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31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32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33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34.xml" ContentType="application/vnd.openxmlformats-officedocument.themeOverride+xml"/>
  <Override PartName="/ppt/notesSlides/notesSlide35.xml" ContentType="application/vnd.openxmlformats-officedocument.presentationml.notesSlide+xml"/>
  <Override PartName="/ppt/theme/themeOverride35.xml" ContentType="application/vnd.openxmlformats-officedocument.themeOverride+xml"/>
  <Override PartName="/ppt/notesSlides/notesSlide36.xml" ContentType="application/vnd.openxmlformats-officedocument.presentationml.notesSlide+xml"/>
  <Override PartName="/ppt/theme/themeOverride36.xml" ContentType="application/vnd.openxmlformats-officedocument.themeOverride+xml"/>
  <Override PartName="/ppt/notesSlides/notesSlide37.xml" ContentType="application/vnd.openxmlformats-officedocument.presentationml.notesSlide+xml"/>
  <Override PartName="/ppt/theme/themeOverride37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38.xml" ContentType="application/vnd.openxmlformats-officedocument.themeOverride+xml"/>
  <Override PartName="/ppt/notesSlides/notesSlide39.xml" ContentType="application/vnd.openxmlformats-officedocument.presentationml.notesSlide+xml"/>
  <Override PartName="/ppt/theme/themeOverride39.xml" ContentType="application/vnd.openxmlformats-officedocument.themeOverr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theme/themeOverride40.xml" ContentType="application/vnd.openxmlformats-officedocument.themeOverride+xml"/>
  <Override PartName="/ppt/notesSlides/notesSlide42.xml" ContentType="application/vnd.openxmlformats-officedocument.presentationml.notesSlide+xml"/>
  <Override PartName="/ppt/theme/themeOverride41.xml" ContentType="application/vnd.openxmlformats-officedocument.themeOverride+xml"/>
  <Override PartName="/ppt/notesSlides/notesSlide43.xml" ContentType="application/vnd.openxmlformats-officedocument.presentationml.notesSlide+xml"/>
  <Override PartName="/ppt/theme/themeOverride42.xml" ContentType="application/vnd.openxmlformats-officedocument.themeOverride+xml"/>
  <Override PartName="/ppt/notesSlides/notesSlide44.xml" ContentType="application/vnd.openxmlformats-officedocument.presentationml.notesSlide+xml"/>
  <Override PartName="/ppt/theme/themeOverride43.xml" ContentType="application/vnd.openxmlformats-officedocument.themeOverride+xml"/>
  <Override PartName="/ppt/notesSlides/notesSlide45.xml" ContentType="application/vnd.openxmlformats-officedocument.presentationml.notesSlide+xml"/>
  <Override PartName="/ppt/theme/themeOverride44.xml" ContentType="application/vnd.openxmlformats-officedocument.themeOverride+xml"/>
  <Override PartName="/ppt/notesSlides/notesSlide46.xml" ContentType="application/vnd.openxmlformats-officedocument.presentationml.notesSlide+xml"/>
  <Override PartName="/ppt/theme/themeOverride45.xml" ContentType="application/vnd.openxmlformats-officedocument.themeOverride+xml"/>
  <Override PartName="/ppt/notesSlides/notesSlide47.xml" ContentType="application/vnd.openxmlformats-officedocument.presentationml.notesSlide+xml"/>
  <Override PartName="/ppt/theme/themeOverride46.xml" ContentType="application/vnd.openxmlformats-officedocument.themeOverride+xml"/>
  <Override PartName="/ppt/notesSlides/notesSlide4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5"/>
  </p:notesMasterIdLst>
  <p:sldIdLst>
    <p:sldId id="258" r:id="rId2"/>
    <p:sldId id="256" r:id="rId3"/>
    <p:sldId id="259" r:id="rId4"/>
    <p:sldId id="605" r:id="rId5"/>
    <p:sldId id="552" r:id="rId6"/>
    <p:sldId id="553" r:id="rId7"/>
    <p:sldId id="554" r:id="rId8"/>
    <p:sldId id="265" r:id="rId9"/>
    <p:sldId id="548" r:id="rId10"/>
    <p:sldId id="625" r:id="rId11"/>
    <p:sldId id="630" r:id="rId12"/>
    <p:sldId id="631" r:id="rId13"/>
    <p:sldId id="624" r:id="rId14"/>
    <p:sldId id="555" r:id="rId15"/>
    <p:sldId id="409" r:id="rId16"/>
    <p:sldId id="556" r:id="rId17"/>
    <p:sldId id="557" r:id="rId18"/>
    <p:sldId id="559" r:id="rId19"/>
    <p:sldId id="626" r:id="rId20"/>
    <p:sldId id="627" r:id="rId21"/>
    <p:sldId id="561" r:id="rId22"/>
    <p:sldId id="632" r:id="rId23"/>
    <p:sldId id="628" r:id="rId24"/>
    <p:sldId id="563" r:id="rId25"/>
    <p:sldId id="565" r:id="rId26"/>
    <p:sldId id="566" r:id="rId27"/>
    <p:sldId id="564" r:id="rId28"/>
    <p:sldId id="568" r:id="rId29"/>
    <p:sldId id="567" r:id="rId30"/>
    <p:sldId id="569" r:id="rId31"/>
    <p:sldId id="570" r:id="rId32"/>
    <p:sldId id="573" r:id="rId33"/>
    <p:sldId id="575" r:id="rId34"/>
    <p:sldId id="606" r:id="rId35"/>
    <p:sldId id="607" r:id="rId36"/>
    <p:sldId id="608" r:id="rId37"/>
    <p:sldId id="609" r:id="rId38"/>
    <p:sldId id="611" r:id="rId39"/>
    <p:sldId id="579" r:id="rId40"/>
    <p:sldId id="580" r:id="rId41"/>
    <p:sldId id="581" r:id="rId42"/>
    <p:sldId id="582" r:id="rId43"/>
    <p:sldId id="583" r:id="rId44"/>
    <p:sldId id="584" r:id="rId45"/>
    <p:sldId id="346" r:id="rId46"/>
    <p:sldId id="349" r:id="rId47"/>
    <p:sldId id="585" r:id="rId48"/>
    <p:sldId id="586" r:id="rId49"/>
    <p:sldId id="615" r:id="rId50"/>
    <p:sldId id="618" r:id="rId51"/>
    <p:sldId id="547" r:id="rId52"/>
    <p:sldId id="603" r:id="rId53"/>
    <p:sldId id="604" r:id="rId5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000" kern="1200" baseline="300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000" kern="1200" baseline="300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000" kern="1200" baseline="300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000" kern="1200" baseline="300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9FF"/>
    <a:srgbClr val="FFFF99"/>
    <a:srgbClr val="FFCCCC"/>
    <a:srgbClr val="93B9DF"/>
    <a:srgbClr val="B9C0F5"/>
    <a:srgbClr val="99CCFF"/>
    <a:srgbClr val="CC3300"/>
    <a:srgbClr val="E4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6C4F83-FB9F-3D44-B172-7A765983FF78}" v="109" dt="2023-04-25T02:17:07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643"/>
    <p:restoredTop sz="88722"/>
  </p:normalViewPr>
  <p:slideViewPr>
    <p:cSldViewPr>
      <p:cViewPr varScale="1">
        <p:scale>
          <a:sx n="75" d="100"/>
          <a:sy n="75" d="100"/>
        </p:scale>
        <p:origin x="58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6" d="100"/>
          <a:sy n="36" d="100"/>
        </p:scale>
        <p:origin x="-133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NTHIT WATANAPA" userId="a52ce465-9217-4b23-bc90-8501776bd26f" providerId="ADAL" clId="{916C4F83-FB9F-3D44-B172-7A765983FF78}"/>
    <pc:docChg chg="custSel addSld delSld modSld sldOrd">
      <pc:chgData name="BUNTHIT WATANAPA" userId="a52ce465-9217-4b23-bc90-8501776bd26f" providerId="ADAL" clId="{916C4F83-FB9F-3D44-B172-7A765983FF78}" dt="2023-04-25T02:20:26.727" v="413" actId="20577"/>
      <pc:docMkLst>
        <pc:docMk/>
      </pc:docMkLst>
      <pc:sldChg chg="modSp mod">
        <pc:chgData name="BUNTHIT WATANAPA" userId="a52ce465-9217-4b23-bc90-8501776bd26f" providerId="ADAL" clId="{916C4F83-FB9F-3D44-B172-7A765983FF78}" dt="2023-04-24T09:51:36.816" v="1" actId="207"/>
        <pc:sldMkLst>
          <pc:docMk/>
          <pc:sldMk cId="0" sldId="256"/>
        </pc:sldMkLst>
        <pc:spChg chg="mod">
          <ac:chgData name="BUNTHIT WATANAPA" userId="a52ce465-9217-4b23-bc90-8501776bd26f" providerId="ADAL" clId="{916C4F83-FB9F-3D44-B172-7A765983FF78}" dt="2023-04-24T09:51:36.816" v="1" actId="207"/>
          <ac:spMkLst>
            <pc:docMk/>
            <pc:sldMk cId="0" sldId="256"/>
            <ac:spMk id="2052" creationId="{00000000-0000-0000-0000-000000000000}"/>
          </ac:spMkLst>
        </pc:spChg>
      </pc:sldChg>
      <pc:sldChg chg="modSp mod">
        <pc:chgData name="BUNTHIT WATANAPA" userId="a52ce465-9217-4b23-bc90-8501776bd26f" providerId="ADAL" clId="{916C4F83-FB9F-3D44-B172-7A765983FF78}" dt="2023-04-24T10:28:43.582" v="3" actId="207"/>
        <pc:sldMkLst>
          <pc:docMk/>
          <pc:sldMk cId="0" sldId="259"/>
        </pc:sldMkLst>
        <pc:spChg chg="mod">
          <ac:chgData name="BUNTHIT WATANAPA" userId="a52ce465-9217-4b23-bc90-8501776bd26f" providerId="ADAL" clId="{916C4F83-FB9F-3D44-B172-7A765983FF78}" dt="2023-04-24T10:28:43.582" v="3" actId="207"/>
          <ac:spMkLst>
            <pc:docMk/>
            <pc:sldMk cId="0" sldId="259"/>
            <ac:spMk id="8195" creationId="{00000000-0000-0000-0000-000000000000}"/>
          </ac:spMkLst>
        </pc:spChg>
      </pc:sldChg>
      <pc:sldChg chg="modSp add mod">
        <pc:chgData name="BUNTHIT WATANAPA" userId="a52ce465-9217-4b23-bc90-8501776bd26f" providerId="ADAL" clId="{916C4F83-FB9F-3D44-B172-7A765983FF78}" dt="2023-04-24T11:04:38.131" v="14" actId="14100"/>
        <pc:sldMkLst>
          <pc:docMk/>
          <pc:sldMk cId="0" sldId="265"/>
        </pc:sldMkLst>
        <pc:spChg chg="mod">
          <ac:chgData name="BUNTHIT WATANAPA" userId="a52ce465-9217-4b23-bc90-8501776bd26f" providerId="ADAL" clId="{916C4F83-FB9F-3D44-B172-7A765983FF78}" dt="2023-04-24T11:04:33.405" v="13" actId="27636"/>
          <ac:spMkLst>
            <pc:docMk/>
            <pc:sldMk cId="0" sldId="265"/>
            <ac:spMk id="20483" creationId="{FFB73361-5AF4-0D7E-E30F-8D0E42C94F46}"/>
          </ac:spMkLst>
        </pc:spChg>
        <pc:spChg chg="mod">
          <ac:chgData name="BUNTHIT WATANAPA" userId="a52ce465-9217-4b23-bc90-8501776bd26f" providerId="ADAL" clId="{916C4F83-FB9F-3D44-B172-7A765983FF78}" dt="2023-04-24T11:04:38.131" v="14" actId="14100"/>
          <ac:spMkLst>
            <pc:docMk/>
            <pc:sldMk cId="0" sldId="265"/>
            <ac:spMk id="33794" creationId="{561310E2-94BE-7D70-7B89-62EDFA4CDA16}"/>
          </ac:spMkLst>
        </pc:spChg>
      </pc:sldChg>
      <pc:sldChg chg="add">
        <pc:chgData name="BUNTHIT WATANAPA" userId="a52ce465-9217-4b23-bc90-8501776bd26f" providerId="ADAL" clId="{916C4F83-FB9F-3D44-B172-7A765983FF78}" dt="2023-04-25T02:05:13.209" v="361"/>
        <pc:sldMkLst>
          <pc:docMk/>
          <pc:sldMk cId="0" sldId="346"/>
        </pc:sldMkLst>
      </pc:sldChg>
      <pc:sldChg chg="delSp modSp add mod ord">
        <pc:chgData name="BUNTHIT WATANAPA" userId="a52ce465-9217-4b23-bc90-8501776bd26f" providerId="ADAL" clId="{916C4F83-FB9F-3D44-B172-7A765983FF78}" dt="2023-04-25T02:06:28.245" v="371" actId="20578"/>
        <pc:sldMkLst>
          <pc:docMk/>
          <pc:sldMk cId="0" sldId="349"/>
        </pc:sldMkLst>
        <pc:spChg chg="mod">
          <ac:chgData name="BUNTHIT WATANAPA" userId="a52ce465-9217-4b23-bc90-8501776bd26f" providerId="ADAL" clId="{916C4F83-FB9F-3D44-B172-7A765983FF78}" dt="2023-04-25T02:05:52.917" v="369" actId="20577"/>
          <ac:spMkLst>
            <pc:docMk/>
            <pc:sldMk cId="0" sldId="349"/>
            <ac:spMk id="52227" creationId="{00000000-0000-0000-0000-000000000000}"/>
          </ac:spMkLst>
        </pc:spChg>
        <pc:spChg chg="del">
          <ac:chgData name="BUNTHIT WATANAPA" userId="a52ce465-9217-4b23-bc90-8501776bd26f" providerId="ADAL" clId="{916C4F83-FB9F-3D44-B172-7A765983FF78}" dt="2023-04-25T02:06:02.964" v="370" actId="478"/>
          <ac:spMkLst>
            <pc:docMk/>
            <pc:sldMk cId="0" sldId="349"/>
            <ac:spMk id="52228" creationId="{00000000-0000-0000-0000-000000000000}"/>
          </ac:spMkLst>
        </pc:spChg>
      </pc:sldChg>
      <pc:sldChg chg="add">
        <pc:chgData name="BUNTHIT WATANAPA" userId="a52ce465-9217-4b23-bc90-8501776bd26f" providerId="ADAL" clId="{916C4F83-FB9F-3D44-B172-7A765983FF78}" dt="2023-04-24T12:26:50.990" v="70"/>
        <pc:sldMkLst>
          <pc:docMk/>
          <pc:sldMk cId="0" sldId="409"/>
        </pc:sldMkLst>
      </pc:sldChg>
      <pc:sldChg chg="modSp mod">
        <pc:chgData name="BUNTHIT WATANAPA" userId="a52ce465-9217-4b23-bc90-8501776bd26f" providerId="ADAL" clId="{916C4F83-FB9F-3D44-B172-7A765983FF78}" dt="2023-04-25T02:20:26.727" v="413" actId="20577"/>
        <pc:sldMkLst>
          <pc:docMk/>
          <pc:sldMk cId="0" sldId="547"/>
        </pc:sldMkLst>
        <pc:spChg chg="mod">
          <ac:chgData name="BUNTHIT WATANAPA" userId="a52ce465-9217-4b23-bc90-8501776bd26f" providerId="ADAL" clId="{916C4F83-FB9F-3D44-B172-7A765983FF78}" dt="2023-04-25T02:20:26.727" v="413" actId="20577"/>
          <ac:spMkLst>
            <pc:docMk/>
            <pc:sldMk cId="0" sldId="547"/>
            <ac:spMk id="648194" creationId="{00000000-0000-0000-0000-000000000000}"/>
          </ac:spMkLst>
        </pc:spChg>
      </pc:sldChg>
      <pc:sldChg chg="modSp mod">
        <pc:chgData name="BUNTHIT WATANAPA" userId="a52ce465-9217-4b23-bc90-8501776bd26f" providerId="ADAL" clId="{916C4F83-FB9F-3D44-B172-7A765983FF78}" dt="2023-04-24T10:36:01.454" v="11" actId="207"/>
        <pc:sldMkLst>
          <pc:docMk/>
          <pc:sldMk cId="0" sldId="552"/>
        </pc:sldMkLst>
        <pc:spChg chg="mod">
          <ac:chgData name="BUNTHIT WATANAPA" userId="a52ce465-9217-4b23-bc90-8501776bd26f" providerId="ADAL" clId="{916C4F83-FB9F-3D44-B172-7A765983FF78}" dt="2023-04-24T10:36:01.454" v="11" actId="207"/>
          <ac:spMkLst>
            <pc:docMk/>
            <pc:sldMk cId="0" sldId="552"/>
            <ac:spMk id="711683" creationId="{00000000-0000-0000-0000-000000000000}"/>
          </ac:spMkLst>
        </pc:spChg>
      </pc:sldChg>
      <pc:sldChg chg="modSp mod">
        <pc:chgData name="BUNTHIT WATANAPA" userId="a52ce465-9217-4b23-bc90-8501776bd26f" providerId="ADAL" clId="{916C4F83-FB9F-3D44-B172-7A765983FF78}" dt="2023-04-24T12:23:16.197" v="69" actId="20577"/>
        <pc:sldMkLst>
          <pc:docMk/>
          <pc:sldMk cId="0" sldId="555"/>
        </pc:sldMkLst>
        <pc:spChg chg="mod">
          <ac:chgData name="BUNTHIT WATANAPA" userId="a52ce465-9217-4b23-bc90-8501776bd26f" providerId="ADAL" clId="{916C4F83-FB9F-3D44-B172-7A765983FF78}" dt="2023-04-24T12:23:16.197" v="69" actId="20577"/>
          <ac:spMkLst>
            <pc:docMk/>
            <pc:sldMk cId="0" sldId="555"/>
            <ac:spMk id="717826" creationId="{00000000-0000-0000-0000-000000000000}"/>
          </ac:spMkLst>
        </pc:spChg>
      </pc:sldChg>
      <pc:sldChg chg="del">
        <pc:chgData name="BUNTHIT WATANAPA" userId="a52ce465-9217-4b23-bc90-8501776bd26f" providerId="ADAL" clId="{916C4F83-FB9F-3D44-B172-7A765983FF78}" dt="2023-04-24T12:29:36.817" v="71" actId="2696"/>
        <pc:sldMkLst>
          <pc:docMk/>
          <pc:sldMk cId="0" sldId="560"/>
        </pc:sldMkLst>
      </pc:sldChg>
      <pc:sldChg chg="mod modShow">
        <pc:chgData name="BUNTHIT WATANAPA" userId="a52ce465-9217-4b23-bc90-8501776bd26f" providerId="ADAL" clId="{916C4F83-FB9F-3D44-B172-7A765983FF78}" dt="2023-04-24T12:32:37.411" v="75" actId="729"/>
        <pc:sldMkLst>
          <pc:docMk/>
          <pc:sldMk cId="0" sldId="561"/>
        </pc:sldMkLst>
      </pc:sldChg>
      <pc:sldChg chg="del">
        <pc:chgData name="BUNTHIT WATANAPA" userId="a52ce465-9217-4b23-bc90-8501776bd26f" providerId="ADAL" clId="{916C4F83-FB9F-3D44-B172-7A765983FF78}" dt="2023-04-24T12:32:13.269" v="72" actId="2696"/>
        <pc:sldMkLst>
          <pc:docMk/>
          <pc:sldMk cId="0" sldId="562"/>
        </pc:sldMkLst>
      </pc:sldChg>
      <pc:sldChg chg="addSp modSp mod">
        <pc:chgData name="BUNTHIT WATANAPA" userId="a52ce465-9217-4b23-bc90-8501776bd26f" providerId="ADAL" clId="{916C4F83-FB9F-3D44-B172-7A765983FF78}" dt="2023-04-25T01:15:37.963" v="200" actId="732"/>
        <pc:sldMkLst>
          <pc:docMk/>
          <pc:sldMk cId="0" sldId="563"/>
        </pc:sldMkLst>
        <pc:spChg chg="mod">
          <ac:chgData name="BUNTHIT WATANAPA" userId="a52ce465-9217-4b23-bc90-8501776bd26f" providerId="ADAL" clId="{916C4F83-FB9F-3D44-B172-7A765983FF78}" dt="2023-04-25T01:15:17.829" v="198" actId="14100"/>
          <ac:spMkLst>
            <pc:docMk/>
            <pc:sldMk cId="0" sldId="563"/>
            <ac:spMk id="734210" creationId="{00000000-0000-0000-0000-000000000000}"/>
          </ac:spMkLst>
        </pc:spChg>
        <pc:picChg chg="mod">
          <ac:chgData name="BUNTHIT WATANAPA" userId="a52ce465-9217-4b23-bc90-8501776bd26f" providerId="ADAL" clId="{916C4F83-FB9F-3D44-B172-7A765983FF78}" dt="2023-04-25T01:15:12.582" v="196" actId="1076"/>
          <ac:picMkLst>
            <pc:docMk/>
            <pc:sldMk cId="0" sldId="563"/>
            <ac:picMk id="2" creationId="{00000000-0000-0000-0000-000000000000}"/>
          </ac:picMkLst>
        </pc:picChg>
        <pc:picChg chg="add mod">
          <ac:chgData name="BUNTHIT WATANAPA" userId="a52ce465-9217-4b23-bc90-8501776bd26f" providerId="ADAL" clId="{916C4F83-FB9F-3D44-B172-7A765983FF78}" dt="2023-04-25T01:15:37.963" v="200" actId="732"/>
          <ac:picMkLst>
            <pc:docMk/>
            <pc:sldMk cId="0" sldId="563"/>
            <ac:picMk id="3" creationId="{46D6B9F9-0F54-0D6F-4D56-0C969DCB0DEF}"/>
          </ac:picMkLst>
        </pc:picChg>
      </pc:sldChg>
      <pc:sldChg chg="modSp mod">
        <pc:chgData name="BUNTHIT WATANAPA" userId="a52ce465-9217-4b23-bc90-8501776bd26f" providerId="ADAL" clId="{916C4F83-FB9F-3D44-B172-7A765983FF78}" dt="2023-04-24T12:34:49.441" v="106" actId="113"/>
        <pc:sldMkLst>
          <pc:docMk/>
          <pc:sldMk cId="0" sldId="564"/>
        </pc:sldMkLst>
        <pc:spChg chg="mod">
          <ac:chgData name="BUNTHIT WATANAPA" userId="a52ce465-9217-4b23-bc90-8501776bd26f" providerId="ADAL" clId="{916C4F83-FB9F-3D44-B172-7A765983FF78}" dt="2023-04-24T12:34:49.441" v="106" actId="113"/>
          <ac:spMkLst>
            <pc:docMk/>
            <pc:sldMk cId="0" sldId="564"/>
            <ac:spMk id="736258" creationId="{00000000-0000-0000-0000-000000000000}"/>
          </ac:spMkLst>
        </pc:spChg>
      </pc:sldChg>
      <pc:sldChg chg="addSp modSp mod modClrScheme setClrOvrMap chgLayout">
        <pc:chgData name="BUNTHIT WATANAPA" userId="a52ce465-9217-4b23-bc90-8501776bd26f" providerId="ADAL" clId="{916C4F83-FB9F-3D44-B172-7A765983FF78}" dt="2023-04-25T01:22:58.661" v="221" actId="207"/>
        <pc:sldMkLst>
          <pc:docMk/>
          <pc:sldMk cId="0" sldId="567"/>
        </pc:sldMkLst>
        <pc:spChg chg="mod ord">
          <ac:chgData name="BUNTHIT WATANAPA" userId="a52ce465-9217-4b23-bc90-8501776bd26f" providerId="ADAL" clId="{916C4F83-FB9F-3D44-B172-7A765983FF78}" dt="2023-04-25T01:21:10.492" v="202" actId="26606"/>
          <ac:spMkLst>
            <pc:docMk/>
            <pc:sldMk cId="0" sldId="567"/>
            <ac:spMk id="4" creationId="{00000000-0000-0000-0000-000000000000}"/>
          </ac:spMkLst>
        </pc:spChg>
        <pc:spChg chg="mod ord">
          <ac:chgData name="BUNTHIT WATANAPA" userId="a52ce465-9217-4b23-bc90-8501776bd26f" providerId="ADAL" clId="{916C4F83-FB9F-3D44-B172-7A765983FF78}" dt="2023-04-25T01:22:58.661" v="221" actId="207"/>
          <ac:spMkLst>
            <pc:docMk/>
            <pc:sldMk cId="0" sldId="567"/>
            <ac:spMk id="742402" creationId="{00000000-0000-0000-0000-000000000000}"/>
          </ac:spMkLst>
        </pc:spChg>
        <pc:spChg chg="mod">
          <ac:chgData name="BUNTHIT WATANAPA" userId="a52ce465-9217-4b23-bc90-8501776bd26f" providerId="ADAL" clId="{916C4F83-FB9F-3D44-B172-7A765983FF78}" dt="2023-04-25T01:21:10.492" v="202" actId="26606"/>
          <ac:spMkLst>
            <pc:docMk/>
            <pc:sldMk cId="0" sldId="567"/>
            <ac:spMk id="742405" creationId="{00000000-0000-0000-0000-000000000000}"/>
          </ac:spMkLst>
        </pc:spChg>
        <pc:picChg chg="add mod">
          <ac:chgData name="BUNTHIT WATANAPA" userId="a52ce465-9217-4b23-bc90-8501776bd26f" providerId="ADAL" clId="{916C4F83-FB9F-3D44-B172-7A765983FF78}" dt="2023-04-25T01:22:09.038" v="219" actId="167"/>
          <ac:picMkLst>
            <pc:docMk/>
            <pc:sldMk cId="0" sldId="567"/>
            <ac:picMk id="2" creationId="{D1A1DEC6-6808-B7D3-FBCB-8E38C36B8EA1}"/>
          </ac:picMkLst>
        </pc:picChg>
      </pc:sldChg>
      <pc:sldChg chg="modSp mod">
        <pc:chgData name="BUNTHIT WATANAPA" userId="a52ce465-9217-4b23-bc90-8501776bd26f" providerId="ADAL" clId="{916C4F83-FB9F-3D44-B172-7A765983FF78}" dt="2023-04-24T12:37:36.258" v="109" actId="207"/>
        <pc:sldMkLst>
          <pc:docMk/>
          <pc:sldMk cId="0" sldId="569"/>
        </pc:sldMkLst>
        <pc:spChg chg="mod">
          <ac:chgData name="BUNTHIT WATANAPA" userId="a52ce465-9217-4b23-bc90-8501776bd26f" providerId="ADAL" clId="{916C4F83-FB9F-3D44-B172-7A765983FF78}" dt="2023-04-24T12:37:36.258" v="109" actId="207"/>
          <ac:spMkLst>
            <pc:docMk/>
            <pc:sldMk cId="0" sldId="569"/>
            <ac:spMk id="746498" creationId="{00000000-0000-0000-0000-000000000000}"/>
          </ac:spMkLst>
        </pc:spChg>
      </pc:sldChg>
      <pc:sldChg chg="modSp mod modNotesTx">
        <pc:chgData name="BUNTHIT WATANAPA" userId="a52ce465-9217-4b23-bc90-8501776bd26f" providerId="ADAL" clId="{916C4F83-FB9F-3D44-B172-7A765983FF78}" dt="2023-04-25T01:33:43.543" v="231"/>
        <pc:sldMkLst>
          <pc:docMk/>
          <pc:sldMk cId="0" sldId="570"/>
        </pc:sldMkLst>
        <pc:spChg chg="mod">
          <ac:chgData name="BUNTHIT WATANAPA" userId="a52ce465-9217-4b23-bc90-8501776bd26f" providerId="ADAL" clId="{916C4F83-FB9F-3D44-B172-7A765983FF78}" dt="2023-04-25T00:59:39.645" v="118" actId="207"/>
          <ac:spMkLst>
            <pc:docMk/>
            <pc:sldMk cId="0" sldId="570"/>
            <ac:spMk id="748546" creationId="{00000000-0000-0000-0000-000000000000}"/>
          </ac:spMkLst>
        </pc:spChg>
      </pc:sldChg>
      <pc:sldChg chg="addSp delSp modSp mod">
        <pc:chgData name="BUNTHIT WATANAPA" userId="a52ce465-9217-4b23-bc90-8501776bd26f" providerId="ADAL" clId="{916C4F83-FB9F-3D44-B172-7A765983FF78}" dt="2023-04-25T01:33:26.189" v="230" actId="478"/>
        <pc:sldMkLst>
          <pc:docMk/>
          <pc:sldMk cId="0" sldId="573"/>
        </pc:sldMkLst>
        <pc:spChg chg="mod">
          <ac:chgData name="BUNTHIT WATANAPA" userId="a52ce465-9217-4b23-bc90-8501776bd26f" providerId="ADAL" clId="{916C4F83-FB9F-3D44-B172-7A765983FF78}" dt="2023-04-25T01:01:35.360" v="132" actId="20577"/>
          <ac:spMkLst>
            <pc:docMk/>
            <pc:sldMk cId="0" sldId="573"/>
            <ac:spMk id="754690" creationId="{00000000-0000-0000-0000-000000000000}"/>
          </ac:spMkLst>
        </pc:spChg>
        <pc:picChg chg="add del mod">
          <ac:chgData name="BUNTHIT WATANAPA" userId="a52ce465-9217-4b23-bc90-8501776bd26f" providerId="ADAL" clId="{916C4F83-FB9F-3D44-B172-7A765983FF78}" dt="2023-04-25T01:33:26.189" v="230" actId="478"/>
          <ac:picMkLst>
            <pc:docMk/>
            <pc:sldMk cId="0" sldId="573"/>
            <ac:picMk id="2" creationId="{B90B2D1A-18BA-9C04-3691-32DFD4DD82A0}"/>
          </ac:picMkLst>
        </pc:picChg>
        <pc:picChg chg="add del mod">
          <ac:chgData name="BUNTHIT WATANAPA" userId="a52ce465-9217-4b23-bc90-8501776bd26f" providerId="ADAL" clId="{916C4F83-FB9F-3D44-B172-7A765983FF78}" dt="2023-04-25T01:33:19.865" v="228" actId="478"/>
          <ac:picMkLst>
            <pc:docMk/>
            <pc:sldMk cId="0" sldId="573"/>
            <ac:picMk id="3" creationId="{C83C4409-9410-1D79-D83C-5770AE4DEEE8}"/>
          </ac:picMkLst>
        </pc:picChg>
        <pc:picChg chg="add del mod">
          <ac:chgData name="BUNTHIT WATANAPA" userId="a52ce465-9217-4b23-bc90-8501776bd26f" providerId="ADAL" clId="{916C4F83-FB9F-3D44-B172-7A765983FF78}" dt="2023-04-25T01:33:18.164" v="227" actId="478"/>
          <ac:picMkLst>
            <pc:docMk/>
            <pc:sldMk cId="0" sldId="573"/>
            <ac:picMk id="5" creationId="{4990C95A-5A01-B699-75DB-E3DECEBB5760}"/>
          </ac:picMkLst>
        </pc:picChg>
        <pc:picChg chg="add del mod">
          <ac:chgData name="BUNTHIT WATANAPA" userId="a52ce465-9217-4b23-bc90-8501776bd26f" providerId="ADAL" clId="{916C4F83-FB9F-3D44-B172-7A765983FF78}" dt="2023-04-25T01:33:15.259" v="226" actId="478"/>
          <ac:picMkLst>
            <pc:docMk/>
            <pc:sldMk cId="0" sldId="573"/>
            <ac:picMk id="6" creationId="{B024A9B6-2A0E-2688-9207-551151DD22BC}"/>
          </ac:picMkLst>
        </pc:picChg>
      </pc:sldChg>
      <pc:sldChg chg="modSp mod">
        <pc:chgData name="BUNTHIT WATANAPA" userId="a52ce465-9217-4b23-bc90-8501776bd26f" providerId="ADAL" clId="{916C4F83-FB9F-3D44-B172-7A765983FF78}" dt="2023-04-25T01:12:56.314" v="185" actId="20577"/>
        <pc:sldMkLst>
          <pc:docMk/>
          <pc:sldMk cId="0" sldId="575"/>
        </pc:sldMkLst>
        <pc:spChg chg="mod">
          <ac:chgData name="BUNTHIT WATANAPA" userId="a52ce465-9217-4b23-bc90-8501776bd26f" providerId="ADAL" clId="{916C4F83-FB9F-3D44-B172-7A765983FF78}" dt="2023-04-25T01:12:56.314" v="185" actId="20577"/>
          <ac:spMkLst>
            <pc:docMk/>
            <pc:sldMk cId="0" sldId="575"/>
            <ac:spMk id="758786" creationId="{00000000-0000-0000-0000-000000000000}"/>
          </ac:spMkLst>
        </pc:spChg>
      </pc:sldChg>
      <pc:sldChg chg="modSp mod">
        <pc:chgData name="BUNTHIT WATANAPA" userId="a52ce465-9217-4b23-bc90-8501776bd26f" providerId="ADAL" clId="{916C4F83-FB9F-3D44-B172-7A765983FF78}" dt="2023-04-25T01:45:36.695" v="241" actId="207"/>
        <pc:sldMkLst>
          <pc:docMk/>
          <pc:sldMk cId="0" sldId="579"/>
        </pc:sldMkLst>
        <pc:spChg chg="mod">
          <ac:chgData name="BUNTHIT WATANAPA" userId="a52ce465-9217-4b23-bc90-8501776bd26f" providerId="ADAL" clId="{916C4F83-FB9F-3D44-B172-7A765983FF78}" dt="2023-04-25T01:45:36.695" v="241" actId="207"/>
          <ac:spMkLst>
            <pc:docMk/>
            <pc:sldMk cId="0" sldId="579"/>
            <ac:spMk id="768002" creationId="{00000000-0000-0000-0000-000000000000}"/>
          </ac:spMkLst>
        </pc:spChg>
      </pc:sldChg>
      <pc:sldChg chg="modSp mod">
        <pc:chgData name="BUNTHIT WATANAPA" userId="a52ce465-9217-4b23-bc90-8501776bd26f" providerId="ADAL" clId="{916C4F83-FB9F-3D44-B172-7A765983FF78}" dt="2023-04-25T01:46:11.162" v="245" actId="207"/>
        <pc:sldMkLst>
          <pc:docMk/>
          <pc:sldMk cId="0" sldId="580"/>
        </pc:sldMkLst>
        <pc:spChg chg="mod">
          <ac:chgData name="BUNTHIT WATANAPA" userId="a52ce465-9217-4b23-bc90-8501776bd26f" providerId="ADAL" clId="{916C4F83-FB9F-3D44-B172-7A765983FF78}" dt="2023-04-25T01:46:11.162" v="245" actId="207"/>
          <ac:spMkLst>
            <pc:docMk/>
            <pc:sldMk cId="0" sldId="580"/>
            <ac:spMk id="770050" creationId="{00000000-0000-0000-0000-000000000000}"/>
          </ac:spMkLst>
        </pc:spChg>
      </pc:sldChg>
      <pc:sldChg chg="modSp mod">
        <pc:chgData name="BUNTHIT WATANAPA" userId="a52ce465-9217-4b23-bc90-8501776bd26f" providerId="ADAL" clId="{916C4F83-FB9F-3D44-B172-7A765983FF78}" dt="2023-04-25T01:46:56.296" v="248" actId="207"/>
        <pc:sldMkLst>
          <pc:docMk/>
          <pc:sldMk cId="0" sldId="581"/>
        </pc:sldMkLst>
        <pc:spChg chg="mod">
          <ac:chgData name="BUNTHIT WATANAPA" userId="a52ce465-9217-4b23-bc90-8501776bd26f" providerId="ADAL" clId="{916C4F83-FB9F-3D44-B172-7A765983FF78}" dt="2023-04-25T01:46:56.296" v="248" actId="207"/>
          <ac:spMkLst>
            <pc:docMk/>
            <pc:sldMk cId="0" sldId="581"/>
            <ac:spMk id="772098" creationId="{00000000-0000-0000-0000-000000000000}"/>
          </ac:spMkLst>
        </pc:spChg>
      </pc:sldChg>
      <pc:sldChg chg="addSp modSp mod">
        <pc:chgData name="BUNTHIT WATANAPA" userId="a52ce465-9217-4b23-bc90-8501776bd26f" providerId="ADAL" clId="{916C4F83-FB9F-3D44-B172-7A765983FF78}" dt="2023-04-25T01:58:34.542" v="355" actId="732"/>
        <pc:sldMkLst>
          <pc:docMk/>
          <pc:sldMk cId="0" sldId="582"/>
        </pc:sldMkLst>
        <pc:spChg chg="mod">
          <ac:chgData name="BUNTHIT WATANAPA" userId="a52ce465-9217-4b23-bc90-8501776bd26f" providerId="ADAL" clId="{916C4F83-FB9F-3D44-B172-7A765983FF78}" dt="2023-04-25T01:57:53.670" v="351" actId="5793"/>
          <ac:spMkLst>
            <pc:docMk/>
            <pc:sldMk cId="0" sldId="582"/>
            <ac:spMk id="774146" creationId="{00000000-0000-0000-0000-000000000000}"/>
          </ac:spMkLst>
        </pc:spChg>
        <pc:picChg chg="add mod modCrop">
          <ac:chgData name="BUNTHIT WATANAPA" userId="a52ce465-9217-4b23-bc90-8501776bd26f" providerId="ADAL" clId="{916C4F83-FB9F-3D44-B172-7A765983FF78}" dt="2023-04-25T01:58:34.542" v="355" actId="732"/>
          <ac:picMkLst>
            <pc:docMk/>
            <pc:sldMk cId="0" sldId="582"/>
            <ac:picMk id="2" creationId="{DCBE12A8-E18C-8F89-6E18-2B425D1ED6FA}"/>
          </ac:picMkLst>
        </pc:picChg>
        <pc:picChg chg="mod">
          <ac:chgData name="BUNTHIT WATANAPA" userId="a52ce465-9217-4b23-bc90-8501776bd26f" providerId="ADAL" clId="{916C4F83-FB9F-3D44-B172-7A765983FF78}" dt="2023-04-25T01:57:52.058" v="350" actId="1076"/>
          <ac:picMkLst>
            <pc:docMk/>
            <pc:sldMk cId="0" sldId="582"/>
            <ac:picMk id="774151" creationId="{00000000-0000-0000-0000-000000000000}"/>
          </ac:picMkLst>
        </pc:picChg>
      </pc:sldChg>
      <pc:sldChg chg="modSp mod">
        <pc:chgData name="BUNTHIT WATANAPA" userId="a52ce465-9217-4b23-bc90-8501776bd26f" providerId="ADAL" clId="{916C4F83-FB9F-3D44-B172-7A765983FF78}" dt="2023-04-25T01:59:17.992" v="356" actId="207"/>
        <pc:sldMkLst>
          <pc:docMk/>
          <pc:sldMk cId="0" sldId="583"/>
        </pc:sldMkLst>
        <pc:spChg chg="mod">
          <ac:chgData name="BUNTHIT WATANAPA" userId="a52ce465-9217-4b23-bc90-8501776bd26f" providerId="ADAL" clId="{916C4F83-FB9F-3D44-B172-7A765983FF78}" dt="2023-04-25T01:59:17.992" v="356" actId="207"/>
          <ac:spMkLst>
            <pc:docMk/>
            <pc:sldMk cId="0" sldId="583"/>
            <ac:spMk id="776194" creationId="{00000000-0000-0000-0000-000000000000}"/>
          </ac:spMkLst>
        </pc:spChg>
      </pc:sldChg>
      <pc:sldChg chg="modSp mod">
        <pc:chgData name="BUNTHIT WATANAPA" userId="a52ce465-9217-4b23-bc90-8501776bd26f" providerId="ADAL" clId="{916C4F83-FB9F-3D44-B172-7A765983FF78}" dt="2023-04-25T02:00:39.963" v="359" actId="207"/>
        <pc:sldMkLst>
          <pc:docMk/>
          <pc:sldMk cId="0" sldId="584"/>
        </pc:sldMkLst>
        <pc:spChg chg="mod">
          <ac:chgData name="BUNTHIT WATANAPA" userId="a52ce465-9217-4b23-bc90-8501776bd26f" providerId="ADAL" clId="{916C4F83-FB9F-3D44-B172-7A765983FF78}" dt="2023-04-25T02:00:39.963" v="359" actId="207"/>
          <ac:spMkLst>
            <pc:docMk/>
            <pc:sldMk cId="0" sldId="584"/>
            <ac:spMk id="778242" creationId="{00000000-0000-0000-0000-000000000000}"/>
          </ac:spMkLst>
        </pc:spChg>
      </pc:sldChg>
      <pc:sldChg chg="modSp mod">
        <pc:chgData name="BUNTHIT WATANAPA" userId="a52ce465-9217-4b23-bc90-8501776bd26f" providerId="ADAL" clId="{916C4F83-FB9F-3D44-B172-7A765983FF78}" dt="2023-04-25T02:06:44.742" v="374" actId="207"/>
        <pc:sldMkLst>
          <pc:docMk/>
          <pc:sldMk cId="0" sldId="585"/>
        </pc:sldMkLst>
        <pc:spChg chg="mod">
          <ac:chgData name="BUNTHIT WATANAPA" userId="a52ce465-9217-4b23-bc90-8501776bd26f" providerId="ADAL" clId="{916C4F83-FB9F-3D44-B172-7A765983FF78}" dt="2023-04-25T02:06:44.742" v="374" actId="207"/>
          <ac:spMkLst>
            <pc:docMk/>
            <pc:sldMk cId="0" sldId="585"/>
            <ac:spMk id="780290" creationId="{00000000-0000-0000-0000-000000000000}"/>
          </ac:spMkLst>
        </pc:spChg>
      </pc:sldChg>
      <pc:sldChg chg="addSp modSp mod">
        <pc:chgData name="BUNTHIT WATANAPA" userId="a52ce465-9217-4b23-bc90-8501776bd26f" providerId="ADAL" clId="{916C4F83-FB9F-3D44-B172-7A765983FF78}" dt="2023-04-25T02:18:16.995" v="409" actId="255"/>
        <pc:sldMkLst>
          <pc:docMk/>
          <pc:sldMk cId="0" sldId="586"/>
        </pc:sldMkLst>
        <pc:spChg chg="add mod">
          <ac:chgData name="BUNTHIT WATANAPA" userId="a52ce465-9217-4b23-bc90-8501776bd26f" providerId="ADAL" clId="{916C4F83-FB9F-3D44-B172-7A765983FF78}" dt="2023-04-25T02:18:16.995" v="409" actId="255"/>
          <ac:spMkLst>
            <pc:docMk/>
            <pc:sldMk cId="0" sldId="586"/>
            <ac:spMk id="3" creationId="{8311BD78-D5E7-7D06-DA0C-F529E0BFDD86}"/>
          </ac:spMkLst>
        </pc:spChg>
        <pc:spChg chg="mod">
          <ac:chgData name="BUNTHIT WATANAPA" userId="a52ce465-9217-4b23-bc90-8501776bd26f" providerId="ADAL" clId="{916C4F83-FB9F-3D44-B172-7A765983FF78}" dt="2023-04-25T02:16:56.282" v="401" actId="255"/>
          <ac:spMkLst>
            <pc:docMk/>
            <pc:sldMk cId="0" sldId="586"/>
            <ac:spMk id="782338" creationId="{00000000-0000-0000-0000-000000000000}"/>
          </ac:spMkLst>
        </pc:spChg>
        <pc:spChg chg="mod">
          <ac:chgData name="BUNTHIT WATANAPA" userId="a52ce465-9217-4b23-bc90-8501776bd26f" providerId="ADAL" clId="{916C4F83-FB9F-3D44-B172-7A765983FF78}" dt="2023-04-25T02:15:28.103" v="387" actId="1076"/>
          <ac:spMkLst>
            <pc:docMk/>
            <pc:sldMk cId="0" sldId="586"/>
            <ac:spMk id="782342" creationId="{00000000-0000-0000-0000-000000000000}"/>
          </ac:spMkLst>
        </pc:spChg>
        <pc:picChg chg="add mod">
          <ac:chgData name="BUNTHIT WATANAPA" userId="a52ce465-9217-4b23-bc90-8501776bd26f" providerId="ADAL" clId="{916C4F83-FB9F-3D44-B172-7A765983FF78}" dt="2023-04-25T02:17:07.071" v="403" actId="167"/>
          <ac:picMkLst>
            <pc:docMk/>
            <pc:sldMk cId="0" sldId="586"/>
            <ac:picMk id="6146" creationId="{B13C8AAF-C677-EF7C-7D1F-7B0A5775A0E5}"/>
          </ac:picMkLst>
        </pc:picChg>
      </pc:sldChg>
      <pc:sldChg chg="mod modShow">
        <pc:chgData name="BUNTHIT WATANAPA" userId="a52ce465-9217-4b23-bc90-8501776bd26f" providerId="ADAL" clId="{916C4F83-FB9F-3D44-B172-7A765983FF78}" dt="2023-04-24T10:32:37.761" v="4" actId="729"/>
        <pc:sldMkLst>
          <pc:docMk/>
          <pc:sldMk cId="0" sldId="605"/>
        </pc:sldMkLst>
      </pc:sldChg>
      <pc:sldChg chg="modSp mod">
        <pc:chgData name="BUNTHIT WATANAPA" userId="a52ce465-9217-4b23-bc90-8501776bd26f" providerId="ADAL" clId="{916C4F83-FB9F-3D44-B172-7A765983FF78}" dt="2023-04-25T01:36:13.874" v="234" actId="207"/>
        <pc:sldMkLst>
          <pc:docMk/>
          <pc:sldMk cId="0" sldId="606"/>
        </pc:sldMkLst>
        <pc:spChg chg="mod">
          <ac:chgData name="BUNTHIT WATANAPA" userId="a52ce465-9217-4b23-bc90-8501776bd26f" providerId="ADAL" clId="{916C4F83-FB9F-3D44-B172-7A765983FF78}" dt="2023-04-25T01:36:13.874" v="234" actId="207"/>
          <ac:spMkLst>
            <pc:docMk/>
            <pc:sldMk cId="0" sldId="606"/>
            <ac:spMk id="825346" creationId="{00000000-0000-0000-0000-000000000000}"/>
          </ac:spMkLst>
        </pc:spChg>
      </pc:sldChg>
      <pc:sldChg chg="modSp mod">
        <pc:chgData name="BUNTHIT WATANAPA" userId="a52ce465-9217-4b23-bc90-8501776bd26f" providerId="ADAL" clId="{916C4F83-FB9F-3D44-B172-7A765983FF78}" dt="2023-04-25T01:37:55.309" v="235" actId="207"/>
        <pc:sldMkLst>
          <pc:docMk/>
          <pc:sldMk cId="0" sldId="607"/>
        </pc:sldMkLst>
        <pc:spChg chg="mod">
          <ac:chgData name="BUNTHIT WATANAPA" userId="a52ce465-9217-4b23-bc90-8501776bd26f" providerId="ADAL" clId="{916C4F83-FB9F-3D44-B172-7A765983FF78}" dt="2023-04-25T01:37:55.309" v="235" actId="207"/>
          <ac:spMkLst>
            <pc:docMk/>
            <pc:sldMk cId="0" sldId="607"/>
            <ac:spMk id="827394" creationId="{00000000-0000-0000-0000-000000000000}"/>
          </ac:spMkLst>
        </pc:spChg>
      </pc:sldChg>
      <pc:sldChg chg="modSp mod">
        <pc:chgData name="BUNTHIT WATANAPA" userId="a52ce465-9217-4b23-bc90-8501776bd26f" providerId="ADAL" clId="{916C4F83-FB9F-3D44-B172-7A765983FF78}" dt="2023-04-25T01:44:30.652" v="237" actId="207"/>
        <pc:sldMkLst>
          <pc:docMk/>
          <pc:sldMk cId="0" sldId="611"/>
        </pc:sldMkLst>
        <pc:spChg chg="mod">
          <ac:chgData name="BUNTHIT WATANAPA" userId="a52ce465-9217-4b23-bc90-8501776bd26f" providerId="ADAL" clId="{916C4F83-FB9F-3D44-B172-7A765983FF78}" dt="2023-04-25T01:44:30.652" v="237" actId="207"/>
          <ac:spMkLst>
            <pc:docMk/>
            <pc:sldMk cId="0" sldId="611"/>
            <ac:spMk id="835586" creationId="{00000000-0000-0000-0000-000000000000}"/>
          </ac:spMkLst>
        </pc:spChg>
      </pc:sldChg>
      <pc:sldChg chg="modSp mod">
        <pc:chgData name="BUNTHIT WATANAPA" userId="a52ce465-9217-4b23-bc90-8501776bd26f" providerId="ADAL" clId="{916C4F83-FB9F-3D44-B172-7A765983FF78}" dt="2023-04-25T02:19:57.668" v="412" actId="207"/>
        <pc:sldMkLst>
          <pc:docMk/>
          <pc:sldMk cId="0" sldId="618"/>
        </pc:sldMkLst>
        <pc:spChg chg="mod">
          <ac:chgData name="BUNTHIT WATANAPA" userId="a52ce465-9217-4b23-bc90-8501776bd26f" providerId="ADAL" clId="{916C4F83-FB9F-3D44-B172-7A765983FF78}" dt="2023-04-25T02:19:57.668" v="412" actId="207"/>
          <ac:spMkLst>
            <pc:docMk/>
            <pc:sldMk cId="0" sldId="618"/>
            <ac:spMk id="849922" creationId="{00000000-0000-0000-0000-000000000000}"/>
          </ac:spMkLst>
        </pc:spChg>
      </pc:sldChg>
      <pc:sldChg chg="mod modShow">
        <pc:chgData name="BUNTHIT WATANAPA" userId="a52ce465-9217-4b23-bc90-8501776bd26f" providerId="ADAL" clId="{916C4F83-FB9F-3D44-B172-7A765983FF78}" dt="2023-04-24T12:32:34.797" v="74" actId="729"/>
        <pc:sldMkLst>
          <pc:docMk/>
          <pc:sldMk cId="0" sldId="627"/>
        </pc:sldMkLst>
      </pc:sldChg>
      <pc:sldChg chg="modSp mod">
        <pc:chgData name="BUNTHIT WATANAPA" userId="a52ce465-9217-4b23-bc90-8501776bd26f" providerId="ADAL" clId="{916C4F83-FB9F-3D44-B172-7A765983FF78}" dt="2023-04-24T12:33:35.425" v="101" actId="207"/>
        <pc:sldMkLst>
          <pc:docMk/>
          <pc:sldMk cId="0" sldId="628"/>
        </pc:sldMkLst>
        <pc:spChg chg="mod">
          <ac:chgData name="BUNTHIT WATANAPA" userId="a52ce465-9217-4b23-bc90-8501776bd26f" providerId="ADAL" clId="{916C4F83-FB9F-3D44-B172-7A765983FF78}" dt="2023-04-24T12:33:35.425" v="101" actId="207"/>
          <ac:spMkLst>
            <pc:docMk/>
            <pc:sldMk cId="0" sldId="628"/>
            <ac:spMk id="872450" creationId="{00000000-0000-0000-0000-000000000000}"/>
          </ac:spMkLst>
        </pc:spChg>
      </pc:sldChg>
      <pc:sldChg chg="del">
        <pc:chgData name="BUNTHIT WATANAPA" userId="a52ce465-9217-4b23-bc90-8501776bd26f" providerId="ADAL" clId="{916C4F83-FB9F-3D44-B172-7A765983FF78}" dt="2023-04-24T12:32:23.303" v="73" actId="2696"/>
        <pc:sldMkLst>
          <pc:docMk/>
          <pc:sldMk cId="0" sldId="629"/>
        </pc:sldMkLst>
      </pc:sldChg>
      <pc:sldChg chg="modSp mod">
        <pc:chgData name="BUNTHIT WATANAPA" userId="a52ce465-9217-4b23-bc90-8501776bd26f" providerId="ADAL" clId="{916C4F83-FB9F-3D44-B172-7A765983FF78}" dt="2023-04-24T11:15:09.756" v="35" actId="207"/>
        <pc:sldMkLst>
          <pc:docMk/>
          <pc:sldMk cId="0" sldId="630"/>
        </pc:sldMkLst>
        <pc:spChg chg="mod">
          <ac:chgData name="BUNTHIT WATANAPA" userId="a52ce465-9217-4b23-bc90-8501776bd26f" providerId="ADAL" clId="{916C4F83-FB9F-3D44-B172-7A765983FF78}" dt="2023-04-24T11:15:09.756" v="35" actId="207"/>
          <ac:spMkLst>
            <pc:docMk/>
            <pc:sldMk cId="0" sldId="630"/>
            <ac:spMk id="878595" creationId="{00000000-0000-0000-0000-000000000000}"/>
          </ac:spMkLst>
        </pc:spChg>
      </pc:sldChg>
      <pc:sldChg chg="addSp modSp mod modClrScheme setClrOvrMap chgLayout">
        <pc:chgData name="BUNTHIT WATANAPA" userId="a52ce465-9217-4b23-bc90-8501776bd26f" providerId="ADAL" clId="{916C4F83-FB9F-3D44-B172-7A765983FF78}" dt="2023-04-24T11:20:48.506" v="64" actId="207"/>
        <pc:sldMkLst>
          <pc:docMk/>
          <pc:sldMk cId="0" sldId="631"/>
        </pc:sldMkLst>
        <pc:spChg chg="mod ord">
          <ac:chgData name="BUNTHIT WATANAPA" userId="a52ce465-9217-4b23-bc90-8501776bd26f" providerId="ADAL" clId="{916C4F83-FB9F-3D44-B172-7A765983FF78}" dt="2023-04-24T11:19:20.120" v="38" actId="26606"/>
          <ac:spMkLst>
            <pc:docMk/>
            <pc:sldMk cId="0" sldId="631"/>
            <ac:spMk id="4" creationId="{00000000-0000-0000-0000-000000000000}"/>
          </ac:spMkLst>
        </pc:spChg>
        <pc:spChg chg="mod ord">
          <ac:chgData name="BUNTHIT WATANAPA" userId="a52ce465-9217-4b23-bc90-8501776bd26f" providerId="ADAL" clId="{916C4F83-FB9F-3D44-B172-7A765983FF78}" dt="2023-04-24T11:20:48.506" v="64" actId="207"/>
          <ac:spMkLst>
            <pc:docMk/>
            <pc:sldMk cId="0" sldId="631"/>
            <ac:spMk id="880642" creationId="{00000000-0000-0000-0000-000000000000}"/>
          </ac:spMkLst>
        </pc:spChg>
        <pc:spChg chg="mod">
          <ac:chgData name="BUNTHIT WATANAPA" userId="a52ce465-9217-4b23-bc90-8501776bd26f" providerId="ADAL" clId="{916C4F83-FB9F-3D44-B172-7A765983FF78}" dt="2023-04-24T11:19:39.237" v="45" actId="27636"/>
          <ac:spMkLst>
            <pc:docMk/>
            <pc:sldMk cId="0" sldId="631"/>
            <ac:spMk id="880643" creationId="{00000000-0000-0000-0000-000000000000}"/>
          </ac:spMkLst>
        </pc:spChg>
        <pc:picChg chg="add mod">
          <ac:chgData name="BUNTHIT WATANAPA" userId="a52ce465-9217-4b23-bc90-8501776bd26f" providerId="ADAL" clId="{916C4F83-FB9F-3D44-B172-7A765983FF78}" dt="2023-04-24T11:20:25.800" v="60" actId="167"/>
          <ac:picMkLst>
            <pc:docMk/>
            <pc:sldMk cId="0" sldId="631"/>
            <ac:picMk id="3074" creationId="{410A8D51-6C75-8C33-3411-13CAE75021D9}"/>
          </ac:picMkLst>
        </pc:picChg>
      </pc:sldChg>
      <pc:sldChg chg="addSp delSp modSp new mod modClrScheme chgLayout">
        <pc:chgData name="BUNTHIT WATANAPA" userId="a52ce465-9217-4b23-bc90-8501776bd26f" providerId="ADAL" clId="{916C4F83-FB9F-3D44-B172-7A765983FF78}" dt="2023-04-24T12:33:15.722" v="100" actId="207"/>
        <pc:sldMkLst>
          <pc:docMk/>
          <pc:sldMk cId="2377008360" sldId="632"/>
        </pc:sldMkLst>
        <pc:spChg chg="del mod ord">
          <ac:chgData name="BUNTHIT WATANAPA" userId="a52ce465-9217-4b23-bc90-8501776bd26f" providerId="ADAL" clId="{916C4F83-FB9F-3D44-B172-7A765983FF78}" dt="2023-04-24T12:32:52.961" v="77" actId="700"/>
          <ac:spMkLst>
            <pc:docMk/>
            <pc:sldMk cId="2377008360" sldId="632"/>
            <ac:spMk id="2" creationId="{4B2C92AB-CE21-134F-7486-319530420645}"/>
          </ac:spMkLst>
        </pc:spChg>
        <pc:spChg chg="del mod ord">
          <ac:chgData name="BUNTHIT WATANAPA" userId="a52ce465-9217-4b23-bc90-8501776bd26f" providerId="ADAL" clId="{916C4F83-FB9F-3D44-B172-7A765983FF78}" dt="2023-04-24T12:32:52.961" v="77" actId="700"/>
          <ac:spMkLst>
            <pc:docMk/>
            <pc:sldMk cId="2377008360" sldId="632"/>
            <ac:spMk id="3" creationId="{81682807-F310-F897-BED5-A7A3AFA599F6}"/>
          </ac:spMkLst>
        </pc:spChg>
        <pc:spChg chg="mod ord">
          <ac:chgData name="BUNTHIT WATANAPA" userId="a52ce465-9217-4b23-bc90-8501776bd26f" providerId="ADAL" clId="{916C4F83-FB9F-3D44-B172-7A765983FF78}" dt="2023-04-24T12:32:52.961" v="77" actId="700"/>
          <ac:spMkLst>
            <pc:docMk/>
            <pc:sldMk cId="2377008360" sldId="632"/>
            <ac:spMk id="4" creationId="{E83914F6-5E86-A350-83F3-13FF8D61A9E0}"/>
          </ac:spMkLst>
        </pc:spChg>
        <pc:spChg chg="add mod ord">
          <ac:chgData name="BUNTHIT WATANAPA" userId="a52ce465-9217-4b23-bc90-8501776bd26f" providerId="ADAL" clId="{916C4F83-FB9F-3D44-B172-7A765983FF78}" dt="2023-04-24T12:33:15.722" v="100" actId="207"/>
          <ac:spMkLst>
            <pc:docMk/>
            <pc:sldMk cId="2377008360" sldId="632"/>
            <ac:spMk id="5" creationId="{081685BB-A3F4-ABA0-A0F1-34C5B0971DB3}"/>
          </ac:spMkLst>
        </pc:spChg>
        <pc:spChg chg="add mod ord">
          <ac:chgData name="BUNTHIT WATANAPA" userId="a52ce465-9217-4b23-bc90-8501776bd26f" providerId="ADAL" clId="{916C4F83-FB9F-3D44-B172-7A765983FF78}" dt="2023-04-24T12:32:52.961" v="77" actId="700"/>
          <ac:spMkLst>
            <pc:docMk/>
            <pc:sldMk cId="2377008360" sldId="632"/>
            <ac:spMk id="6" creationId="{010E6128-1233-2CF6-D471-5A1230762C37}"/>
          </ac:spMkLst>
        </pc:spChg>
      </pc:sldChg>
      <pc:sldChg chg="new del">
        <pc:chgData name="BUNTHIT WATANAPA" userId="a52ce465-9217-4b23-bc90-8501776bd26f" providerId="ADAL" clId="{916C4F83-FB9F-3D44-B172-7A765983FF78}" dt="2023-04-25T02:05:18.578" v="362" actId="2696"/>
        <pc:sldMkLst>
          <pc:docMk/>
          <pc:sldMk cId="1846097311" sldId="63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aseline="0"/>
            </a:lvl1pPr>
          </a:lstStyle>
          <a:p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aseline="0"/>
            </a:lvl1pPr>
          </a:lstStyle>
          <a:p>
            <a:endParaRPr lang="en-US" alt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aseline="0"/>
            </a:lvl1pPr>
          </a:lstStyle>
          <a:p>
            <a:endParaRPr lang="en-US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aseline="0"/>
            </a:lvl1pPr>
          </a:lstStyle>
          <a:p>
            <a:fld id="{DE8D095F-C43F-4770-83C0-812A9EB732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0014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2499E3-56A9-410C-9DFA-E76B17E43C7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0461D5-7E18-4E00-9BF8-A46EC90EFBE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BFD660-5393-4781-8C16-657D838D37D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86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88E6DB-1EEB-45EB-A422-490D8CB788E3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460AE2-4D1B-4912-A291-F1156702494F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20898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70D0CD-9E1B-40FC-B259-3A8E1BDFF0DA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229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900003-E56B-4936-9C1B-4DF35C35411C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DA10D-E7CC-4923-9759-8FC06F34EDA1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86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B8A02A-A4CB-45C8-8459-BA693E20FE6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87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384C0C-8452-48F6-9716-39DCEF39CB6B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C4991F-1656-47A4-8ED5-7165E73EE6F5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87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1A71BD-36ED-4988-B40D-EE55BE11240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2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0167F1-E3BE-4958-AFA2-B434E7D8471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35234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233DE-F64B-4F10-88C7-83321076ECEF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A32735-10FD-43DF-9631-A2F780E327D9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235A98-9B2F-4638-8213-0009983B5AE8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73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F3ABD7-A510-4DD0-B53E-80DA88E3F474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7454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1CD00E-9D63-4670-9434-A77D3A6E8F86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7434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412F31-A1BC-4CB1-BF41-09DFBF17E6C4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BF9FBB-C19D-451C-A445-0905B3F08053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7495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95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Cd-da = compact disc- digital audio</a:t>
            </a:r>
          </a:p>
          <a:p>
            <a:r>
              <a:rPr lang="en-GB" dirty="0"/>
              <a:t>CD data (in Mbytes) = 44100 sampling * 2 channels * 16 bits for resolution * 60 (if in minutes) * minutes / 8 bits </a:t>
            </a:r>
          </a:p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6AC180-3C76-42B0-9F90-7C8E1B9A8552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7557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E3E8A0-A385-403B-A846-5345BD31F1A2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75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61FE9E-773B-4998-93B4-FBE47CF0954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B6468B-60EB-4785-89D0-01D245034052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82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715A0C-1FF6-42F3-BD12-61320AF362E3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82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B255FF-6F95-4365-8854-A685EF3F8D85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83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C52E67-52B1-4469-8FAB-C0534FF4F277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83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CE5895-DE39-4A2C-B644-AB2FF6A4C6CA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83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7BC5A8-B252-4C67-909E-D6496486798A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278B66-5F69-4B9B-9730-8D9108EC2E9B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77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6CBE2F-13AA-4DF9-B536-3868C22A639C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4F8C26-4BC8-45C9-802B-D39B61691A14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77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C54AE9-49C6-4E99-B7C7-9978031A880E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77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E82A60-C130-41E1-A43A-BCE3A9ED096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0F0C9-F4AC-4D3D-AA9B-11C24AC55EC2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60E178C-E5EF-4D74-8DC6-A5DC64E0B29A}" type="slidenum">
              <a:rPr lang="en-US" sz="1200"/>
              <a:pPr/>
              <a:t>45</a:t>
            </a:fld>
            <a:endParaRPr 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948174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76BAB5-256C-4600-BD68-89DFE0BE887B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CFB9C0-6611-444B-A198-9067F2959434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CB8414-B5A4-4885-97CB-F5FF42702A8A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84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560DFB-CCEA-4CD8-BFFE-A19753662E94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85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027328-8B79-4CB5-A709-15AA917CDD78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64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0EF34A-28DF-42B9-9C3A-36A03381D5A1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0F6FE0-D187-4ECF-AE6C-6B2CBCC677A5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82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74E3D4-7E23-4676-941E-38E0C7F786A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1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C763C39-0EB7-2E71-E740-4CEC0346EE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77E2D1D-0AB6-3246-A244-123C04F5385C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17B2065D-3ECE-AA09-334B-84ECB851D16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BEFCFCF8-A16A-A00B-F975-5ABF6D83AD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A8594-04F5-4C73-8EEE-97610759550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7045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4D9C8D-B7A7-436D-9EEF-0705581407B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6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E233B6-D43E-41D3-A82A-00A6BF10E11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7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0AAD35-68EE-48AB-AAED-39AB22ECC9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65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5D722F-A1AB-4608-9A43-C19535D071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51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F67A48-8986-444C-85F5-5E5EBC62D7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42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D8BFFB-0DAD-43CF-9B1C-47CEAB4104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868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2FEA78-959D-4349-81BA-6CABBF7FB0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952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B63EC2-8DAA-4872-A4CC-3642EFEBAD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142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562A42-D8D7-49DF-BA8B-5472565AE7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952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E8D8AE-12EE-489E-A457-CC2264F38B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521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DE9425-C293-4768-B1CF-FD9742B0DA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377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FAE85-B8F4-4538-9319-3E9D286024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935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C4AD3C-D884-42B2-80A3-8EEC69EF6D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285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aseline="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aseline="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aseline="0"/>
            </a:lvl1pPr>
          </a:lstStyle>
          <a:p>
            <a:fld id="{04FB524C-22DE-4910-A5A9-F6A8CB04382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7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9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10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11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4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4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5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6.xml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8.xml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9.xml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0.xml"/><Relationship Id="rId4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1.xml"/><Relationship Id="rId4" Type="http://schemas.openxmlformats.org/officeDocument/2006/relationships/image" Target="../media/image26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" y="2895600"/>
            <a:ext cx="3581400" cy="838200"/>
          </a:xfrm>
        </p:spPr>
        <p:txBody>
          <a:bodyPr/>
          <a:lstStyle/>
          <a:p>
            <a:pPr algn="l"/>
            <a:r>
              <a:rPr lang="en-US" altLang="en-US" sz="4800" dirty="0"/>
              <a:t>Chapter 7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810000"/>
            <a:ext cx="4648200" cy="1447800"/>
          </a:xfrm>
        </p:spPr>
        <p:txBody>
          <a:bodyPr/>
          <a:lstStyle/>
          <a:p>
            <a:pPr algn="l"/>
            <a:r>
              <a:rPr lang="en-US" altLang="en-US" sz="3800" dirty="0" err="1">
                <a:latin typeface="Arial" charset="0"/>
              </a:rPr>
              <a:t>Input/Output</a:t>
            </a:r>
            <a:r>
              <a:rPr lang="en-US" altLang="en-US" sz="3800" dirty="0">
                <a:latin typeface="Arial" charset="0"/>
              </a:rPr>
              <a:t> and Storage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3020-A2EB-485F-ACCD-8F9B113E05F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642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990600"/>
            <a:ext cx="8001000" cy="487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600" dirty="0">
                <a:latin typeface="Arial" charset="0"/>
              </a:rPr>
              <a:t>Recall from Chapter 4 that in a system that uses interrupts, the status of the interrupt signal is checked at the top of the fetch-decode-execute cycle.</a:t>
            </a:r>
          </a:p>
          <a:p>
            <a:r>
              <a:rPr lang="en-US" altLang="en-US" sz="2600" dirty="0">
                <a:latin typeface="Arial" charset="0"/>
              </a:rPr>
              <a:t>The particular code that is executed whenever an interrupt occurs is determined by a set of addresses called </a:t>
            </a:r>
            <a:r>
              <a:rPr lang="en-US" altLang="en-US" sz="2600" i="1" dirty="0">
                <a:solidFill>
                  <a:srgbClr val="C00000"/>
                </a:solidFill>
                <a:latin typeface="Arial" charset="0"/>
              </a:rPr>
              <a:t>interrupt vectors</a:t>
            </a:r>
            <a:r>
              <a:rPr lang="en-US" altLang="en-US" sz="2600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altLang="en-US" sz="2600" dirty="0">
                <a:latin typeface="Arial" charset="0"/>
              </a:rPr>
              <a:t>that are stored in low memory.</a:t>
            </a:r>
          </a:p>
          <a:p>
            <a:r>
              <a:rPr lang="en-US" altLang="en-US" sz="2600" dirty="0">
                <a:latin typeface="Arial" charset="0"/>
              </a:rPr>
              <a:t>The system state is saved before the interrupt service routine is executed and is restored afterward.</a:t>
            </a:r>
          </a:p>
        </p:txBody>
      </p:sp>
      <p:sp>
        <p:nvSpPr>
          <p:cNvPr id="864261" name="Rectangle 5"/>
          <p:cNvSpPr>
            <a:spLocks noGrp="1" noChangeArrowheads="1"/>
          </p:cNvSpPr>
          <p:nvPr>
            <p:ph type="title"/>
          </p:nvPr>
        </p:nvSpPr>
        <p:spPr>
          <a:xfrm>
            <a:off x="691055" y="252412"/>
            <a:ext cx="7543800" cy="547688"/>
          </a:xfrm>
          <a:noFill/>
          <a:ln/>
        </p:spPr>
        <p:txBody>
          <a:bodyPr/>
          <a:lstStyle/>
          <a:p>
            <a:r>
              <a:rPr lang="en-US" altLang="en-US" dirty="0"/>
              <a:t>7.4 I/O Architectures: </a:t>
            </a:r>
            <a:r>
              <a:rPr lang="en-US" altLang="en-US" dirty="0">
                <a:solidFill>
                  <a:srgbClr val="C00000"/>
                </a:solidFill>
              </a:rPr>
              <a:t>Interrupt-driven</a:t>
            </a:r>
            <a:r>
              <a:rPr lang="en-US" altLang="en-US" dirty="0"/>
              <a:t> </a:t>
            </a:r>
          </a:p>
        </p:txBody>
      </p:sp>
      <p:sp>
        <p:nvSpPr>
          <p:cNvPr id="864262" name="Text Box 6"/>
          <p:cNvSpPr txBox="1">
            <a:spLocks noChangeArrowheads="1"/>
          </p:cNvSpPr>
          <p:nvPr/>
        </p:nvSpPr>
        <p:spPr bwMode="auto">
          <a:xfrm>
            <a:off x="3276600" y="5562600"/>
            <a:ext cx="5181600" cy="427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200" b="1" baseline="0">
                <a:solidFill>
                  <a:srgbClr val="CC3300"/>
                </a:solidFill>
              </a:rPr>
              <a:t>We provide a flowchart on the next slide.</a:t>
            </a:r>
            <a:endParaRPr lang="en-US" altLang="en-US" baseline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552C6-42AD-4E3F-80C2-46FF709FFBD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78595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191648"/>
            <a:ext cx="7772400" cy="547688"/>
          </a:xfrm>
          <a:noFill/>
          <a:ln/>
        </p:spPr>
        <p:txBody>
          <a:bodyPr/>
          <a:lstStyle/>
          <a:p>
            <a:r>
              <a:rPr lang="en-US" altLang="en-US" dirty="0"/>
              <a:t>7.4 I/O Architectures: </a:t>
            </a:r>
            <a:r>
              <a:rPr lang="en-US" altLang="en-US" dirty="0">
                <a:solidFill>
                  <a:srgbClr val="FF0000"/>
                </a:solidFill>
              </a:rPr>
              <a:t>Interrupt driven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5" y="795337"/>
            <a:ext cx="6610350" cy="526732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pu - Difference between port mapped and memory mapped access? - Super User">
            <a:extLst>
              <a:ext uri="{FF2B5EF4-FFF2-40B4-BE49-F238E27FC236}">
                <a16:creationId xmlns:a16="http://schemas.microsoft.com/office/drawing/2014/main" id="{410A8D51-6C75-8C33-3411-13CAE7502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71800" y="4233993"/>
            <a:ext cx="3815231" cy="26424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064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09411"/>
          </a:xfrm>
        </p:spPr>
        <p:txBody>
          <a:bodyPr wrap="square" anchor="ctr">
            <a:normAutofit fontScale="90000"/>
          </a:bodyPr>
          <a:lstStyle/>
          <a:p>
            <a:r>
              <a:rPr lang="en-US" altLang="en-US" dirty="0"/>
              <a:t>7.4 I/O Architectures: Memory-mapped</a:t>
            </a:r>
          </a:p>
        </p:txBody>
      </p:sp>
      <p:sp>
        <p:nvSpPr>
          <p:cNvPr id="880642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386253" y="914400"/>
            <a:ext cx="8602693" cy="3491089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In memory-mapped 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I/O devices and main memory share the same address space.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Each I/O device has its own reserved block of memory.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Memory-mapped I/O therefore looks just like a memory access from the point of view of the CPU.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Thus the same instructions to move data to and from both I/O and memory, greatly simplifying system design.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In small systems the low-level details of the data transfers are offloaded to the I/O controllers built into the I/O devices.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4DB78232-1DBB-4FFC-B2F2-1BDD2CE34CE8}" type="slidenum">
              <a:rPr lang="en-US" altLang="en-US"/>
              <a:pPr>
                <a:spcAft>
                  <a:spcPts val="600"/>
                </a:spcAft>
              </a:pPr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1152-1F69-4C2A-BC4D-9C185FB49D4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862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0500" y="1239261"/>
            <a:ext cx="2819400" cy="3200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marL="114300" lvl="1" indent="0">
              <a:spcBef>
                <a:spcPct val="40000"/>
              </a:spcBef>
              <a:buFontTx/>
              <a:buNone/>
            </a:pPr>
            <a:r>
              <a:rPr lang="en-US" altLang="en-US" sz="2000" dirty="0"/>
              <a:t>This is a DMA configuration. </a:t>
            </a:r>
          </a:p>
          <a:p>
            <a:pPr marL="114300" lvl="1" indent="0">
              <a:spcBef>
                <a:spcPct val="40000"/>
              </a:spcBef>
              <a:buFontTx/>
              <a:buNone/>
            </a:pPr>
            <a:r>
              <a:rPr lang="en-US" altLang="en-US" sz="2000" dirty="0"/>
              <a:t>Notice that the DMA and the CPU share the bus.  </a:t>
            </a:r>
          </a:p>
          <a:p>
            <a:pPr marL="114300" lvl="1" indent="0">
              <a:spcBef>
                <a:spcPct val="40000"/>
              </a:spcBef>
              <a:buFontTx/>
              <a:buNone/>
            </a:pPr>
            <a:r>
              <a:rPr lang="en-US" altLang="en-US" sz="2000" dirty="0"/>
              <a:t>The DMA runs at a higher priority and steals memory cycles from the CPU.</a:t>
            </a:r>
          </a:p>
        </p:txBody>
      </p:sp>
      <p:sp>
        <p:nvSpPr>
          <p:cNvPr id="862217" name="Rectangle 9"/>
          <p:cNvSpPr>
            <a:spLocks noGrp="1" noChangeArrowheads="1"/>
          </p:cNvSpPr>
          <p:nvPr>
            <p:ph type="title"/>
          </p:nvPr>
        </p:nvSpPr>
        <p:spPr>
          <a:xfrm>
            <a:off x="270641" y="276762"/>
            <a:ext cx="8839200" cy="547688"/>
          </a:xfrm>
          <a:noFill/>
          <a:ln/>
        </p:spPr>
        <p:txBody>
          <a:bodyPr/>
          <a:lstStyle/>
          <a:p>
            <a:r>
              <a:rPr lang="en-US" altLang="en-US" dirty="0"/>
              <a:t>7.4 I/O Architectures: </a:t>
            </a:r>
            <a:r>
              <a:rPr lang="en-US" altLang="en-US" dirty="0">
                <a:solidFill>
                  <a:srgbClr val="C00000"/>
                </a:solidFill>
              </a:rPr>
              <a:t>Direct Memory Access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415" y="1371600"/>
            <a:ext cx="6324598" cy="453592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4211-AFD1-4E0E-8D90-3F9759B8667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17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700" dirty="0">
                <a:latin typeface="Arial" charset="0"/>
              </a:rPr>
              <a:t>Very large systems employ channel I/O.</a:t>
            </a:r>
          </a:p>
          <a:p>
            <a:r>
              <a:rPr lang="en-US" altLang="en-US" sz="2700" dirty="0">
                <a:latin typeface="Arial" charset="0"/>
              </a:rPr>
              <a:t>Channel </a:t>
            </a:r>
            <a:r>
              <a:rPr lang="en-US" altLang="en-US" sz="2700" dirty="0">
                <a:solidFill>
                  <a:srgbClr val="0070C0"/>
                </a:solidFill>
                <a:latin typeface="Arial" charset="0"/>
              </a:rPr>
              <a:t>I/O processors (IOPs)</a:t>
            </a:r>
            <a:r>
              <a:rPr lang="en-US" altLang="en-US" sz="2700" dirty="0">
                <a:latin typeface="Arial" charset="0"/>
              </a:rPr>
              <a:t> I/O consists of one or more that control various channel paths.</a:t>
            </a:r>
          </a:p>
          <a:p>
            <a:r>
              <a:rPr lang="en-US" altLang="en-US" sz="2700" dirty="0">
                <a:latin typeface="Arial" charset="0"/>
              </a:rPr>
              <a:t>Slower devices such as terminals and printers are combined (</a:t>
            </a:r>
            <a:r>
              <a:rPr lang="en-US" altLang="en-US" sz="2700" i="1" dirty="0">
                <a:solidFill>
                  <a:srgbClr val="0070C0"/>
                </a:solidFill>
                <a:latin typeface="Arial" charset="0"/>
              </a:rPr>
              <a:t>multiplexed</a:t>
            </a:r>
            <a:r>
              <a:rPr lang="en-US" altLang="en-US" sz="2700" dirty="0">
                <a:latin typeface="Arial" charset="0"/>
              </a:rPr>
              <a:t>) into a single faster channel.</a:t>
            </a:r>
          </a:p>
          <a:p>
            <a:r>
              <a:rPr lang="en-US" altLang="en-US" sz="2700" dirty="0">
                <a:latin typeface="Arial" charset="0"/>
              </a:rPr>
              <a:t>On IBM mainframes, multiplexed channels are called </a:t>
            </a:r>
            <a:r>
              <a:rPr lang="en-US" altLang="en-US" sz="2700" i="1" dirty="0">
                <a:latin typeface="Arial" charset="0"/>
              </a:rPr>
              <a:t>multiplexor channels</a:t>
            </a:r>
            <a:r>
              <a:rPr lang="en-US" altLang="en-US" sz="2700" dirty="0">
                <a:latin typeface="Arial" charset="0"/>
              </a:rPr>
              <a:t>, the faster ones are called </a:t>
            </a:r>
            <a:r>
              <a:rPr lang="en-US" altLang="en-US" sz="2700" i="1" dirty="0">
                <a:latin typeface="Arial" charset="0"/>
              </a:rPr>
              <a:t>selector channels</a:t>
            </a:r>
            <a:r>
              <a:rPr lang="en-US" altLang="en-US" sz="2700" dirty="0">
                <a:latin typeface="Arial" charset="0"/>
              </a:rPr>
              <a:t>.</a:t>
            </a:r>
          </a:p>
        </p:txBody>
      </p:sp>
      <p:sp>
        <p:nvSpPr>
          <p:cNvPr id="717829" name="Rectangle 5"/>
          <p:cNvSpPr>
            <a:spLocks noGrp="1" noChangeArrowheads="1"/>
          </p:cNvSpPr>
          <p:nvPr>
            <p:ph type="title"/>
          </p:nvPr>
        </p:nvSpPr>
        <p:spPr>
          <a:xfrm>
            <a:off x="425669" y="444062"/>
            <a:ext cx="7543800" cy="547688"/>
          </a:xfrm>
          <a:noFill/>
          <a:ln/>
        </p:spPr>
        <p:txBody>
          <a:bodyPr/>
          <a:lstStyle/>
          <a:p>
            <a:r>
              <a:rPr lang="en-US" altLang="en-US" dirty="0"/>
              <a:t>7.4 I/O Architectures: </a:t>
            </a:r>
            <a:r>
              <a:rPr lang="en-US" altLang="en-US" dirty="0">
                <a:solidFill>
                  <a:srgbClr val="C00000"/>
                </a:solidFill>
              </a:rPr>
              <a:t>Channel I/O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>
            <a:extLst>
              <a:ext uri="{FF2B5EF4-FFF2-40B4-BE49-F238E27FC236}">
                <a16:creationId xmlns:a16="http://schemas.microsoft.com/office/drawing/2014/main" id="{199DDA94-55E4-A0CC-D514-EE97C2F4B9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th-TH" altLang="en-US"/>
          </a:p>
        </p:txBody>
      </p:sp>
      <p:pic>
        <p:nvPicPr>
          <p:cNvPr id="69635" name="Picture 4">
            <a:extLst>
              <a:ext uri="{FF2B5EF4-FFF2-40B4-BE49-F238E27FC236}">
                <a16:creationId xmlns:a16="http://schemas.microsoft.com/office/drawing/2014/main" id="{D08CCD89-6A4D-FB02-AE6F-525839CB2AB1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2"/>
          <a:stretch>
            <a:fillRect/>
          </a:stretch>
        </p:blipFill>
        <p:spPr>
          <a:xfrm>
            <a:off x="34925" y="188913"/>
            <a:ext cx="9109075" cy="6573837"/>
          </a:xfrm>
          <a:noFill/>
        </p:spPr>
      </p:pic>
      <p:sp>
        <p:nvSpPr>
          <p:cNvPr id="69636" name="Text Box 7">
            <a:extLst>
              <a:ext uri="{FF2B5EF4-FFF2-40B4-BE49-F238E27FC236}">
                <a16:creationId xmlns:a16="http://schemas.microsoft.com/office/drawing/2014/main" id="{80F0AA67-9444-CC8C-2063-9367970B7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200" y="3736975"/>
            <a:ext cx="2322513" cy="1320800"/>
          </a:xfrm>
          <a:prstGeom prst="rect">
            <a:avLst/>
          </a:prstGeom>
          <a:noFill/>
          <a:ln w="9525">
            <a:solidFill>
              <a:srgbClr val="3333CC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3 Techniques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for Inputting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a block of Data into the main memory</a:t>
            </a:r>
            <a:endParaRPr kumimoji="0" lang="th-TH" altLang="en-US" sz="2000"/>
          </a:p>
        </p:txBody>
      </p:sp>
      <p:sp>
        <p:nvSpPr>
          <p:cNvPr id="69637" name="Oval 8">
            <a:extLst>
              <a:ext uri="{FF2B5EF4-FFF2-40B4-BE49-F238E27FC236}">
                <a16:creationId xmlns:a16="http://schemas.microsoft.com/office/drawing/2014/main" id="{13F851BA-BA8C-3F28-A2A8-FDF2168BB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4450"/>
            <a:ext cx="3384550" cy="33575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A3C3-18B6-4F7B-BF87-DC6A70C6823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19874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153400" cy="426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700" dirty="0">
                <a:latin typeface="Arial" charset="0"/>
              </a:rPr>
              <a:t>Channel I/O is distinguished from DMA by the intelligence of the IOPs.</a:t>
            </a:r>
          </a:p>
          <a:p>
            <a:pPr>
              <a:spcBef>
                <a:spcPct val="40000"/>
              </a:spcBef>
            </a:pPr>
            <a:r>
              <a:rPr lang="en-US" altLang="en-US" sz="2700" dirty="0">
                <a:latin typeface="Arial" charset="0"/>
              </a:rPr>
              <a:t>The IOP negotiates protocols, issues device commands, translates storage coding to memory coding, and can transfer entire files or groups of files independent of the host CPU.  </a:t>
            </a:r>
          </a:p>
          <a:p>
            <a:pPr>
              <a:spcBef>
                <a:spcPct val="40000"/>
              </a:spcBef>
            </a:pPr>
            <a:r>
              <a:rPr lang="en-US" altLang="en-US" sz="2700" dirty="0">
                <a:latin typeface="Arial" charset="0"/>
              </a:rPr>
              <a:t>The host has only to create the program instructions for the I/O operation and tell the IOP where to find them.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B6632544-D1F0-13B4-3830-0931649CD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7543800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kern="0" baseline="0" dirty="0"/>
              <a:t>7.4 I/O Architectures: </a:t>
            </a:r>
            <a:r>
              <a:rPr lang="en-US" altLang="en-US" kern="0" baseline="0" dirty="0">
                <a:solidFill>
                  <a:srgbClr val="C00000"/>
                </a:solidFill>
              </a:rPr>
              <a:t>Channel I/O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3242-6537-43A0-B352-34136D510EC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21922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8486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500">
                <a:latin typeface="Arial" charset="0"/>
              </a:rPr>
              <a:t>This is a channel I/O configuration.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921" y="1600200"/>
            <a:ext cx="6153150" cy="4371975"/>
          </a:xfrm>
          <a:prstGeom prst="rect">
            <a:avLst/>
          </a:prstGeom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1789088B-16E3-8288-1226-9C4CBF464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69" y="444062"/>
            <a:ext cx="7543800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kern="0" baseline="0"/>
              <a:t>7.4 I/O Architectures: </a:t>
            </a:r>
            <a:r>
              <a:rPr lang="en-US" altLang="en-US" kern="0" baseline="0">
                <a:solidFill>
                  <a:srgbClr val="C00000"/>
                </a:solidFill>
              </a:rPr>
              <a:t>Channel I/O</a:t>
            </a:r>
            <a:endParaRPr lang="en-US" altLang="en-US" kern="0" baseline="0" dirty="0">
              <a:solidFill>
                <a:srgbClr val="C0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7A9A-893A-463C-9B11-8AA8C0212991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26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153400" cy="464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700" dirty="0">
                <a:latin typeface="Arial" charset="0"/>
              </a:rPr>
              <a:t>Character I/O devices process one byte (or character) at a time.</a:t>
            </a:r>
          </a:p>
          <a:p>
            <a:pPr lvl="1">
              <a:spcBef>
                <a:spcPct val="40000"/>
              </a:spcBef>
            </a:pPr>
            <a:r>
              <a:rPr lang="en-US" altLang="en-US" sz="2400" dirty="0"/>
              <a:t>Examples include modems, keyboards, and mice.</a:t>
            </a:r>
          </a:p>
          <a:p>
            <a:pPr lvl="1">
              <a:spcBef>
                <a:spcPct val="40000"/>
              </a:spcBef>
            </a:pPr>
            <a:r>
              <a:rPr lang="en-US" altLang="en-US" sz="2400" dirty="0"/>
              <a:t>Keyboards are usually connected through an interrupt-driven I/O system.</a:t>
            </a:r>
          </a:p>
          <a:p>
            <a:pPr>
              <a:spcBef>
                <a:spcPct val="40000"/>
              </a:spcBef>
            </a:pPr>
            <a:r>
              <a:rPr lang="en-US" altLang="en-US" sz="2700" dirty="0">
                <a:latin typeface="Arial" charset="0"/>
              </a:rPr>
              <a:t>Block I/O devices handle bytes in groups.</a:t>
            </a:r>
          </a:p>
          <a:p>
            <a:pPr lvl="1">
              <a:spcBef>
                <a:spcPct val="40000"/>
              </a:spcBef>
            </a:pPr>
            <a:r>
              <a:rPr lang="en-US" altLang="en-US" sz="2400" dirty="0"/>
              <a:t>Most mass storage devices (disk and tape) are block I/O devices.</a:t>
            </a:r>
          </a:p>
          <a:p>
            <a:pPr lvl="1">
              <a:spcBef>
                <a:spcPct val="40000"/>
              </a:spcBef>
            </a:pPr>
            <a:r>
              <a:rPr lang="en-US" altLang="en-US" sz="2400" dirty="0"/>
              <a:t>Block I/O systems are most efficiently connected through DMA or channel I/O.</a:t>
            </a:r>
          </a:p>
        </p:txBody>
      </p:sp>
      <p:sp>
        <p:nvSpPr>
          <p:cNvPr id="726021" name="Rectangle 5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/>
              <a:t>7.4 I/O Architectures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8700-7FA0-4E34-BCBD-E6E413BCA21A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868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848600" cy="426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700" dirty="0">
                <a:solidFill>
                  <a:srgbClr val="0070C0"/>
                </a:solidFill>
                <a:latin typeface="Arial" charset="0"/>
              </a:rPr>
              <a:t>I/O buses, unlike memory buses, operate asynchronously</a:t>
            </a:r>
            <a:r>
              <a:rPr lang="en-US" altLang="en-US" sz="2700" dirty="0">
                <a:latin typeface="Arial" charset="0"/>
              </a:rPr>
              <a:t>. Requests for bus access must be arbitrated among the devices involved.</a:t>
            </a:r>
          </a:p>
          <a:p>
            <a:pPr>
              <a:spcBef>
                <a:spcPct val="40000"/>
              </a:spcBef>
            </a:pPr>
            <a:r>
              <a:rPr lang="en-US" altLang="en-US" sz="2700" dirty="0">
                <a:latin typeface="Arial" charset="0"/>
              </a:rPr>
              <a:t>Bus control lines activate the devices when they are needed, raise signals when errors have occurred, and reset devices when necessary.</a:t>
            </a:r>
          </a:p>
          <a:p>
            <a:pPr>
              <a:spcBef>
                <a:spcPct val="40000"/>
              </a:spcBef>
            </a:pPr>
            <a:r>
              <a:rPr lang="en-US" altLang="en-US" sz="2700" dirty="0">
                <a:latin typeface="Arial" charset="0"/>
              </a:rPr>
              <a:t>The number of data lines is the </a:t>
            </a:r>
            <a:r>
              <a:rPr lang="en-US" altLang="en-US" sz="2700" i="1" dirty="0">
                <a:latin typeface="Arial" charset="0"/>
              </a:rPr>
              <a:t>width</a:t>
            </a:r>
            <a:r>
              <a:rPr lang="en-US" altLang="en-US" sz="2700" dirty="0">
                <a:latin typeface="Arial" charset="0"/>
              </a:rPr>
              <a:t> of the bus.</a:t>
            </a:r>
          </a:p>
          <a:p>
            <a:pPr>
              <a:spcBef>
                <a:spcPct val="40000"/>
              </a:spcBef>
            </a:pPr>
            <a:r>
              <a:rPr lang="en-US" altLang="en-US" sz="2700" dirty="0">
                <a:latin typeface="Arial" charset="0"/>
              </a:rPr>
              <a:t>A bus clock coordinates activities and provides bit cell boundaries.</a:t>
            </a:r>
          </a:p>
        </p:txBody>
      </p:sp>
      <p:sp>
        <p:nvSpPr>
          <p:cNvPr id="868357" name="Rectangle 5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/>
              <a:t>7.4 I/O Architectures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01FC-ED39-4686-B8C4-A530CDCD4B2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90513"/>
            <a:ext cx="5715000" cy="547687"/>
          </a:xfrm>
        </p:spPr>
        <p:txBody>
          <a:bodyPr/>
          <a:lstStyle/>
          <a:p>
            <a:r>
              <a:rPr lang="en-US" altLang="en-US"/>
              <a:t>Chapter 7 Objectives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01000" cy="4648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 dirty="0">
                <a:solidFill>
                  <a:srgbClr val="0070C0"/>
                </a:solidFill>
                <a:latin typeface="Arial" charset="0"/>
              </a:rPr>
              <a:t>Understand how I/O systems work, including  I/O methods and architectures.</a:t>
            </a:r>
          </a:p>
          <a:p>
            <a:pPr>
              <a:spcBef>
                <a:spcPct val="40000"/>
              </a:spcBef>
            </a:pPr>
            <a:r>
              <a:rPr lang="en-US" altLang="en-US" sz="2600" dirty="0">
                <a:latin typeface="Arial" charset="0"/>
              </a:rPr>
              <a:t>Become familiar with storage media, and the differences in their respective formats.</a:t>
            </a:r>
          </a:p>
          <a:p>
            <a:pPr>
              <a:spcBef>
                <a:spcPct val="40000"/>
              </a:spcBef>
            </a:pPr>
            <a:r>
              <a:rPr lang="en-US" altLang="en-US" sz="2600" dirty="0">
                <a:solidFill>
                  <a:srgbClr val="0070C0"/>
                </a:solidFill>
                <a:latin typeface="Arial" charset="0"/>
              </a:rPr>
              <a:t>Understand how RAID improves disk performance and reliability, and which RAID systems are most useful today.</a:t>
            </a:r>
          </a:p>
          <a:p>
            <a:pPr>
              <a:spcBef>
                <a:spcPct val="40000"/>
              </a:spcBef>
            </a:pPr>
            <a:r>
              <a:rPr lang="en-US" altLang="en-US" sz="2600" dirty="0">
                <a:latin typeface="Arial" charset="0"/>
              </a:rPr>
              <a:t>Be familiar with emerging data storage technologies and the barriers that remain to be overcome.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8391-E16F-47D2-BD4F-D9D87B49104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870402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544513" y="1143000"/>
            <a:ext cx="8077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marL="7938" indent="-7938">
              <a:spcBef>
                <a:spcPct val="40000"/>
              </a:spcBef>
              <a:buFontTx/>
              <a:buNone/>
            </a:pPr>
            <a:r>
              <a:rPr lang="en-US" altLang="en-US" sz="2400"/>
              <a:t>This is how a bus connects to a disk drive.</a:t>
            </a:r>
          </a:p>
        </p:txBody>
      </p:sp>
      <p:sp>
        <p:nvSpPr>
          <p:cNvPr id="870406" name="Rectangle 1030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/>
              <a:t>7.4 I/O Architectures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57400"/>
            <a:ext cx="7557153" cy="368141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6D619-30C9-4CA4-96BD-FE8751E26C8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30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1676400" cy="3200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marL="7938" indent="-7938">
              <a:spcBef>
                <a:spcPct val="40000"/>
              </a:spcBef>
              <a:buFontTx/>
              <a:buNone/>
            </a:pPr>
            <a:r>
              <a:rPr lang="en-US" altLang="en-US" sz="2400"/>
              <a:t>Timing diagrams, such as this one, define bus operation in detail.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357" y="304800"/>
            <a:ext cx="6248400" cy="588450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1685BB-A3F4-ABA0-A0F1-34C5B0971D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H" dirty="0">
                <a:solidFill>
                  <a:schemeClr val="bg1">
                    <a:lumMod val="50000"/>
                  </a:schemeClr>
                </a:solidFill>
              </a:rPr>
              <a:t>External storage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10E6128-1233-2CF6-D471-5A1230762C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914F6-5E86-A350-83F3-13FF8D61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BFFB-0DAD-43CF-9B1C-47CEAB410496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008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910-D8E2-4084-B8BF-9858368B2079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87245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848600" cy="426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700" dirty="0">
                <a:latin typeface="Arial" charset="0"/>
              </a:rPr>
              <a:t>Magnetic disks offer large amounts of durable storage that can be accessed quickly.</a:t>
            </a:r>
          </a:p>
          <a:p>
            <a:pPr>
              <a:spcBef>
                <a:spcPct val="40000"/>
              </a:spcBef>
            </a:pPr>
            <a:r>
              <a:rPr lang="en-US" altLang="en-US" sz="27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Disk drives are called </a:t>
            </a:r>
            <a:r>
              <a:rPr lang="en-US" altLang="en-US" sz="2700" i="1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random </a:t>
            </a:r>
            <a:r>
              <a:rPr lang="en-US" altLang="en-US" sz="27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(or </a:t>
            </a:r>
            <a:r>
              <a:rPr lang="en-US" altLang="en-US" sz="2700" i="1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direct</a:t>
            </a:r>
            <a:r>
              <a:rPr lang="en-US" altLang="en-US" sz="27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)</a:t>
            </a:r>
            <a:r>
              <a:rPr lang="en-US" altLang="en-US" sz="2700" i="1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 access storage devices</a:t>
            </a:r>
            <a:r>
              <a:rPr lang="en-US" altLang="en-US" sz="2700" i="1" dirty="0">
                <a:latin typeface="Arial" charset="0"/>
              </a:rPr>
              <a:t>,</a:t>
            </a:r>
            <a:r>
              <a:rPr lang="en-US" altLang="en-US" sz="2700" dirty="0">
                <a:latin typeface="Arial" charset="0"/>
              </a:rPr>
              <a:t> because blocks of data can be accessed according to their location on the disk.</a:t>
            </a:r>
          </a:p>
          <a:p>
            <a:pPr lvl="1">
              <a:spcBef>
                <a:spcPct val="40000"/>
              </a:spcBef>
            </a:pPr>
            <a:r>
              <a:rPr lang="en-US" altLang="en-US" sz="2400" dirty="0"/>
              <a:t>This term was coined when all other durable storage (e.g., tape) was sequential.</a:t>
            </a:r>
          </a:p>
          <a:p>
            <a:pPr>
              <a:spcBef>
                <a:spcPct val="40000"/>
              </a:spcBef>
            </a:pPr>
            <a:r>
              <a:rPr lang="en-US" altLang="en-US" sz="2700" dirty="0">
                <a:latin typeface="Arial" charset="0"/>
              </a:rPr>
              <a:t>Magnetic disk organization is shown on the following slide.</a:t>
            </a:r>
          </a:p>
        </p:txBody>
      </p:sp>
      <p:sp>
        <p:nvSpPr>
          <p:cNvPr id="872451" name="Rectangle 102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547688"/>
          </a:xfrm>
          <a:noFill/>
          <a:ln/>
        </p:spPr>
        <p:txBody>
          <a:bodyPr/>
          <a:lstStyle/>
          <a:p>
            <a:r>
              <a:rPr lang="en-US" altLang="en-US"/>
              <a:t>7.6 Magnetic Disk Technology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1B16-EABF-429C-96AE-D0D378A3F542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3421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272784" y="883035"/>
            <a:ext cx="4604015" cy="728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marL="7938" indent="-7938">
              <a:spcBef>
                <a:spcPct val="40000"/>
              </a:spcBef>
              <a:buFontTx/>
              <a:buNone/>
            </a:pPr>
            <a:r>
              <a:rPr lang="en-US" altLang="en-US" sz="2400" dirty="0"/>
              <a:t>Disk tracks are numbered from the outside edge, starting with zero.</a:t>
            </a:r>
          </a:p>
        </p:txBody>
      </p:sp>
      <p:sp>
        <p:nvSpPr>
          <p:cNvPr id="734217" name="Rectangle 1033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547688"/>
          </a:xfrm>
          <a:noFill/>
          <a:ln/>
        </p:spPr>
        <p:txBody>
          <a:bodyPr/>
          <a:lstStyle/>
          <a:p>
            <a:r>
              <a:rPr lang="en-US" altLang="en-US"/>
              <a:t>7.6 Magnetic Disk Technology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343" y="1031626"/>
            <a:ext cx="4937718" cy="5673974"/>
          </a:xfrm>
          <a:prstGeom prst="rect">
            <a:avLst/>
          </a:prstGeom>
        </p:spPr>
      </p:pic>
      <p:pic>
        <p:nvPicPr>
          <p:cNvPr id="3" name="Picture 4" descr="hdd inside">
            <a:extLst>
              <a:ext uri="{FF2B5EF4-FFF2-40B4-BE49-F238E27FC236}">
                <a16:creationId xmlns:a16="http://schemas.microsoft.com/office/drawing/2014/main" id="{46D6B9F9-0F54-0D6F-4D56-0C969DCB0D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" t="4990" r="1"/>
          <a:stretch/>
        </p:blipFill>
        <p:spPr bwMode="auto">
          <a:xfrm>
            <a:off x="283295" y="1968257"/>
            <a:ext cx="3801048" cy="482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F64A8-C090-43F8-BD01-5002917D76CF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38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3200400" cy="3505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500">
                <a:latin typeface="Arial" charset="0"/>
              </a:rPr>
              <a:t>Hard disk platters are mounted on spindles.</a:t>
            </a:r>
          </a:p>
          <a:p>
            <a:pPr>
              <a:spcBef>
                <a:spcPct val="40000"/>
              </a:spcBef>
            </a:pPr>
            <a:r>
              <a:rPr lang="en-US" altLang="en-US" sz="2500">
                <a:latin typeface="Arial" charset="0"/>
              </a:rPr>
              <a:t>Read/write heads are mounted on a comb that swings radially to read the disk.</a:t>
            </a:r>
          </a:p>
        </p:txBody>
      </p:sp>
      <p:sp>
        <p:nvSpPr>
          <p:cNvPr id="738310" name="Rectangle 6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547688"/>
          </a:xfrm>
          <a:noFill/>
          <a:ln/>
        </p:spPr>
        <p:txBody>
          <a:bodyPr/>
          <a:lstStyle/>
          <a:p>
            <a:r>
              <a:rPr lang="en-US" altLang="en-US"/>
              <a:t>7.6 Magnetic Disk Technology</a:t>
            </a:r>
          </a:p>
        </p:txBody>
      </p:sp>
      <p:pic>
        <p:nvPicPr>
          <p:cNvPr id="738311" name="Picture 7" descr="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1444625"/>
            <a:ext cx="5681662" cy="396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25E9-E128-40E1-9D16-D85003966098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740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3200400" cy="3886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500">
                <a:latin typeface="Arial" charset="0"/>
              </a:rPr>
              <a:t>The rotating disk forms a logical cylinder beneath the read/write heads.</a:t>
            </a:r>
          </a:p>
          <a:p>
            <a:pPr>
              <a:spcBef>
                <a:spcPct val="40000"/>
              </a:spcBef>
            </a:pPr>
            <a:r>
              <a:rPr lang="en-US" altLang="en-US" sz="2500">
                <a:latin typeface="Arial" charset="0"/>
              </a:rPr>
              <a:t>Data blocks are addressed by their cylinder, surface, and sector.</a:t>
            </a:r>
            <a:endParaRPr lang="en-US" altLang="en-US" sz="2800"/>
          </a:p>
        </p:txBody>
      </p:sp>
      <p:pic>
        <p:nvPicPr>
          <p:cNvPr id="740357" name="Picture 5" descr="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1444625"/>
            <a:ext cx="5681662" cy="396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0359" name="Rectangle 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547688"/>
          </a:xfrm>
          <a:noFill/>
          <a:ln/>
        </p:spPr>
        <p:txBody>
          <a:bodyPr/>
          <a:lstStyle/>
          <a:p>
            <a:r>
              <a:rPr lang="en-US" altLang="en-US"/>
              <a:t>7.6 Magnetic Disk Technology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C5CD0-83F2-4B86-8B33-5396B9625685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1534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en-US" sz="2600" dirty="0">
                <a:latin typeface="Arial" charset="0"/>
              </a:rPr>
              <a:t>There are a number of electromechanical properties of hard disk drives that </a:t>
            </a:r>
            <a:r>
              <a:rPr lang="en-US" altLang="en-US" sz="26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determine how fast </a:t>
            </a:r>
            <a:r>
              <a:rPr lang="en-US" altLang="en-US" sz="2600" dirty="0">
                <a:latin typeface="Arial" charset="0"/>
              </a:rPr>
              <a:t>its data can be accessed.</a:t>
            </a:r>
          </a:p>
          <a:p>
            <a:pPr>
              <a:spcBef>
                <a:spcPct val="25000"/>
              </a:spcBef>
            </a:pPr>
            <a:r>
              <a:rPr lang="en-US" altLang="en-US" sz="2600" i="1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Seek time</a:t>
            </a:r>
            <a:r>
              <a:rPr lang="en-US" altLang="en-US" sz="26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en-US" altLang="en-US" sz="2600" dirty="0">
                <a:latin typeface="Arial" charset="0"/>
              </a:rPr>
              <a:t>is the time that it takes for a disk arm to move into position over the desired cylinder.</a:t>
            </a:r>
          </a:p>
          <a:p>
            <a:pPr>
              <a:spcBef>
                <a:spcPct val="25000"/>
              </a:spcBef>
            </a:pPr>
            <a:r>
              <a:rPr lang="en-US" altLang="en-US" sz="2600" i="1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Rotational delay</a:t>
            </a:r>
            <a:r>
              <a:rPr lang="en-US" altLang="en-US" sz="26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en-US" altLang="en-US" sz="2600" dirty="0">
                <a:latin typeface="Arial" charset="0"/>
              </a:rPr>
              <a:t>is the time that it takes for the desired sector to move into position beneath the read/write head.</a:t>
            </a:r>
          </a:p>
          <a:p>
            <a:pPr>
              <a:spcBef>
                <a:spcPct val="25000"/>
              </a:spcBef>
            </a:pPr>
            <a:r>
              <a:rPr lang="en-US" altLang="en-US" sz="2600" dirty="0">
                <a:latin typeface="Arial" charset="0"/>
              </a:rPr>
              <a:t>Seek time + rotational delay =</a:t>
            </a:r>
            <a:r>
              <a:rPr lang="en-US" altLang="en-US" sz="2600" i="1" dirty="0">
                <a:latin typeface="Arial" charset="0"/>
              </a:rPr>
              <a:t> </a:t>
            </a:r>
            <a:r>
              <a:rPr lang="en-US" altLang="en-US" sz="2600" b="1" i="1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access time</a:t>
            </a:r>
            <a:r>
              <a:rPr lang="en-US" altLang="en-US" sz="2600" dirty="0">
                <a:latin typeface="Arial" charset="0"/>
              </a:rPr>
              <a:t>.</a:t>
            </a:r>
          </a:p>
        </p:txBody>
      </p:sp>
      <p:sp>
        <p:nvSpPr>
          <p:cNvPr id="736261" name="Rectangle 5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547688"/>
          </a:xfrm>
          <a:noFill/>
          <a:ln/>
        </p:spPr>
        <p:txBody>
          <a:bodyPr/>
          <a:lstStyle/>
          <a:p>
            <a:r>
              <a:rPr lang="en-US" altLang="en-US"/>
              <a:t>7.6 Magnetic Disk Technology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500D-6C6C-4818-BF1C-5A6F1BE240BD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744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1534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en-US" sz="2600" i="1">
                <a:latin typeface="Arial" charset="0"/>
              </a:rPr>
              <a:t>Transfer rate</a:t>
            </a:r>
            <a:r>
              <a:rPr lang="en-US" altLang="en-US" sz="2600">
                <a:latin typeface="Arial" charset="0"/>
              </a:rPr>
              <a:t> gives us the rate at which data can be read from the disk.</a:t>
            </a:r>
          </a:p>
          <a:p>
            <a:pPr>
              <a:spcBef>
                <a:spcPct val="25000"/>
              </a:spcBef>
            </a:pPr>
            <a:r>
              <a:rPr lang="en-US" altLang="en-US" sz="2600" i="1">
                <a:latin typeface="Arial" charset="0"/>
              </a:rPr>
              <a:t>Average latency</a:t>
            </a:r>
            <a:r>
              <a:rPr lang="en-US" altLang="en-US" sz="2600">
                <a:latin typeface="Arial" charset="0"/>
              </a:rPr>
              <a:t> is a function of the rotational speed:</a:t>
            </a:r>
          </a:p>
          <a:p>
            <a:pPr>
              <a:spcBef>
                <a:spcPct val="25000"/>
              </a:spcBef>
            </a:pPr>
            <a:endParaRPr lang="en-US" altLang="en-US" sz="2600">
              <a:latin typeface="Arial" charset="0"/>
            </a:endParaRPr>
          </a:p>
          <a:p>
            <a:pPr>
              <a:spcBef>
                <a:spcPct val="25000"/>
              </a:spcBef>
            </a:pPr>
            <a:endParaRPr lang="en-US" altLang="en-US" sz="2600">
              <a:latin typeface="Arial" charset="0"/>
            </a:endParaRPr>
          </a:p>
          <a:p>
            <a:pPr>
              <a:spcBef>
                <a:spcPct val="25000"/>
              </a:spcBef>
            </a:pPr>
            <a:r>
              <a:rPr lang="en-US" altLang="en-US" sz="2600" i="1">
                <a:latin typeface="Arial" charset="0"/>
              </a:rPr>
              <a:t>Mean Time To Failure (MTTF)</a:t>
            </a:r>
            <a:r>
              <a:rPr lang="en-US" altLang="en-US" sz="2600">
                <a:latin typeface="Arial" charset="0"/>
              </a:rPr>
              <a:t> is a statistically-determined value often calculated experimentally.</a:t>
            </a:r>
          </a:p>
          <a:p>
            <a:pPr lvl="1">
              <a:spcBef>
                <a:spcPct val="25000"/>
              </a:spcBef>
            </a:pPr>
            <a:r>
              <a:rPr lang="en-US" altLang="en-US" sz="2400"/>
              <a:t>It usually doesn’t tell us much about the actual expected life of the disk. </a:t>
            </a:r>
            <a:r>
              <a:rPr lang="en-US" altLang="en-US" sz="2400" i="1"/>
              <a:t>Design life</a:t>
            </a:r>
            <a:r>
              <a:rPr lang="en-US" altLang="en-US" sz="2400"/>
              <a:t> is usually more realistic.</a:t>
            </a:r>
          </a:p>
        </p:txBody>
      </p:sp>
      <p:sp>
        <p:nvSpPr>
          <p:cNvPr id="744453" name="Text Box 5"/>
          <p:cNvSpPr txBox="1">
            <a:spLocks noChangeArrowheads="1"/>
          </p:cNvSpPr>
          <p:nvPr/>
        </p:nvSpPr>
        <p:spPr bwMode="auto">
          <a:xfrm>
            <a:off x="1066800" y="5668963"/>
            <a:ext cx="6934200" cy="4270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200" b="1" baseline="0">
                <a:solidFill>
                  <a:srgbClr val="CC3300"/>
                </a:solidFill>
              </a:rPr>
              <a:t>Figure 7.15 in the text shows a sample disk specification.</a:t>
            </a:r>
            <a:endParaRPr lang="en-US" altLang="en-US" baseline="0"/>
          </a:p>
        </p:txBody>
      </p:sp>
      <p:sp>
        <p:nvSpPr>
          <p:cNvPr id="744455" name="Rectangle 7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547688"/>
          </a:xfrm>
          <a:noFill/>
          <a:ln/>
        </p:spPr>
        <p:txBody>
          <a:bodyPr/>
          <a:lstStyle/>
          <a:p>
            <a:r>
              <a:rPr lang="en-US" altLang="en-US"/>
              <a:t>7.6 Magnetic Disk Technology</a:t>
            </a:r>
          </a:p>
        </p:txBody>
      </p:sp>
      <p:pic>
        <p:nvPicPr>
          <p:cNvPr id="744457" name="Picture 9" descr="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2406650"/>
            <a:ext cx="5153025" cy="117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1A1DEC6-6808-B7D3-FBCB-8E38C36B8E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r="6501"/>
          <a:stretch/>
        </p:blipFill>
        <p:spPr>
          <a:xfrm>
            <a:off x="5309887" y="2242500"/>
            <a:ext cx="3810465" cy="3211200"/>
          </a:xfrm>
          <a:prstGeom prst="rect">
            <a:avLst/>
          </a:prstGeom>
          <a:noFill/>
        </p:spPr>
      </p:pic>
      <p:sp>
        <p:nvSpPr>
          <p:cNvPr id="742405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 wrap="square" anchor="ctr">
            <a:normAutofit/>
          </a:bodyPr>
          <a:lstStyle/>
          <a:p>
            <a:r>
              <a:rPr lang="en-US" altLang="en-US"/>
              <a:t>7.6 Magnetic Disk Technology</a:t>
            </a:r>
          </a:p>
        </p:txBody>
      </p:sp>
      <p:sp>
        <p:nvSpPr>
          <p:cNvPr id="742402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304798" y="1295400"/>
            <a:ext cx="5257802" cy="51054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/>
              <a:t>Low cost is the major advantage of hard disks.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/>
              <a:t>But their limitations include: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/>
              <a:t>Very slow compared to main memory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/>
              <a:t>Fragility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/>
              <a:t>Moving parts wear out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/>
              <a:t>Reductions in memory cost enable the widespread adoption of </a:t>
            </a:r>
            <a:r>
              <a:rPr lang="en-US" altLang="en-US" sz="2000" i="1" dirty="0">
                <a:solidFill>
                  <a:schemeClr val="bg1">
                    <a:lumMod val="50000"/>
                  </a:schemeClr>
                </a:solidFill>
              </a:rPr>
              <a:t>solid state drives</a:t>
            </a:r>
            <a:r>
              <a:rPr lang="en-US" altLang="en-US" sz="2000" i="1" dirty="0"/>
              <a:t>, SSDs</a:t>
            </a:r>
            <a:r>
              <a:rPr lang="en-US" altLang="en-US" sz="2000" dirty="0"/>
              <a:t>.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/>
              <a:t>Computers "see" SSDs as jut another disk drive, but they store data in non-volatile </a:t>
            </a:r>
            <a:r>
              <a:rPr lang="en-US" altLang="en-US" sz="2000" i="1" dirty="0"/>
              <a:t>flash</a:t>
            </a:r>
            <a:r>
              <a:rPr lang="en-US" altLang="en-US" sz="2000" dirty="0"/>
              <a:t> memory circuits.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/>
              <a:t>Flash memory is also found in memory sticks and MP3 players.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52D0A94E-AB4C-4AE4-9747-6DCC26D1FD42}" type="slidenum">
              <a:rPr lang="en-US" altLang="en-US"/>
              <a:pPr>
                <a:spcAft>
                  <a:spcPts val="600"/>
                </a:spcAft>
              </a:pPr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812F-638C-4D47-8BAC-82A4DE7681A4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66713"/>
            <a:ext cx="5943600" cy="547687"/>
          </a:xfrm>
        </p:spPr>
        <p:txBody>
          <a:bodyPr/>
          <a:lstStyle/>
          <a:p>
            <a:r>
              <a:rPr lang="en-US" altLang="en-US"/>
              <a:t>7.1 Introduction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72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 dirty="0">
                <a:solidFill>
                  <a:srgbClr val="0070C0"/>
                </a:solidFill>
                <a:latin typeface="Arial" charset="0"/>
              </a:rPr>
              <a:t>Data storage and retrieval </a:t>
            </a:r>
            <a:r>
              <a:rPr lang="en-US" altLang="en-US" sz="2600" dirty="0">
                <a:latin typeface="Arial" charset="0"/>
              </a:rPr>
              <a:t>is one of the primary functions of computer systems. </a:t>
            </a:r>
          </a:p>
          <a:p>
            <a:pPr lvl="1">
              <a:spcBef>
                <a:spcPct val="40000"/>
              </a:spcBef>
            </a:pPr>
            <a:r>
              <a:rPr lang="en-US" altLang="en-US" sz="2400" dirty="0"/>
              <a:t>One could easily make the argument that computers are more useful to us as data storage and retrieval devices than they are as computational machines.</a:t>
            </a:r>
            <a:endParaRPr lang="en-US" altLang="en-US" sz="2500" dirty="0"/>
          </a:p>
          <a:p>
            <a:pPr>
              <a:spcBef>
                <a:spcPct val="40000"/>
              </a:spcBef>
            </a:pPr>
            <a:r>
              <a:rPr lang="en-US" altLang="en-US" sz="2600" dirty="0">
                <a:latin typeface="Arial" charset="0"/>
              </a:rPr>
              <a:t>All computers have I/O devices connected to them, and to achieve good performance I/O should be kept to a minimum!</a:t>
            </a:r>
          </a:p>
          <a:p>
            <a:pPr>
              <a:spcBef>
                <a:spcPct val="40000"/>
              </a:spcBef>
            </a:pPr>
            <a:r>
              <a:rPr lang="en-US" altLang="en-US" sz="2600" dirty="0">
                <a:latin typeface="Arial" charset="0"/>
              </a:rPr>
              <a:t>In studying I/O, </a:t>
            </a:r>
            <a:r>
              <a:rPr lang="en-US" altLang="en-US" sz="2600" dirty="0">
                <a:solidFill>
                  <a:srgbClr val="0070C0"/>
                </a:solidFill>
                <a:latin typeface="Arial" charset="0"/>
              </a:rPr>
              <a:t>we seek to understand the different types of I/O devices as well as how they work</a:t>
            </a:r>
            <a:r>
              <a:rPr lang="en-US" altLang="en-US" sz="2600" dirty="0">
                <a:latin typeface="Arial" charset="0"/>
              </a:rPr>
              <a:t>.</a:t>
            </a:r>
            <a:endParaRPr lang="en-US" altLang="en-US" sz="2700" dirty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6EA8-3671-44A5-9995-22F42DCC8F5E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746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5300" y="990600"/>
            <a:ext cx="8153400" cy="426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6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SSD access time and transfer rates are </a:t>
            </a:r>
            <a:r>
              <a:rPr lang="en-US" altLang="en-US" sz="2600" i="1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typically</a:t>
            </a:r>
            <a:r>
              <a:rPr lang="en-US" altLang="en-US" sz="26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 100 times faster than magnetic disk</a:t>
            </a:r>
            <a:r>
              <a:rPr lang="en-US" altLang="en-US" sz="2600" dirty="0">
                <a:latin typeface="Arial" charset="0"/>
              </a:rPr>
              <a:t>, but slower than onboard RAM by a factor of 100,000.  </a:t>
            </a:r>
          </a:p>
          <a:p>
            <a:pPr lvl="1"/>
            <a:r>
              <a:rPr lang="en-US" altLang="en-US" sz="2400" dirty="0"/>
              <a:t>There numbers vary widely among manufacturers and interface methods.</a:t>
            </a:r>
          </a:p>
          <a:p>
            <a:r>
              <a:rPr lang="en-US" altLang="en-US" sz="2600" dirty="0">
                <a:latin typeface="Arial" charset="0"/>
              </a:rPr>
              <a:t>Unlike RAM, flash is </a:t>
            </a:r>
            <a:r>
              <a:rPr lang="en-US" altLang="en-US" sz="26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block-addressable</a:t>
            </a:r>
            <a:r>
              <a:rPr lang="en-US" altLang="en-US" sz="2600" dirty="0">
                <a:latin typeface="Arial" charset="0"/>
              </a:rPr>
              <a:t> (like disk drives).</a:t>
            </a:r>
          </a:p>
          <a:p>
            <a:pPr lvl="1"/>
            <a:r>
              <a:rPr lang="en-US" altLang="en-US" sz="2400" dirty="0"/>
              <a:t>The duty cycle of flash is between 30,000 and 1,000,000 updates to a block.</a:t>
            </a:r>
          </a:p>
          <a:p>
            <a:pPr lvl="1"/>
            <a:r>
              <a:rPr lang="en-US" altLang="en-US" sz="2400" dirty="0"/>
              <a:t>Updates are spread over the entire medium through </a:t>
            </a:r>
            <a:r>
              <a:rPr lang="en-US" altLang="en-US" sz="2400" i="1" dirty="0"/>
              <a:t>wear leveling</a:t>
            </a:r>
            <a:r>
              <a:rPr lang="en-US" altLang="en-US" sz="2400" dirty="0"/>
              <a:t> to prolong the life of the SSD.</a:t>
            </a:r>
          </a:p>
        </p:txBody>
      </p:sp>
      <p:sp>
        <p:nvSpPr>
          <p:cNvPr id="746501" name="Rectangle 5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547688"/>
          </a:xfrm>
          <a:noFill/>
          <a:ln/>
        </p:spPr>
        <p:txBody>
          <a:bodyPr/>
          <a:lstStyle/>
          <a:p>
            <a:r>
              <a:rPr lang="en-US" altLang="en-US"/>
              <a:t>7.6 Magnetic Disk Technology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C100-24A1-4705-A834-308FA1FFE1BC}" type="slidenum">
              <a:rPr lang="en-US" altLang="en-US"/>
              <a:pPr/>
              <a:t>31</a:t>
            </a:fld>
            <a:endParaRPr lang="en-US" altLang="en-US" dirty="0"/>
          </a:p>
        </p:txBody>
      </p:sp>
      <p:sp>
        <p:nvSpPr>
          <p:cNvPr id="748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600" dirty="0">
                <a:latin typeface="Arial" charset="0"/>
              </a:rPr>
              <a:t>Optical disks provide large storage capacities very </a:t>
            </a:r>
            <a:r>
              <a:rPr lang="en-US" altLang="en-US" sz="26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inexpensive</a:t>
            </a:r>
            <a:r>
              <a:rPr lang="en-US" altLang="en-US" sz="2600" dirty="0">
                <a:latin typeface="Arial" charset="0"/>
              </a:rPr>
              <a:t>ly.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600" dirty="0">
                <a:latin typeface="Arial" charset="0"/>
              </a:rPr>
              <a:t>They come in a number of varieties including </a:t>
            </a:r>
            <a:r>
              <a:rPr lang="en-US" altLang="en-US" sz="26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CD-ROM, DVD, and WORM</a:t>
            </a:r>
            <a:r>
              <a:rPr lang="en-US" altLang="en-US" sz="2600" dirty="0">
                <a:latin typeface="Arial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600" dirty="0">
                <a:latin typeface="Arial" charset="0"/>
              </a:rPr>
              <a:t>Many large computer installations </a:t>
            </a:r>
            <a:r>
              <a:rPr lang="en-US" altLang="en-US" sz="26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produce document output</a:t>
            </a:r>
            <a:r>
              <a:rPr lang="en-US" altLang="en-US" sz="2600" dirty="0">
                <a:latin typeface="Arial" charset="0"/>
              </a:rPr>
              <a:t> on optical disk rather than on paper. This idea is called </a:t>
            </a:r>
            <a:r>
              <a:rPr lang="en-US" altLang="en-US" sz="26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COLD</a:t>
            </a:r>
            <a:r>
              <a:rPr lang="en-US" altLang="en-US" sz="2600" dirty="0">
                <a:latin typeface="Arial" charset="0"/>
              </a:rPr>
              <a:t>-- </a:t>
            </a:r>
            <a:r>
              <a:rPr lang="en-US" altLang="en-US" sz="2600" i="1" dirty="0">
                <a:latin typeface="Arial" charset="0"/>
              </a:rPr>
              <a:t>Computer Output Laser Disk</a:t>
            </a:r>
            <a:endParaRPr lang="en-US" altLang="en-US" sz="2600" dirty="0">
              <a:latin typeface="Arial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600" dirty="0">
                <a:latin typeface="Arial" charset="0"/>
              </a:rPr>
              <a:t>It is estimated that </a:t>
            </a:r>
            <a:r>
              <a:rPr lang="en-US" altLang="en-US" sz="26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optical disks can endure for a hundred years</a:t>
            </a:r>
            <a:r>
              <a:rPr lang="en-US" altLang="en-US" sz="2600" dirty="0">
                <a:latin typeface="Arial" charset="0"/>
              </a:rPr>
              <a:t>. Other media are good for only a decade-- at best.</a:t>
            </a:r>
          </a:p>
        </p:txBody>
      </p:sp>
      <p:sp>
        <p:nvSpPr>
          <p:cNvPr id="748547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547688"/>
          </a:xfrm>
          <a:noFill/>
          <a:ln/>
        </p:spPr>
        <p:txBody>
          <a:bodyPr/>
          <a:lstStyle/>
          <a:p>
            <a:r>
              <a:rPr lang="en-US" altLang="en-US"/>
              <a:t>7.7 Optical Disks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F669-DC74-4BF8-9B04-7E2BF8CCD931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7546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600" dirty="0">
                <a:latin typeface="Arial" charset="0"/>
              </a:rPr>
              <a:t>CD-ROMs were </a:t>
            </a:r>
            <a:r>
              <a:rPr lang="en-US" altLang="en-US" sz="26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designed by the music industry</a:t>
            </a:r>
            <a:r>
              <a:rPr lang="en-US" altLang="en-US" sz="2600" dirty="0">
                <a:latin typeface="Arial" charset="0"/>
              </a:rPr>
              <a:t> in the 1980s, and later adapted to data.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600" dirty="0">
                <a:latin typeface="Arial" charset="0"/>
              </a:rPr>
              <a:t>This history is reflected by the fact that data is </a:t>
            </a:r>
            <a:r>
              <a:rPr lang="en-US" altLang="en-US" sz="26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recorded in a single spiral track</a:t>
            </a:r>
            <a:r>
              <a:rPr lang="en-US" altLang="en-US" sz="2600" dirty="0">
                <a:latin typeface="Arial" charset="0"/>
              </a:rPr>
              <a:t>, </a:t>
            </a:r>
            <a:r>
              <a:rPr lang="en-US" altLang="en-US" sz="26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starting from the center of the disk </a:t>
            </a:r>
            <a:r>
              <a:rPr lang="en-US" altLang="en-US" sz="2600" dirty="0">
                <a:latin typeface="Arial" charset="0"/>
              </a:rPr>
              <a:t>and spanning outward.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600" dirty="0">
                <a:latin typeface="Arial" charset="0"/>
              </a:rPr>
              <a:t>Binary ones and zeros are delineated by bumps in the </a:t>
            </a:r>
            <a:r>
              <a:rPr lang="en-US" altLang="en-US" sz="26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polycarbonate disk substrate</a:t>
            </a:r>
            <a:r>
              <a:rPr lang="en-US" altLang="en-US" sz="2600" dirty="0">
                <a:latin typeface="Arial" charset="0"/>
              </a:rPr>
              <a:t>. The transitions between pits and lands define binary ones.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600" dirty="0">
                <a:latin typeface="Arial" charset="0"/>
              </a:rPr>
              <a:t>If you could unravel a full CD-ROM track, it would be nearly five miles (~8 km) long!</a:t>
            </a:r>
          </a:p>
        </p:txBody>
      </p:sp>
      <p:sp>
        <p:nvSpPr>
          <p:cNvPr id="754694" name="Rectangle 6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547688"/>
          </a:xfrm>
          <a:noFill/>
          <a:ln/>
        </p:spPr>
        <p:txBody>
          <a:bodyPr/>
          <a:lstStyle/>
          <a:p>
            <a:r>
              <a:rPr lang="en-US" altLang="en-US"/>
              <a:t>7.7 Optical Disks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F872-C900-4880-933B-32FA5BBD5175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758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01000" cy="472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The logical data format for a CD-ROM is much more complex than that of a magnetic disk.</a:t>
            </a:r>
          </a:p>
          <a:p>
            <a:pPr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Different formats are provided for data and music.</a:t>
            </a:r>
          </a:p>
          <a:p>
            <a:pPr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Two levels of error correction are provided for the data format.</a:t>
            </a:r>
          </a:p>
          <a:p>
            <a:pPr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Because of this, a CD holds at most 650MB of data, but can contain as much as 742MB of music.</a:t>
            </a:r>
          </a:p>
        </p:txBody>
      </p:sp>
      <p:sp>
        <p:nvSpPr>
          <p:cNvPr id="758789" name="Rectangle 5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547688"/>
          </a:xfrm>
          <a:noFill/>
          <a:ln/>
        </p:spPr>
        <p:txBody>
          <a:bodyPr/>
          <a:lstStyle/>
          <a:p>
            <a:r>
              <a:rPr lang="en-US" altLang="en-US"/>
              <a:t>7.7 Optical Disks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DE47-17DA-4676-8350-16BC59A4B81B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825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72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sz="2600" dirty="0">
                <a:latin typeface="Arial" charset="0"/>
              </a:rPr>
              <a:t>DVDs can be thought of as </a:t>
            </a:r>
            <a:r>
              <a:rPr lang="en-US" altLang="en-US" sz="26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quad-density CD</a:t>
            </a:r>
            <a:r>
              <a:rPr lang="en-US" altLang="en-US" sz="2600" dirty="0">
                <a:latin typeface="Arial" charset="0"/>
              </a:rPr>
              <a:t>s.</a:t>
            </a:r>
          </a:p>
          <a:p>
            <a:pPr lvl="1">
              <a:spcBef>
                <a:spcPct val="10000"/>
              </a:spcBef>
            </a:pPr>
            <a:r>
              <a:rPr lang="en-US" altLang="en-US" sz="2400" dirty="0"/>
              <a:t>Varieties include single sided, single layer, single sided double layer, double sided double layer, and double sided double layer.</a:t>
            </a:r>
            <a:endParaRPr lang="en-US" altLang="en-US" sz="2200" dirty="0">
              <a:latin typeface="Arial" charset="0"/>
            </a:endParaRPr>
          </a:p>
          <a:p>
            <a:pPr>
              <a:spcBef>
                <a:spcPct val="10000"/>
              </a:spcBef>
            </a:pPr>
            <a:r>
              <a:rPr lang="en-US" altLang="en-US" sz="2600" dirty="0">
                <a:latin typeface="Arial" charset="0"/>
              </a:rPr>
              <a:t>Where a CD-ROM can hold at most 650MB of data, DVDs can hold as much as </a:t>
            </a:r>
            <a:r>
              <a:rPr lang="en-US" altLang="en-US" sz="26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17GB</a:t>
            </a:r>
            <a:r>
              <a:rPr lang="en-US" altLang="en-US" sz="2600" dirty="0">
                <a:latin typeface="Arial" charset="0"/>
              </a:rPr>
              <a:t>.</a:t>
            </a:r>
          </a:p>
          <a:p>
            <a:pPr>
              <a:spcBef>
                <a:spcPct val="10000"/>
              </a:spcBef>
            </a:pPr>
            <a:r>
              <a:rPr lang="en-US" altLang="en-US" sz="2600" dirty="0">
                <a:latin typeface="Arial" charset="0"/>
              </a:rPr>
              <a:t>One of the reasons for this is that DVD employs a </a:t>
            </a:r>
            <a:r>
              <a:rPr lang="en-US" altLang="en-US" sz="26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laser that has a shorter wavelength </a:t>
            </a:r>
            <a:r>
              <a:rPr lang="en-US" altLang="en-US" sz="2600" dirty="0">
                <a:latin typeface="Arial" charset="0"/>
              </a:rPr>
              <a:t>than the CD’s laser.</a:t>
            </a:r>
          </a:p>
          <a:p>
            <a:pPr>
              <a:spcBef>
                <a:spcPct val="10000"/>
              </a:spcBef>
            </a:pPr>
            <a:r>
              <a:rPr lang="en-US" altLang="en-US" sz="2600" dirty="0">
                <a:latin typeface="Arial" charset="0"/>
              </a:rPr>
              <a:t>This allows pits and lands to be closer together and the spiral track to be wound tighter.</a:t>
            </a:r>
          </a:p>
          <a:p>
            <a:pPr>
              <a:spcBef>
                <a:spcPct val="10000"/>
              </a:spcBef>
            </a:pPr>
            <a:endParaRPr lang="en-US" altLang="en-US" sz="2600" dirty="0">
              <a:latin typeface="Arial" charset="0"/>
            </a:endParaRPr>
          </a:p>
        </p:txBody>
      </p:sp>
      <p:sp>
        <p:nvSpPr>
          <p:cNvPr id="825349" name="Rectangle 5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547688"/>
          </a:xfrm>
          <a:noFill/>
          <a:ln/>
        </p:spPr>
        <p:txBody>
          <a:bodyPr/>
          <a:lstStyle/>
          <a:p>
            <a:r>
              <a:rPr lang="en-US" altLang="en-US"/>
              <a:t>7.7 Optical Disks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853C-9839-4B97-BB13-46094682CFB1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827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72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altLang="en-US" sz="2600" dirty="0">
                <a:latin typeface="Arial" charset="0"/>
              </a:rPr>
              <a:t>A shorter wavelength light can read and write bytes in greater densities than can be done by a longer wavelength laser.</a:t>
            </a:r>
          </a:p>
          <a:p>
            <a:pPr>
              <a:spcBef>
                <a:spcPct val="35000"/>
              </a:spcBef>
            </a:pPr>
            <a:r>
              <a:rPr lang="en-US" altLang="en-US" sz="2600" dirty="0">
                <a:latin typeface="Arial" charset="0"/>
              </a:rPr>
              <a:t>This is one reason that DVD’s density is greater than that of CD.</a:t>
            </a:r>
          </a:p>
          <a:p>
            <a:pPr>
              <a:spcBef>
                <a:spcPct val="35000"/>
              </a:spcBef>
            </a:pPr>
            <a:r>
              <a:rPr lang="en-US" altLang="en-US" sz="2600" dirty="0">
                <a:latin typeface="Arial" charset="0"/>
              </a:rPr>
              <a:t>The </a:t>
            </a:r>
            <a:r>
              <a:rPr lang="en-US" altLang="en-US" sz="26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405 nm wavelength of blue-violet light is much shorter than either red (750 nm) </a:t>
            </a:r>
            <a:r>
              <a:rPr lang="en-US" altLang="en-US" sz="2600" dirty="0">
                <a:latin typeface="Arial" charset="0"/>
              </a:rPr>
              <a:t>or orange (650 nm).</a:t>
            </a:r>
          </a:p>
          <a:p>
            <a:pPr>
              <a:spcBef>
                <a:spcPct val="35000"/>
              </a:spcBef>
            </a:pPr>
            <a:r>
              <a:rPr lang="en-US" altLang="en-US" sz="2600" dirty="0">
                <a:latin typeface="Arial" charset="0"/>
              </a:rPr>
              <a:t> The manufacture of blue-violet lasers can now be done economically, bringing about the next generation of laser disks.</a:t>
            </a:r>
          </a:p>
        </p:txBody>
      </p:sp>
      <p:sp>
        <p:nvSpPr>
          <p:cNvPr id="827397" name="Rectangle 5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547688"/>
          </a:xfrm>
          <a:noFill/>
          <a:ln/>
        </p:spPr>
        <p:txBody>
          <a:bodyPr/>
          <a:lstStyle/>
          <a:p>
            <a:r>
              <a:rPr lang="en-US" altLang="en-US"/>
              <a:t>7.7 Optical Disks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E9F2-F146-4627-B325-E77729F13131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829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153400" cy="472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sz="2600">
                <a:latin typeface="Arial" charset="0"/>
              </a:rPr>
              <a:t>The Blu-Ray disc format won market dominance over HD-CD owing mainly to the influence of Sony.</a:t>
            </a:r>
          </a:p>
          <a:p>
            <a:pPr lvl="1">
              <a:spcBef>
                <a:spcPct val="10000"/>
              </a:spcBef>
            </a:pPr>
            <a:r>
              <a:rPr lang="en-US" altLang="en-US" sz="2400"/>
              <a:t>HD-CDs are backward compatible with DVD, but hold less data.</a:t>
            </a:r>
          </a:p>
          <a:p>
            <a:r>
              <a:rPr lang="en-US" altLang="en-US" sz="2600">
                <a:latin typeface="Arial" charset="0"/>
              </a:rPr>
              <a:t>Blu-Ray was developed by a consortium of nine companies that includes Sony, Samsung, and Pioneer.</a:t>
            </a:r>
          </a:p>
          <a:p>
            <a:pPr lvl="1">
              <a:spcBef>
                <a:spcPct val="0"/>
              </a:spcBef>
              <a:spcAft>
                <a:spcPct val="25000"/>
              </a:spcAft>
            </a:pPr>
            <a:r>
              <a:rPr lang="en-US" altLang="en-US" sz="2400"/>
              <a:t>Maximum capacity of a single layer Blu-Ray disk is 25GB.</a:t>
            </a:r>
          </a:p>
          <a:p>
            <a:pPr lvl="1">
              <a:spcBef>
                <a:spcPct val="0"/>
              </a:spcBef>
              <a:spcAft>
                <a:spcPct val="25000"/>
              </a:spcAft>
            </a:pPr>
            <a:r>
              <a:rPr lang="en-US" altLang="en-US" sz="2400"/>
              <a:t>Multiple layers can be "stacked" up to six deep.</a:t>
            </a:r>
          </a:p>
          <a:p>
            <a:pPr lvl="1">
              <a:spcBef>
                <a:spcPct val="0"/>
              </a:spcBef>
              <a:spcAft>
                <a:spcPct val="25000"/>
              </a:spcAft>
            </a:pPr>
            <a:r>
              <a:rPr lang="en-US" altLang="en-US" sz="2400"/>
              <a:t>Only double-layer disks are available for home use.</a:t>
            </a:r>
            <a:endParaRPr lang="en-US" altLang="en-US" sz="2200">
              <a:latin typeface="Arial" charset="0"/>
            </a:endParaRPr>
          </a:p>
        </p:txBody>
      </p:sp>
      <p:sp>
        <p:nvSpPr>
          <p:cNvPr id="829446" name="Rectangle 6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547688"/>
          </a:xfrm>
          <a:noFill/>
          <a:ln/>
        </p:spPr>
        <p:txBody>
          <a:bodyPr/>
          <a:lstStyle/>
          <a:p>
            <a:r>
              <a:rPr lang="en-US" altLang="en-US"/>
              <a:t>7.7 Optical Disks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7559-4373-4B40-BB16-EFDB8D520A85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831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229600" cy="487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600">
                <a:latin typeface="Arial" charset="0"/>
              </a:rPr>
              <a:t>Blue-violet laser disks are also used in the data center.</a:t>
            </a:r>
          </a:p>
          <a:p>
            <a:r>
              <a:rPr lang="en-US" altLang="en-US" sz="2600">
                <a:latin typeface="Arial" charset="0"/>
              </a:rPr>
              <a:t>The intention is to provide a means for long term data storage and retrieval.</a:t>
            </a:r>
          </a:p>
          <a:p>
            <a:r>
              <a:rPr lang="en-US" altLang="en-US" sz="2600">
                <a:latin typeface="Arial" charset="0"/>
              </a:rPr>
              <a:t>Two types are now dominant:</a:t>
            </a:r>
          </a:p>
          <a:p>
            <a:pPr lvl="1"/>
            <a:r>
              <a:rPr lang="en-US" altLang="en-US" sz="2400"/>
              <a:t>Sony’s Professional Disk for Data (PDD) that can store 23GB on one disk and</a:t>
            </a:r>
          </a:p>
          <a:p>
            <a:pPr lvl="1"/>
            <a:r>
              <a:rPr lang="en-US" altLang="en-US" sz="2400"/>
              <a:t>Plasmon’s Ultra Density Optical (UDO) that can hold up to 30GB.</a:t>
            </a:r>
          </a:p>
          <a:p>
            <a:r>
              <a:rPr lang="en-US" altLang="en-US" sz="2600">
                <a:latin typeface="Arial" charset="0"/>
              </a:rPr>
              <a:t>It is too soon to tell which of these technologies will emerge as the winner.</a:t>
            </a:r>
          </a:p>
        </p:txBody>
      </p:sp>
      <p:sp>
        <p:nvSpPr>
          <p:cNvPr id="831493" name="Rectangle 5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547688"/>
          </a:xfrm>
          <a:noFill/>
          <a:ln/>
        </p:spPr>
        <p:txBody>
          <a:bodyPr/>
          <a:lstStyle/>
          <a:p>
            <a:r>
              <a:rPr lang="en-US" altLang="en-US"/>
              <a:t>7.7 Optical Disks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C92-2EDF-4204-80D8-889AD6984376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RAID, an acronym for </a:t>
            </a:r>
            <a:r>
              <a:rPr lang="en-US" altLang="en-US" sz="2600" i="1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Redundant Array of Independent Disks</a:t>
            </a:r>
            <a:r>
              <a:rPr lang="en-US" altLang="en-US" sz="2600" dirty="0">
                <a:latin typeface="Arial" charset="0"/>
              </a:rPr>
              <a:t> was invented to address problems of disk reliability, cost, and performance.</a:t>
            </a:r>
          </a:p>
          <a:p>
            <a:pPr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In RAID, </a:t>
            </a:r>
            <a:r>
              <a:rPr lang="en-US" altLang="en-US" sz="26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data is stored across many disks</a:t>
            </a:r>
            <a:r>
              <a:rPr lang="en-US" altLang="en-US" sz="2600" dirty="0">
                <a:latin typeface="Arial" charset="0"/>
              </a:rPr>
              <a:t>, with extra disks added to the array to provide error correction (redundancy).</a:t>
            </a:r>
          </a:p>
          <a:p>
            <a:pPr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The inventors of RAID, David Patterson, Garth Gibson, and Randy Katz, provided a RAID taxonomy that has persisted for a quarter of a century, despite many efforts to redefine it.</a:t>
            </a:r>
          </a:p>
        </p:txBody>
      </p:sp>
      <p:sp>
        <p:nvSpPr>
          <p:cNvPr id="835587" name="Rectangle 3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4800600" cy="547688"/>
          </a:xfrm>
          <a:noFill/>
          <a:ln/>
        </p:spPr>
        <p:txBody>
          <a:bodyPr/>
          <a:lstStyle/>
          <a:p>
            <a:r>
              <a:rPr lang="en-US" altLang="en-US"/>
              <a:t>7.9 RAID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269A-A4B2-4CBD-BA7C-531E9FC0A595}" type="slidenum">
              <a:rPr lang="en-US" altLang="en-US"/>
              <a:pPr/>
              <a:t>39</a:t>
            </a:fld>
            <a:endParaRPr lang="en-US" altLang="en-US" dirty="0"/>
          </a:p>
        </p:txBody>
      </p:sp>
      <p:sp>
        <p:nvSpPr>
          <p:cNvPr id="7680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64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RAID </a:t>
            </a:r>
            <a:r>
              <a:rPr lang="en-US" altLang="en-US" sz="26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Level 0</a:t>
            </a:r>
            <a:r>
              <a:rPr lang="en-US" altLang="en-US" sz="2600" dirty="0">
                <a:latin typeface="Arial" charset="0"/>
              </a:rPr>
              <a:t>, also known as </a:t>
            </a:r>
            <a:r>
              <a:rPr lang="en-US" altLang="en-US" sz="2600" i="1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drive spanning</a:t>
            </a:r>
            <a:r>
              <a:rPr lang="en-US" altLang="en-US" sz="2600" dirty="0">
                <a:latin typeface="Arial" charset="0"/>
              </a:rPr>
              <a:t>, provides </a:t>
            </a:r>
            <a:r>
              <a:rPr lang="en-US" altLang="en-US" sz="26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improved performance, but no redundancy</a:t>
            </a:r>
            <a:r>
              <a:rPr lang="en-US" altLang="en-US" sz="2600" dirty="0">
                <a:latin typeface="Arial" charset="0"/>
              </a:rPr>
              <a:t>.</a:t>
            </a:r>
          </a:p>
          <a:p>
            <a:pPr lvl="1">
              <a:spcBef>
                <a:spcPct val="30000"/>
              </a:spcBef>
            </a:pPr>
            <a:r>
              <a:rPr lang="en-US" altLang="en-US" sz="2200" dirty="0"/>
              <a:t>Data is written in blocks across the entire array</a:t>
            </a:r>
          </a:p>
          <a:p>
            <a:pPr lvl="1">
              <a:spcBef>
                <a:spcPct val="30000"/>
              </a:spcBef>
            </a:pPr>
            <a:endParaRPr lang="en-US" altLang="en-US" sz="2200" dirty="0"/>
          </a:p>
          <a:p>
            <a:pPr lvl="1">
              <a:spcBef>
                <a:spcPct val="30000"/>
              </a:spcBef>
            </a:pPr>
            <a:endParaRPr lang="en-US" altLang="en-US" sz="2200" dirty="0"/>
          </a:p>
          <a:p>
            <a:pPr lvl="1">
              <a:spcBef>
                <a:spcPct val="30000"/>
              </a:spcBef>
            </a:pPr>
            <a:endParaRPr lang="en-US" altLang="en-US" sz="2200" dirty="0"/>
          </a:p>
          <a:p>
            <a:pPr lvl="1">
              <a:spcBef>
                <a:spcPct val="30000"/>
              </a:spcBef>
            </a:pPr>
            <a:endParaRPr lang="en-US" altLang="en-US" sz="2200" dirty="0"/>
          </a:p>
          <a:p>
            <a:pPr lvl="1">
              <a:spcBef>
                <a:spcPct val="30000"/>
              </a:spcBef>
            </a:pPr>
            <a:endParaRPr lang="en-US" altLang="en-US" sz="2200" dirty="0"/>
          </a:p>
          <a:p>
            <a:pPr lvl="1">
              <a:spcBef>
                <a:spcPct val="30000"/>
              </a:spcBef>
            </a:pPr>
            <a:endParaRPr lang="en-US" altLang="en-US" sz="2200" dirty="0"/>
          </a:p>
          <a:p>
            <a:pPr lvl="1">
              <a:spcBef>
                <a:spcPct val="60000"/>
              </a:spcBef>
            </a:pPr>
            <a:r>
              <a:rPr lang="en-US" altLang="en-US" sz="2200" dirty="0"/>
              <a:t>The disadvantage of RAID 0 is in its </a:t>
            </a:r>
            <a:r>
              <a:rPr lang="en-US" altLang="en-US" sz="2200" dirty="0">
                <a:solidFill>
                  <a:schemeClr val="bg1">
                    <a:lumMod val="50000"/>
                  </a:schemeClr>
                </a:solidFill>
              </a:rPr>
              <a:t>low reliability</a:t>
            </a:r>
            <a:r>
              <a:rPr lang="en-US" altLang="en-US" sz="2200" dirty="0"/>
              <a:t>.</a:t>
            </a:r>
          </a:p>
        </p:txBody>
      </p:sp>
      <p:pic>
        <p:nvPicPr>
          <p:cNvPr id="768005" name="Picture 5" descr="7-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2438400"/>
            <a:ext cx="7605712" cy="26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8007" name="Rectangle 7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4800600" cy="547688"/>
          </a:xfrm>
          <a:noFill/>
          <a:ln/>
        </p:spPr>
        <p:txBody>
          <a:bodyPr/>
          <a:lstStyle/>
          <a:p>
            <a:r>
              <a:rPr lang="en-US" altLang="en-US"/>
              <a:t>7.9 RAID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E21E5-1638-4C6B-934D-DE83901CBDF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81000"/>
            <a:ext cx="5943600" cy="547688"/>
          </a:xfrm>
        </p:spPr>
        <p:txBody>
          <a:bodyPr/>
          <a:lstStyle/>
          <a:p>
            <a:r>
              <a:rPr lang="en-US" altLang="en-US"/>
              <a:t>7.2 I/O and Performance</a:t>
            </a:r>
          </a:p>
        </p:txBody>
      </p:sp>
      <p:sp>
        <p:nvSpPr>
          <p:cNvPr id="82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295400"/>
            <a:ext cx="8001000" cy="426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700" dirty="0">
                <a:latin typeface="Arial" charset="0"/>
              </a:rPr>
              <a:t>Sluggish I/O throughput can have a ripple effect, dragging down overall system performance.</a:t>
            </a:r>
          </a:p>
          <a:p>
            <a:pPr lvl="1">
              <a:spcBef>
                <a:spcPct val="40000"/>
              </a:spcBef>
            </a:pPr>
            <a:r>
              <a:rPr lang="en-US" altLang="en-US" sz="2400" dirty="0"/>
              <a:t>This is especially true when virtual memory is involved.</a:t>
            </a:r>
            <a:endParaRPr lang="en-US" altLang="en-US" sz="2300" dirty="0">
              <a:latin typeface="Arial" charset="0"/>
            </a:endParaRPr>
          </a:p>
          <a:p>
            <a:pPr>
              <a:spcBef>
                <a:spcPct val="40000"/>
              </a:spcBef>
            </a:pPr>
            <a:r>
              <a:rPr lang="en-US" altLang="en-US" sz="2700" dirty="0">
                <a:latin typeface="Arial" charset="0"/>
              </a:rPr>
              <a:t>The fastest processor in the world is of little use if it spends most of its time waiting for data.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029C-92E6-4C67-B907-6C55299D238D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770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464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RAID </a:t>
            </a:r>
            <a:r>
              <a:rPr lang="en-US" altLang="en-US" sz="26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Level 1</a:t>
            </a:r>
            <a:r>
              <a:rPr lang="en-US" altLang="en-US" sz="2600" dirty="0">
                <a:latin typeface="Arial" charset="0"/>
              </a:rPr>
              <a:t>, also known as </a:t>
            </a:r>
            <a:r>
              <a:rPr lang="en-US" altLang="en-US" sz="2600" i="1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disk mirroring</a:t>
            </a:r>
            <a:r>
              <a:rPr lang="en-US" altLang="en-US" sz="2600" dirty="0">
                <a:latin typeface="Arial" charset="0"/>
              </a:rPr>
              <a:t>, provides </a:t>
            </a:r>
            <a:r>
              <a:rPr lang="en-US" altLang="en-US" sz="26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100% redundancy</a:t>
            </a:r>
            <a:r>
              <a:rPr lang="en-US" altLang="en-US" sz="2600" dirty="0">
                <a:latin typeface="Arial" charset="0"/>
              </a:rPr>
              <a:t>, and good performance.</a:t>
            </a:r>
          </a:p>
          <a:p>
            <a:pPr lvl="1">
              <a:spcBef>
                <a:spcPct val="30000"/>
              </a:spcBef>
            </a:pPr>
            <a:r>
              <a:rPr lang="en-US" altLang="en-US" sz="2200" dirty="0"/>
              <a:t>Two matched sets of disks contain the same data.</a:t>
            </a:r>
          </a:p>
          <a:p>
            <a:pPr lvl="1">
              <a:spcBef>
                <a:spcPct val="30000"/>
              </a:spcBef>
            </a:pPr>
            <a:endParaRPr lang="en-US" altLang="en-US" sz="2200" dirty="0"/>
          </a:p>
          <a:p>
            <a:pPr lvl="1">
              <a:spcBef>
                <a:spcPct val="30000"/>
              </a:spcBef>
            </a:pPr>
            <a:endParaRPr lang="en-US" altLang="en-US" sz="2200" dirty="0"/>
          </a:p>
          <a:p>
            <a:pPr lvl="1">
              <a:spcBef>
                <a:spcPct val="30000"/>
              </a:spcBef>
            </a:pPr>
            <a:endParaRPr lang="en-US" altLang="en-US" sz="2200" dirty="0"/>
          </a:p>
          <a:p>
            <a:pPr lvl="1">
              <a:spcBef>
                <a:spcPct val="30000"/>
              </a:spcBef>
            </a:pPr>
            <a:endParaRPr lang="en-US" altLang="en-US" sz="2200" dirty="0"/>
          </a:p>
          <a:p>
            <a:pPr lvl="1">
              <a:spcBef>
                <a:spcPct val="30000"/>
              </a:spcBef>
            </a:pPr>
            <a:endParaRPr lang="en-US" altLang="en-US" sz="2200" dirty="0"/>
          </a:p>
          <a:p>
            <a:pPr lvl="1">
              <a:spcBef>
                <a:spcPct val="30000"/>
              </a:spcBef>
            </a:pPr>
            <a:endParaRPr lang="en-US" altLang="en-US" sz="2200" dirty="0"/>
          </a:p>
          <a:p>
            <a:pPr lvl="1">
              <a:spcBef>
                <a:spcPct val="60000"/>
              </a:spcBef>
            </a:pPr>
            <a:r>
              <a:rPr lang="en-US" altLang="en-US" sz="2200" dirty="0">
                <a:solidFill>
                  <a:schemeClr val="bg1">
                    <a:lumMod val="50000"/>
                  </a:schemeClr>
                </a:solidFill>
              </a:rPr>
              <a:t>The disadvantage of RAID 1 is cost</a:t>
            </a:r>
            <a:r>
              <a:rPr lang="en-US" altLang="en-US" sz="2200" dirty="0"/>
              <a:t>.</a:t>
            </a:r>
          </a:p>
        </p:txBody>
      </p:sp>
      <p:pic>
        <p:nvPicPr>
          <p:cNvPr id="770057" name="Picture 9" descr="Raid1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32063"/>
            <a:ext cx="7620000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0059" name="Rectangle 11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4800600" cy="547688"/>
          </a:xfrm>
          <a:noFill/>
          <a:ln/>
        </p:spPr>
        <p:txBody>
          <a:bodyPr/>
          <a:lstStyle/>
          <a:p>
            <a:r>
              <a:rPr lang="en-US" altLang="en-US"/>
              <a:t>7.9 RAID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477F-4A07-43F7-821F-082FA372909B}" type="slidenum">
              <a:rPr lang="en-US" altLang="en-US"/>
              <a:pPr/>
              <a:t>41</a:t>
            </a:fld>
            <a:endParaRPr lang="en-US" altLang="en-US" dirty="0"/>
          </a:p>
        </p:txBody>
      </p:sp>
      <p:sp>
        <p:nvSpPr>
          <p:cNvPr id="772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487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A RAID </a:t>
            </a:r>
            <a:r>
              <a:rPr lang="en-US" altLang="en-US" sz="26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Level 2</a:t>
            </a:r>
            <a:r>
              <a:rPr lang="en-US" altLang="en-US" sz="2600" dirty="0">
                <a:latin typeface="Arial" charset="0"/>
              </a:rPr>
              <a:t> configuration consists of </a:t>
            </a:r>
            <a:r>
              <a:rPr lang="en-US" altLang="en-US" sz="26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a set of data drives, and a set of Hamming code drives</a:t>
            </a:r>
            <a:r>
              <a:rPr lang="en-US" altLang="en-US" sz="2600" dirty="0">
                <a:latin typeface="Arial" charset="0"/>
              </a:rPr>
              <a:t>.</a:t>
            </a:r>
          </a:p>
          <a:p>
            <a:pPr lvl="1">
              <a:spcBef>
                <a:spcPct val="10000"/>
              </a:spcBef>
            </a:pPr>
            <a:r>
              <a:rPr lang="en-US" altLang="en-US" sz="2200" dirty="0"/>
              <a:t>Hamming code drives provide error correction for the data drives.</a:t>
            </a:r>
          </a:p>
          <a:p>
            <a:pPr lvl="1">
              <a:spcBef>
                <a:spcPct val="30000"/>
              </a:spcBef>
            </a:pPr>
            <a:endParaRPr lang="en-US" altLang="en-US" sz="2200" dirty="0"/>
          </a:p>
          <a:p>
            <a:pPr lvl="1">
              <a:spcBef>
                <a:spcPct val="30000"/>
              </a:spcBef>
            </a:pPr>
            <a:endParaRPr lang="en-US" altLang="en-US" sz="2200" dirty="0"/>
          </a:p>
          <a:p>
            <a:pPr lvl="1">
              <a:spcBef>
                <a:spcPct val="30000"/>
              </a:spcBef>
            </a:pPr>
            <a:endParaRPr lang="en-US" altLang="en-US" sz="2200" dirty="0"/>
          </a:p>
          <a:p>
            <a:pPr lvl="1">
              <a:spcBef>
                <a:spcPct val="30000"/>
              </a:spcBef>
            </a:pPr>
            <a:endParaRPr lang="en-US" altLang="en-US" sz="2200" dirty="0"/>
          </a:p>
          <a:p>
            <a:pPr lvl="1">
              <a:spcBef>
                <a:spcPct val="30000"/>
              </a:spcBef>
            </a:pPr>
            <a:endParaRPr lang="en-US" altLang="en-US" sz="2200" dirty="0"/>
          </a:p>
          <a:p>
            <a:pPr lvl="1">
              <a:spcBef>
                <a:spcPct val="30000"/>
              </a:spcBef>
            </a:pPr>
            <a:endParaRPr lang="en-US" altLang="en-US" sz="2200" dirty="0"/>
          </a:p>
          <a:p>
            <a:pPr lvl="1">
              <a:spcBef>
                <a:spcPct val="30000"/>
              </a:spcBef>
            </a:pPr>
            <a:endParaRPr lang="en-US" altLang="en-US" sz="2200" dirty="0"/>
          </a:p>
          <a:p>
            <a:pPr lvl="1">
              <a:spcBef>
                <a:spcPct val="30000"/>
              </a:spcBef>
            </a:pPr>
            <a:r>
              <a:rPr lang="en-US" altLang="en-US" sz="2200" dirty="0"/>
              <a:t>RAID 2 </a:t>
            </a:r>
            <a:r>
              <a:rPr lang="en-US" altLang="en-US" sz="2200" dirty="0">
                <a:solidFill>
                  <a:schemeClr val="bg1">
                    <a:lumMod val="50000"/>
                  </a:schemeClr>
                </a:solidFill>
              </a:rPr>
              <a:t>performance is poor and the cost is relatively high</a:t>
            </a:r>
            <a:r>
              <a:rPr lang="en-US" altLang="en-US" sz="2200" dirty="0"/>
              <a:t>.</a:t>
            </a:r>
          </a:p>
        </p:txBody>
      </p:sp>
      <p:pic>
        <p:nvPicPr>
          <p:cNvPr id="772102" name="Picture 6" descr="7-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988" y="2209800"/>
            <a:ext cx="5840412" cy="313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2104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4800600" cy="547688"/>
          </a:xfrm>
          <a:noFill/>
          <a:ln/>
        </p:spPr>
        <p:txBody>
          <a:bodyPr/>
          <a:lstStyle/>
          <a:p>
            <a:r>
              <a:rPr lang="en-US" altLang="en-US"/>
              <a:t>7.9 RAID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0991-978F-4FBD-80FD-A0642A1AADE0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774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9333" y="1028700"/>
            <a:ext cx="8229600" cy="480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RAID </a:t>
            </a:r>
            <a:r>
              <a:rPr lang="en-US" altLang="en-US" sz="26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Level 3 </a:t>
            </a:r>
            <a:r>
              <a:rPr lang="en-US" altLang="en-US" sz="2600" dirty="0">
                <a:latin typeface="Arial" charset="0"/>
              </a:rPr>
              <a:t>stripes bits across a set of data drives and provides a separate disk for parity.</a:t>
            </a:r>
          </a:p>
          <a:p>
            <a:pPr lvl="1">
              <a:spcBef>
                <a:spcPct val="30000"/>
              </a:spcBef>
            </a:pPr>
            <a:r>
              <a:rPr lang="en-US" altLang="en-US" sz="2200" dirty="0">
                <a:solidFill>
                  <a:schemeClr val="bg1">
                    <a:lumMod val="50000"/>
                  </a:schemeClr>
                </a:solidFill>
              </a:rPr>
              <a:t>Parity is the XOR of the </a:t>
            </a:r>
          </a:p>
          <a:p>
            <a:pPr marL="457200" lvl="1" indent="0">
              <a:spcBef>
                <a:spcPct val="30000"/>
              </a:spcBef>
              <a:buNone/>
            </a:pPr>
            <a:r>
              <a:rPr lang="en-US" altLang="en-US" sz="2200" dirty="0">
                <a:solidFill>
                  <a:schemeClr val="bg1">
                    <a:lumMod val="50000"/>
                  </a:schemeClr>
                </a:solidFill>
              </a:rPr>
              <a:t>data bits</a:t>
            </a:r>
            <a:r>
              <a:rPr lang="en-US" altLang="en-US" sz="2200" dirty="0"/>
              <a:t>.</a:t>
            </a:r>
            <a:endParaRPr lang="en-US" altLang="en-US" sz="1800" dirty="0"/>
          </a:p>
          <a:p>
            <a:pPr lvl="1">
              <a:spcBef>
                <a:spcPct val="30000"/>
              </a:spcBef>
            </a:pPr>
            <a:endParaRPr lang="en-US" altLang="en-US" sz="2200" dirty="0"/>
          </a:p>
          <a:p>
            <a:pPr lvl="1">
              <a:spcBef>
                <a:spcPct val="30000"/>
              </a:spcBef>
            </a:pPr>
            <a:endParaRPr lang="en-US" altLang="en-US" sz="2200" dirty="0"/>
          </a:p>
          <a:p>
            <a:pPr lvl="1">
              <a:spcBef>
                <a:spcPct val="30000"/>
              </a:spcBef>
            </a:pPr>
            <a:endParaRPr lang="en-US" altLang="en-US" sz="2200" dirty="0"/>
          </a:p>
          <a:p>
            <a:pPr lvl="1">
              <a:spcBef>
                <a:spcPct val="30000"/>
              </a:spcBef>
            </a:pPr>
            <a:endParaRPr lang="en-US" altLang="en-US" sz="2200" dirty="0"/>
          </a:p>
          <a:p>
            <a:pPr marL="457200" lvl="1" indent="0">
              <a:spcBef>
                <a:spcPct val="30000"/>
              </a:spcBef>
              <a:buNone/>
            </a:pPr>
            <a:endParaRPr lang="en-US" altLang="en-US" sz="2200" dirty="0"/>
          </a:p>
          <a:p>
            <a:pPr lvl="1">
              <a:spcBef>
                <a:spcPct val="60000"/>
              </a:spcBef>
            </a:pPr>
            <a:endParaRPr lang="en-US" altLang="en-US" sz="2200" dirty="0"/>
          </a:p>
          <a:p>
            <a:pPr marL="457200" lvl="1" indent="0">
              <a:spcBef>
                <a:spcPct val="60000"/>
              </a:spcBef>
              <a:buNone/>
            </a:pPr>
            <a:r>
              <a:rPr lang="en-US" altLang="en-US" sz="2200" dirty="0"/>
              <a:t>-RAID 3 is </a:t>
            </a:r>
            <a:r>
              <a:rPr lang="en-US" altLang="en-US" sz="2200" dirty="0">
                <a:solidFill>
                  <a:schemeClr val="bg1">
                    <a:lumMod val="50000"/>
                  </a:schemeClr>
                </a:solidFill>
              </a:rPr>
              <a:t>not suitable for commercial applications</a:t>
            </a:r>
            <a:r>
              <a:rPr lang="en-US" altLang="en-US" sz="2200" dirty="0"/>
              <a:t>, but is good for personal systems.</a:t>
            </a:r>
          </a:p>
        </p:txBody>
      </p:sp>
      <p:pic>
        <p:nvPicPr>
          <p:cNvPr id="774151" name="Picture 7" descr="7-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" y="2806436"/>
            <a:ext cx="8135938" cy="255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4153" name="Rectangle 9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4800600" cy="547688"/>
          </a:xfrm>
          <a:noFill/>
          <a:ln/>
        </p:spPr>
        <p:txBody>
          <a:bodyPr/>
          <a:lstStyle/>
          <a:p>
            <a:r>
              <a:rPr lang="en-US" altLang="en-US"/>
              <a:t>7.9 RAID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BE12A8-E18C-8F89-6E18-2B425D1ED6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304" b="-1"/>
          <a:stretch/>
        </p:blipFill>
        <p:spPr>
          <a:xfrm>
            <a:off x="4284133" y="2133600"/>
            <a:ext cx="4470400" cy="59028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613D-4526-4FE0-BAAE-D7BE935F76C5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776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0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RAID </a:t>
            </a:r>
            <a:r>
              <a:rPr lang="en-US" altLang="en-US" sz="26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Level 4 </a:t>
            </a:r>
            <a:r>
              <a:rPr lang="en-US" altLang="en-US" sz="2600" dirty="0">
                <a:latin typeface="Arial" charset="0"/>
              </a:rPr>
              <a:t>is like adding parity disks to RAID 0.</a:t>
            </a:r>
          </a:p>
          <a:p>
            <a:pPr lvl="1">
              <a:spcBef>
                <a:spcPct val="30000"/>
              </a:spcBef>
            </a:pPr>
            <a:r>
              <a:rPr lang="en-US" altLang="en-US" sz="2200" dirty="0"/>
              <a:t>Data is written in blocks across the data disks, and a parity block is written to the redundant drive.</a:t>
            </a:r>
          </a:p>
          <a:p>
            <a:pPr lvl="1">
              <a:spcBef>
                <a:spcPct val="30000"/>
              </a:spcBef>
            </a:pPr>
            <a:endParaRPr lang="en-US" altLang="en-US" sz="2200" dirty="0"/>
          </a:p>
          <a:p>
            <a:pPr lvl="1">
              <a:spcBef>
                <a:spcPct val="30000"/>
              </a:spcBef>
            </a:pPr>
            <a:endParaRPr lang="en-US" altLang="en-US" sz="2200" dirty="0"/>
          </a:p>
          <a:p>
            <a:pPr lvl="1">
              <a:spcBef>
                <a:spcPct val="30000"/>
              </a:spcBef>
            </a:pPr>
            <a:endParaRPr lang="en-US" altLang="en-US" sz="2200" dirty="0"/>
          </a:p>
          <a:p>
            <a:pPr lvl="1">
              <a:spcBef>
                <a:spcPct val="30000"/>
              </a:spcBef>
            </a:pPr>
            <a:endParaRPr lang="en-US" altLang="en-US" sz="2200" dirty="0"/>
          </a:p>
          <a:p>
            <a:pPr lvl="1">
              <a:spcBef>
                <a:spcPct val="30000"/>
              </a:spcBef>
            </a:pPr>
            <a:endParaRPr lang="en-US" altLang="en-US" sz="2200" dirty="0"/>
          </a:p>
          <a:p>
            <a:pPr lvl="1">
              <a:spcBef>
                <a:spcPct val="30000"/>
              </a:spcBef>
            </a:pPr>
            <a:endParaRPr lang="en-US" altLang="en-US" sz="2200" dirty="0"/>
          </a:p>
          <a:p>
            <a:pPr lvl="1">
              <a:spcBef>
                <a:spcPct val="40000"/>
              </a:spcBef>
            </a:pPr>
            <a:r>
              <a:rPr lang="en-US" altLang="en-US" sz="2200" dirty="0"/>
              <a:t>RAID 4 would be feasible if all record blocks were the same size.</a:t>
            </a:r>
          </a:p>
        </p:txBody>
      </p:sp>
      <p:pic>
        <p:nvPicPr>
          <p:cNvPr id="776198" name="Picture 6" descr="7-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2444750"/>
            <a:ext cx="8547100" cy="253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620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4800600" cy="547688"/>
          </a:xfrm>
          <a:noFill/>
          <a:ln/>
        </p:spPr>
        <p:txBody>
          <a:bodyPr/>
          <a:lstStyle/>
          <a:p>
            <a:r>
              <a:rPr lang="en-US" altLang="en-US"/>
              <a:t>7.9 RAID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07A2-6911-41B6-870A-E1E17642963A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778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80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RAID </a:t>
            </a:r>
            <a:r>
              <a:rPr lang="en-US" altLang="en-US" sz="26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Level 5</a:t>
            </a:r>
            <a:r>
              <a:rPr lang="en-US" altLang="en-US" sz="2600" dirty="0">
                <a:latin typeface="Arial" charset="0"/>
              </a:rPr>
              <a:t> is RAID 4 with </a:t>
            </a:r>
            <a:r>
              <a:rPr lang="en-US" altLang="en-US" sz="26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distributed parity</a:t>
            </a:r>
            <a:r>
              <a:rPr lang="en-US" altLang="en-US" sz="2600" dirty="0">
                <a:latin typeface="Arial" charset="0"/>
              </a:rPr>
              <a:t>.</a:t>
            </a:r>
          </a:p>
          <a:p>
            <a:pPr lvl="1">
              <a:spcBef>
                <a:spcPct val="30000"/>
              </a:spcBef>
            </a:pPr>
            <a:r>
              <a:rPr lang="en-US" altLang="en-US" sz="2200" dirty="0"/>
              <a:t>With distributed parity, some accesses can be serviced concurrently, giving good performance and high reliability.</a:t>
            </a:r>
          </a:p>
          <a:p>
            <a:pPr lvl="1">
              <a:spcBef>
                <a:spcPct val="30000"/>
              </a:spcBef>
            </a:pPr>
            <a:endParaRPr lang="en-US" altLang="en-US" sz="2200" dirty="0"/>
          </a:p>
          <a:p>
            <a:pPr lvl="1">
              <a:spcBef>
                <a:spcPct val="30000"/>
              </a:spcBef>
            </a:pPr>
            <a:endParaRPr lang="en-US" altLang="en-US" sz="2200" dirty="0"/>
          </a:p>
          <a:p>
            <a:pPr lvl="1">
              <a:spcBef>
                <a:spcPct val="30000"/>
              </a:spcBef>
            </a:pPr>
            <a:endParaRPr lang="en-US" altLang="en-US" sz="2200" dirty="0"/>
          </a:p>
          <a:p>
            <a:pPr lvl="1">
              <a:spcBef>
                <a:spcPct val="30000"/>
              </a:spcBef>
            </a:pPr>
            <a:endParaRPr lang="en-US" altLang="en-US" sz="2200" dirty="0"/>
          </a:p>
          <a:p>
            <a:pPr lvl="1">
              <a:spcBef>
                <a:spcPct val="30000"/>
              </a:spcBef>
            </a:pPr>
            <a:endParaRPr lang="en-US" altLang="en-US" sz="2200" dirty="0"/>
          </a:p>
          <a:p>
            <a:pPr lvl="1">
              <a:spcBef>
                <a:spcPct val="30000"/>
              </a:spcBef>
            </a:pPr>
            <a:endParaRPr lang="en-US" altLang="en-US" sz="2200" dirty="0"/>
          </a:p>
          <a:p>
            <a:pPr lvl="1">
              <a:spcBef>
                <a:spcPct val="40000"/>
              </a:spcBef>
            </a:pPr>
            <a:endParaRPr lang="en-US" altLang="en-US" sz="2200" dirty="0"/>
          </a:p>
          <a:p>
            <a:pPr lvl="1">
              <a:spcBef>
                <a:spcPct val="40000"/>
              </a:spcBef>
            </a:pPr>
            <a:r>
              <a:rPr lang="en-US" altLang="en-US" sz="2200" dirty="0"/>
              <a:t>RAID 5 is </a:t>
            </a:r>
            <a:r>
              <a:rPr lang="en-US" altLang="en-US" sz="2200" dirty="0">
                <a:solidFill>
                  <a:schemeClr val="bg1">
                    <a:lumMod val="50000"/>
                  </a:schemeClr>
                </a:solidFill>
              </a:rPr>
              <a:t>used in many commercial systems</a:t>
            </a:r>
            <a:r>
              <a:rPr lang="en-US" altLang="en-US" sz="2200" dirty="0"/>
              <a:t>.</a:t>
            </a:r>
          </a:p>
        </p:txBody>
      </p:sp>
      <p:pic>
        <p:nvPicPr>
          <p:cNvPr id="778246" name="Picture 6" descr="7-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41575"/>
            <a:ext cx="6810375" cy="296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8248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4800600" cy="547688"/>
          </a:xfrm>
          <a:noFill/>
          <a:ln/>
        </p:spPr>
        <p:txBody>
          <a:bodyPr/>
          <a:lstStyle/>
          <a:p>
            <a:r>
              <a:rPr lang="en-US" altLang="en-US"/>
              <a:t>7.9 RAID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7-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068638"/>
            <a:ext cx="6810375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9113" y="1125538"/>
            <a:ext cx="8229600" cy="5543550"/>
          </a:xfrm>
          <a:noFill/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400">
                <a:latin typeface="Arial" panose="020B0604020202020204" pitchFamily="34" charset="0"/>
              </a:rPr>
              <a:t>RAID Level 5 is RAID 4 with distributed parity (= load balancing).</a:t>
            </a:r>
          </a:p>
          <a:p>
            <a:pPr lvl="1">
              <a:spcBef>
                <a:spcPct val="30000"/>
              </a:spcBef>
            </a:pPr>
            <a:r>
              <a:rPr lang="en-US" sz="2000"/>
              <a:t>With distributed parity, some accesses can be serviced concurrently, giving good performance and high reliability.</a:t>
            </a:r>
          </a:p>
          <a:p>
            <a:pPr lvl="2">
              <a:spcBef>
                <a:spcPct val="30000"/>
              </a:spcBef>
            </a:pPr>
            <a:r>
              <a:rPr lang="en-US" sz="1800" b="1">
                <a:solidFill>
                  <a:srgbClr val="FF0000"/>
                </a:solidFill>
              </a:rPr>
              <a:t>E.g. we can write strip 6 and strip 7 at the same time, why?</a:t>
            </a:r>
          </a:p>
          <a:p>
            <a:pPr lvl="1">
              <a:spcBef>
                <a:spcPct val="30000"/>
              </a:spcBef>
            </a:pPr>
            <a:endParaRPr lang="en-US" sz="2000"/>
          </a:p>
          <a:p>
            <a:pPr lvl="1">
              <a:spcBef>
                <a:spcPct val="30000"/>
              </a:spcBef>
            </a:pPr>
            <a:endParaRPr lang="en-US" sz="2000"/>
          </a:p>
          <a:p>
            <a:pPr lvl="1">
              <a:spcBef>
                <a:spcPct val="30000"/>
              </a:spcBef>
            </a:pPr>
            <a:endParaRPr lang="en-US" sz="2000"/>
          </a:p>
          <a:p>
            <a:pPr lvl="1">
              <a:spcBef>
                <a:spcPct val="30000"/>
              </a:spcBef>
            </a:pPr>
            <a:endParaRPr lang="en-US" sz="2000"/>
          </a:p>
          <a:p>
            <a:pPr lvl="1">
              <a:spcBef>
                <a:spcPct val="30000"/>
              </a:spcBef>
            </a:pPr>
            <a:endParaRPr lang="en-US" sz="2000"/>
          </a:p>
          <a:p>
            <a:pPr lvl="1">
              <a:spcBef>
                <a:spcPct val="30000"/>
              </a:spcBef>
            </a:pPr>
            <a:endParaRPr lang="en-US" sz="2000"/>
          </a:p>
          <a:p>
            <a:pPr lvl="1">
              <a:spcBef>
                <a:spcPct val="40000"/>
              </a:spcBef>
            </a:pPr>
            <a:endParaRPr lang="en-US" sz="2000"/>
          </a:p>
          <a:p>
            <a:pPr lvl="1">
              <a:spcBef>
                <a:spcPct val="40000"/>
              </a:spcBef>
            </a:pPr>
            <a:r>
              <a:rPr lang="en-US" sz="2000"/>
              <a:t>The most complex disk controller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82588"/>
            <a:ext cx="6553200" cy="547687"/>
          </a:xfrm>
          <a:noFill/>
        </p:spPr>
        <p:txBody>
          <a:bodyPr anchor="ctr"/>
          <a:lstStyle/>
          <a:p>
            <a:r>
              <a:rPr lang="en-US" sz="1900" b="1">
                <a:solidFill>
                  <a:srgbClr val="0066CC"/>
                </a:solidFill>
                <a:latin typeface="Arial" panose="020B0604020202020204" pitchFamily="34" charset="0"/>
              </a:rPr>
              <a:t>RAID-5</a:t>
            </a:r>
            <a:endParaRPr lang="en-US" sz="1900">
              <a:solidFill>
                <a:srgbClr val="0066CC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1"/>
          <p:cNvSpPr>
            <a:spLocks noChangeArrowheads="1"/>
          </p:cNvSpPr>
          <p:nvPr/>
        </p:nvSpPr>
        <p:spPr bwMode="auto">
          <a:xfrm>
            <a:off x="1763713" y="4868863"/>
            <a:ext cx="3455987" cy="5762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h-TH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parity bit in RAID 4 and 5</a:t>
            </a:r>
            <a:endParaRPr lang="th-TH" dirty="0"/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h-TH"/>
          </a:p>
        </p:txBody>
      </p:sp>
      <p:sp>
        <p:nvSpPr>
          <p:cNvPr id="52230" name="Rectangle 5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h-TH"/>
          </a:p>
        </p:txBody>
      </p:sp>
      <p:graphicFrame>
        <p:nvGraphicFramePr>
          <p:cNvPr id="52231" name="Object 6"/>
          <p:cNvGraphicFramePr>
            <a:graphicFrameLocks noChangeAspect="1"/>
          </p:cNvGraphicFramePr>
          <p:nvPr/>
        </p:nvGraphicFramePr>
        <p:xfrm>
          <a:off x="468313" y="1700213"/>
          <a:ext cx="8675687" cy="375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76600" imgH="1371600" progId="Equation.DSMT4">
                  <p:embed/>
                </p:oleObj>
              </mc:Choice>
              <mc:Fallback>
                <p:oleObj name="Equation" r:id="rId2" imgW="3276600" imgH="1371600" progId="Equation.DSMT4">
                  <p:embed/>
                  <p:pic>
                    <p:nvPicPr>
                      <p:cNvPr id="5223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700213"/>
                        <a:ext cx="8675687" cy="375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2" name="Text Box 7"/>
          <p:cNvSpPr txBox="1">
            <a:spLocks noChangeArrowheads="1"/>
          </p:cNvSpPr>
          <p:nvPr/>
        </p:nvSpPr>
        <p:spPr bwMode="auto">
          <a:xfrm>
            <a:off x="3419475" y="5805488"/>
            <a:ext cx="183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Old data strip</a:t>
            </a:r>
            <a:endParaRPr lang="th-TH"/>
          </a:p>
        </p:txBody>
      </p:sp>
      <p:sp>
        <p:nvSpPr>
          <p:cNvPr id="52233" name="Text Box 8"/>
          <p:cNvSpPr txBox="1">
            <a:spLocks noChangeArrowheads="1"/>
          </p:cNvSpPr>
          <p:nvPr/>
        </p:nvSpPr>
        <p:spPr bwMode="auto">
          <a:xfrm>
            <a:off x="684213" y="5805488"/>
            <a:ext cx="2041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Old parity strip</a:t>
            </a:r>
            <a:endParaRPr lang="th-TH"/>
          </a:p>
        </p:txBody>
      </p:sp>
      <p:sp>
        <p:nvSpPr>
          <p:cNvPr id="52234" name="Line 9"/>
          <p:cNvSpPr>
            <a:spLocks noChangeShapeType="1"/>
          </p:cNvSpPr>
          <p:nvPr/>
        </p:nvSpPr>
        <p:spPr bwMode="auto">
          <a:xfrm flipV="1">
            <a:off x="1908175" y="5445125"/>
            <a:ext cx="2159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52235" name="Line 10"/>
          <p:cNvSpPr>
            <a:spLocks noChangeShapeType="1"/>
          </p:cNvSpPr>
          <p:nvPr/>
        </p:nvSpPr>
        <p:spPr bwMode="auto">
          <a:xfrm flipH="1" flipV="1">
            <a:off x="3419475" y="5373688"/>
            <a:ext cx="2889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8604-D443-4AB5-89D8-94B29E7D8C27}" type="slidenum">
              <a:rPr lang="en-US" altLang="en-US"/>
              <a:pPr/>
              <a:t>47</a:t>
            </a:fld>
            <a:endParaRPr lang="en-US" altLang="en-US" dirty="0"/>
          </a:p>
        </p:txBody>
      </p:sp>
      <p:sp>
        <p:nvSpPr>
          <p:cNvPr id="780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0850" y="1143000"/>
            <a:ext cx="8229600" cy="480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sz="26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RAID Level 6 </a:t>
            </a:r>
            <a:r>
              <a:rPr lang="en-US" altLang="en-US" sz="2600" dirty="0">
                <a:latin typeface="Arial" charset="0"/>
              </a:rPr>
              <a:t>carries </a:t>
            </a:r>
            <a:r>
              <a:rPr lang="en-US" altLang="en-US" sz="26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two levels of error protection </a:t>
            </a:r>
            <a:r>
              <a:rPr lang="en-US" altLang="en-US" sz="2600" dirty="0">
                <a:latin typeface="Arial" charset="0"/>
              </a:rPr>
              <a:t>over striped data: </a:t>
            </a:r>
            <a:r>
              <a:rPr lang="en-US" altLang="en-US" sz="26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Reed-</a:t>
            </a:r>
            <a:r>
              <a:rPr lang="en-US" altLang="en-US" sz="2600" dirty="0" err="1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Soloman</a:t>
            </a:r>
            <a:r>
              <a:rPr lang="en-US" altLang="en-US" sz="26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 and parity</a:t>
            </a:r>
            <a:r>
              <a:rPr lang="en-US" altLang="en-US" sz="2600" dirty="0">
                <a:latin typeface="Arial" charset="0"/>
              </a:rPr>
              <a:t>.</a:t>
            </a:r>
          </a:p>
          <a:p>
            <a:pPr lvl="1">
              <a:spcBef>
                <a:spcPct val="30000"/>
              </a:spcBef>
            </a:pPr>
            <a:r>
              <a:rPr lang="en-US" altLang="en-US" sz="2200" dirty="0"/>
              <a:t>It can tolerate the loss of two disks.</a:t>
            </a:r>
          </a:p>
          <a:p>
            <a:pPr lvl="1">
              <a:spcBef>
                <a:spcPct val="30000"/>
              </a:spcBef>
            </a:pPr>
            <a:endParaRPr lang="en-US" altLang="en-US" sz="2200" dirty="0"/>
          </a:p>
          <a:p>
            <a:pPr lvl="1">
              <a:spcBef>
                <a:spcPct val="30000"/>
              </a:spcBef>
            </a:pPr>
            <a:endParaRPr lang="en-US" altLang="en-US" sz="2200" dirty="0"/>
          </a:p>
          <a:p>
            <a:pPr lvl="1">
              <a:spcBef>
                <a:spcPct val="30000"/>
              </a:spcBef>
            </a:pPr>
            <a:endParaRPr lang="en-US" altLang="en-US" sz="2200" dirty="0"/>
          </a:p>
          <a:p>
            <a:pPr lvl="1">
              <a:spcBef>
                <a:spcPct val="30000"/>
              </a:spcBef>
            </a:pPr>
            <a:endParaRPr lang="en-US" altLang="en-US" sz="2200" dirty="0"/>
          </a:p>
          <a:p>
            <a:pPr lvl="1">
              <a:spcBef>
                <a:spcPct val="30000"/>
              </a:spcBef>
            </a:pPr>
            <a:endParaRPr lang="en-US" altLang="en-US" sz="2200" dirty="0"/>
          </a:p>
          <a:p>
            <a:pPr lvl="1">
              <a:spcBef>
                <a:spcPct val="30000"/>
              </a:spcBef>
            </a:pPr>
            <a:endParaRPr lang="en-US" altLang="en-US" sz="2200" dirty="0"/>
          </a:p>
          <a:p>
            <a:pPr lvl="1">
              <a:spcBef>
                <a:spcPct val="40000"/>
              </a:spcBef>
            </a:pPr>
            <a:endParaRPr lang="en-US" altLang="en-US" sz="2200" dirty="0"/>
          </a:p>
          <a:p>
            <a:pPr lvl="1">
              <a:spcBef>
                <a:spcPct val="15000"/>
              </a:spcBef>
            </a:pPr>
            <a:r>
              <a:rPr lang="en-US" altLang="en-US" sz="2200" dirty="0"/>
              <a:t>RAID 6 is write-intensive, but highly fault-tolerant.</a:t>
            </a:r>
          </a:p>
        </p:txBody>
      </p:sp>
      <p:pic>
        <p:nvPicPr>
          <p:cNvPr id="780293" name="Picture 5" descr="7-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2590800"/>
            <a:ext cx="8235950" cy="274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0295" name="Rectangle 7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4800600" cy="547688"/>
          </a:xfrm>
          <a:noFill/>
          <a:ln/>
        </p:spPr>
        <p:txBody>
          <a:bodyPr/>
          <a:lstStyle/>
          <a:p>
            <a:r>
              <a:rPr lang="en-US" altLang="en-US"/>
              <a:t>7.9 RAID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ความหมาย และ HDD RAID ที่นิยมกัน - IT">
            <a:extLst>
              <a:ext uri="{FF2B5EF4-FFF2-40B4-BE49-F238E27FC236}">
                <a16:creationId xmlns:a16="http://schemas.microsoft.com/office/drawing/2014/main" id="{B13C8AAF-C677-EF7C-7D1F-7B0A5775A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844"/>
            <a:ext cx="4191000" cy="245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3599-39FC-4288-998D-20636D5FE86E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782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052777"/>
            <a:ext cx="480060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400" dirty="0">
                <a:latin typeface="Arial" charset="0"/>
              </a:rPr>
              <a:t>Large systems may employ various RAID levels, depending on the criticality of the data on the drives.</a:t>
            </a:r>
          </a:p>
        </p:txBody>
      </p:sp>
      <p:sp>
        <p:nvSpPr>
          <p:cNvPr id="782342" name="Rectangle 6"/>
          <p:cNvSpPr>
            <a:spLocks noGrp="1" noChangeArrowheads="1"/>
          </p:cNvSpPr>
          <p:nvPr>
            <p:ph type="title"/>
          </p:nvPr>
        </p:nvSpPr>
        <p:spPr>
          <a:xfrm>
            <a:off x="-762000" y="304535"/>
            <a:ext cx="4800600" cy="547688"/>
          </a:xfrm>
          <a:noFill/>
          <a:ln/>
        </p:spPr>
        <p:txBody>
          <a:bodyPr/>
          <a:lstStyle/>
          <a:p>
            <a:r>
              <a:rPr lang="en-US" altLang="en-US" dirty="0"/>
              <a:t>7.9 RAID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11BD78-D5E7-7D06-DA0C-F529E0BFDD86}"/>
              </a:ext>
            </a:extLst>
          </p:cNvPr>
          <p:cNvSpPr txBox="1"/>
          <p:nvPr/>
        </p:nvSpPr>
        <p:spPr>
          <a:xfrm>
            <a:off x="381000" y="3048000"/>
            <a:ext cx="8153400" cy="2359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Arial" charset="0"/>
              </a:rPr>
              <a:t>Critical, high-throughput files can benefit from combining RAID 0 with RAID 1, called RAID 10.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Arial" charset="0"/>
              </a:rPr>
              <a:t>RAID 50 combines striping and distributed parity. For good fault tolerance and high capacity.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Arial" charset="0"/>
              </a:rPr>
              <a:t>Note: Higher RAID levels do not necessarily mean “better” RAID levels.  It all depends upon the needs of the applications that use the disks.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5952-C9DC-4827-A83F-4A7A3C9D089E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843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15340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600">
                <a:latin typeface="Arial" charset="0"/>
              </a:rPr>
              <a:t>Advances in technology have defied all efforts to define the ultimate upper limit for magnetic disk storage</a:t>
            </a:r>
            <a:r>
              <a:rPr lang="en-US" altLang="en-US" sz="2600"/>
              <a:t>.</a:t>
            </a:r>
          </a:p>
          <a:p>
            <a:pPr lvl="1">
              <a:spcBef>
                <a:spcPct val="10000"/>
              </a:spcBef>
            </a:pPr>
            <a:r>
              <a:rPr lang="en-US" altLang="en-US" sz="2400"/>
              <a:t>In the 1970s, the upper limit was thought to be around 2Mb/in</a:t>
            </a:r>
            <a:r>
              <a:rPr lang="en-US" altLang="en-US" baseline="30000"/>
              <a:t>2</a:t>
            </a:r>
            <a:r>
              <a:rPr lang="en-US" altLang="en-US" sz="2400"/>
              <a:t>.</a:t>
            </a:r>
          </a:p>
          <a:p>
            <a:pPr lvl="1">
              <a:spcBef>
                <a:spcPct val="10000"/>
              </a:spcBef>
            </a:pPr>
            <a:r>
              <a:rPr lang="en-US" altLang="en-US" sz="2400"/>
              <a:t>Today’s disks commonly support 20Gb/in</a:t>
            </a:r>
            <a:r>
              <a:rPr lang="en-US" altLang="en-US" baseline="30000"/>
              <a:t>2</a:t>
            </a:r>
            <a:r>
              <a:rPr lang="en-US" altLang="en-US" sz="2400"/>
              <a:t>.</a:t>
            </a:r>
            <a:endParaRPr lang="en-US" altLang="en-US" sz="2200">
              <a:latin typeface="Arial" charset="0"/>
            </a:endParaRPr>
          </a:p>
          <a:p>
            <a:r>
              <a:rPr lang="en-US" altLang="en-US" sz="2600">
                <a:latin typeface="Arial" charset="0"/>
              </a:rPr>
              <a:t>Improvements have occurred in several different technologies including:</a:t>
            </a:r>
          </a:p>
          <a:p>
            <a:pPr lvl="1">
              <a:spcBef>
                <a:spcPct val="5000"/>
              </a:spcBef>
            </a:pPr>
            <a:r>
              <a:rPr lang="en-US" altLang="en-US" sz="2400"/>
              <a:t>Materials science</a:t>
            </a:r>
          </a:p>
          <a:p>
            <a:pPr lvl="1">
              <a:spcBef>
                <a:spcPct val="5000"/>
              </a:spcBef>
            </a:pPr>
            <a:r>
              <a:rPr lang="en-US" altLang="en-US" sz="2400"/>
              <a:t>Magneto-optical recording heads.</a:t>
            </a:r>
          </a:p>
          <a:p>
            <a:pPr lvl="1">
              <a:spcBef>
                <a:spcPct val="5000"/>
              </a:spcBef>
            </a:pPr>
            <a:r>
              <a:rPr lang="en-US" altLang="en-US" sz="2400"/>
              <a:t>Error correcting codes.</a:t>
            </a:r>
          </a:p>
        </p:txBody>
      </p:sp>
      <p:sp>
        <p:nvSpPr>
          <p:cNvPr id="843779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6858000" cy="547688"/>
          </a:xfrm>
          <a:noFill/>
          <a:ln/>
        </p:spPr>
        <p:txBody>
          <a:bodyPr/>
          <a:lstStyle/>
          <a:p>
            <a:r>
              <a:rPr lang="en-US" altLang="en-US"/>
              <a:t>7.10 The Future of Data Storage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7088-6647-4923-8A9D-01A09E51B8B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</p:spPr>
        <p:txBody>
          <a:bodyPr/>
          <a:lstStyle/>
          <a:p>
            <a:r>
              <a:rPr lang="en-US" altLang="en-US"/>
              <a:t>7.4 I/O Architectures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104900"/>
            <a:ext cx="8153400" cy="464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600" dirty="0">
                <a:latin typeface="Arial" charset="0"/>
              </a:rPr>
              <a:t>We define</a:t>
            </a:r>
            <a:r>
              <a:rPr lang="en-US" altLang="en-US" sz="2600" dirty="0">
                <a:solidFill>
                  <a:srgbClr val="0070C0"/>
                </a:solidFill>
                <a:latin typeface="Arial" charset="0"/>
              </a:rPr>
              <a:t> input/output as a subsystem of components that moves coded data between external devices and a host system</a:t>
            </a:r>
            <a:r>
              <a:rPr lang="en-US" altLang="en-US" sz="2600" dirty="0">
                <a:latin typeface="Arial" charset="0"/>
              </a:rPr>
              <a:t>.</a:t>
            </a:r>
          </a:p>
          <a:p>
            <a:r>
              <a:rPr lang="en-US" altLang="en-US" sz="2600" dirty="0">
                <a:latin typeface="Arial" charset="0"/>
              </a:rPr>
              <a:t>I/O subsystems include: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Blocks of main memory </a:t>
            </a:r>
            <a:r>
              <a:rPr lang="en-US" altLang="en-US" sz="2400" dirty="0"/>
              <a:t>that are devoted to I/O functions.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Buses </a:t>
            </a:r>
            <a:r>
              <a:rPr lang="en-US" altLang="en-US" sz="2400" dirty="0"/>
              <a:t>that move data into and out of the system. 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Control modules </a:t>
            </a:r>
            <a:r>
              <a:rPr lang="en-US" altLang="en-US" sz="2400" dirty="0"/>
              <a:t>in the host and in peripheral devices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Interfaces</a:t>
            </a:r>
            <a:r>
              <a:rPr lang="en-US" altLang="en-US" sz="2400" dirty="0"/>
              <a:t> to external components such as keyboards and disks.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Cabling</a:t>
            </a:r>
            <a:r>
              <a:rPr lang="en-US" altLang="en-US" sz="2400" dirty="0"/>
              <a:t> or communications links between the host system and its peripherals.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0074-5ABE-4C96-9E00-BE0D7EEE32BA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849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464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Present day </a:t>
            </a:r>
            <a:r>
              <a:rPr lang="en-US" altLang="en-US" sz="26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biological data storage </a:t>
            </a:r>
            <a:r>
              <a:rPr lang="en-US" altLang="en-US" sz="2600" dirty="0">
                <a:latin typeface="Arial" charset="0"/>
              </a:rPr>
              <a:t>systems combine organic compounds such as proteins or oils with inorganic (</a:t>
            </a:r>
            <a:r>
              <a:rPr lang="en-US" altLang="en-US" sz="2600" dirty="0" err="1">
                <a:latin typeface="Arial" charset="0"/>
              </a:rPr>
              <a:t>magentizable</a:t>
            </a:r>
            <a:r>
              <a:rPr lang="en-US" altLang="en-US" sz="2600" dirty="0">
                <a:latin typeface="Arial" charset="0"/>
              </a:rPr>
              <a:t>) substances.</a:t>
            </a:r>
          </a:p>
          <a:p>
            <a:pPr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Early prototypes have encouraged the expectation that densities of </a:t>
            </a:r>
            <a:r>
              <a:rPr lang="en-US" altLang="en-US" sz="26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1Tb/in</a:t>
            </a:r>
            <a:r>
              <a:rPr lang="en-US" altLang="en-US" baseline="300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2</a:t>
            </a:r>
            <a:r>
              <a:rPr lang="en-US" altLang="en-US" sz="26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en-US" altLang="en-US" sz="2600" dirty="0">
                <a:latin typeface="Arial" charset="0"/>
              </a:rPr>
              <a:t>are attainable.</a:t>
            </a:r>
          </a:p>
          <a:p>
            <a:pPr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Of course, the </a:t>
            </a:r>
            <a:r>
              <a:rPr lang="en-US" altLang="en-US" sz="26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ultimate biological data storage medium is DNA</a:t>
            </a:r>
            <a:r>
              <a:rPr lang="en-US" altLang="en-US" sz="2600" dirty="0">
                <a:latin typeface="Arial" charset="0"/>
              </a:rPr>
              <a:t>.</a:t>
            </a:r>
          </a:p>
          <a:p>
            <a:pPr lvl="1">
              <a:spcBef>
                <a:spcPct val="30000"/>
              </a:spcBef>
            </a:pPr>
            <a:r>
              <a:rPr lang="en-US" altLang="en-US" sz="2200" dirty="0"/>
              <a:t>Trillions of messages can be stored in a tiny strand of DNA.</a:t>
            </a:r>
            <a:endParaRPr lang="en-US" altLang="en-US" sz="2200" dirty="0">
              <a:latin typeface="Arial" charset="0"/>
            </a:endParaRPr>
          </a:p>
          <a:p>
            <a:pPr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Practical DNA-based data storage is most likely decades away.</a:t>
            </a:r>
          </a:p>
        </p:txBody>
      </p:sp>
      <p:sp>
        <p:nvSpPr>
          <p:cNvPr id="849925" name="Rectangle 5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6858000" cy="547688"/>
          </a:xfrm>
          <a:noFill/>
          <a:ln/>
        </p:spPr>
        <p:txBody>
          <a:bodyPr/>
          <a:lstStyle/>
          <a:p>
            <a:r>
              <a:rPr lang="en-US" altLang="en-US"/>
              <a:t>7.10 The Future of Data Storage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D785-DC03-4F27-B7E3-9A979871045F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64819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47700" y="1143000"/>
            <a:ext cx="7848600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I/O systems are critical to the overall performance of a computer system.</a:t>
            </a:r>
          </a:p>
          <a:p>
            <a:pPr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I/O systems consist of memory blocks, cabling, control circuitry, interfaces, and media.</a:t>
            </a:r>
          </a:p>
          <a:p>
            <a:pPr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I/O control methods include programmed I/O, interrupt-based I/O, DMA, and channel I/O.</a:t>
            </a:r>
          </a:p>
          <a:p>
            <a:pPr>
              <a:spcBef>
                <a:spcPct val="30000"/>
              </a:spcBef>
            </a:pPr>
            <a:endParaRPr lang="en-US" altLang="en-US" sz="2600" dirty="0">
              <a:latin typeface="Arial" charset="0"/>
            </a:endParaRPr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1333500" y="228600"/>
            <a:ext cx="64770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Chapter 7 Conclusion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BA46-0325-41E0-910B-61DFF2FF71B4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81920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14400"/>
            <a:ext cx="7848600" cy="4876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Magnetic disk is the principal form of durable storage.</a:t>
            </a:r>
          </a:p>
          <a:p>
            <a:pPr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Disk performance metrics include seek time, rotational delay, and reliability estimates.</a:t>
            </a:r>
          </a:p>
          <a:p>
            <a:pPr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Enterprise SSDs save energy and provide improved data access for government and industry.</a:t>
            </a:r>
          </a:p>
          <a:p>
            <a:pPr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Optical disks provide long-term storage for large amounts of data, although access is slow.</a:t>
            </a:r>
          </a:p>
        </p:txBody>
      </p:sp>
      <p:sp>
        <p:nvSpPr>
          <p:cNvPr id="819205" name="Rectangle 5"/>
          <p:cNvSpPr>
            <a:spLocks noGrp="1" noChangeArrowheads="1"/>
          </p:cNvSpPr>
          <p:nvPr>
            <p:ph type="title"/>
          </p:nvPr>
        </p:nvSpPr>
        <p:spPr>
          <a:xfrm>
            <a:off x="1333500" y="228600"/>
            <a:ext cx="64770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Chapter 7 Conclusion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4B6E-93B9-4571-AF95-641D2266347E}" type="slidenum">
              <a:rPr lang="en-US" altLang="en-US"/>
              <a:pPr/>
              <a:t>53</a:t>
            </a:fld>
            <a:endParaRPr lang="en-US" altLang="en-US" dirty="0"/>
          </a:p>
        </p:txBody>
      </p:sp>
      <p:sp>
        <p:nvSpPr>
          <p:cNvPr id="82125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43000"/>
            <a:ext cx="7848600" cy="4876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RAID gives disk systems improved performance and reliability. RAID 3 and RAID 5 are the most common.</a:t>
            </a:r>
          </a:p>
          <a:p>
            <a:pPr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RAID 6 protect against dual disk failure</a:t>
            </a:r>
          </a:p>
          <a:p>
            <a:pPr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Any one of several new technologies including biological may someday replace magnetic disks.</a:t>
            </a:r>
          </a:p>
          <a:p>
            <a:pPr>
              <a:spcBef>
                <a:spcPct val="30000"/>
              </a:spcBef>
            </a:pPr>
            <a:r>
              <a:rPr lang="en-US" altLang="en-US" sz="2600" dirty="0">
                <a:latin typeface="Arial" charset="0"/>
              </a:rPr>
              <a:t>The hardest part of data storage may be in locating the data after it’s stored.</a:t>
            </a:r>
          </a:p>
        </p:txBody>
      </p:sp>
      <p:sp>
        <p:nvSpPr>
          <p:cNvPr id="821253" name="Rectangle 5"/>
          <p:cNvSpPr>
            <a:spLocks noGrp="1" noChangeArrowheads="1"/>
          </p:cNvSpPr>
          <p:nvPr>
            <p:ph type="title"/>
          </p:nvPr>
        </p:nvSpPr>
        <p:spPr>
          <a:xfrm>
            <a:off x="1333500" y="228600"/>
            <a:ext cx="6477000" cy="547688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Chapter 7 Conclusion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F687D-4898-47B4-B8A0-030982ACB97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2362200" cy="1447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5F6FF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 sz="2500">
                <a:latin typeface="Arial" charset="0"/>
              </a:rPr>
              <a:t>This is a </a:t>
            </a:r>
          </a:p>
          <a:p>
            <a:pPr>
              <a:buFontTx/>
              <a:buNone/>
            </a:pPr>
            <a:r>
              <a:rPr lang="en-US" altLang="en-US" sz="2500">
                <a:latin typeface="Arial" charset="0"/>
              </a:rPr>
              <a:t>model I/O</a:t>
            </a:r>
          </a:p>
          <a:p>
            <a:pPr>
              <a:buFontTx/>
              <a:buNone/>
            </a:pPr>
            <a:r>
              <a:rPr lang="en-US" altLang="en-US" sz="2500">
                <a:latin typeface="Arial" charset="0"/>
              </a:rPr>
              <a:t>configuration.</a:t>
            </a:r>
            <a:endParaRPr lang="en-US" altLang="en-US" sz="2500"/>
          </a:p>
        </p:txBody>
      </p:sp>
      <p:sp>
        <p:nvSpPr>
          <p:cNvPr id="713737" name="Rectangle 9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/>
              <a:t>7.4 I/O Architectures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38200"/>
            <a:ext cx="6705600" cy="542154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FC14-803C-4724-8979-DEE07B3D2B9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15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7700" y="1066800"/>
            <a:ext cx="7848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600" dirty="0">
                <a:latin typeface="Arial" charset="0"/>
              </a:rPr>
              <a:t>I/O can be controlled in five general ways.</a:t>
            </a:r>
          </a:p>
          <a:p>
            <a:pPr lvl="1">
              <a:spcBef>
                <a:spcPct val="35000"/>
              </a:spcBef>
            </a:pPr>
            <a:r>
              <a:rPr lang="en-US" altLang="en-US" sz="2200" i="1" dirty="0">
                <a:latin typeface="Arial" charset="0"/>
              </a:rPr>
              <a:t>Programmed I/O</a:t>
            </a:r>
            <a:r>
              <a:rPr lang="en-US" altLang="en-US" sz="2200" dirty="0">
                <a:latin typeface="Arial" charset="0"/>
              </a:rPr>
              <a:t> reserves a register for each I/O device.  Each register is continually polled to detect data arrival.</a:t>
            </a:r>
          </a:p>
          <a:p>
            <a:pPr lvl="1">
              <a:spcBef>
                <a:spcPct val="35000"/>
              </a:spcBef>
            </a:pPr>
            <a:r>
              <a:rPr lang="en-US" altLang="en-US" sz="2200" i="1" dirty="0">
                <a:latin typeface="Arial" charset="0"/>
              </a:rPr>
              <a:t>Interrupt-Driven I/O</a:t>
            </a:r>
            <a:r>
              <a:rPr lang="en-US" altLang="en-US" sz="2200" dirty="0">
                <a:latin typeface="Arial" charset="0"/>
              </a:rPr>
              <a:t> allows the CPU to do other things until I/O is requested.</a:t>
            </a:r>
          </a:p>
          <a:p>
            <a:pPr lvl="1">
              <a:spcBef>
                <a:spcPct val="35000"/>
              </a:spcBef>
            </a:pPr>
            <a:r>
              <a:rPr lang="en-US" altLang="en-US" sz="2200" i="1" dirty="0">
                <a:latin typeface="Arial" charset="0"/>
              </a:rPr>
              <a:t>Memory-Mapped I/O</a:t>
            </a:r>
            <a:r>
              <a:rPr lang="en-US" altLang="en-US" sz="2200" dirty="0">
                <a:latin typeface="Arial" charset="0"/>
              </a:rPr>
              <a:t> shares memory address space between I/O devices and program memory.</a:t>
            </a:r>
          </a:p>
          <a:p>
            <a:pPr lvl="1">
              <a:spcBef>
                <a:spcPct val="35000"/>
              </a:spcBef>
            </a:pPr>
            <a:r>
              <a:rPr lang="en-US" altLang="en-US" sz="2200" i="1" dirty="0">
                <a:latin typeface="Arial" charset="0"/>
              </a:rPr>
              <a:t>Direct Memory Access</a:t>
            </a:r>
            <a:r>
              <a:rPr lang="en-US" altLang="en-US" sz="2200" dirty="0">
                <a:latin typeface="Arial" charset="0"/>
              </a:rPr>
              <a:t> (</a:t>
            </a:r>
            <a:r>
              <a:rPr lang="en-US" altLang="en-US" sz="2200" i="1" dirty="0">
                <a:latin typeface="Arial" charset="0"/>
              </a:rPr>
              <a:t>DMA</a:t>
            </a:r>
            <a:r>
              <a:rPr lang="en-US" altLang="en-US" sz="2200" dirty="0">
                <a:latin typeface="Arial" charset="0"/>
              </a:rPr>
              <a:t>) offloads I/O processing to a special-purpose chip that takes care of the details.</a:t>
            </a:r>
          </a:p>
          <a:p>
            <a:pPr lvl="1">
              <a:spcBef>
                <a:spcPct val="35000"/>
              </a:spcBef>
            </a:pPr>
            <a:r>
              <a:rPr lang="en-US" altLang="en-US" sz="2200" i="1" dirty="0">
                <a:latin typeface="Arial" charset="0"/>
              </a:rPr>
              <a:t>Channel I/O</a:t>
            </a:r>
            <a:r>
              <a:rPr lang="en-US" altLang="en-US" sz="2200" dirty="0">
                <a:latin typeface="Arial" charset="0"/>
              </a:rPr>
              <a:t> uses dedicated I/O processors.</a:t>
            </a:r>
          </a:p>
        </p:txBody>
      </p:sp>
      <p:sp>
        <p:nvSpPr>
          <p:cNvPr id="715781" name="Rectangle 5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47688"/>
          </a:xfrm>
          <a:noFill/>
          <a:ln/>
        </p:spPr>
        <p:txBody>
          <a:bodyPr/>
          <a:lstStyle/>
          <a:p>
            <a:r>
              <a:rPr lang="en-US" altLang="en-US"/>
              <a:t>7.4 I/O Architectures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61310E2-94BE-7D70-7B89-62EDFA4CDA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r>
              <a:rPr lang="en-US" altLang="en-US" dirty="0"/>
              <a:t>Programmed I/O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FB73361-5AF4-0D7E-E30F-8D0E42C94F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62950" cy="56388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/>
              <a:t>CPU has direct control over I/O</a:t>
            </a:r>
          </a:p>
          <a:p>
            <a:pPr>
              <a:defRPr/>
            </a:pPr>
            <a:r>
              <a:rPr lang="en-US" dirty="0"/>
              <a:t>After issued command, CPU must wait for I/O module to complete operation</a:t>
            </a:r>
          </a:p>
          <a:p>
            <a:pPr>
              <a:defRPr/>
            </a:pPr>
            <a:r>
              <a:rPr lang="en-US" dirty="0"/>
              <a:t>If processor is faster than the I/O, Wastes CPU time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E.g. legacy mouse controller</a:t>
            </a:r>
          </a:p>
          <a:p>
            <a:pPr lvl="1">
              <a:defRPr/>
            </a:pPr>
            <a:r>
              <a:rPr lang="en-US" dirty="0"/>
              <a:t>If the mouse has moved, the command buffer will flag this </a:t>
            </a:r>
          </a:p>
          <a:p>
            <a:pPr lvl="1">
              <a:defRPr/>
            </a:pPr>
            <a:r>
              <a:rPr lang="en-US" dirty="0"/>
              <a:t>The CPU can then fetch the mouse data and act accordingly </a:t>
            </a:r>
          </a:p>
          <a:p>
            <a:pPr lvl="1">
              <a:defRPr/>
            </a:pPr>
            <a:r>
              <a:rPr lang="en-US" dirty="0"/>
              <a:t>very expensive and wastes processor time </a:t>
            </a:r>
          </a:p>
          <a:p>
            <a:pPr lvl="1">
              <a:defRPr/>
            </a:pPr>
            <a:r>
              <a:rPr lang="en-US" dirty="0"/>
              <a:t>Wastes CPU time, since the mouse may not have moved between polling cycles.</a:t>
            </a:r>
            <a:endParaRPr lang="th-TH" dirty="0"/>
          </a:p>
          <a:p>
            <a:pPr>
              <a:defRPr/>
            </a:pPr>
            <a:r>
              <a:rPr lang="en-US" dirty="0"/>
              <a:t>Other devices, i.e. all legacy serial port, parallel ports, midi, joystick, PS/2 keyboards, interval timers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6190-36A2-4AB6-B92C-247FB295A01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7034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1219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marL="114300" lvl="1" indent="0">
              <a:spcBef>
                <a:spcPct val="40000"/>
              </a:spcBef>
              <a:buFontTx/>
              <a:buNone/>
            </a:pPr>
            <a:r>
              <a:rPr lang="en-US" altLang="en-US" sz="2200" dirty="0">
                <a:latin typeface="Arial" charset="0"/>
              </a:rPr>
              <a:t>This is an idealized I/O subsystem that uses interrupts.</a:t>
            </a:r>
          </a:p>
          <a:p>
            <a:pPr marL="114300" lvl="1" indent="0">
              <a:spcBef>
                <a:spcPct val="40000"/>
              </a:spcBef>
              <a:buFontTx/>
              <a:buNone/>
            </a:pPr>
            <a:r>
              <a:rPr lang="en-US" altLang="en-US" sz="2200" dirty="0">
                <a:latin typeface="Arial" charset="0"/>
              </a:rPr>
              <a:t>Each device connects its interrupt line to the interrupt controller.</a:t>
            </a:r>
          </a:p>
        </p:txBody>
      </p:sp>
      <p:sp>
        <p:nvSpPr>
          <p:cNvPr id="703496" name="Text Box 1032"/>
          <p:cNvSpPr txBox="1">
            <a:spLocks noChangeArrowheads="1"/>
          </p:cNvSpPr>
          <p:nvPr/>
        </p:nvSpPr>
        <p:spPr bwMode="auto">
          <a:xfrm>
            <a:off x="327991" y="2527852"/>
            <a:ext cx="1981200" cy="2101850"/>
          </a:xfrm>
          <a:prstGeom prst="rect">
            <a:avLst/>
          </a:prstGeom>
          <a:solidFill>
            <a:srgbClr val="E4F4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00" baseline="0" dirty="0"/>
              <a:t>The controller signals the CPU when any of the interrupt lines are asserted.</a:t>
            </a:r>
          </a:p>
        </p:txBody>
      </p:sp>
      <p:sp>
        <p:nvSpPr>
          <p:cNvPr id="703498" name="Rectangle 1034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47688"/>
          </a:xfrm>
          <a:noFill/>
          <a:ln/>
        </p:spPr>
        <p:txBody>
          <a:bodyPr/>
          <a:lstStyle/>
          <a:p>
            <a:r>
              <a:rPr lang="en-US" altLang="en-US" dirty="0"/>
              <a:t>7.4 I/O Architectures: </a:t>
            </a:r>
            <a:r>
              <a:rPr lang="en-US" altLang="en-US" dirty="0">
                <a:solidFill>
                  <a:srgbClr val="C00000"/>
                </a:solidFill>
              </a:rPr>
              <a:t>Interrupt-driven</a:t>
            </a:r>
            <a:r>
              <a:rPr lang="en-US" altLang="en-US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514600"/>
            <a:ext cx="7126102" cy="31242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ECOA_Mstr.pot">
  <a:themeElements>
    <a:clrScheme name="ECOA_Mstr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COA_Mstr.pot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15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15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ECOA_Mstr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A_Mstr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Office\Templates\ECOA_Mstr.pot</Template>
  <TotalTime>9565</TotalTime>
  <Words>3250</Words>
  <Application>Microsoft Macintosh PowerPoint</Application>
  <PresentationFormat>On-screen Show (4:3)</PresentationFormat>
  <Paragraphs>401</Paragraphs>
  <Slides>53</Slides>
  <Notes>48</Notes>
  <HiddenSlides>3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Times New Roman</vt:lpstr>
      <vt:lpstr>ECOA_Mstr.pot</vt:lpstr>
      <vt:lpstr>Equation</vt:lpstr>
      <vt:lpstr>Chapter 7</vt:lpstr>
      <vt:lpstr>Chapter 7 Objectives</vt:lpstr>
      <vt:lpstr>7.1 Introduction</vt:lpstr>
      <vt:lpstr>7.2 I/O and Performance</vt:lpstr>
      <vt:lpstr>7.4 I/O Architectures</vt:lpstr>
      <vt:lpstr>7.4 I/O Architectures</vt:lpstr>
      <vt:lpstr>7.4 I/O Architectures</vt:lpstr>
      <vt:lpstr>Programmed I/O</vt:lpstr>
      <vt:lpstr>7.4 I/O Architectures: Interrupt-driven </vt:lpstr>
      <vt:lpstr>7.4 I/O Architectures: Interrupt-driven </vt:lpstr>
      <vt:lpstr>7.4 I/O Architectures: Interrupt driven</vt:lpstr>
      <vt:lpstr>7.4 I/O Architectures: Memory-mapped</vt:lpstr>
      <vt:lpstr>7.4 I/O Architectures: Direct Memory Access</vt:lpstr>
      <vt:lpstr>7.4 I/O Architectures: Channel I/O</vt:lpstr>
      <vt:lpstr>PowerPoint Presentation</vt:lpstr>
      <vt:lpstr>PowerPoint Presentation</vt:lpstr>
      <vt:lpstr>PowerPoint Presentation</vt:lpstr>
      <vt:lpstr>7.4 I/O Architectures</vt:lpstr>
      <vt:lpstr>7.4 I/O Architectures</vt:lpstr>
      <vt:lpstr>7.4 I/O Architectures</vt:lpstr>
      <vt:lpstr>PowerPoint Presentation</vt:lpstr>
      <vt:lpstr>External storage</vt:lpstr>
      <vt:lpstr>7.6 Magnetic Disk Technology</vt:lpstr>
      <vt:lpstr>7.6 Magnetic Disk Technology</vt:lpstr>
      <vt:lpstr>7.6 Magnetic Disk Technology</vt:lpstr>
      <vt:lpstr>7.6 Magnetic Disk Technology</vt:lpstr>
      <vt:lpstr>7.6 Magnetic Disk Technology</vt:lpstr>
      <vt:lpstr>7.6 Magnetic Disk Technology</vt:lpstr>
      <vt:lpstr>7.6 Magnetic Disk Technology</vt:lpstr>
      <vt:lpstr>7.6 Magnetic Disk Technology</vt:lpstr>
      <vt:lpstr>7.7 Optical Disks</vt:lpstr>
      <vt:lpstr>7.7 Optical Disks</vt:lpstr>
      <vt:lpstr>7.7 Optical Disks</vt:lpstr>
      <vt:lpstr>7.7 Optical Disks</vt:lpstr>
      <vt:lpstr>7.7 Optical Disks</vt:lpstr>
      <vt:lpstr>7.7 Optical Disks</vt:lpstr>
      <vt:lpstr>7.7 Optical Disks</vt:lpstr>
      <vt:lpstr>7.9 RAID</vt:lpstr>
      <vt:lpstr>7.9 RAID</vt:lpstr>
      <vt:lpstr>7.9 RAID</vt:lpstr>
      <vt:lpstr>7.9 RAID</vt:lpstr>
      <vt:lpstr>7.9 RAID</vt:lpstr>
      <vt:lpstr>7.9 RAID</vt:lpstr>
      <vt:lpstr>7.9 RAID</vt:lpstr>
      <vt:lpstr>RAID-5</vt:lpstr>
      <vt:lpstr>Updating parity bit in RAID 4 and 5</vt:lpstr>
      <vt:lpstr>7.9 RAID</vt:lpstr>
      <vt:lpstr>7.9 RAID</vt:lpstr>
      <vt:lpstr>7.10 The Future of Data Storage</vt:lpstr>
      <vt:lpstr>7.10 The Future of Data Storage</vt:lpstr>
      <vt:lpstr>Chapter 7 Conclusion</vt:lpstr>
      <vt:lpstr>Chapter 7 Conclusion</vt:lpstr>
      <vt:lpstr>Chapter 7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Null &amp; Lobur</dc:creator>
  <cp:lastModifiedBy>BUNTHIT WATANAPA</cp:lastModifiedBy>
  <cp:revision>473</cp:revision>
  <dcterms:created xsi:type="dcterms:W3CDTF">2002-11-19T23:57:00Z</dcterms:created>
  <dcterms:modified xsi:type="dcterms:W3CDTF">2023-04-25T02:20:36Z</dcterms:modified>
</cp:coreProperties>
</file>