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817" r:id="rId2"/>
  </p:sldMasterIdLst>
  <p:notesMasterIdLst>
    <p:notesMasterId r:id="rId42"/>
  </p:notesMasterIdLst>
  <p:sldIdLst>
    <p:sldId id="258" r:id="rId3"/>
    <p:sldId id="256" r:id="rId4"/>
    <p:sldId id="590" r:id="rId5"/>
    <p:sldId id="591" r:id="rId6"/>
    <p:sldId id="592" r:id="rId7"/>
    <p:sldId id="593" r:id="rId8"/>
    <p:sldId id="594" r:id="rId9"/>
    <p:sldId id="595" r:id="rId10"/>
    <p:sldId id="644" r:id="rId11"/>
    <p:sldId id="642" r:id="rId12"/>
    <p:sldId id="643" r:id="rId13"/>
    <p:sldId id="682" r:id="rId14"/>
    <p:sldId id="596" r:id="rId15"/>
    <p:sldId id="602" r:id="rId16"/>
    <p:sldId id="597" r:id="rId17"/>
    <p:sldId id="598" r:id="rId18"/>
    <p:sldId id="599" r:id="rId19"/>
    <p:sldId id="600" r:id="rId20"/>
    <p:sldId id="603" r:id="rId21"/>
    <p:sldId id="605" r:id="rId22"/>
    <p:sldId id="606" r:id="rId23"/>
    <p:sldId id="701" r:id="rId24"/>
    <p:sldId id="608" r:id="rId25"/>
    <p:sldId id="702" r:id="rId26"/>
    <p:sldId id="687" r:id="rId27"/>
    <p:sldId id="688" r:id="rId28"/>
    <p:sldId id="689" r:id="rId29"/>
    <p:sldId id="690" r:id="rId30"/>
    <p:sldId id="691" r:id="rId31"/>
    <p:sldId id="704" r:id="rId32"/>
    <p:sldId id="693" r:id="rId33"/>
    <p:sldId id="705" r:id="rId34"/>
    <p:sldId id="696" r:id="rId35"/>
    <p:sldId id="699" r:id="rId36"/>
    <p:sldId id="706" r:id="rId37"/>
    <p:sldId id="649" r:id="rId38"/>
    <p:sldId id="589" r:id="rId39"/>
    <p:sldId id="639" r:id="rId40"/>
    <p:sldId id="64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AAA2A-3B34-E44C-8AB4-C47F0EE7C383}" v="90" dt="2023-05-02T03:13:1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6"/>
    <p:restoredTop sz="94815"/>
  </p:normalViewPr>
  <p:slideViewPr>
    <p:cSldViewPr>
      <p:cViewPr varScale="1">
        <p:scale>
          <a:sx n="87" d="100"/>
          <a:sy n="87" d="100"/>
        </p:scale>
        <p:origin x="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THIT WATANAPA" userId="a52ce465-9217-4b23-bc90-8501776bd26f" providerId="ADAL" clId="{2C4AAA2A-3B34-E44C-8AB4-C47F0EE7C383}"/>
    <pc:docChg chg="undo custSel addSld delSld modSld">
      <pc:chgData name="BUNTHIT WATANAPA" userId="a52ce465-9217-4b23-bc90-8501776bd26f" providerId="ADAL" clId="{2C4AAA2A-3B34-E44C-8AB4-C47F0EE7C383}" dt="2023-05-02T03:25:32.656" v="1149" actId="20577"/>
      <pc:docMkLst>
        <pc:docMk/>
      </pc:docMkLst>
      <pc:sldChg chg="add">
        <pc:chgData name="BUNTHIT WATANAPA" userId="a52ce465-9217-4b23-bc90-8501776bd26f" providerId="ADAL" clId="{2C4AAA2A-3B34-E44C-8AB4-C47F0EE7C383}" dt="2023-04-27T15:36:45.700" v="154"/>
        <pc:sldMkLst>
          <pc:docMk/>
          <pc:sldMk cId="0" sldId="589"/>
        </pc:sldMkLst>
      </pc:sldChg>
      <pc:sldChg chg="modSp mod">
        <pc:chgData name="BUNTHIT WATANAPA" userId="a52ce465-9217-4b23-bc90-8501776bd26f" providerId="ADAL" clId="{2C4AAA2A-3B34-E44C-8AB4-C47F0EE7C383}" dt="2023-05-02T01:52:17.454" v="449" actId="1076"/>
        <pc:sldMkLst>
          <pc:docMk/>
          <pc:sldMk cId="0" sldId="590"/>
        </pc:sldMkLst>
        <pc:spChg chg="mod">
          <ac:chgData name="BUNTHIT WATANAPA" userId="a52ce465-9217-4b23-bc90-8501776bd26f" providerId="ADAL" clId="{2C4AAA2A-3B34-E44C-8AB4-C47F0EE7C383}" dt="2023-05-02T01:52:17.454" v="449" actId="1076"/>
          <ac:spMkLst>
            <pc:docMk/>
            <pc:sldMk cId="0" sldId="590"/>
            <ac:spMk id="36868" creationId="{74B9F4A6-461F-167E-3623-596E47E0F92A}"/>
          </ac:spMkLst>
        </pc:spChg>
        <pc:spChg chg="mod">
          <ac:chgData name="BUNTHIT WATANAPA" userId="a52ce465-9217-4b23-bc90-8501776bd26f" providerId="ADAL" clId="{2C4AAA2A-3B34-E44C-8AB4-C47F0EE7C383}" dt="2023-05-02T01:52:14.586" v="448" actId="20577"/>
          <ac:spMkLst>
            <pc:docMk/>
            <pc:sldMk cId="0" sldId="590"/>
            <ac:spMk id="864258" creationId="{CB2E6945-63A0-7036-6CEA-580EA81AA0C2}"/>
          </ac:spMkLst>
        </pc:spChg>
      </pc:sldChg>
      <pc:sldChg chg="modSp mod">
        <pc:chgData name="BUNTHIT WATANAPA" userId="a52ce465-9217-4b23-bc90-8501776bd26f" providerId="ADAL" clId="{2C4AAA2A-3B34-E44C-8AB4-C47F0EE7C383}" dt="2023-05-02T01:51:45.889" v="391" actId="20577"/>
        <pc:sldMkLst>
          <pc:docMk/>
          <pc:sldMk cId="0" sldId="591"/>
        </pc:sldMkLst>
        <pc:spChg chg="mod">
          <ac:chgData name="BUNTHIT WATANAPA" userId="a52ce465-9217-4b23-bc90-8501776bd26f" providerId="ADAL" clId="{2C4AAA2A-3B34-E44C-8AB4-C47F0EE7C383}" dt="2023-04-30T14:22:27.970" v="161" actId="207"/>
          <ac:spMkLst>
            <pc:docMk/>
            <pc:sldMk cId="0" sldId="591"/>
            <ac:spMk id="38916" creationId="{57B63D83-00D2-2135-028A-A1D1B667C2BE}"/>
          </ac:spMkLst>
        </pc:spChg>
        <pc:spChg chg="mod">
          <ac:chgData name="BUNTHIT WATANAPA" userId="a52ce465-9217-4b23-bc90-8501776bd26f" providerId="ADAL" clId="{2C4AAA2A-3B34-E44C-8AB4-C47F0EE7C383}" dt="2023-05-02T01:51:45.889" v="391" actId="20577"/>
          <ac:spMkLst>
            <pc:docMk/>
            <pc:sldMk cId="0" sldId="591"/>
            <ac:spMk id="866306" creationId="{A0B398AD-7084-BE1D-B0F3-8C14334E6F32}"/>
          </ac:spMkLst>
        </pc:spChg>
      </pc:sldChg>
      <pc:sldChg chg="modSp mod">
        <pc:chgData name="BUNTHIT WATANAPA" userId="a52ce465-9217-4b23-bc90-8501776bd26f" providerId="ADAL" clId="{2C4AAA2A-3B34-E44C-8AB4-C47F0EE7C383}" dt="2023-05-02T01:50:56.287" v="329" actId="14100"/>
        <pc:sldMkLst>
          <pc:docMk/>
          <pc:sldMk cId="0" sldId="592"/>
        </pc:sldMkLst>
        <pc:spChg chg="mod">
          <ac:chgData name="BUNTHIT WATANAPA" userId="a52ce465-9217-4b23-bc90-8501776bd26f" providerId="ADAL" clId="{2C4AAA2A-3B34-E44C-8AB4-C47F0EE7C383}" dt="2023-05-02T01:44:48.756" v="180" actId="113"/>
          <ac:spMkLst>
            <pc:docMk/>
            <pc:sldMk cId="0" sldId="592"/>
            <ac:spMk id="40964" creationId="{BED918B2-DD52-7DD1-3859-B409B40408DC}"/>
          </ac:spMkLst>
        </pc:spChg>
        <pc:spChg chg="mod">
          <ac:chgData name="BUNTHIT WATANAPA" userId="a52ce465-9217-4b23-bc90-8501776bd26f" providerId="ADAL" clId="{2C4AAA2A-3B34-E44C-8AB4-C47F0EE7C383}" dt="2023-05-02T01:50:56.287" v="329" actId="14100"/>
          <ac:spMkLst>
            <pc:docMk/>
            <pc:sldMk cId="0" sldId="592"/>
            <ac:spMk id="868354" creationId="{E6D95C66-6935-E783-E405-E02CB1F7FD70}"/>
          </ac:spMkLst>
        </pc:spChg>
      </pc:sldChg>
      <pc:sldChg chg="modSp mod">
        <pc:chgData name="BUNTHIT WATANAPA" userId="a52ce465-9217-4b23-bc90-8501776bd26f" providerId="ADAL" clId="{2C4AAA2A-3B34-E44C-8AB4-C47F0EE7C383}" dt="2023-05-02T01:50:14.452" v="293" actId="14100"/>
        <pc:sldMkLst>
          <pc:docMk/>
          <pc:sldMk cId="0" sldId="593"/>
        </pc:sldMkLst>
        <pc:spChg chg="mod">
          <ac:chgData name="BUNTHIT WATANAPA" userId="a52ce465-9217-4b23-bc90-8501776bd26f" providerId="ADAL" clId="{2C4AAA2A-3B34-E44C-8AB4-C47F0EE7C383}" dt="2023-05-02T01:46:15.678" v="181" actId="207"/>
          <ac:spMkLst>
            <pc:docMk/>
            <pc:sldMk cId="0" sldId="593"/>
            <ac:spMk id="43013" creationId="{E2680C65-07D4-5D8B-F78F-D258CB15F320}"/>
          </ac:spMkLst>
        </pc:spChg>
        <pc:spChg chg="mod">
          <ac:chgData name="BUNTHIT WATANAPA" userId="a52ce465-9217-4b23-bc90-8501776bd26f" providerId="ADAL" clId="{2C4AAA2A-3B34-E44C-8AB4-C47F0EE7C383}" dt="2023-05-02T01:50:14.452" v="293" actId="14100"/>
          <ac:spMkLst>
            <pc:docMk/>
            <pc:sldMk cId="0" sldId="593"/>
            <ac:spMk id="870402" creationId="{310A2C84-3F10-5F6C-41FB-052E6482603C}"/>
          </ac:spMkLst>
        </pc:spChg>
      </pc:sldChg>
      <pc:sldChg chg="modSp mod">
        <pc:chgData name="BUNTHIT WATANAPA" userId="a52ce465-9217-4b23-bc90-8501776bd26f" providerId="ADAL" clId="{2C4AAA2A-3B34-E44C-8AB4-C47F0EE7C383}" dt="2023-05-02T01:49:29.422" v="226" actId="14100"/>
        <pc:sldMkLst>
          <pc:docMk/>
          <pc:sldMk cId="0" sldId="594"/>
        </pc:sldMkLst>
        <pc:spChg chg="mod">
          <ac:chgData name="BUNTHIT WATANAPA" userId="a52ce465-9217-4b23-bc90-8501776bd26f" providerId="ADAL" clId="{2C4AAA2A-3B34-E44C-8AB4-C47F0EE7C383}" dt="2023-05-02T01:49:00.926" v="198" actId="113"/>
          <ac:spMkLst>
            <pc:docMk/>
            <pc:sldMk cId="0" sldId="594"/>
            <ac:spMk id="45060" creationId="{2AEA5A6B-83A0-2482-DC0A-4B207B42B8DC}"/>
          </ac:spMkLst>
        </pc:spChg>
        <pc:spChg chg="mod">
          <ac:chgData name="BUNTHIT WATANAPA" userId="a52ce465-9217-4b23-bc90-8501776bd26f" providerId="ADAL" clId="{2C4AAA2A-3B34-E44C-8AB4-C47F0EE7C383}" dt="2023-05-02T01:49:29.422" v="226" actId="14100"/>
          <ac:spMkLst>
            <pc:docMk/>
            <pc:sldMk cId="0" sldId="594"/>
            <ac:spMk id="872450" creationId="{AEFCC9B4-D852-AE42-D906-352F9D85D69E}"/>
          </ac:spMkLst>
        </pc:spChg>
      </pc:sldChg>
      <pc:sldChg chg="modSp mod">
        <pc:chgData name="BUNTHIT WATANAPA" userId="a52ce465-9217-4b23-bc90-8501776bd26f" providerId="ADAL" clId="{2C4AAA2A-3B34-E44C-8AB4-C47F0EE7C383}" dt="2023-05-02T02:01:33.502" v="459" actId="20577"/>
        <pc:sldMkLst>
          <pc:docMk/>
          <pc:sldMk cId="0" sldId="595"/>
        </pc:sldMkLst>
        <pc:spChg chg="mod">
          <ac:chgData name="BUNTHIT WATANAPA" userId="a52ce465-9217-4b23-bc90-8501776bd26f" providerId="ADAL" clId="{2C4AAA2A-3B34-E44C-8AB4-C47F0EE7C383}" dt="2023-05-02T02:01:33.502" v="459" actId="20577"/>
          <ac:spMkLst>
            <pc:docMk/>
            <pc:sldMk cId="0" sldId="595"/>
            <ac:spMk id="49158" creationId="{10DF837B-9487-7B4E-E5A3-7B9D28DE0EA9}"/>
          </ac:spMkLst>
        </pc:spChg>
      </pc:sldChg>
      <pc:sldChg chg="modSp mod">
        <pc:chgData name="BUNTHIT WATANAPA" userId="a52ce465-9217-4b23-bc90-8501776bd26f" providerId="ADAL" clId="{2C4AAA2A-3B34-E44C-8AB4-C47F0EE7C383}" dt="2023-05-02T02:04:31.663" v="515" actId="113"/>
        <pc:sldMkLst>
          <pc:docMk/>
          <pc:sldMk cId="0" sldId="596"/>
        </pc:sldMkLst>
        <pc:spChg chg="mod">
          <ac:chgData name="BUNTHIT WATANAPA" userId="a52ce465-9217-4b23-bc90-8501776bd26f" providerId="ADAL" clId="{2C4AAA2A-3B34-E44C-8AB4-C47F0EE7C383}" dt="2023-05-02T02:04:31.663" v="515" actId="113"/>
          <ac:spMkLst>
            <pc:docMk/>
            <pc:sldMk cId="0" sldId="596"/>
            <ac:spMk id="58372" creationId="{E5CA4994-F90B-1BBF-02D6-C8A3FC905FEC}"/>
          </ac:spMkLst>
        </pc:spChg>
      </pc:sldChg>
      <pc:sldChg chg="modSp mod">
        <pc:chgData name="BUNTHIT WATANAPA" userId="a52ce465-9217-4b23-bc90-8501776bd26f" providerId="ADAL" clId="{2C4AAA2A-3B34-E44C-8AB4-C47F0EE7C383}" dt="2023-05-02T02:11:39.481" v="561" actId="1076"/>
        <pc:sldMkLst>
          <pc:docMk/>
          <pc:sldMk cId="0" sldId="597"/>
        </pc:sldMkLst>
        <pc:spChg chg="mod">
          <ac:chgData name="BUNTHIT WATANAPA" userId="a52ce465-9217-4b23-bc90-8501776bd26f" providerId="ADAL" clId="{2C4AAA2A-3B34-E44C-8AB4-C47F0EE7C383}" dt="2023-05-02T02:06:43.348" v="525" actId="27636"/>
          <ac:spMkLst>
            <pc:docMk/>
            <pc:sldMk cId="0" sldId="597"/>
            <ac:spMk id="60420" creationId="{AEEE0C3F-9547-AF36-7ADC-FC354A92F03C}"/>
          </ac:spMkLst>
        </pc:spChg>
        <pc:picChg chg="mod">
          <ac:chgData name="BUNTHIT WATANAPA" userId="a52ce465-9217-4b23-bc90-8501776bd26f" providerId="ADAL" clId="{2C4AAA2A-3B34-E44C-8AB4-C47F0EE7C383}" dt="2023-05-02T02:11:39.481" v="561" actId="1076"/>
          <ac:picMkLst>
            <pc:docMk/>
            <pc:sldMk cId="0" sldId="597"/>
            <ac:picMk id="6" creationId="{5E87944D-76FF-E18A-EFAB-2E5CE6F79749}"/>
          </ac:picMkLst>
        </pc:picChg>
        <pc:picChg chg="mod">
          <ac:chgData name="BUNTHIT WATANAPA" userId="a52ce465-9217-4b23-bc90-8501776bd26f" providerId="ADAL" clId="{2C4AAA2A-3B34-E44C-8AB4-C47F0EE7C383}" dt="2023-05-02T02:08:21.187" v="548" actId="167"/>
          <ac:picMkLst>
            <pc:docMk/>
            <pc:sldMk cId="0" sldId="597"/>
            <ac:picMk id="60422" creationId="{6B1059A1-D778-0202-9707-77B49057A63D}"/>
          </ac:picMkLst>
        </pc:picChg>
        <pc:picChg chg="mod">
          <ac:chgData name="BUNTHIT WATANAPA" userId="a52ce465-9217-4b23-bc90-8501776bd26f" providerId="ADAL" clId="{2C4AAA2A-3B34-E44C-8AB4-C47F0EE7C383}" dt="2023-05-02T02:09:33.088" v="556" actId="1037"/>
          <ac:picMkLst>
            <pc:docMk/>
            <pc:sldMk cId="0" sldId="597"/>
            <ac:picMk id="60424" creationId="{1A5E8E31-EFB9-C2B5-DB9D-957DAFE6B28C}"/>
          </ac:picMkLst>
        </pc:picChg>
        <pc:picChg chg="mod">
          <ac:chgData name="BUNTHIT WATANAPA" userId="a52ce465-9217-4b23-bc90-8501776bd26f" providerId="ADAL" clId="{2C4AAA2A-3B34-E44C-8AB4-C47F0EE7C383}" dt="2023-05-02T02:09:25.984" v="553" actId="167"/>
          <ac:picMkLst>
            <pc:docMk/>
            <pc:sldMk cId="0" sldId="597"/>
            <ac:picMk id="60426" creationId="{9D1855B3-956C-AA8F-6E77-6AEEA469351F}"/>
          </ac:picMkLst>
        </pc:picChg>
      </pc:sldChg>
      <pc:sldChg chg="modSp mod">
        <pc:chgData name="BUNTHIT WATANAPA" userId="a52ce465-9217-4b23-bc90-8501776bd26f" providerId="ADAL" clId="{2C4AAA2A-3B34-E44C-8AB4-C47F0EE7C383}" dt="2023-05-02T02:12:48.271" v="588" actId="113"/>
        <pc:sldMkLst>
          <pc:docMk/>
          <pc:sldMk cId="0" sldId="598"/>
        </pc:sldMkLst>
        <pc:spChg chg="mod">
          <ac:chgData name="BUNTHIT WATANAPA" userId="a52ce465-9217-4b23-bc90-8501776bd26f" providerId="ADAL" clId="{2C4AAA2A-3B34-E44C-8AB4-C47F0EE7C383}" dt="2023-05-02T02:12:48.271" v="588" actId="113"/>
          <ac:spMkLst>
            <pc:docMk/>
            <pc:sldMk cId="0" sldId="598"/>
            <ac:spMk id="62468" creationId="{409414FD-1E07-9C4F-83CF-281DA69170FF}"/>
          </ac:spMkLst>
        </pc:spChg>
        <pc:spChg chg="mod">
          <ac:chgData name="BUNTHIT WATANAPA" userId="a52ce465-9217-4b23-bc90-8501776bd26f" providerId="ADAL" clId="{2C4AAA2A-3B34-E44C-8AB4-C47F0EE7C383}" dt="2023-05-02T02:12:32.820" v="585" actId="14100"/>
          <ac:spMkLst>
            <pc:docMk/>
            <pc:sldMk cId="0" sldId="598"/>
            <ac:spMk id="880642" creationId="{6E20A28F-5CC7-B994-7706-17F2FDED03AC}"/>
          </ac:spMkLst>
        </pc:spChg>
      </pc:sldChg>
      <pc:sldChg chg="modSp mod">
        <pc:chgData name="BUNTHIT WATANAPA" userId="a52ce465-9217-4b23-bc90-8501776bd26f" providerId="ADAL" clId="{2C4AAA2A-3B34-E44C-8AB4-C47F0EE7C383}" dt="2023-05-02T02:15:07.753" v="632" actId="1076"/>
        <pc:sldMkLst>
          <pc:docMk/>
          <pc:sldMk cId="0" sldId="599"/>
        </pc:sldMkLst>
        <pc:spChg chg="mod">
          <ac:chgData name="BUNTHIT WATANAPA" userId="a52ce465-9217-4b23-bc90-8501776bd26f" providerId="ADAL" clId="{2C4AAA2A-3B34-E44C-8AB4-C47F0EE7C383}" dt="2023-05-02T02:14:44.870" v="623" actId="113"/>
          <ac:spMkLst>
            <pc:docMk/>
            <pc:sldMk cId="0" sldId="599"/>
            <ac:spMk id="66564" creationId="{5912FE48-5AF4-E3F8-83FD-8D2E59E3DE16}"/>
          </ac:spMkLst>
        </pc:spChg>
        <pc:spChg chg="mod">
          <ac:chgData name="BUNTHIT WATANAPA" userId="a52ce465-9217-4b23-bc90-8501776bd26f" providerId="ADAL" clId="{2C4AAA2A-3B34-E44C-8AB4-C47F0EE7C383}" dt="2023-05-02T02:15:07.753" v="632" actId="1076"/>
          <ac:spMkLst>
            <pc:docMk/>
            <pc:sldMk cId="0" sldId="599"/>
            <ac:spMk id="882690" creationId="{FA4CC4FC-6E38-2BF1-501A-AB7C674D1333}"/>
          </ac:spMkLst>
        </pc:spChg>
      </pc:sldChg>
      <pc:sldChg chg="modSp mod">
        <pc:chgData name="BUNTHIT WATANAPA" userId="a52ce465-9217-4b23-bc90-8501776bd26f" providerId="ADAL" clId="{2C4AAA2A-3B34-E44C-8AB4-C47F0EE7C383}" dt="2023-05-02T02:17:49.877" v="674" actId="113"/>
        <pc:sldMkLst>
          <pc:docMk/>
          <pc:sldMk cId="0" sldId="600"/>
        </pc:sldMkLst>
        <pc:spChg chg="mod">
          <ac:chgData name="BUNTHIT WATANAPA" userId="a52ce465-9217-4b23-bc90-8501776bd26f" providerId="ADAL" clId="{2C4AAA2A-3B34-E44C-8AB4-C47F0EE7C383}" dt="2023-05-02T02:17:24.425" v="672" actId="20577"/>
          <ac:spMkLst>
            <pc:docMk/>
            <pc:sldMk cId="0" sldId="600"/>
            <ac:spMk id="19459" creationId="{00000000-0000-0000-0000-000000000000}"/>
          </ac:spMkLst>
        </pc:spChg>
        <pc:spChg chg="mod">
          <ac:chgData name="BUNTHIT WATANAPA" userId="a52ce465-9217-4b23-bc90-8501776bd26f" providerId="ADAL" clId="{2C4AAA2A-3B34-E44C-8AB4-C47F0EE7C383}" dt="2023-05-02T02:17:49.877" v="674" actId="113"/>
          <ac:spMkLst>
            <pc:docMk/>
            <pc:sldMk cId="0" sldId="600"/>
            <ac:spMk id="19460" creationId="{00000000-0000-0000-0000-000000000000}"/>
          </ac:spMkLst>
        </pc:spChg>
      </pc:sldChg>
      <pc:sldChg chg="modSp">
        <pc:chgData name="BUNTHIT WATANAPA" userId="a52ce465-9217-4b23-bc90-8501776bd26f" providerId="ADAL" clId="{2C4AAA2A-3B34-E44C-8AB4-C47F0EE7C383}" dt="2023-05-02T02:04:54.326" v="520" actId="1076"/>
        <pc:sldMkLst>
          <pc:docMk/>
          <pc:sldMk cId="0" sldId="602"/>
        </pc:sldMkLst>
        <pc:picChg chg="mod">
          <ac:chgData name="BUNTHIT WATANAPA" userId="a52ce465-9217-4b23-bc90-8501776bd26f" providerId="ADAL" clId="{2C4AAA2A-3B34-E44C-8AB4-C47F0EE7C383}" dt="2023-05-02T02:04:54.326" v="520" actId="1076"/>
          <ac:picMkLst>
            <pc:docMk/>
            <pc:sldMk cId="0" sldId="602"/>
            <ac:picMk id="64516" creationId="{EA14E883-55D9-19F6-F545-B030F26F1B79}"/>
          </ac:picMkLst>
        </pc:picChg>
      </pc:sldChg>
      <pc:sldChg chg="addSp modSp mod">
        <pc:chgData name="BUNTHIT WATANAPA" userId="a52ce465-9217-4b23-bc90-8501776bd26f" providerId="ADAL" clId="{2C4AAA2A-3B34-E44C-8AB4-C47F0EE7C383}" dt="2023-05-02T02:27:35.240" v="705" actId="1038"/>
        <pc:sldMkLst>
          <pc:docMk/>
          <pc:sldMk cId="0" sldId="608"/>
        </pc:sldMkLst>
        <pc:spChg chg="add mod">
          <ac:chgData name="BUNTHIT WATANAPA" userId="a52ce465-9217-4b23-bc90-8501776bd26f" providerId="ADAL" clId="{2C4AAA2A-3B34-E44C-8AB4-C47F0EE7C383}" dt="2023-05-02T02:27:35.240" v="705" actId="1038"/>
          <ac:spMkLst>
            <pc:docMk/>
            <pc:sldMk cId="0" sldId="608"/>
            <ac:spMk id="3" creationId="{67F59423-D8CE-4FB3-3FD0-C6A41A7682B1}"/>
          </ac:spMkLst>
        </pc:spChg>
        <pc:spChg chg="mod">
          <ac:chgData name="BUNTHIT WATANAPA" userId="a52ce465-9217-4b23-bc90-8501776bd26f" providerId="ADAL" clId="{2C4AAA2A-3B34-E44C-8AB4-C47F0EE7C383}" dt="2023-05-02T02:24:43.288" v="696" actId="14100"/>
          <ac:spMkLst>
            <pc:docMk/>
            <pc:sldMk cId="0" sldId="608"/>
            <ac:spMk id="901122" creationId="{54551CC5-DE70-340F-F60D-D3D7A9AB395C}"/>
          </ac:spMkLst>
        </pc:spChg>
        <pc:graphicFrameChg chg="mod">
          <ac:chgData name="BUNTHIT WATANAPA" userId="a52ce465-9217-4b23-bc90-8501776bd26f" providerId="ADAL" clId="{2C4AAA2A-3B34-E44C-8AB4-C47F0EE7C383}" dt="2023-05-02T02:25:53.633" v="703"/>
          <ac:graphicFrameMkLst>
            <pc:docMk/>
            <pc:sldMk cId="0" sldId="608"/>
            <ac:graphicFrameMk id="2" creationId="{703A9387-68D6-A84F-B6DB-55EB2958B5B2}"/>
          </ac:graphicFrameMkLst>
        </pc:graphicFrameChg>
      </pc:sldChg>
      <pc:sldChg chg="add">
        <pc:chgData name="BUNTHIT WATANAPA" userId="a52ce465-9217-4b23-bc90-8501776bd26f" providerId="ADAL" clId="{2C4AAA2A-3B34-E44C-8AB4-C47F0EE7C383}" dt="2023-04-27T15:36:45.700" v="154"/>
        <pc:sldMkLst>
          <pc:docMk/>
          <pc:sldMk cId="0" sldId="639"/>
        </pc:sldMkLst>
      </pc:sldChg>
      <pc:sldChg chg="add">
        <pc:chgData name="BUNTHIT WATANAPA" userId="a52ce465-9217-4b23-bc90-8501776bd26f" providerId="ADAL" clId="{2C4AAA2A-3B34-E44C-8AB4-C47F0EE7C383}" dt="2023-04-27T15:36:45.700" v="154"/>
        <pc:sldMkLst>
          <pc:docMk/>
          <pc:sldMk cId="0" sldId="640"/>
        </pc:sldMkLst>
      </pc:sldChg>
      <pc:sldChg chg="add del">
        <pc:chgData name="BUNTHIT WATANAPA" userId="a52ce465-9217-4b23-bc90-8501776bd26f" providerId="ADAL" clId="{2C4AAA2A-3B34-E44C-8AB4-C47F0EE7C383}" dt="2023-04-27T15:37:22.360" v="155" actId="2696"/>
        <pc:sldMkLst>
          <pc:docMk/>
          <pc:sldMk cId="0" sldId="641"/>
        </pc:sldMkLst>
      </pc:sldChg>
      <pc:sldChg chg="modSp mod">
        <pc:chgData name="BUNTHIT WATANAPA" userId="a52ce465-9217-4b23-bc90-8501776bd26f" providerId="ADAL" clId="{2C4AAA2A-3B34-E44C-8AB4-C47F0EE7C383}" dt="2023-05-02T02:02:56.239" v="513" actId="20577"/>
        <pc:sldMkLst>
          <pc:docMk/>
          <pc:sldMk cId="0" sldId="642"/>
        </pc:sldMkLst>
        <pc:spChg chg="mod">
          <ac:chgData name="BUNTHIT WATANAPA" userId="a52ce465-9217-4b23-bc90-8501776bd26f" providerId="ADAL" clId="{2C4AAA2A-3B34-E44C-8AB4-C47F0EE7C383}" dt="2023-05-02T02:02:56.239" v="513" actId="20577"/>
          <ac:spMkLst>
            <pc:docMk/>
            <pc:sldMk cId="0" sldId="642"/>
            <ac:spMk id="970762" creationId="{8E686678-58FA-9189-025B-8542008B6591}"/>
          </ac:spMkLst>
        </pc:spChg>
      </pc:sldChg>
      <pc:sldChg chg="modSp mod">
        <pc:chgData name="BUNTHIT WATANAPA" userId="a52ce465-9217-4b23-bc90-8501776bd26f" providerId="ADAL" clId="{2C4AAA2A-3B34-E44C-8AB4-C47F0EE7C383}" dt="2023-05-02T02:03:54.313" v="514" actId="108"/>
        <pc:sldMkLst>
          <pc:docMk/>
          <pc:sldMk cId="0" sldId="643"/>
        </pc:sldMkLst>
        <pc:spChg chg="mod">
          <ac:chgData name="BUNTHIT WATANAPA" userId="a52ce465-9217-4b23-bc90-8501776bd26f" providerId="ADAL" clId="{2C4AAA2A-3B34-E44C-8AB4-C47F0EE7C383}" dt="2023-05-02T02:03:54.313" v="514" actId="108"/>
          <ac:spMkLst>
            <pc:docMk/>
            <pc:sldMk cId="0" sldId="643"/>
            <ac:spMk id="55299" creationId="{033280CA-450F-55FA-5710-12E35E4C902D}"/>
          </ac:spMkLst>
        </pc:spChg>
      </pc:sldChg>
      <pc:sldChg chg="modSp mod">
        <pc:chgData name="BUNTHIT WATANAPA" userId="a52ce465-9217-4b23-bc90-8501776bd26f" providerId="ADAL" clId="{2C4AAA2A-3B34-E44C-8AB4-C47F0EE7C383}" dt="2023-05-02T02:02:44.947" v="488" actId="14100"/>
        <pc:sldMkLst>
          <pc:docMk/>
          <pc:sldMk cId="0" sldId="644"/>
        </pc:sldMkLst>
        <pc:spChg chg="mod">
          <ac:chgData name="BUNTHIT WATANAPA" userId="a52ce465-9217-4b23-bc90-8501776bd26f" providerId="ADAL" clId="{2C4AAA2A-3B34-E44C-8AB4-C47F0EE7C383}" dt="2023-05-02T02:02:44.947" v="488" actId="14100"/>
          <ac:spMkLst>
            <pc:docMk/>
            <pc:sldMk cId="0" sldId="644"/>
            <ac:spMk id="975874" creationId="{19680D16-A92C-E0A2-4075-44767E16022D}"/>
          </ac:spMkLst>
        </pc:spChg>
      </pc:sldChg>
      <pc:sldChg chg="add">
        <pc:chgData name="BUNTHIT WATANAPA" userId="a52ce465-9217-4b23-bc90-8501776bd26f" providerId="ADAL" clId="{2C4AAA2A-3B34-E44C-8AB4-C47F0EE7C383}" dt="2023-04-27T15:35:48.081" v="153"/>
        <pc:sldMkLst>
          <pc:docMk/>
          <pc:sldMk cId="0" sldId="649"/>
        </pc:sldMkLst>
      </pc:sldChg>
      <pc:sldChg chg="del">
        <pc:chgData name="BUNTHIT WATANAPA" userId="a52ce465-9217-4b23-bc90-8501776bd26f" providerId="ADAL" clId="{2C4AAA2A-3B34-E44C-8AB4-C47F0EE7C383}" dt="2023-04-27T15:37:25.339" v="156" actId="2696"/>
        <pc:sldMkLst>
          <pc:docMk/>
          <pc:sldMk cId="0" sldId="685"/>
        </pc:sldMkLst>
      </pc:sldChg>
      <pc:sldChg chg="modSp mod">
        <pc:chgData name="BUNTHIT WATANAPA" userId="a52ce465-9217-4b23-bc90-8501776bd26f" providerId="ADAL" clId="{2C4AAA2A-3B34-E44C-8AB4-C47F0EE7C383}" dt="2023-05-02T02:32:23.747" v="773" actId="15"/>
        <pc:sldMkLst>
          <pc:docMk/>
          <pc:sldMk cId="0" sldId="687"/>
        </pc:sldMkLst>
        <pc:spChg chg="mod">
          <ac:chgData name="BUNTHIT WATANAPA" userId="a52ce465-9217-4b23-bc90-8501776bd26f" providerId="ADAL" clId="{2C4AAA2A-3B34-E44C-8AB4-C47F0EE7C383}" dt="2023-05-02T02:32:23.747" v="773" actId="15"/>
          <ac:spMkLst>
            <pc:docMk/>
            <pc:sldMk cId="0" sldId="687"/>
            <ac:spMk id="80900" creationId="{C5F63712-DAF2-BF47-12D7-E1F027B55381}"/>
          </ac:spMkLst>
        </pc:spChg>
        <pc:spChg chg="mod">
          <ac:chgData name="BUNTHIT WATANAPA" userId="a52ce465-9217-4b23-bc90-8501776bd26f" providerId="ADAL" clId="{2C4AAA2A-3B34-E44C-8AB4-C47F0EE7C383}" dt="2023-05-02T02:30:52.731" v="769" actId="20577"/>
          <ac:spMkLst>
            <pc:docMk/>
            <pc:sldMk cId="0" sldId="687"/>
            <ac:spMk id="905218" creationId="{83AA357D-A653-319F-745D-0255A84190E1}"/>
          </ac:spMkLst>
        </pc:spChg>
      </pc:sldChg>
      <pc:sldChg chg="modSp mod">
        <pc:chgData name="BUNTHIT WATANAPA" userId="a52ce465-9217-4b23-bc90-8501776bd26f" providerId="ADAL" clId="{2C4AAA2A-3B34-E44C-8AB4-C47F0EE7C383}" dt="2023-05-02T02:34:28.080" v="781" actId="114"/>
        <pc:sldMkLst>
          <pc:docMk/>
          <pc:sldMk cId="0" sldId="688"/>
        </pc:sldMkLst>
        <pc:spChg chg="mod">
          <ac:chgData name="BUNTHIT WATANAPA" userId="a52ce465-9217-4b23-bc90-8501776bd26f" providerId="ADAL" clId="{2C4AAA2A-3B34-E44C-8AB4-C47F0EE7C383}" dt="2023-05-02T02:34:28.080" v="781" actId="114"/>
          <ac:spMkLst>
            <pc:docMk/>
            <pc:sldMk cId="0" sldId="688"/>
            <ac:spMk id="45060" creationId="{3EB5B72C-F83A-E159-810A-D1E6245A99C0}"/>
          </ac:spMkLst>
        </pc:spChg>
        <pc:spChg chg="mod">
          <ac:chgData name="BUNTHIT WATANAPA" userId="a52ce465-9217-4b23-bc90-8501776bd26f" providerId="ADAL" clId="{2C4AAA2A-3B34-E44C-8AB4-C47F0EE7C383}" dt="2023-05-02T02:33:07.255" v="776"/>
          <ac:spMkLst>
            <pc:docMk/>
            <pc:sldMk cId="0" sldId="688"/>
            <ac:spMk id="907266" creationId="{FBF45D5B-CC45-669D-9250-FD5E2C3B9833}"/>
          </ac:spMkLst>
        </pc:spChg>
      </pc:sldChg>
      <pc:sldChg chg="modSp mod">
        <pc:chgData name="BUNTHIT WATANAPA" userId="a52ce465-9217-4b23-bc90-8501776bd26f" providerId="ADAL" clId="{2C4AAA2A-3B34-E44C-8AB4-C47F0EE7C383}" dt="2023-05-02T02:35:54.411" v="822" actId="20577"/>
        <pc:sldMkLst>
          <pc:docMk/>
          <pc:sldMk cId="0" sldId="689"/>
        </pc:sldMkLst>
        <pc:spChg chg="mod">
          <ac:chgData name="BUNTHIT WATANAPA" userId="a52ce465-9217-4b23-bc90-8501776bd26f" providerId="ADAL" clId="{2C4AAA2A-3B34-E44C-8AB4-C47F0EE7C383}" dt="2023-05-02T02:35:54.411" v="822" actId="20577"/>
          <ac:spMkLst>
            <pc:docMk/>
            <pc:sldMk cId="0" sldId="689"/>
            <ac:spMk id="909314" creationId="{A66086D2-CEBC-0AF9-83D4-63854D36D82C}"/>
          </ac:spMkLst>
        </pc:spChg>
      </pc:sldChg>
      <pc:sldChg chg="addSp delSp modSp mod">
        <pc:chgData name="BUNTHIT WATANAPA" userId="a52ce465-9217-4b23-bc90-8501776bd26f" providerId="ADAL" clId="{2C4AAA2A-3B34-E44C-8AB4-C47F0EE7C383}" dt="2023-05-02T02:39:46.192" v="903" actId="1076"/>
        <pc:sldMkLst>
          <pc:docMk/>
          <pc:sldMk cId="0" sldId="690"/>
        </pc:sldMkLst>
        <pc:spChg chg="mod">
          <ac:chgData name="BUNTHIT WATANAPA" userId="a52ce465-9217-4b23-bc90-8501776bd26f" providerId="ADAL" clId="{2C4AAA2A-3B34-E44C-8AB4-C47F0EE7C383}" dt="2023-05-02T02:35:37.412" v="807" actId="20577"/>
          <ac:spMkLst>
            <pc:docMk/>
            <pc:sldMk cId="0" sldId="690"/>
            <ac:spMk id="87044" creationId="{B2E9C800-CCD2-3C88-9C0B-36F23E614F53}"/>
          </ac:spMkLst>
        </pc:spChg>
        <pc:spChg chg="mod">
          <ac:chgData name="BUNTHIT WATANAPA" userId="a52ce465-9217-4b23-bc90-8501776bd26f" providerId="ADAL" clId="{2C4AAA2A-3B34-E44C-8AB4-C47F0EE7C383}" dt="2023-05-02T02:36:19.210" v="848" actId="1076"/>
          <ac:spMkLst>
            <pc:docMk/>
            <pc:sldMk cId="0" sldId="690"/>
            <ac:spMk id="911362" creationId="{E21F8BD9-34C5-67A0-DB3B-AD5EF3230092}"/>
          </ac:spMkLst>
        </pc:spChg>
        <pc:picChg chg="add del mod">
          <ac:chgData name="BUNTHIT WATANAPA" userId="a52ce465-9217-4b23-bc90-8501776bd26f" providerId="ADAL" clId="{2C4AAA2A-3B34-E44C-8AB4-C47F0EE7C383}" dt="2023-05-02T02:38:31.355" v="886" actId="21"/>
          <ac:picMkLst>
            <pc:docMk/>
            <pc:sldMk cId="0" sldId="690"/>
            <ac:picMk id="2" creationId="{3CF8A8BC-BF10-19D9-17C9-A6F43C3A0046}"/>
          </ac:picMkLst>
        </pc:picChg>
        <pc:picChg chg="add del mod">
          <ac:chgData name="BUNTHIT WATANAPA" userId="a52ce465-9217-4b23-bc90-8501776bd26f" providerId="ADAL" clId="{2C4AAA2A-3B34-E44C-8AB4-C47F0EE7C383}" dt="2023-05-02T02:39:46.192" v="903" actId="1076"/>
          <ac:picMkLst>
            <pc:docMk/>
            <pc:sldMk cId="0" sldId="690"/>
            <ac:picMk id="3" creationId="{0F4D00F6-8F7F-FD50-BB16-EC1CF7DD7E47}"/>
          </ac:picMkLst>
        </pc:picChg>
        <pc:picChg chg="mod">
          <ac:chgData name="BUNTHIT WATANAPA" userId="a52ce465-9217-4b23-bc90-8501776bd26f" providerId="ADAL" clId="{2C4AAA2A-3B34-E44C-8AB4-C47F0EE7C383}" dt="2023-05-02T02:39:41.941" v="902" actId="1076"/>
          <ac:picMkLst>
            <pc:docMk/>
            <pc:sldMk cId="0" sldId="690"/>
            <ac:picMk id="87045" creationId="{5CE7D341-0829-F401-6441-C98D9A4DFBF3}"/>
          </ac:picMkLst>
        </pc:picChg>
      </pc:sldChg>
      <pc:sldChg chg="modSp mod">
        <pc:chgData name="BUNTHIT WATANAPA" userId="a52ce465-9217-4b23-bc90-8501776bd26f" providerId="ADAL" clId="{2C4AAA2A-3B34-E44C-8AB4-C47F0EE7C383}" dt="2023-05-02T02:37:35.362" v="882" actId="1076"/>
        <pc:sldMkLst>
          <pc:docMk/>
          <pc:sldMk cId="0" sldId="691"/>
        </pc:sldMkLst>
        <pc:spChg chg="mod">
          <ac:chgData name="BUNTHIT WATANAPA" userId="a52ce465-9217-4b23-bc90-8501776bd26f" providerId="ADAL" clId="{2C4AAA2A-3B34-E44C-8AB4-C47F0EE7C383}" dt="2023-05-02T02:37:35.362" v="882" actId="1076"/>
          <ac:spMkLst>
            <pc:docMk/>
            <pc:sldMk cId="0" sldId="691"/>
            <ac:spMk id="913410" creationId="{C341BD9E-35A0-CC9A-DA4B-42A982A1F181}"/>
          </ac:spMkLst>
        </pc:spChg>
      </pc:sldChg>
      <pc:sldChg chg="modSp mod">
        <pc:chgData name="BUNTHIT WATANAPA" userId="a52ce465-9217-4b23-bc90-8501776bd26f" providerId="ADAL" clId="{2C4AAA2A-3B34-E44C-8AB4-C47F0EE7C383}" dt="2023-05-02T03:08:50.092" v="948" actId="14100"/>
        <pc:sldMkLst>
          <pc:docMk/>
          <pc:sldMk cId="0" sldId="693"/>
        </pc:sldMkLst>
        <pc:spChg chg="mod">
          <ac:chgData name="BUNTHIT WATANAPA" userId="a52ce465-9217-4b23-bc90-8501776bd26f" providerId="ADAL" clId="{2C4AAA2A-3B34-E44C-8AB4-C47F0EE7C383}" dt="2023-05-02T03:08:50.092" v="948" actId="14100"/>
          <ac:spMkLst>
            <pc:docMk/>
            <pc:sldMk cId="0" sldId="693"/>
            <ac:spMk id="917506" creationId="{E40C921D-34DB-7E27-E67A-4EE8D5DC08C5}"/>
          </ac:spMkLst>
        </pc:spChg>
      </pc:sldChg>
      <pc:sldChg chg="modSp mod">
        <pc:chgData name="BUNTHIT WATANAPA" userId="a52ce465-9217-4b23-bc90-8501776bd26f" providerId="ADAL" clId="{2C4AAA2A-3B34-E44C-8AB4-C47F0EE7C383}" dt="2023-05-02T03:12:20.026" v="950" actId="113"/>
        <pc:sldMkLst>
          <pc:docMk/>
          <pc:sldMk cId="0" sldId="699"/>
        </pc:sldMkLst>
        <pc:spChg chg="mod">
          <ac:chgData name="BUNTHIT WATANAPA" userId="a52ce465-9217-4b23-bc90-8501776bd26f" providerId="ADAL" clId="{2C4AAA2A-3B34-E44C-8AB4-C47F0EE7C383}" dt="2023-05-02T03:12:20.026" v="950" actId="113"/>
          <ac:spMkLst>
            <pc:docMk/>
            <pc:sldMk cId="0" sldId="699"/>
            <ac:spMk id="99332" creationId="{FACF2C08-68ED-FE74-3386-29DB62162181}"/>
          </ac:spMkLst>
        </pc:spChg>
      </pc:sldChg>
      <pc:sldChg chg="modSp mod">
        <pc:chgData name="BUNTHIT WATANAPA" userId="a52ce465-9217-4b23-bc90-8501776bd26f" providerId="ADAL" clId="{2C4AAA2A-3B34-E44C-8AB4-C47F0EE7C383}" dt="2023-05-02T02:23:39.924" v="694" actId="20577"/>
        <pc:sldMkLst>
          <pc:docMk/>
          <pc:sldMk cId="0" sldId="701"/>
        </pc:sldMkLst>
        <pc:spChg chg="mod">
          <ac:chgData name="BUNTHIT WATANAPA" userId="a52ce465-9217-4b23-bc90-8501776bd26f" providerId="ADAL" clId="{2C4AAA2A-3B34-E44C-8AB4-C47F0EE7C383}" dt="2023-05-02T02:23:39.924" v="694" actId="20577"/>
          <ac:spMkLst>
            <pc:docMk/>
            <pc:sldMk cId="0" sldId="701"/>
            <ac:spMk id="74756" creationId="{F5F5B010-662D-0526-8E16-1F09FE245318}"/>
          </ac:spMkLst>
        </pc:spChg>
      </pc:sldChg>
      <pc:sldChg chg="modSp mod">
        <pc:chgData name="BUNTHIT WATANAPA" userId="a52ce465-9217-4b23-bc90-8501776bd26f" providerId="ADAL" clId="{2C4AAA2A-3B34-E44C-8AB4-C47F0EE7C383}" dt="2023-05-02T02:29:12.308" v="719" actId="1036"/>
        <pc:sldMkLst>
          <pc:docMk/>
          <pc:sldMk cId="0" sldId="702"/>
        </pc:sldMkLst>
        <pc:spChg chg="mod">
          <ac:chgData name="BUNTHIT WATANAPA" userId="a52ce465-9217-4b23-bc90-8501776bd26f" providerId="ADAL" clId="{2C4AAA2A-3B34-E44C-8AB4-C47F0EE7C383}" dt="2023-05-02T02:29:12.308" v="719" actId="1036"/>
          <ac:spMkLst>
            <pc:docMk/>
            <pc:sldMk cId="0" sldId="702"/>
            <ac:spMk id="78852" creationId="{09FDC5E3-37AD-7324-01B7-8AB89F5D7D5B}"/>
          </ac:spMkLst>
        </pc:spChg>
        <pc:picChg chg="mod">
          <ac:chgData name="BUNTHIT WATANAPA" userId="a52ce465-9217-4b23-bc90-8501776bd26f" providerId="ADAL" clId="{2C4AAA2A-3B34-E44C-8AB4-C47F0EE7C383}" dt="2023-05-02T02:28:24.488" v="714" actId="1035"/>
          <ac:picMkLst>
            <pc:docMk/>
            <pc:sldMk cId="0" sldId="702"/>
            <ac:picMk id="78854" creationId="{2D40616C-D31C-041F-936D-2844F97139DD}"/>
          </ac:picMkLst>
        </pc:picChg>
      </pc:sldChg>
      <pc:sldChg chg="modSp mod modShow">
        <pc:chgData name="BUNTHIT WATANAPA" userId="a52ce465-9217-4b23-bc90-8501776bd26f" providerId="ADAL" clId="{2C4AAA2A-3B34-E44C-8AB4-C47F0EE7C383}" dt="2023-05-02T03:07:20.100" v="905" actId="729"/>
        <pc:sldMkLst>
          <pc:docMk/>
          <pc:sldMk cId="0" sldId="704"/>
        </pc:sldMkLst>
        <pc:spChg chg="mod">
          <ac:chgData name="BUNTHIT WATANAPA" userId="a52ce465-9217-4b23-bc90-8501776bd26f" providerId="ADAL" clId="{2C4AAA2A-3B34-E44C-8AB4-C47F0EE7C383}" dt="2023-05-02T03:07:05.019" v="904" actId="20577"/>
          <ac:spMkLst>
            <pc:docMk/>
            <pc:sldMk cId="0" sldId="704"/>
            <ac:spMk id="91140" creationId="{C56B941E-8AB5-5D39-4AB2-A7F4A45202B9}"/>
          </ac:spMkLst>
        </pc:spChg>
      </pc:sldChg>
      <pc:sldChg chg="modSp mod">
        <pc:chgData name="BUNTHIT WATANAPA" userId="a52ce465-9217-4b23-bc90-8501776bd26f" providerId="ADAL" clId="{2C4AAA2A-3B34-E44C-8AB4-C47F0EE7C383}" dt="2023-05-02T03:25:32.656" v="1149" actId="20577"/>
        <pc:sldMkLst>
          <pc:docMk/>
          <pc:sldMk cId="0" sldId="706"/>
        </pc:sldMkLst>
        <pc:spChg chg="mod">
          <ac:chgData name="BUNTHIT WATANAPA" userId="a52ce465-9217-4b23-bc90-8501776bd26f" providerId="ADAL" clId="{2C4AAA2A-3B34-E44C-8AB4-C47F0EE7C383}" dt="2023-05-02T03:25:32.656" v="1149" actId="20577"/>
          <ac:spMkLst>
            <pc:docMk/>
            <pc:sldMk cId="0" sldId="706"/>
            <ac:spMk id="63492" creationId="{30D511D7-B587-8A9B-B844-C79B84CAB04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A1E30-2FC4-48C9-AAE5-93793360C7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289D8505-01F8-41D2-994C-C2C07AD48945}">
      <dgm:prSet/>
      <dgm:spPr/>
      <dgm:t>
        <a:bodyPr/>
        <a:lstStyle/>
        <a:p>
          <a:pPr rtl="0"/>
          <a:r>
            <a:rPr lang="en-US" dirty="0"/>
            <a:t>Vector computers are processors that </a:t>
          </a:r>
          <a:r>
            <a:rPr lang="en-US" b="1" dirty="0"/>
            <a:t>operate on entire vectors or matrices at once.</a:t>
          </a:r>
          <a:endParaRPr lang="th-TH" b="1" dirty="0"/>
        </a:p>
      </dgm:t>
    </dgm:pt>
    <dgm:pt modelId="{7989E5BE-72F9-4B4A-AD23-1F14A9B84C88}" type="parTrans" cxnId="{E9BA5EA2-86E2-4CEE-9E73-3F049834F18B}">
      <dgm:prSet/>
      <dgm:spPr/>
      <dgm:t>
        <a:bodyPr/>
        <a:lstStyle/>
        <a:p>
          <a:endParaRPr lang="th-TH"/>
        </a:p>
      </dgm:t>
    </dgm:pt>
    <dgm:pt modelId="{A2101CC6-A9F8-41E4-9C90-A8C87FC4395B}" type="sibTrans" cxnId="{E9BA5EA2-86E2-4CEE-9E73-3F049834F18B}">
      <dgm:prSet/>
      <dgm:spPr/>
      <dgm:t>
        <a:bodyPr/>
        <a:lstStyle/>
        <a:p>
          <a:endParaRPr lang="th-TH"/>
        </a:p>
      </dgm:t>
    </dgm:pt>
    <dgm:pt modelId="{E1B784C8-4290-4428-9A2C-782ECA04530B}">
      <dgm:prSet custT="1"/>
      <dgm:spPr/>
      <dgm:t>
        <a:bodyPr/>
        <a:lstStyle/>
        <a:p>
          <a:pPr rtl="0"/>
          <a:r>
            <a:rPr lang="en-US" sz="2000" dirty="0"/>
            <a:t>These systems are </a:t>
          </a:r>
          <a:r>
            <a:rPr lang="en-US" sz="2000" b="1" dirty="0"/>
            <a:t>often called supercomputers.</a:t>
          </a:r>
          <a:endParaRPr lang="th-TH" sz="2000" b="1" dirty="0"/>
        </a:p>
      </dgm:t>
    </dgm:pt>
    <dgm:pt modelId="{19D9969A-B9F5-414F-B28D-0C6E4C883D2B}" type="parTrans" cxnId="{48138155-0EFC-439D-8713-C83855C62784}">
      <dgm:prSet/>
      <dgm:spPr/>
      <dgm:t>
        <a:bodyPr/>
        <a:lstStyle/>
        <a:p>
          <a:endParaRPr lang="th-TH"/>
        </a:p>
      </dgm:t>
    </dgm:pt>
    <dgm:pt modelId="{3AD67F19-EDB4-44DC-97E7-F68ED8D262AA}" type="sibTrans" cxnId="{48138155-0EFC-439D-8713-C83855C62784}">
      <dgm:prSet/>
      <dgm:spPr/>
      <dgm:t>
        <a:bodyPr/>
        <a:lstStyle/>
        <a:p>
          <a:endParaRPr lang="th-TH"/>
        </a:p>
      </dgm:t>
    </dgm:pt>
    <dgm:pt modelId="{DAB6E023-7D41-43FD-994E-34005480F88C}">
      <dgm:prSet/>
      <dgm:spPr/>
      <dgm:t>
        <a:bodyPr/>
        <a:lstStyle/>
        <a:p>
          <a:pPr rtl="0"/>
          <a:r>
            <a:rPr lang="en-US" dirty="0"/>
            <a:t>Vector computers are </a:t>
          </a:r>
          <a:r>
            <a:rPr lang="en-US" b="1" dirty="0"/>
            <a:t>highly pipelined </a:t>
          </a:r>
          <a:r>
            <a:rPr lang="en-US" dirty="0"/>
            <a:t>so that arithmetic instructions can be overlapped.</a:t>
          </a:r>
          <a:endParaRPr lang="th-TH" dirty="0"/>
        </a:p>
      </dgm:t>
    </dgm:pt>
    <dgm:pt modelId="{F5221F56-5919-479B-91F2-6A6292C060F1}" type="parTrans" cxnId="{9963ED50-C70E-4F42-9DDD-8F7C1CBBCB4D}">
      <dgm:prSet/>
      <dgm:spPr/>
      <dgm:t>
        <a:bodyPr/>
        <a:lstStyle/>
        <a:p>
          <a:endParaRPr lang="th-TH"/>
        </a:p>
      </dgm:t>
    </dgm:pt>
    <dgm:pt modelId="{92BB8F42-B2B8-4B46-AC21-594552CDFC3F}" type="sibTrans" cxnId="{9963ED50-C70E-4F42-9DDD-8F7C1CBBCB4D}">
      <dgm:prSet/>
      <dgm:spPr/>
      <dgm:t>
        <a:bodyPr/>
        <a:lstStyle/>
        <a:p>
          <a:endParaRPr lang="th-TH"/>
        </a:p>
      </dgm:t>
    </dgm:pt>
    <dgm:pt modelId="{C9C3ED88-09DC-445E-8889-084054A8D4DC}">
      <dgm:prSet/>
      <dgm:spPr/>
      <dgm:t>
        <a:bodyPr/>
        <a:lstStyle/>
        <a:p>
          <a:pPr rtl="0"/>
          <a:r>
            <a:rPr lang="en-US" dirty="0"/>
            <a:t>Vector processors can be categorized according to how operands are accessed.</a:t>
          </a:r>
          <a:endParaRPr lang="th-TH" dirty="0"/>
        </a:p>
      </dgm:t>
    </dgm:pt>
    <dgm:pt modelId="{B7A69F60-DED6-426B-A858-5CD475BE51F5}" type="parTrans" cxnId="{E68C86AA-2149-4B32-B41F-B1AE6E6B6107}">
      <dgm:prSet/>
      <dgm:spPr/>
      <dgm:t>
        <a:bodyPr/>
        <a:lstStyle/>
        <a:p>
          <a:endParaRPr lang="th-TH"/>
        </a:p>
      </dgm:t>
    </dgm:pt>
    <dgm:pt modelId="{19ADEF94-4AB7-43B5-9F72-9BB515A2E912}" type="sibTrans" cxnId="{E68C86AA-2149-4B32-B41F-B1AE6E6B6107}">
      <dgm:prSet/>
      <dgm:spPr/>
      <dgm:t>
        <a:bodyPr/>
        <a:lstStyle/>
        <a:p>
          <a:endParaRPr lang="th-TH"/>
        </a:p>
      </dgm:t>
    </dgm:pt>
    <dgm:pt modelId="{4F3317C7-48EB-49B4-A44A-60C5971CFD6D}">
      <dgm:prSet custT="1"/>
      <dgm:spPr/>
      <dgm:t>
        <a:bodyPr/>
        <a:lstStyle/>
        <a:p>
          <a:pPr rtl="0"/>
          <a:r>
            <a:rPr lang="en-US" sz="1600" b="1" dirty="0"/>
            <a:t>Register-register</a:t>
          </a:r>
          <a:r>
            <a:rPr lang="en-US" sz="1600" dirty="0"/>
            <a:t> vector processors require all operands to be in registers.</a:t>
          </a:r>
          <a:endParaRPr lang="th-TH" sz="1600" dirty="0"/>
        </a:p>
      </dgm:t>
    </dgm:pt>
    <dgm:pt modelId="{98AFF4D7-CBCE-4251-BB54-610121FB996F}" type="parTrans" cxnId="{E327CC33-A6AA-4905-AEB2-4B280E214B62}">
      <dgm:prSet/>
      <dgm:spPr/>
      <dgm:t>
        <a:bodyPr/>
        <a:lstStyle/>
        <a:p>
          <a:endParaRPr lang="th-TH"/>
        </a:p>
      </dgm:t>
    </dgm:pt>
    <dgm:pt modelId="{71AF32C3-7E22-4265-B198-BBF6CD669719}" type="sibTrans" cxnId="{E327CC33-A6AA-4905-AEB2-4B280E214B62}">
      <dgm:prSet/>
      <dgm:spPr/>
      <dgm:t>
        <a:bodyPr/>
        <a:lstStyle/>
        <a:p>
          <a:endParaRPr lang="th-TH"/>
        </a:p>
      </dgm:t>
    </dgm:pt>
    <dgm:pt modelId="{BDE818FF-E4EA-4A07-BC98-6109565BD9F8}">
      <dgm:prSet custT="1"/>
      <dgm:spPr/>
      <dgm:t>
        <a:bodyPr/>
        <a:lstStyle/>
        <a:p>
          <a:pPr rtl="0"/>
          <a:r>
            <a:rPr lang="en-US" sz="1600" b="1" dirty="0"/>
            <a:t>Memory-memory</a:t>
          </a:r>
          <a:r>
            <a:rPr lang="en-US" sz="1600" dirty="0"/>
            <a:t> vector processors allow operands to be sent from memory directly to the arithmetic units.</a:t>
          </a:r>
          <a:endParaRPr lang="th-TH" sz="1600" dirty="0"/>
        </a:p>
      </dgm:t>
    </dgm:pt>
    <dgm:pt modelId="{866EA627-B863-4633-BEC6-423EFA099C1D}" type="parTrans" cxnId="{7756F7B9-7A2E-4C8E-B2EC-5523A237CD32}">
      <dgm:prSet/>
      <dgm:spPr/>
      <dgm:t>
        <a:bodyPr/>
        <a:lstStyle/>
        <a:p>
          <a:endParaRPr lang="th-TH"/>
        </a:p>
      </dgm:t>
    </dgm:pt>
    <dgm:pt modelId="{0A554BDF-9D03-410C-ABDE-B5153F893C47}" type="sibTrans" cxnId="{7756F7B9-7A2E-4C8E-B2EC-5523A237CD32}">
      <dgm:prSet/>
      <dgm:spPr/>
      <dgm:t>
        <a:bodyPr/>
        <a:lstStyle/>
        <a:p>
          <a:endParaRPr lang="th-TH"/>
        </a:p>
      </dgm:t>
    </dgm:pt>
    <dgm:pt modelId="{8D8A89E9-2D11-418D-907E-DE2C8E72F1B9}" type="pres">
      <dgm:prSet presAssocID="{0CEA1E30-2FC4-48C9-AAE5-93793360C7B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4FA10B0-11C0-440B-B1E9-26F9CC77C18E}" type="pres">
      <dgm:prSet presAssocID="{289D8505-01F8-41D2-994C-C2C07AD48945}" presName="circle1" presStyleLbl="node1" presStyleIdx="0" presStyleCnt="3"/>
      <dgm:spPr/>
    </dgm:pt>
    <dgm:pt modelId="{2E7994B3-A224-4A89-869C-DDAA83ECBC8C}" type="pres">
      <dgm:prSet presAssocID="{289D8505-01F8-41D2-994C-C2C07AD48945}" presName="space" presStyleCnt="0"/>
      <dgm:spPr/>
    </dgm:pt>
    <dgm:pt modelId="{7F7AE805-9CB3-4F79-82E0-7AFBD2EE4ACD}" type="pres">
      <dgm:prSet presAssocID="{289D8505-01F8-41D2-994C-C2C07AD48945}" presName="rect1" presStyleLbl="alignAcc1" presStyleIdx="0" presStyleCnt="3" custScaleY="109145"/>
      <dgm:spPr/>
    </dgm:pt>
    <dgm:pt modelId="{45B1437E-3A92-4A4E-90B5-95D2B76541C8}" type="pres">
      <dgm:prSet presAssocID="{DAB6E023-7D41-43FD-994E-34005480F88C}" presName="vertSpace2" presStyleLbl="node1" presStyleIdx="0" presStyleCnt="3"/>
      <dgm:spPr/>
    </dgm:pt>
    <dgm:pt modelId="{6EE26B2D-21ED-4499-A313-A4DB23BE8A14}" type="pres">
      <dgm:prSet presAssocID="{DAB6E023-7D41-43FD-994E-34005480F88C}" presName="circle2" presStyleLbl="node1" presStyleIdx="1" presStyleCnt="3"/>
      <dgm:spPr/>
    </dgm:pt>
    <dgm:pt modelId="{2F8ADD4B-7A70-4726-AEDB-90E02C033C0C}" type="pres">
      <dgm:prSet presAssocID="{DAB6E023-7D41-43FD-994E-34005480F88C}" presName="rect2" presStyleLbl="alignAcc1" presStyleIdx="1" presStyleCnt="3" custLinFactNeighborY="-3268"/>
      <dgm:spPr/>
    </dgm:pt>
    <dgm:pt modelId="{A7B43D11-02C5-42CC-B3D3-8D294073C30B}" type="pres">
      <dgm:prSet presAssocID="{C9C3ED88-09DC-445E-8889-084054A8D4DC}" presName="vertSpace3" presStyleLbl="node1" presStyleIdx="1" presStyleCnt="3"/>
      <dgm:spPr/>
    </dgm:pt>
    <dgm:pt modelId="{0C61DFDA-BAB5-481F-B875-9C39D2C6F734}" type="pres">
      <dgm:prSet presAssocID="{C9C3ED88-09DC-445E-8889-084054A8D4DC}" presName="circle3" presStyleLbl="node1" presStyleIdx="2" presStyleCnt="3"/>
      <dgm:spPr/>
    </dgm:pt>
    <dgm:pt modelId="{2A624B21-1E6B-4C7A-8C04-2249DDEBAA4A}" type="pres">
      <dgm:prSet presAssocID="{C9C3ED88-09DC-445E-8889-084054A8D4DC}" presName="rect3" presStyleLbl="alignAcc1" presStyleIdx="2" presStyleCnt="3" custScaleY="156151" custLinFactNeighborY="15582"/>
      <dgm:spPr/>
    </dgm:pt>
    <dgm:pt modelId="{9B910A7D-0AC9-4A43-94BB-1C316783061F}" type="pres">
      <dgm:prSet presAssocID="{289D8505-01F8-41D2-994C-C2C07AD48945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1342887-68A9-4A0E-98D5-DF136E370CBE}" type="pres">
      <dgm:prSet presAssocID="{289D8505-01F8-41D2-994C-C2C07AD48945}" presName="rect1ChTx" presStyleLbl="alignAcc1" presStyleIdx="2" presStyleCnt="3" custScaleX="111251">
        <dgm:presLayoutVars>
          <dgm:bulletEnabled val="1"/>
        </dgm:presLayoutVars>
      </dgm:prSet>
      <dgm:spPr/>
    </dgm:pt>
    <dgm:pt modelId="{408D7886-70F2-4A8E-8069-2AA8635897C1}" type="pres">
      <dgm:prSet presAssocID="{DAB6E023-7D41-43FD-994E-34005480F88C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648173EF-D536-4A8A-8929-E05D8328C434}" type="pres">
      <dgm:prSet presAssocID="{DAB6E023-7D41-43FD-994E-34005480F88C}" presName="rect2ChTx" presStyleLbl="alignAcc1" presStyleIdx="2" presStyleCnt="3">
        <dgm:presLayoutVars>
          <dgm:bulletEnabled val="1"/>
        </dgm:presLayoutVars>
      </dgm:prSet>
      <dgm:spPr/>
    </dgm:pt>
    <dgm:pt modelId="{B064FEF6-AE5E-4EAF-A7CC-8D0B6A5CE41B}" type="pres">
      <dgm:prSet presAssocID="{C9C3ED88-09DC-445E-8889-084054A8D4DC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7C1D3BB9-4137-4BC8-BA4D-7FF489D0A2E1}" type="pres">
      <dgm:prSet presAssocID="{C9C3ED88-09DC-445E-8889-084054A8D4DC}" presName="rect3ChTx" presStyleLbl="alignAcc1" presStyleIdx="2" presStyleCnt="3" custLinFactNeighborY="19076">
        <dgm:presLayoutVars>
          <dgm:bulletEnabled val="1"/>
        </dgm:presLayoutVars>
      </dgm:prSet>
      <dgm:spPr/>
    </dgm:pt>
  </dgm:ptLst>
  <dgm:cxnLst>
    <dgm:cxn modelId="{584A880C-B384-49B8-B0C3-37559636092B}" type="presOf" srcId="{E1B784C8-4290-4428-9A2C-782ECA04530B}" destId="{C1342887-68A9-4A0E-98D5-DF136E370CBE}" srcOrd="0" destOrd="0" presId="urn:microsoft.com/office/officeart/2005/8/layout/target3"/>
    <dgm:cxn modelId="{4F4FCE19-35EF-44A0-95A9-085F831C3B6C}" type="presOf" srcId="{BDE818FF-E4EA-4A07-BC98-6109565BD9F8}" destId="{7C1D3BB9-4137-4BC8-BA4D-7FF489D0A2E1}" srcOrd="0" destOrd="1" presId="urn:microsoft.com/office/officeart/2005/8/layout/target3"/>
    <dgm:cxn modelId="{106D0125-BA7F-4829-85E8-5B727270DCE4}" type="presOf" srcId="{0CEA1E30-2FC4-48C9-AAE5-93793360C7B0}" destId="{8D8A89E9-2D11-418D-907E-DE2C8E72F1B9}" srcOrd="0" destOrd="0" presId="urn:microsoft.com/office/officeart/2005/8/layout/target3"/>
    <dgm:cxn modelId="{2E0B6B25-1D2B-47B1-8712-9417E231C18D}" type="presOf" srcId="{4F3317C7-48EB-49B4-A44A-60C5971CFD6D}" destId="{7C1D3BB9-4137-4BC8-BA4D-7FF489D0A2E1}" srcOrd="0" destOrd="0" presId="urn:microsoft.com/office/officeart/2005/8/layout/target3"/>
    <dgm:cxn modelId="{4E8F022C-322E-4DCD-925A-6CB86A1F910A}" type="presOf" srcId="{DAB6E023-7D41-43FD-994E-34005480F88C}" destId="{408D7886-70F2-4A8E-8069-2AA8635897C1}" srcOrd="1" destOrd="0" presId="urn:microsoft.com/office/officeart/2005/8/layout/target3"/>
    <dgm:cxn modelId="{E327CC33-A6AA-4905-AEB2-4B280E214B62}" srcId="{C9C3ED88-09DC-445E-8889-084054A8D4DC}" destId="{4F3317C7-48EB-49B4-A44A-60C5971CFD6D}" srcOrd="0" destOrd="0" parTransId="{98AFF4D7-CBCE-4251-BB54-610121FB996F}" sibTransId="{71AF32C3-7E22-4265-B198-BBF6CD669719}"/>
    <dgm:cxn modelId="{01FC3649-19CF-457F-B046-65C371EE83AC}" type="presOf" srcId="{289D8505-01F8-41D2-994C-C2C07AD48945}" destId="{9B910A7D-0AC9-4A43-94BB-1C316783061F}" srcOrd="1" destOrd="0" presId="urn:microsoft.com/office/officeart/2005/8/layout/target3"/>
    <dgm:cxn modelId="{9963ED50-C70E-4F42-9DDD-8F7C1CBBCB4D}" srcId="{0CEA1E30-2FC4-48C9-AAE5-93793360C7B0}" destId="{DAB6E023-7D41-43FD-994E-34005480F88C}" srcOrd="1" destOrd="0" parTransId="{F5221F56-5919-479B-91F2-6A6292C060F1}" sibTransId="{92BB8F42-B2B8-4B46-AC21-594552CDFC3F}"/>
    <dgm:cxn modelId="{48138155-0EFC-439D-8713-C83855C62784}" srcId="{289D8505-01F8-41D2-994C-C2C07AD48945}" destId="{E1B784C8-4290-4428-9A2C-782ECA04530B}" srcOrd="0" destOrd="0" parTransId="{19D9969A-B9F5-414F-B28D-0C6E4C883D2B}" sibTransId="{3AD67F19-EDB4-44DC-97E7-F68ED8D262AA}"/>
    <dgm:cxn modelId="{01C43F95-CA72-4BA8-B9CA-12FDC7DCB5BA}" type="presOf" srcId="{C9C3ED88-09DC-445E-8889-084054A8D4DC}" destId="{2A624B21-1E6B-4C7A-8C04-2249DDEBAA4A}" srcOrd="0" destOrd="0" presId="urn:microsoft.com/office/officeart/2005/8/layout/target3"/>
    <dgm:cxn modelId="{E9BA5EA2-86E2-4CEE-9E73-3F049834F18B}" srcId="{0CEA1E30-2FC4-48C9-AAE5-93793360C7B0}" destId="{289D8505-01F8-41D2-994C-C2C07AD48945}" srcOrd="0" destOrd="0" parTransId="{7989E5BE-72F9-4B4A-AD23-1F14A9B84C88}" sibTransId="{A2101CC6-A9F8-41E4-9C90-A8C87FC4395B}"/>
    <dgm:cxn modelId="{E68C86AA-2149-4B32-B41F-B1AE6E6B6107}" srcId="{0CEA1E30-2FC4-48C9-AAE5-93793360C7B0}" destId="{C9C3ED88-09DC-445E-8889-084054A8D4DC}" srcOrd="2" destOrd="0" parTransId="{B7A69F60-DED6-426B-A858-5CD475BE51F5}" sibTransId="{19ADEF94-4AB7-43B5-9F72-9BB515A2E912}"/>
    <dgm:cxn modelId="{7756F7B9-7A2E-4C8E-B2EC-5523A237CD32}" srcId="{C9C3ED88-09DC-445E-8889-084054A8D4DC}" destId="{BDE818FF-E4EA-4A07-BC98-6109565BD9F8}" srcOrd="1" destOrd="0" parTransId="{866EA627-B863-4633-BEC6-423EFA099C1D}" sibTransId="{0A554BDF-9D03-410C-ABDE-B5153F893C47}"/>
    <dgm:cxn modelId="{1AAA22BE-1627-4429-A670-0D5E1EA6C247}" type="presOf" srcId="{C9C3ED88-09DC-445E-8889-084054A8D4DC}" destId="{B064FEF6-AE5E-4EAF-A7CC-8D0B6A5CE41B}" srcOrd="1" destOrd="0" presId="urn:microsoft.com/office/officeart/2005/8/layout/target3"/>
    <dgm:cxn modelId="{C725E2C9-D7B1-4303-8776-4E107D95ED5C}" type="presOf" srcId="{289D8505-01F8-41D2-994C-C2C07AD48945}" destId="{7F7AE805-9CB3-4F79-82E0-7AFBD2EE4ACD}" srcOrd="0" destOrd="0" presId="urn:microsoft.com/office/officeart/2005/8/layout/target3"/>
    <dgm:cxn modelId="{4C0C69DD-8B61-4C08-8CAA-156344CFE39C}" type="presOf" srcId="{DAB6E023-7D41-43FD-994E-34005480F88C}" destId="{2F8ADD4B-7A70-4726-AEDB-90E02C033C0C}" srcOrd="0" destOrd="0" presId="urn:microsoft.com/office/officeart/2005/8/layout/target3"/>
    <dgm:cxn modelId="{102EBBDD-2E95-4AA2-B768-058D8D920E8E}" type="presParOf" srcId="{8D8A89E9-2D11-418D-907E-DE2C8E72F1B9}" destId="{84FA10B0-11C0-440B-B1E9-26F9CC77C18E}" srcOrd="0" destOrd="0" presId="urn:microsoft.com/office/officeart/2005/8/layout/target3"/>
    <dgm:cxn modelId="{1A8B7603-CB52-48AF-86D0-87C40BB7863C}" type="presParOf" srcId="{8D8A89E9-2D11-418D-907E-DE2C8E72F1B9}" destId="{2E7994B3-A224-4A89-869C-DDAA83ECBC8C}" srcOrd="1" destOrd="0" presId="urn:microsoft.com/office/officeart/2005/8/layout/target3"/>
    <dgm:cxn modelId="{AF4060C7-2E67-466B-80D2-4EB75CAD7D77}" type="presParOf" srcId="{8D8A89E9-2D11-418D-907E-DE2C8E72F1B9}" destId="{7F7AE805-9CB3-4F79-82E0-7AFBD2EE4ACD}" srcOrd="2" destOrd="0" presId="urn:microsoft.com/office/officeart/2005/8/layout/target3"/>
    <dgm:cxn modelId="{AE93D837-518E-4264-A023-B6C6792D8974}" type="presParOf" srcId="{8D8A89E9-2D11-418D-907E-DE2C8E72F1B9}" destId="{45B1437E-3A92-4A4E-90B5-95D2B76541C8}" srcOrd="3" destOrd="0" presId="urn:microsoft.com/office/officeart/2005/8/layout/target3"/>
    <dgm:cxn modelId="{789B5EC5-3748-43B1-B0CB-E31376DCE3DB}" type="presParOf" srcId="{8D8A89E9-2D11-418D-907E-DE2C8E72F1B9}" destId="{6EE26B2D-21ED-4499-A313-A4DB23BE8A14}" srcOrd="4" destOrd="0" presId="urn:microsoft.com/office/officeart/2005/8/layout/target3"/>
    <dgm:cxn modelId="{7679ED6A-013D-47D8-90DD-FEFE8A4A9987}" type="presParOf" srcId="{8D8A89E9-2D11-418D-907E-DE2C8E72F1B9}" destId="{2F8ADD4B-7A70-4726-AEDB-90E02C033C0C}" srcOrd="5" destOrd="0" presId="urn:microsoft.com/office/officeart/2005/8/layout/target3"/>
    <dgm:cxn modelId="{7553A859-867D-4CB4-A38C-9FA9E3F50C83}" type="presParOf" srcId="{8D8A89E9-2D11-418D-907E-DE2C8E72F1B9}" destId="{A7B43D11-02C5-42CC-B3D3-8D294073C30B}" srcOrd="6" destOrd="0" presId="urn:microsoft.com/office/officeart/2005/8/layout/target3"/>
    <dgm:cxn modelId="{5FA7AD7A-BED0-4743-9C1C-2B9B1B9D1DD4}" type="presParOf" srcId="{8D8A89E9-2D11-418D-907E-DE2C8E72F1B9}" destId="{0C61DFDA-BAB5-481F-B875-9C39D2C6F734}" srcOrd="7" destOrd="0" presId="urn:microsoft.com/office/officeart/2005/8/layout/target3"/>
    <dgm:cxn modelId="{3CD1F21E-550E-4813-AB59-F5CEBCE3E92B}" type="presParOf" srcId="{8D8A89E9-2D11-418D-907E-DE2C8E72F1B9}" destId="{2A624B21-1E6B-4C7A-8C04-2249DDEBAA4A}" srcOrd="8" destOrd="0" presId="urn:microsoft.com/office/officeart/2005/8/layout/target3"/>
    <dgm:cxn modelId="{33ABF279-FDDD-4251-A8D4-0A742D486E83}" type="presParOf" srcId="{8D8A89E9-2D11-418D-907E-DE2C8E72F1B9}" destId="{9B910A7D-0AC9-4A43-94BB-1C316783061F}" srcOrd="9" destOrd="0" presId="urn:microsoft.com/office/officeart/2005/8/layout/target3"/>
    <dgm:cxn modelId="{DB2349DC-40A1-4F48-895C-D2CEE682C134}" type="presParOf" srcId="{8D8A89E9-2D11-418D-907E-DE2C8E72F1B9}" destId="{C1342887-68A9-4A0E-98D5-DF136E370CBE}" srcOrd="10" destOrd="0" presId="urn:microsoft.com/office/officeart/2005/8/layout/target3"/>
    <dgm:cxn modelId="{E4B2B2D2-68AB-400E-8DB7-8EC3594C7984}" type="presParOf" srcId="{8D8A89E9-2D11-418D-907E-DE2C8E72F1B9}" destId="{408D7886-70F2-4A8E-8069-2AA8635897C1}" srcOrd="11" destOrd="0" presId="urn:microsoft.com/office/officeart/2005/8/layout/target3"/>
    <dgm:cxn modelId="{009D0B20-21F5-4404-B8D2-EAD667F2ABA1}" type="presParOf" srcId="{8D8A89E9-2D11-418D-907E-DE2C8E72F1B9}" destId="{648173EF-D536-4A8A-8929-E05D8328C434}" srcOrd="12" destOrd="0" presId="urn:microsoft.com/office/officeart/2005/8/layout/target3"/>
    <dgm:cxn modelId="{BCEA03CC-C0D3-43DB-B606-9ABB4E756971}" type="presParOf" srcId="{8D8A89E9-2D11-418D-907E-DE2C8E72F1B9}" destId="{B064FEF6-AE5E-4EAF-A7CC-8D0B6A5CE41B}" srcOrd="13" destOrd="0" presId="urn:microsoft.com/office/officeart/2005/8/layout/target3"/>
    <dgm:cxn modelId="{B029949B-72C3-402F-B159-7D6F6474FF70}" type="presParOf" srcId="{8D8A89E9-2D11-418D-907E-DE2C8E72F1B9}" destId="{7C1D3BB9-4137-4BC8-BA4D-7FF489D0A2E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F7CDF-80A1-48C6-9331-6AF5EBA389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B70EE2D1-BB50-4A19-8354-6734768D1E1F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Shared Memory MIMD machines</a:t>
          </a:r>
          <a:endParaRPr lang="th-TH" dirty="0">
            <a:solidFill>
              <a:schemeClr val="tx2"/>
            </a:solidFill>
          </a:endParaRPr>
        </a:p>
      </dgm:t>
    </dgm:pt>
    <dgm:pt modelId="{DECBC514-1237-4539-A9AE-F894F1D07E71}" type="parTrans" cxnId="{85788264-D36E-4D1F-87B8-4CD5FA5214A7}">
      <dgm:prSet/>
      <dgm:spPr/>
      <dgm:t>
        <a:bodyPr/>
        <a:lstStyle/>
        <a:p>
          <a:endParaRPr lang="th-TH">
            <a:solidFill>
              <a:schemeClr val="tx2"/>
            </a:solidFill>
          </a:endParaRPr>
        </a:p>
      </dgm:t>
    </dgm:pt>
    <dgm:pt modelId="{812FC439-BE07-4672-937C-6537A40ED3CA}" type="sibTrans" cxnId="{85788264-D36E-4D1F-87B8-4CD5FA5214A7}">
      <dgm:prSet/>
      <dgm:spPr/>
      <dgm:t>
        <a:bodyPr/>
        <a:lstStyle/>
        <a:p>
          <a:endParaRPr lang="th-TH">
            <a:solidFill>
              <a:schemeClr val="tx2"/>
            </a:solidFill>
          </a:endParaRPr>
        </a:p>
      </dgm:t>
    </dgm:pt>
    <dgm:pt modelId="{EA96C5C4-EC48-4ADC-8D52-EEC0A888782F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Non-uniform memory access (NUMA) --</a:t>
          </a:r>
          <a:endParaRPr lang="th-TH" dirty="0">
            <a:solidFill>
              <a:schemeClr val="tx2"/>
            </a:solidFill>
          </a:endParaRPr>
        </a:p>
      </dgm:t>
    </dgm:pt>
    <dgm:pt modelId="{5CD7C30F-3D1E-484A-89A7-809C74AC86CD}" type="parTrans" cxnId="{C9B2E34F-2AA2-4CA7-9F1A-7785004FF264}">
      <dgm:prSet/>
      <dgm:spPr/>
      <dgm:t>
        <a:bodyPr/>
        <a:lstStyle/>
        <a:p>
          <a:endParaRPr lang="th-TH">
            <a:solidFill>
              <a:schemeClr val="tx2"/>
            </a:solidFill>
          </a:endParaRPr>
        </a:p>
      </dgm:t>
    </dgm:pt>
    <dgm:pt modelId="{C9D81FA4-15E1-4087-8C1A-431E761A0E4E}" type="sibTrans" cxnId="{C9B2E34F-2AA2-4CA7-9F1A-7785004FF264}">
      <dgm:prSet/>
      <dgm:spPr/>
      <dgm:t>
        <a:bodyPr/>
        <a:lstStyle/>
        <a:p>
          <a:endParaRPr lang="th-TH">
            <a:solidFill>
              <a:schemeClr val="tx2"/>
            </a:solidFill>
          </a:endParaRPr>
        </a:p>
      </dgm:t>
    </dgm:pt>
    <dgm:pt modelId="{F9E95E04-CC67-465E-BE18-BD01A744D553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Uniform memory access (UMA) --all memory access take the same amount of time</a:t>
          </a:r>
          <a:endParaRPr lang="th-TH" dirty="0">
            <a:solidFill>
              <a:schemeClr val="tx2"/>
            </a:solidFill>
          </a:endParaRPr>
        </a:p>
      </dgm:t>
    </dgm:pt>
    <dgm:pt modelId="{E8D3DB82-100B-4C2B-BDC9-11361B3CDC89}" type="parTrans" cxnId="{D1E9112A-F2F3-4DC6-A7AC-3900EB3A322F}">
      <dgm:prSet/>
      <dgm:spPr/>
      <dgm:t>
        <a:bodyPr/>
        <a:lstStyle/>
        <a:p>
          <a:endParaRPr lang="th-TH"/>
        </a:p>
      </dgm:t>
    </dgm:pt>
    <dgm:pt modelId="{8A7EBECD-1B3C-4990-AC52-35B896AF8F02}" type="sibTrans" cxnId="{D1E9112A-F2F3-4DC6-A7AC-3900EB3A322F}">
      <dgm:prSet/>
      <dgm:spPr/>
      <dgm:t>
        <a:bodyPr/>
        <a:lstStyle/>
        <a:p>
          <a:endParaRPr lang="th-TH"/>
        </a:p>
      </dgm:t>
    </dgm:pt>
    <dgm:pt modelId="{2939C61D-AA6E-4FC1-A591-BB53F06A81C3}" type="pres">
      <dgm:prSet presAssocID="{14BF7CDF-80A1-48C6-9331-6AF5EBA389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64C041-8700-4F3F-85BE-4CFE50621D7A}" type="pres">
      <dgm:prSet presAssocID="{B70EE2D1-BB50-4A19-8354-6734768D1E1F}" presName="hierRoot1" presStyleCnt="0">
        <dgm:presLayoutVars>
          <dgm:hierBranch val="init"/>
        </dgm:presLayoutVars>
      </dgm:prSet>
      <dgm:spPr/>
    </dgm:pt>
    <dgm:pt modelId="{F6A70AC8-299F-4F04-A4E5-CE6CAC1DF671}" type="pres">
      <dgm:prSet presAssocID="{B70EE2D1-BB50-4A19-8354-6734768D1E1F}" presName="rootComposite1" presStyleCnt="0"/>
      <dgm:spPr/>
    </dgm:pt>
    <dgm:pt modelId="{96C9F181-7685-4E4A-9DC0-CAA4A1B87DD2}" type="pres">
      <dgm:prSet presAssocID="{B70EE2D1-BB50-4A19-8354-6734768D1E1F}" presName="rootText1" presStyleLbl="node0" presStyleIdx="0" presStyleCnt="1">
        <dgm:presLayoutVars>
          <dgm:chPref val="3"/>
        </dgm:presLayoutVars>
      </dgm:prSet>
      <dgm:spPr/>
    </dgm:pt>
    <dgm:pt modelId="{6591B48E-7082-48D1-869A-0940099C6935}" type="pres">
      <dgm:prSet presAssocID="{B70EE2D1-BB50-4A19-8354-6734768D1E1F}" presName="rootConnector1" presStyleLbl="node1" presStyleIdx="0" presStyleCnt="0"/>
      <dgm:spPr/>
    </dgm:pt>
    <dgm:pt modelId="{0C0764E9-027D-490B-854E-5417AC9E106E}" type="pres">
      <dgm:prSet presAssocID="{B70EE2D1-BB50-4A19-8354-6734768D1E1F}" presName="hierChild2" presStyleCnt="0"/>
      <dgm:spPr/>
    </dgm:pt>
    <dgm:pt modelId="{F0CD135C-05E3-46C3-B24E-60E199F6A4C6}" type="pres">
      <dgm:prSet presAssocID="{E8D3DB82-100B-4C2B-BDC9-11361B3CDC89}" presName="Name37" presStyleLbl="parChTrans1D2" presStyleIdx="0" presStyleCnt="2"/>
      <dgm:spPr/>
    </dgm:pt>
    <dgm:pt modelId="{820F8773-832C-4129-AF68-931688FA98B6}" type="pres">
      <dgm:prSet presAssocID="{F9E95E04-CC67-465E-BE18-BD01A744D553}" presName="hierRoot2" presStyleCnt="0">
        <dgm:presLayoutVars>
          <dgm:hierBranch val="init"/>
        </dgm:presLayoutVars>
      </dgm:prSet>
      <dgm:spPr/>
    </dgm:pt>
    <dgm:pt modelId="{A3F4DB7D-14EB-4674-B9AA-5D45B7D1B903}" type="pres">
      <dgm:prSet presAssocID="{F9E95E04-CC67-465E-BE18-BD01A744D553}" presName="rootComposite" presStyleCnt="0"/>
      <dgm:spPr/>
    </dgm:pt>
    <dgm:pt modelId="{74A4A5FB-898E-4AA4-AF3C-D83B43740244}" type="pres">
      <dgm:prSet presAssocID="{F9E95E04-CC67-465E-BE18-BD01A744D553}" presName="rootText" presStyleLbl="node2" presStyleIdx="0" presStyleCnt="2">
        <dgm:presLayoutVars>
          <dgm:chPref val="3"/>
        </dgm:presLayoutVars>
      </dgm:prSet>
      <dgm:spPr/>
    </dgm:pt>
    <dgm:pt modelId="{09CAD61C-100E-4637-9ACD-DD9465FF5476}" type="pres">
      <dgm:prSet presAssocID="{F9E95E04-CC67-465E-BE18-BD01A744D553}" presName="rootConnector" presStyleLbl="node2" presStyleIdx="0" presStyleCnt="2"/>
      <dgm:spPr/>
    </dgm:pt>
    <dgm:pt modelId="{05998258-1334-4301-A8E9-96B6D0F3FCCC}" type="pres">
      <dgm:prSet presAssocID="{F9E95E04-CC67-465E-BE18-BD01A744D553}" presName="hierChild4" presStyleCnt="0"/>
      <dgm:spPr/>
    </dgm:pt>
    <dgm:pt modelId="{BE1585C9-EA14-448F-88CB-EB501A9D1AFE}" type="pres">
      <dgm:prSet presAssocID="{F9E95E04-CC67-465E-BE18-BD01A744D553}" presName="hierChild5" presStyleCnt="0"/>
      <dgm:spPr/>
    </dgm:pt>
    <dgm:pt modelId="{3B4983B6-6D26-4656-9C54-B47B158DD642}" type="pres">
      <dgm:prSet presAssocID="{5CD7C30F-3D1E-484A-89A7-809C74AC86CD}" presName="Name37" presStyleLbl="parChTrans1D2" presStyleIdx="1" presStyleCnt="2"/>
      <dgm:spPr/>
    </dgm:pt>
    <dgm:pt modelId="{70E0F1FC-2067-4561-A1C4-375A9B930C9C}" type="pres">
      <dgm:prSet presAssocID="{EA96C5C4-EC48-4ADC-8D52-EEC0A888782F}" presName="hierRoot2" presStyleCnt="0">
        <dgm:presLayoutVars>
          <dgm:hierBranch val="init"/>
        </dgm:presLayoutVars>
      </dgm:prSet>
      <dgm:spPr/>
    </dgm:pt>
    <dgm:pt modelId="{8F26993C-6FAE-417A-894B-44890EED1440}" type="pres">
      <dgm:prSet presAssocID="{EA96C5C4-EC48-4ADC-8D52-EEC0A888782F}" presName="rootComposite" presStyleCnt="0"/>
      <dgm:spPr/>
    </dgm:pt>
    <dgm:pt modelId="{9743AF36-880C-443C-B5B7-F680C2E88F53}" type="pres">
      <dgm:prSet presAssocID="{EA96C5C4-EC48-4ADC-8D52-EEC0A888782F}" presName="rootText" presStyleLbl="node2" presStyleIdx="1" presStyleCnt="2">
        <dgm:presLayoutVars>
          <dgm:chPref val="3"/>
        </dgm:presLayoutVars>
      </dgm:prSet>
      <dgm:spPr/>
    </dgm:pt>
    <dgm:pt modelId="{3FCDD55D-4C8A-40BB-869A-4D3A9130D29F}" type="pres">
      <dgm:prSet presAssocID="{EA96C5C4-EC48-4ADC-8D52-EEC0A888782F}" presName="rootConnector" presStyleLbl="node2" presStyleIdx="1" presStyleCnt="2"/>
      <dgm:spPr/>
    </dgm:pt>
    <dgm:pt modelId="{80E78D08-1F98-4FEE-94AC-769D60DA8AEC}" type="pres">
      <dgm:prSet presAssocID="{EA96C5C4-EC48-4ADC-8D52-EEC0A888782F}" presName="hierChild4" presStyleCnt="0"/>
      <dgm:spPr/>
    </dgm:pt>
    <dgm:pt modelId="{BC426CD3-B77D-49F8-A36C-7A846D6003EF}" type="pres">
      <dgm:prSet presAssocID="{EA96C5C4-EC48-4ADC-8D52-EEC0A888782F}" presName="hierChild5" presStyleCnt="0"/>
      <dgm:spPr/>
    </dgm:pt>
    <dgm:pt modelId="{32B1E04D-D37D-4290-8179-CD39321AB9C3}" type="pres">
      <dgm:prSet presAssocID="{B70EE2D1-BB50-4A19-8354-6734768D1E1F}" presName="hierChild3" presStyleCnt="0"/>
      <dgm:spPr/>
    </dgm:pt>
  </dgm:ptLst>
  <dgm:cxnLst>
    <dgm:cxn modelId="{B83B7D27-B0EC-4A8A-8F64-4D00E72AB6F6}" type="presOf" srcId="{B70EE2D1-BB50-4A19-8354-6734768D1E1F}" destId="{96C9F181-7685-4E4A-9DC0-CAA4A1B87DD2}" srcOrd="0" destOrd="0" presId="urn:microsoft.com/office/officeart/2005/8/layout/orgChart1"/>
    <dgm:cxn modelId="{3D99AD28-6518-4874-88D2-9A43EC09B373}" type="presOf" srcId="{E8D3DB82-100B-4C2B-BDC9-11361B3CDC89}" destId="{F0CD135C-05E3-46C3-B24E-60E199F6A4C6}" srcOrd="0" destOrd="0" presId="urn:microsoft.com/office/officeart/2005/8/layout/orgChart1"/>
    <dgm:cxn modelId="{D1E9112A-F2F3-4DC6-A7AC-3900EB3A322F}" srcId="{B70EE2D1-BB50-4A19-8354-6734768D1E1F}" destId="{F9E95E04-CC67-465E-BE18-BD01A744D553}" srcOrd="0" destOrd="0" parTransId="{E8D3DB82-100B-4C2B-BDC9-11361B3CDC89}" sibTransId="{8A7EBECD-1B3C-4990-AC52-35B896AF8F02}"/>
    <dgm:cxn modelId="{4947DF41-F310-43E9-ABD7-AABFDF3EC651}" type="presOf" srcId="{EA96C5C4-EC48-4ADC-8D52-EEC0A888782F}" destId="{9743AF36-880C-443C-B5B7-F680C2E88F53}" srcOrd="0" destOrd="0" presId="urn:microsoft.com/office/officeart/2005/8/layout/orgChart1"/>
    <dgm:cxn modelId="{C9B2E34F-2AA2-4CA7-9F1A-7785004FF264}" srcId="{B70EE2D1-BB50-4A19-8354-6734768D1E1F}" destId="{EA96C5C4-EC48-4ADC-8D52-EEC0A888782F}" srcOrd="1" destOrd="0" parTransId="{5CD7C30F-3D1E-484A-89A7-809C74AC86CD}" sibTransId="{C9D81FA4-15E1-4087-8C1A-431E761A0E4E}"/>
    <dgm:cxn modelId="{85788264-D36E-4D1F-87B8-4CD5FA5214A7}" srcId="{14BF7CDF-80A1-48C6-9331-6AF5EBA389B0}" destId="{B70EE2D1-BB50-4A19-8354-6734768D1E1F}" srcOrd="0" destOrd="0" parTransId="{DECBC514-1237-4539-A9AE-F894F1D07E71}" sibTransId="{812FC439-BE07-4672-937C-6537A40ED3CA}"/>
    <dgm:cxn modelId="{D5561194-F7FE-4090-BA98-2A8A60594142}" type="presOf" srcId="{EA96C5C4-EC48-4ADC-8D52-EEC0A888782F}" destId="{3FCDD55D-4C8A-40BB-869A-4D3A9130D29F}" srcOrd="1" destOrd="0" presId="urn:microsoft.com/office/officeart/2005/8/layout/orgChart1"/>
    <dgm:cxn modelId="{BB3135A3-47BC-467F-9CEB-FDE802FDBC51}" type="presOf" srcId="{B70EE2D1-BB50-4A19-8354-6734768D1E1F}" destId="{6591B48E-7082-48D1-869A-0940099C6935}" srcOrd="1" destOrd="0" presId="urn:microsoft.com/office/officeart/2005/8/layout/orgChart1"/>
    <dgm:cxn modelId="{5C9666D3-F0AE-4220-94B8-E16C6645F3E6}" type="presOf" srcId="{14BF7CDF-80A1-48C6-9331-6AF5EBA389B0}" destId="{2939C61D-AA6E-4FC1-A591-BB53F06A81C3}" srcOrd="0" destOrd="0" presId="urn:microsoft.com/office/officeart/2005/8/layout/orgChart1"/>
    <dgm:cxn modelId="{749BF3D6-70E8-4FF4-8FFB-E8D60E62D01B}" type="presOf" srcId="{5CD7C30F-3D1E-484A-89A7-809C74AC86CD}" destId="{3B4983B6-6D26-4656-9C54-B47B158DD642}" srcOrd="0" destOrd="0" presId="urn:microsoft.com/office/officeart/2005/8/layout/orgChart1"/>
    <dgm:cxn modelId="{A51C3ADA-7D73-406A-A663-C471802262AB}" type="presOf" srcId="{F9E95E04-CC67-465E-BE18-BD01A744D553}" destId="{09CAD61C-100E-4637-9ACD-DD9465FF5476}" srcOrd="1" destOrd="0" presId="urn:microsoft.com/office/officeart/2005/8/layout/orgChart1"/>
    <dgm:cxn modelId="{3EF71CFA-7B63-4EC9-9774-ED03AEF90343}" type="presOf" srcId="{F9E95E04-CC67-465E-BE18-BD01A744D553}" destId="{74A4A5FB-898E-4AA4-AF3C-D83B43740244}" srcOrd="0" destOrd="0" presId="urn:microsoft.com/office/officeart/2005/8/layout/orgChart1"/>
    <dgm:cxn modelId="{1118104C-DAE8-4881-96CA-03970DEF57A0}" type="presParOf" srcId="{2939C61D-AA6E-4FC1-A591-BB53F06A81C3}" destId="{2264C041-8700-4F3F-85BE-4CFE50621D7A}" srcOrd="0" destOrd="0" presId="urn:microsoft.com/office/officeart/2005/8/layout/orgChart1"/>
    <dgm:cxn modelId="{269A5FBF-97FB-4835-B246-D90455A0EA8C}" type="presParOf" srcId="{2264C041-8700-4F3F-85BE-4CFE50621D7A}" destId="{F6A70AC8-299F-4F04-A4E5-CE6CAC1DF671}" srcOrd="0" destOrd="0" presId="urn:microsoft.com/office/officeart/2005/8/layout/orgChart1"/>
    <dgm:cxn modelId="{E561016B-432A-41FA-8BC1-D2672E9D08D3}" type="presParOf" srcId="{F6A70AC8-299F-4F04-A4E5-CE6CAC1DF671}" destId="{96C9F181-7685-4E4A-9DC0-CAA4A1B87DD2}" srcOrd="0" destOrd="0" presId="urn:microsoft.com/office/officeart/2005/8/layout/orgChart1"/>
    <dgm:cxn modelId="{FE7C310E-A326-4990-91B2-B0660D392E60}" type="presParOf" srcId="{F6A70AC8-299F-4F04-A4E5-CE6CAC1DF671}" destId="{6591B48E-7082-48D1-869A-0940099C6935}" srcOrd="1" destOrd="0" presId="urn:microsoft.com/office/officeart/2005/8/layout/orgChart1"/>
    <dgm:cxn modelId="{E908C701-B884-439C-829A-5FE906E11047}" type="presParOf" srcId="{2264C041-8700-4F3F-85BE-4CFE50621D7A}" destId="{0C0764E9-027D-490B-854E-5417AC9E106E}" srcOrd="1" destOrd="0" presId="urn:microsoft.com/office/officeart/2005/8/layout/orgChart1"/>
    <dgm:cxn modelId="{BBB16FBE-4569-422D-BB88-13336871466F}" type="presParOf" srcId="{0C0764E9-027D-490B-854E-5417AC9E106E}" destId="{F0CD135C-05E3-46C3-B24E-60E199F6A4C6}" srcOrd="0" destOrd="0" presId="urn:microsoft.com/office/officeart/2005/8/layout/orgChart1"/>
    <dgm:cxn modelId="{AA74A3AF-3DAC-4DB2-96BC-9C964E53DB41}" type="presParOf" srcId="{0C0764E9-027D-490B-854E-5417AC9E106E}" destId="{820F8773-832C-4129-AF68-931688FA98B6}" srcOrd="1" destOrd="0" presId="urn:microsoft.com/office/officeart/2005/8/layout/orgChart1"/>
    <dgm:cxn modelId="{F8B523AD-1B9B-4F98-9730-44C98792B84A}" type="presParOf" srcId="{820F8773-832C-4129-AF68-931688FA98B6}" destId="{A3F4DB7D-14EB-4674-B9AA-5D45B7D1B903}" srcOrd="0" destOrd="0" presId="urn:microsoft.com/office/officeart/2005/8/layout/orgChart1"/>
    <dgm:cxn modelId="{CC6AEDEE-F8B6-4C85-85FA-C336E53C8B5E}" type="presParOf" srcId="{A3F4DB7D-14EB-4674-B9AA-5D45B7D1B903}" destId="{74A4A5FB-898E-4AA4-AF3C-D83B43740244}" srcOrd="0" destOrd="0" presId="urn:microsoft.com/office/officeart/2005/8/layout/orgChart1"/>
    <dgm:cxn modelId="{F5DCDA5C-8712-4D9B-B921-01584F1562D9}" type="presParOf" srcId="{A3F4DB7D-14EB-4674-B9AA-5D45B7D1B903}" destId="{09CAD61C-100E-4637-9ACD-DD9465FF5476}" srcOrd="1" destOrd="0" presId="urn:microsoft.com/office/officeart/2005/8/layout/orgChart1"/>
    <dgm:cxn modelId="{3D5E0365-21A1-485A-8DE4-B81BAFECED0A}" type="presParOf" srcId="{820F8773-832C-4129-AF68-931688FA98B6}" destId="{05998258-1334-4301-A8E9-96B6D0F3FCCC}" srcOrd="1" destOrd="0" presId="urn:microsoft.com/office/officeart/2005/8/layout/orgChart1"/>
    <dgm:cxn modelId="{E5DEA490-D222-4E84-85C2-6D1AC84783F3}" type="presParOf" srcId="{820F8773-832C-4129-AF68-931688FA98B6}" destId="{BE1585C9-EA14-448F-88CB-EB501A9D1AFE}" srcOrd="2" destOrd="0" presId="urn:microsoft.com/office/officeart/2005/8/layout/orgChart1"/>
    <dgm:cxn modelId="{9BA62D55-0F76-43A6-9A56-71353F8018B4}" type="presParOf" srcId="{0C0764E9-027D-490B-854E-5417AC9E106E}" destId="{3B4983B6-6D26-4656-9C54-B47B158DD642}" srcOrd="2" destOrd="0" presId="urn:microsoft.com/office/officeart/2005/8/layout/orgChart1"/>
    <dgm:cxn modelId="{27180D44-9734-4019-85B4-316AC50F3AFF}" type="presParOf" srcId="{0C0764E9-027D-490B-854E-5417AC9E106E}" destId="{70E0F1FC-2067-4561-A1C4-375A9B930C9C}" srcOrd="3" destOrd="0" presId="urn:microsoft.com/office/officeart/2005/8/layout/orgChart1"/>
    <dgm:cxn modelId="{F2559726-70F1-496A-A409-86FF773DD9A4}" type="presParOf" srcId="{70E0F1FC-2067-4561-A1C4-375A9B930C9C}" destId="{8F26993C-6FAE-417A-894B-44890EED1440}" srcOrd="0" destOrd="0" presId="urn:microsoft.com/office/officeart/2005/8/layout/orgChart1"/>
    <dgm:cxn modelId="{C75BEAD7-30FC-4946-BBBA-CFE4939A3491}" type="presParOf" srcId="{8F26993C-6FAE-417A-894B-44890EED1440}" destId="{9743AF36-880C-443C-B5B7-F680C2E88F53}" srcOrd="0" destOrd="0" presId="urn:microsoft.com/office/officeart/2005/8/layout/orgChart1"/>
    <dgm:cxn modelId="{5B50A9E4-E029-4E55-A7F2-A81CAC62700E}" type="presParOf" srcId="{8F26993C-6FAE-417A-894B-44890EED1440}" destId="{3FCDD55D-4C8A-40BB-869A-4D3A9130D29F}" srcOrd="1" destOrd="0" presId="urn:microsoft.com/office/officeart/2005/8/layout/orgChart1"/>
    <dgm:cxn modelId="{C8344131-0E47-4160-B163-ADA40F7147D6}" type="presParOf" srcId="{70E0F1FC-2067-4561-A1C4-375A9B930C9C}" destId="{80E78D08-1F98-4FEE-94AC-769D60DA8AEC}" srcOrd="1" destOrd="0" presId="urn:microsoft.com/office/officeart/2005/8/layout/orgChart1"/>
    <dgm:cxn modelId="{C5DD3BE9-16A6-485A-91E6-DF6C261E9B21}" type="presParOf" srcId="{70E0F1FC-2067-4561-A1C4-375A9B930C9C}" destId="{BC426CD3-B77D-49F8-A36C-7A846D6003EF}" srcOrd="2" destOrd="0" presId="urn:microsoft.com/office/officeart/2005/8/layout/orgChart1"/>
    <dgm:cxn modelId="{BB1F53AA-3175-425A-9278-05E0EE1F2AB7}" type="presParOf" srcId="{2264C041-8700-4F3F-85BE-4CFE50621D7A}" destId="{32B1E04D-D37D-4290-8179-CD39321AB9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10B0-11C0-440B-B1E9-26F9CC77C18E}">
      <dsp:nvSpPr>
        <dsp:cNvPr id="0" name=""/>
        <dsp:cNvSpPr/>
      </dsp:nvSpPr>
      <dsp:spPr>
        <a:xfrm>
          <a:off x="-84768" y="236220"/>
          <a:ext cx="5166360" cy="5166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AE805-9CB3-4F79-82E0-7AFBD2EE4ACD}">
      <dsp:nvSpPr>
        <dsp:cNvPr id="0" name=""/>
        <dsp:cNvSpPr/>
      </dsp:nvSpPr>
      <dsp:spPr>
        <a:xfrm>
          <a:off x="2498411" y="-11"/>
          <a:ext cx="6027420" cy="56388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 computers are processors that </a:t>
          </a:r>
          <a:r>
            <a:rPr lang="en-US" sz="1900" b="1" kern="1200" dirty="0"/>
            <a:t>operate on entire vectors or matrices at once.</a:t>
          </a:r>
          <a:endParaRPr lang="th-TH" sz="1900" b="1" kern="1200" dirty="0"/>
        </a:p>
      </dsp:txBody>
      <dsp:txXfrm>
        <a:off x="2498411" y="-11"/>
        <a:ext cx="3013710" cy="1691650"/>
      </dsp:txXfrm>
    </dsp:sp>
    <dsp:sp modelId="{6EE26B2D-21ED-4499-A313-A4DB23BE8A14}">
      <dsp:nvSpPr>
        <dsp:cNvPr id="0" name=""/>
        <dsp:cNvSpPr/>
      </dsp:nvSpPr>
      <dsp:spPr>
        <a:xfrm>
          <a:off x="819346" y="1786131"/>
          <a:ext cx="3358130" cy="335813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DD4B-7A70-4726-AEDB-90E02C033C0C}">
      <dsp:nvSpPr>
        <dsp:cNvPr id="0" name=""/>
        <dsp:cNvSpPr/>
      </dsp:nvSpPr>
      <dsp:spPr>
        <a:xfrm>
          <a:off x="2498411" y="1676387"/>
          <a:ext cx="6027420" cy="3358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 computers are </a:t>
          </a:r>
          <a:r>
            <a:rPr lang="en-US" sz="1900" b="1" kern="1200" dirty="0"/>
            <a:t>highly pipelined </a:t>
          </a:r>
          <a:r>
            <a:rPr lang="en-US" sz="1900" kern="1200" dirty="0"/>
            <a:t>so that arithmetic instructions can be overlapped.</a:t>
          </a:r>
          <a:endParaRPr lang="th-TH" sz="1900" kern="1200" dirty="0"/>
        </a:p>
      </dsp:txBody>
      <dsp:txXfrm>
        <a:off x="2498411" y="1676387"/>
        <a:ext cx="3013710" cy="1549906"/>
      </dsp:txXfrm>
    </dsp:sp>
    <dsp:sp modelId="{0C61DFDA-BAB5-481F-B875-9C39D2C6F734}">
      <dsp:nvSpPr>
        <dsp:cNvPr id="0" name=""/>
        <dsp:cNvSpPr/>
      </dsp:nvSpPr>
      <dsp:spPr>
        <a:xfrm>
          <a:off x="1723458" y="3336037"/>
          <a:ext cx="1549906" cy="15499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24B21-1E6B-4C7A-8C04-2249DDEBAA4A}">
      <dsp:nvSpPr>
        <dsp:cNvPr id="0" name=""/>
        <dsp:cNvSpPr/>
      </dsp:nvSpPr>
      <dsp:spPr>
        <a:xfrm>
          <a:off x="2498411" y="3142399"/>
          <a:ext cx="6027420" cy="2420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Vector processors can be categorized according to how operands are accessed.</a:t>
          </a:r>
          <a:endParaRPr lang="th-TH" sz="1900" kern="1200" dirty="0"/>
        </a:p>
      </dsp:txBody>
      <dsp:txXfrm>
        <a:off x="2498411" y="3142399"/>
        <a:ext cx="3013710" cy="2420194"/>
      </dsp:txXfrm>
    </dsp:sp>
    <dsp:sp modelId="{C1342887-68A9-4A0E-98D5-DF136E370CBE}">
      <dsp:nvSpPr>
        <dsp:cNvPr id="0" name=""/>
        <dsp:cNvSpPr/>
      </dsp:nvSpPr>
      <dsp:spPr>
        <a:xfrm>
          <a:off x="5342585" y="236220"/>
          <a:ext cx="3352782" cy="15499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These systems are </a:t>
          </a:r>
          <a:r>
            <a:rPr lang="en-US" sz="2000" b="1" kern="1200" dirty="0"/>
            <a:t>often called supercomputers.</a:t>
          </a:r>
          <a:endParaRPr lang="th-TH" sz="2000" b="1" kern="1200" dirty="0"/>
        </a:p>
      </dsp:txBody>
      <dsp:txXfrm>
        <a:off x="5342585" y="236220"/>
        <a:ext cx="3352782" cy="1549911"/>
      </dsp:txXfrm>
    </dsp:sp>
    <dsp:sp modelId="{7C1D3BB9-4137-4BC8-BA4D-7FF489D0A2E1}">
      <dsp:nvSpPr>
        <dsp:cNvPr id="0" name=""/>
        <dsp:cNvSpPr/>
      </dsp:nvSpPr>
      <dsp:spPr>
        <a:xfrm>
          <a:off x="5512121" y="3631697"/>
          <a:ext cx="3013710" cy="154990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Register-register</a:t>
          </a:r>
          <a:r>
            <a:rPr lang="en-US" sz="1600" kern="1200" dirty="0"/>
            <a:t> vector processors require all operands to be in registers.</a:t>
          </a:r>
          <a:endParaRPr lang="th-TH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Memory-memory</a:t>
          </a:r>
          <a:r>
            <a:rPr lang="en-US" sz="1600" kern="1200" dirty="0"/>
            <a:t> vector processors allow operands to be sent from memory directly to the arithmetic units.</a:t>
          </a:r>
          <a:endParaRPr lang="th-TH" sz="1600" kern="1200" dirty="0"/>
        </a:p>
      </dsp:txBody>
      <dsp:txXfrm>
        <a:off x="5512121" y="3631697"/>
        <a:ext cx="3013710" cy="154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983B6-6D26-4656-9C54-B47B158DD642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D135C-05E3-46C3-B24E-60E199F6A4C6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9F181-7685-4E4A-9DC0-CAA4A1B87DD2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Shared Memory MIMD machines</a:t>
          </a:r>
          <a:endParaRPr lang="th-TH" sz="1800" kern="1200" dirty="0">
            <a:solidFill>
              <a:schemeClr val="tx2"/>
            </a:solidFill>
          </a:endParaRPr>
        </a:p>
      </dsp:txBody>
      <dsp:txXfrm>
        <a:off x="1669479" y="363990"/>
        <a:ext cx="2757041" cy="1378520"/>
      </dsp:txXfrm>
    </dsp:sp>
    <dsp:sp modelId="{74A4A5FB-898E-4AA4-AF3C-D83B43740244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Uniform memory access (UMA) --all memory access take the same amount of time</a:t>
          </a:r>
          <a:endParaRPr lang="th-TH" sz="1800" kern="1200" dirty="0">
            <a:solidFill>
              <a:schemeClr val="tx2"/>
            </a:solidFill>
          </a:endParaRPr>
        </a:p>
      </dsp:txBody>
      <dsp:txXfrm>
        <a:off x="1469" y="2321489"/>
        <a:ext cx="2757041" cy="1378520"/>
      </dsp:txXfrm>
    </dsp:sp>
    <dsp:sp modelId="{9743AF36-880C-443C-B5B7-F680C2E88F53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Non-uniform memory access (NUMA) --</a:t>
          </a:r>
          <a:endParaRPr lang="th-TH" sz="1800" kern="1200" dirty="0">
            <a:solidFill>
              <a:schemeClr val="tx2"/>
            </a:solidFill>
          </a:endParaRPr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4D0553F-5CF0-F3D8-119C-5FCBACDAAE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29FF6DC-2594-1779-371D-0C5C5E897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D2145D2-94F8-E9BE-7918-64ABCAFB25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3AC3F39-3A2D-5D54-399F-5182DAB02A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71150FE-3898-A9F2-46A0-30DD111D13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7D1C69D-8055-BCB3-7F25-C2933EE39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7EFB0B5-D027-0F45-93EB-476578EF2425}" type="slidenum">
              <a:rPr lang="en-US" altLang="en-TH"/>
              <a:pPr/>
              <a:t>‹#›</a:t>
            </a:fld>
            <a:endParaRPr lang="en-US" altLang="en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E1C6064-2270-874D-C7AF-934D2762C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CFFE95-C8ED-5B49-A298-93F9984FDF8E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B022004-F541-BDD5-B72D-71EFCCA79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E8E4267-1968-F074-F28F-536549506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995FF57-3E1C-1869-DD53-4A247EA7A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A20F92-2EBB-5D47-BF6A-F673955578FD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6E891C3-4668-CACC-3C37-4376F37CB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8CF77EA-761D-1A70-CA23-2CECDED13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541B903-9A30-B311-B26D-4320DC5C2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F1C251-0140-9646-899D-D2F97BFAB44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1BAE33E-8C9E-9042-0532-5B30EFDA2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68B3603-AA22-FB0B-43C7-BB7EDC7DC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SPMD– Single Program (or process), Multiple Data</a:t>
            </a:r>
          </a:p>
          <a:p>
            <a:pPr eaLnBrk="1" hangingPunct="1"/>
            <a:r>
              <a:rPr lang="en-US" altLang="en-US"/>
              <a:t>MPP– Massively Parallell Processors: lots of super-computers coupled by broad-band networks</a:t>
            </a:r>
            <a:endParaRPr lang="th-TH" altLang="en-US"/>
          </a:p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BC29FBF-E872-A72F-732A-D85E603F8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F0FBC2-EEBA-044C-BCB4-C6A3F1CD02E9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53C284F-9B45-9139-FB71-AACAAFBC9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60ADE08-EC9B-95D0-50A5-E7583C808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9BD3885-A7FA-7D5B-4BA4-E0BD672CB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D4C65-F337-1C4A-93FF-1A1A873C009F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8329F2D-1FCC-235F-B8F7-03DAC257D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749220A-B0C5-4E6E-2E2F-FDA1B8DD4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79E3D0D-BAC7-8AC0-538E-9C8841875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D6CEA-E147-BB45-BC6E-2617790DF89E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D29E974-ABAF-BA5B-0BE7-3FF35D215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60E059B-D47D-D136-1AE2-3E4A371DB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D6DADB1-0960-4D76-BF9D-09E7480FF5DA}" type="slidenum">
              <a:rPr lang="en-US" altLang="en-US" sz="1200" baseline="0"/>
              <a:pPr algn="r">
                <a:spcBef>
                  <a:spcPct val="0"/>
                </a:spcBef>
              </a:pPr>
              <a:t>18</a:t>
            </a:fld>
            <a:endParaRPr lang="en-US" altLang="en-US" sz="1200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F721B17-A165-539B-CCCC-81C51291F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EEDDF-EE98-9248-864B-A3D23439CF9D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EC31726-5047-B903-75D0-B378FF04B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0C49E76-04D6-C9C9-A9CA-D457C1C42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A81038E-FFD4-1070-D375-519764B23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D5B3C-6CDB-1C44-8315-C6E3CB0E1D5A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71683" name="Rectangle 1026">
            <a:extLst>
              <a:ext uri="{FF2B5EF4-FFF2-40B4-BE49-F238E27FC236}">
                <a16:creationId xmlns:a16="http://schemas.microsoft.com/office/drawing/2014/main" id="{C634EDAF-6D4F-75FC-0836-012096402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>
            <a:extLst>
              <a:ext uri="{FF2B5EF4-FFF2-40B4-BE49-F238E27FC236}">
                <a16:creationId xmlns:a16="http://schemas.microsoft.com/office/drawing/2014/main" id="{F45AA1B9-80EB-CDD2-E723-88A0563E8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Sample of superscalar architecture in real world = IBM’s PowerPC, Sun’s UltraSparc, DEC’s Alpha</a:t>
            </a:r>
            <a:endParaRPr lang="th-TH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110F533-C234-63EC-02BD-333D54389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964A4-89AC-1B4C-98B6-39B139FA93A1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73731" name="Rectangle 2050">
            <a:extLst>
              <a:ext uri="{FF2B5EF4-FFF2-40B4-BE49-F238E27FC236}">
                <a16:creationId xmlns:a16="http://schemas.microsoft.com/office/drawing/2014/main" id="{44330D72-0EBB-62D7-537C-A31D45658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2051">
            <a:extLst>
              <a:ext uri="{FF2B5EF4-FFF2-40B4-BE49-F238E27FC236}">
                <a16:creationId xmlns:a16="http://schemas.microsoft.com/office/drawing/2014/main" id="{DF3C3A43-CEB5-0E4A-9E5A-25F3974AE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A3B6703-AE3D-A13E-7593-70D0D1D7F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818DD-BFEB-F74A-A75A-2AEDECF26FF1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75779" name="Rectangle 3074">
            <a:extLst>
              <a:ext uri="{FF2B5EF4-FFF2-40B4-BE49-F238E27FC236}">
                <a16:creationId xmlns:a16="http://schemas.microsoft.com/office/drawing/2014/main" id="{BD110320-06E2-80A9-8FD0-497B15184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075">
            <a:extLst>
              <a:ext uri="{FF2B5EF4-FFF2-40B4-BE49-F238E27FC236}">
                <a16:creationId xmlns:a16="http://schemas.microsoft.com/office/drawing/2014/main" id="{229E4C1C-C429-D4EE-9FBB-72F64E739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644A9E2-4BFF-B3A5-9C9F-9CF1BC710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D3D1CF-E55B-C54B-9AFE-A86F3FCF3BAF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4A423A6-1BC5-C8B3-4DAD-0B69CF06F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AF205AD-4AC9-EC08-2549-3B8050C32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RISC machine can be implemented using hardwired which requires less transistors, less space,and suit the pipelining </a:t>
            </a:r>
            <a:endParaRPr lang="th-TH" altLang="en-US"/>
          </a:p>
          <a:p>
            <a:pPr eaLnBrk="1" hangingPunct="1"/>
            <a:r>
              <a:rPr lang="en-US" altLang="en-US"/>
              <a:t>For CICS, the microcode is used. Even though it is compact and efficient, the variable length instructions which slow the decoding process, and a varying number of clock cycles per instruction which makes it difficult to implement instruction pipelines.</a:t>
            </a:r>
            <a:endParaRPr lang="th-TH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700B404-D6FF-8FEA-F8AC-26FA09158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91BA03-43BE-AD40-97A8-E0D0995C0204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77827" name="Rectangle 2050">
            <a:extLst>
              <a:ext uri="{FF2B5EF4-FFF2-40B4-BE49-F238E27FC236}">
                <a16:creationId xmlns:a16="http://schemas.microsoft.com/office/drawing/2014/main" id="{12D887C5-5F0A-2F1F-48E6-7C74CE182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2051">
            <a:extLst>
              <a:ext uri="{FF2B5EF4-FFF2-40B4-BE49-F238E27FC236}">
                <a16:creationId xmlns:a16="http://schemas.microsoft.com/office/drawing/2014/main" id="{9864748E-0AC2-5ACD-1ED6-CA06FAC6F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45B5F0C-3F8D-1EF5-2574-826BA1B96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E92956-2AAD-F04F-8B30-6A89D499C934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F78E663-FD16-F9FE-2D1E-C850367CD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958272C-1894-547D-8D5B-BA15F7A5C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16C6D7C-6185-25FA-4D14-A221F3F94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BDCF5-B877-F84B-BF16-1A7F71E64176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2D2CD1B-2FBE-0883-5847-52C9995D9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2FCC70F-FF03-8E96-2B12-A3A8D4D39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F579509-B10E-06CD-BFCE-59359BE5A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79341-A0CB-6641-979C-B3F03D32B70E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83971" name="Rectangle 1026">
            <a:extLst>
              <a:ext uri="{FF2B5EF4-FFF2-40B4-BE49-F238E27FC236}">
                <a16:creationId xmlns:a16="http://schemas.microsoft.com/office/drawing/2014/main" id="{C178B77E-52B8-C864-703F-3119554C4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>
            <a:extLst>
              <a:ext uri="{FF2B5EF4-FFF2-40B4-BE49-F238E27FC236}">
                <a16:creationId xmlns:a16="http://schemas.microsoft.com/office/drawing/2014/main" id="{2BF4C7EF-D1FC-BF33-F97C-B4444DFBF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535B619-15E8-B4A6-025B-136963D82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13B0E0-015B-AA4A-916F-CA2156FF2AB6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86019" name="Rectangle 1026">
            <a:extLst>
              <a:ext uri="{FF2B5EF4-FFF2-40B4-BE49-F238E27FC236}">
                <a16:creationId xmlns:a16="http://schemas.microsoft.com/office/drawing/2014/main" id="{184F6DA4-3D2F-9AEC-76F4-9AC8E1771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>
            <a:extLst>
              <a:ext uri="{FF2B5EF4-FFF2-40B4-BE49-F238E27FC236}">
                <a16:creationId xmlns:a16="http://schemas.microsoft.com/office/drawing/2014/main" id="{2B20F771-BE98-0478-3546-85771D05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3BEF5D99-1F49-EAE5-F510-78225CF78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F0E16-6E70-BA45-BFF0-D92188A292A2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849CA4B-7E52-A2BF-1ED4-101A9CAE9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5605FF6-84BA-0722-A6B0-82469CA7A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9496C07-4A8F-B110-993A-F88B75D81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88476-B3A7-EA48-B950-6B218561B097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90115" name="Rectangle 1026">
            <a:extLst>
              <a:ext uri="{FF2B5EF4-FFF2-40B4-BE49-F238E27FC236}">
                <a16:creationId xmlns:a16="http://schemas.microsoft.com/office/drawing/2014/main" id="{0A13BF0C-FF14-4F63-3051-7F5B73DD6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>
            <a:extLst>
              <a:ext uri="{FF2B5EF4-FFF2-40B4-BE49-F238E27FC236}">
                <a16:creationId xmlns:a16="http://schemas.microsoft.com/office/drawing/2014/main" id="{C59CBC1C-AB08-313C-9968-F4DE38BCF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network in this slide is called Omega network (only one state a time is allowed). To move through or cross in each switch, use the logic of 0 = up, 1 = down, so for 00 -&gt; 01, 1</a:t>
            </a:r>
            <a:r>
              <a:rPr lang="en-US" altLang="en-US" baseline="30000"/>
              <a:t>st</a:t>
            </a:r>
            <a:r>
              <a:rPr lang="en-US" altLang="en-US"/>
              <a:t> switch (1A) manages 0-0, 1A have a through on up-up and lead signal to 2A and switch 2A manages 0-1, the up-down cross is performed inside this switch.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5FF0966-47AC-3608-2D20-8F4EDB179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63E9F7-2852-A743-9E10-B2373A9CB7DF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92163" name="Rectangle 1026">
            <a:extLst>
              <a:ext uri="{FF2B5EF4-FFF2-40B4-BE49-F238E27FC236}">
                <a16:creationId xmlns:a16="http://schemas.microsoft.com/office/drawing/2014/main" id="{74C4F42E-D128-E3CB-4A2F-32417EDED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1027">
            <a:extLst>
              <a:ext uri="{FF2B5EF4-FFF2-40B4-BE49-F238E27FC236}">
                <a16:creationId xmlns:a16="http://schemas.microsoft.com/office/drawing/2014/main" id="{B8C93365-83FF-A764-38AA-41398BBCE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443A4679-03AB-C846-32D4-6161C009A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6FA92-F2BA-2041-A358-43DA8195B113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94211" name="Rectangle 1026">
            <a:extLst>
              <a:ext uri="{FF2B5EF4-FFF2-40B4-BE49-F238E27FC236}">
                <a16:creationId xmlns:a16="http://schemas.microsoft.com/office/drawing/2014/main" id="{794FDBDD-7B6D-A12C-986C-79DDA051A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>
            <a:extLst>
              <a:ext uri="{FF2B5EF4-FFF2-40B4-BE49-F238E27FC236}">
                <a16:creationId xmlns:a16="http://schemas.microsoft.com/office/drawing/2014/main" id="{C19F0C39-D51A-D186-ABEC-C7CE564C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59C6AD0-E795-358A-C33D-DA6656327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A59A58-B700-2245-9836-0B107F31E39B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96259" name="Rectangle 1026">
            <a:extLst>
              <a:ext uri="{FF2B5EF4-FFF2-40B4-BE49-F238E27FC236}">
                <a16:creationId xmlns:a16="http://schemas.microsoft.com/office/drawing/2014/main" id="{08621030-9754-6FEE-37AA-E824F712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>
            <a:extLst>
              <a:ext uri="{FF2B5EF4-FFF2-40B4-BE49-F238E27FC236}">
                <a16:creationId xmlns:a16="http://schemas.microsoft.com/office/drawing/2014/main" id="{0AB31243-08C8-A045-F0A7-24AA0192A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3F39D61-5925-1687-FCE5-F6F1D61C6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96A86E-3B17-9445-9332-64FC2674C139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FE639D7-24F2-1071-0F92-AE991457F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804F831-8830-A846-B504-3D227E56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Only around 20% of all instructions are used most of the time in CISC</a:t>
            </a:r>
            <a:endParaRPr lang="th-TH" altLang="en-US"/>
          </a:p>
          <a:p>
            <a:pPr eaLnBrk="1" hangingPunct="1"/>
            <a:endParaRPr lang="th-TH" altLang="en-US"/>
          </a:p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61A415E2-331E-5ED7-CB05-DB69FBD7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7E1A4-9204-5144-89EE-DC98EFC73026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98307" name="Rectangle 1026">
            <a:extLst>
              <a:ext uri="{FF2B5EF4-FFF2-40B4-BE49-F238E27FC236}">
                <a16:creationId xmlns:a16="http://schemas.microsoft.com/office/drawing/2014/main" id="{4704A4EC-570D-7FDD-35F5-D30E530C1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1027">
            <a:extLst>
              <a:ext uri="{FF2B5EF4-FFF2-40B4-BE49-F238E27FC236}">
                <a16:creationId xmlns:a16="http://schemas.microsoft.com/office/drawing/2014/main" id="{37B50571-B42C-12BB-9FE4-5435332F0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FF7B7C82-9F4F-3A8C-8799-96179139C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BB6298-A0E5-3C4F-B147-3E80F02C2CD3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100355" name="Rectangle 2050">
            <a:extLst>
              <a:ext uri="{FF2B5EF4-FFF2-40B4-BE49-F238E27FC236}">
                <a16:creationId xmlns:a16="http://schemas.microsoft.com/office/drawing/2014/main" id="{52EC8467-7150-0232-C9E3-C64A68B7B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2051">
            <a:extLst>
              <a:ext uri="{FF2B5EF4-FFF2-40B4-BE49-F238E27FC236}">
                <a16:creationId xmlns:a16="http://schemas.microsoft.com/office/drawing/2014/main" id="{01A951A6-A24F-2FF6-EF0E-E00AF25B6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C5DFE1D-F6C7-2328-0914-CA8BB0E45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CEEB4F-6F92-7B44-8CC4-7BDCA3232B49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F1EAAA44-1B36-DC6D-5D75-1F9BB7C6B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ED7B7B8-B12D-D536-1907-8866640CF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2A2E5F4-262C-40E3-972B-AB484941737C}" type="slidenum">
              <a:rPr lang="en-US" altLang="en-US" sz="1200" baseline="0"/>
              <a:pPr algn="r">
                <a:spcBef>
                  <a:spcPct val="0"/>
                </a:spcBef>
              </a:pPr>
              <a:t>36</a:t>
            </a:fld>
            <a:endParaRPr lang="en-US" altLang="en-US" sz="1200" baseline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67089C6A-EE2B-46AF-B876-FC543FF2FBEF}" type="slidenum">
              <a:rPr lang="en-US" altLang="en-US" sz="1200" baseline="0"/>
              <a:pPr algn="r">
                <a:spcBef>
                  <a:spcPct val="0"/>
                </a:spcBef>
              </a:pPr>
              <a:t>37</a:t>
            </a:fld>
            <a:endParaRPr lang="en-US" altLang="en-US" sz="1200" baseline="0"/>
          </a:p>
        </p:txBody>
      </p:sp>
      <p:sp>
        <p:nvSpPr>
          <p:cNvPr id="1177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639769F-2656-46BE-858B-F57D4167AE60}" type="slidenum">
              <a:rPr lang="en-US" altLang="en-US" sz="1200" baseline="0"/>
              <a:pPr algn="r">
                <a:spcBef>
                  <a:spcPct val="0"/>
                </a:spcBef>
              </a:pPr>
              <a:t>38</a:t>
            </a:fld>
            <a:endParaRPr lang="en-US" altLang="en-US" sz="1200" baseline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DF34F07-954A-44B0-B8EA-F6C91006EB4A}" type="slidenum">
              <a:rPr lang="en-US" altLang="en-US" sz="1200" baseline="0"/>
              <a:pPr algn="r">
                <a:spcBef>
                  <a:spcPct val="0"/>
                </a:spcBef>
              </a:pPr>
              <a:t>39</a:t>
            </a:fld>
            <a:endParaRPr lang="en-US" altLang="en-US" sz="1200" baseline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D7E9F5C-05DC-0CCF-AACE-10D38CE01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4E5D4-4F8C-4F4C-AA6B-506D1B3B0B6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CE222D-05C4-8680-2CE0-E3F5E0440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9256F75-E972-5147-969D-E7F2B10C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Causes a loop cx times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multiplication on an Intel 8088 requires 133 clock cycles for two 16-bit numbers.</a:t>
            </a:r>
            <a:endParaRPr lang="th-TH" altLang="en-US"/>
          </a:p>
          <a:p>
            <a:pPr eaLnBrk="1" hangingPunct="1"/>
            <a:r>
              <a:rPr lang="en-US" altLang="en-US"/>
              <a:t>Further more, usually the clock cycle of RISC  are shorter than CISC clock cycles.</a:t>
            </a:r>
            <a:endParaRPr lang="th-TH" altLang="en-US"/>
          </a:p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C69328D-B8EC-09BC-88D1-75639ABEE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E1F2B4-DD0D-5748-B823-D8F968013A2F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1A5AC3F-5325-1D7E-E339-D4C16A821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73DCE9B-E937-D9B9-303B-166D117A6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8E8438A-4384-68B4-79F9-CD39418C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0539A2-57D1-3E48-9D4A-C9D866B56631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489EF8C-C766-9F8C-0A23-380CB1982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3064B4E-9C03-5001-AF6C-BE7B03496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For a high degrees of nesting in RISC, the set of registers may be recycled.</a:t>
            </a:r>
            <a:endParaRPr lang="th-TH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23AEA71-A4F6-3844-5AB6-A55710315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7EFF2-8A4A-5B43-9458-23DDEE37B603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DEEB3F9-6DB9-125D-F9F0-2A3A98DA0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422AE93-27D4-FADC-5DF8-601F3155C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B9EFC73-3D3F-89AB-D179-7A35EE2F9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8751A-EF4C-A543-B278-6DC4D7D0B79C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DA35522-C3F9-13CE-23D9-1F601416C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8830E63-4775-113B-0BEB-DF471413D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165599C-519F-D1D9-01BE-6C2681761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7D5670-5E48-E54A-BD0A-14353FDD1A1F}" type="slidenum">
              <a:rPr lang="en-US" altLang="en-US">
                <a:cs typeface="Angsana New" panose="02020603050405020304" pitchFamily="18" charset="-34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cs typeface="Angsana New" panose="02020603050405020304" pitchFamily="18" charset="-34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5201AB7-0C1C-8066-BCF8-52341A13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5EAD17-3375-7197-10CF-57CBABA74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1378850-1ECA-9B7A-7847-3FBA15710B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DB2CF4C4-ABCF-85E8-BD69-DC1EA6CA394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84" y="234"/>
              <a:ext cx="1862" cy="3633"/>
              <a:chOff x="3004" y="770"/>
              <a:chExt cx="1862" cy="3633"/>
            </a:xfrm>
          </p:grpSpPr>
          <p:sp>
            <p:nvSpPr>
              <p:cNvPr id="37" name="Freeform 4">
                <a:extLst>
                  <a:ext uri="{FF2B5EF4-FFF2-40B4-BE49-F238E27FC236}">
                    <a16:creationId xmlns:a16="http://schemas.microsoft.com/office/drawing/2014/main" id="{63B05D9F-916E-EE66-419D-B339E881E2B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3" y="769"/>
                <a:ext cx="1333" cy="1485"/>
              </a:xfrm>
              <a:custGeom>
                <a:avLst/>
                <a:gdLst>
                  <a:gd name="T0" fmla="*/ 2837002 w 596"/>
                  <a:gd name="T1" fmla="*/ 61964727 h 666"/>
                  <a:gd name="T2" fmla="*/ 1015643 w 596"/>
                  <a:gd name="T3" fmla="*/ 57069348 h 666"/>
                  <a:gd name="T4" fmla="*/ 0 w 596"/>
                  <a:gd name="T5" fmla="*/ 48357478 h 666"/>
                  <a:gd name="T6" fmla="*/ 706848 w 596"/>
                  <a:gd name="T7" fmla="*/ 37182315 h 666"/>
                  <a:gd name="T8" fmla="*/ 4384997 w 596"/>
                  <a:gd name="T9" fmla="*/ 25296614 h 666"/>
                  <a:gd name="T10" fmla="*/ 12049566 w 596"/>
                  <a:gd name="T11" fmla="*/ 14045485 h 666"/>
                  <a:gd name="T12" fmla="*/ 24909232 w 596"/>
                  <a:gd name="T13" fmla="*/ 5182345 h 666"/>
                  <a:gd name="T14" fmla="*/ 43270095 w 596"/>
                  <a:gd name="T15" fmla="*/ 303676 h 666"/>
                  <a:gd name="T16" fmla="*/ 66619940 w 596"/>
                  <a:gd name="T17" fmla="*/ 1509783 h 666"/>
                  <a:gd name="T18" fmla="*/ 84874642 w 596"/>
                  <a:gd name="T19" fmla="*/ 11419113 h 666"/>
                  <a:gd name="T20" fmla="*/ 97105577 w 596"/>
                  <a:gd name="T21" fmla="*/ 27653003 h 666"/>
                  <a:gd name="T22" fmla="*/ 103628460 w 596"/>
                  <a:gd name="T23" fmla="*/ 47512363 h 666"/>
                  <a:gd name="T24" fmla="*/ 104314944 w 596"/>
                  <a:gd name="T25" fmla="*/ 68487569 h 666"/>
                  <a:gd name="T26" fmla="*/ 99234335 w 596"/>
                  <a:gd name="T27" fmla="*/ 87918185 h 666"/>
                  <a:gd name="T28" fmla="*/ 88867294 w 596"/>
                  <a:gd name="T29" fmla="*/ 102933254 h 666"/>
                  <a:gd name="T30" fmla="*/ 73135007 w 596"/>
                  <a:gd name="T31" fmla="*/ 110979058 h 666"/>
                  <a:gd name="T32" fmla="*/ 68190456 w 596"/>
                  <a:gd name="T33" fmla="*/ 110269141 h 666"/>
                  <a:gd name="T34" fmla="*/ 77276374 w 596"/>
                  <a:gd name="T35" fmla="*/ 103313365 h 666"/>
                  <a:gd name="T36" fmla="*/ 84482315 w 596"/>
                  <a:gd name="T37" fmla="*/ 91079855 h 666"/>
                  <a:gd name="T38" fmla="*/ 89183640 w 596"/>
                  <a:gd name="T39" fmla="*/ 75965253 h 666"/>
                  <a:gd name="T40" fmla="*/ 91138270 w 596"/>
                  <a:gd name="T41" fmla="*/ 59472034 h 666"/>
                  <a:gd name="T42" fmla="*/ 90123392 w 596"/>
                  <a:gd name="T43" fmla="*/ 43179537 h 666"/>
                  <a:gd name="T44" fmla="*/ 85044194 w 596"/>
                  <a:gd name="T45" fmla="*/ 29129617 h 666"/>
                  <a:gd name="T46" fmla="*/ 75865711 w 596"/>
                  <a:gd name="T47" fmla="*/ 18752890 h 666"/>
                  <a:gd name="T48" fmla="*/ 59817024 w 596"/>
                  <a:gd name="T49" fmla="*/ 12518086 h 666"/>
                  <a:gd name="T50" fmla="*/ 43104590 w 596"/>
                  <a:gd name="T51" fmla="*/ 10206331 h 666"/>
                  <a:gd name="T52" fmla="*/ 30488756 w 596"/>
                  <a:gd name="T53" fmla="*/ 11852311 h 666"/>
                  <a:gd name="T54" fmla="*/ 21233107 w 596"/>
                  <a:gd name="T55" fmla="*/ 16898094 h 666"/>
                  <a:gd name="T56" fmla="*/ 14711062 w 596"/>
                  <a:gd name="T57" fmla="*/ 24916503 h 666"/>
                  <a:gd name="T58" fmla="*/ 9946828 w 596"/>
                  <a:gd name="T59" fmla="*/ 34445685 h 666"/>
                  <a:gd name="T60" fmla="*/ 6968367 w 596"/>
                  <a:gd name="T61" fmla="*/ 45487258 h 666"/>
                  <a:gd name="T62" fmla="*/ 4938998 w 596"/>
                  <a:gd name="T63" fmla="*/ 56772344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5187E31A-64BB-B1B8-CD39-73D871F331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7" y="1798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4478485 h 237"/>
                  <a:gd name="T4" fmla="*/ 521416 w 257"/>
                  <a:gd name="T5" fmla="*/ 8991609 h 237"/>
                  <a:gd name="T6" fmla="*/ 923289 w 257"/>
                  <a:gd name="T7" fmla="*/ 13477248 h 237"/>
                  <a:gd name="T8" fmla="*/ 1705879 w 257"/>
                  <a:gd name="T9" fmla="*/ 17681337 h 237"/>
                  <a:gd name="T10" fmla="*/ 2866791 w 257"/>
                  <a:gd name="T11" fmla="*/ 21439808 h 237"/>
                  <a:gd name="T12" fmla="*/ 4265130 w 257"/>
                  <a:gd name="T13" fmla="*/ 25377017 h 237"/>
                  <a:gd name="T14" fmla="*/ 6002463 w 257"/>
                  <a:gd name="T15" fmla="*/ 29010343 h 237"/>
                  <a:gd name="T16" fmla="*/ 8075360 w 257"/>
                  <a:gd name="T17" fmla="*/ 32050586 h 237"/>
                  <a:gd name="T18" fmla="*/ 10634413 w 257"/>
                  <a:gd name="T19" fmla="*/ 34946188 h 237"/>
                  <a:gd name="T20" fmla="*/ 13629090 w 257"/>
                  <a:gd name="T21" fmla="*/ 37428395 h 237"/>
                  <a:gd name="T22" fmla="*/ 16841469 w 257"/>
                  <a:gd name="T23" fmla="*/ 39443236 h 237"/>
                  <a:gd name="T24" fmla="*/ 20793007 w 257"/>
                  <a:gd name="T25" fmla="*/ 41043273 h 237"/>
                  <a:gd name="T26" fmla="*/ 25072221 w 257"/>
                  <a:gd name="T27" fmla="*/ 42084887 h 237"/>
                  <a:gd name="T28" fmla="*/ 29865195 w 257"/>
                  <a:gd name="T29" fmla="*/ 42660208 h 237"/>
                  <a:gd name="T30" fmla="*/ 34912520 w 257"/>
                  <a:gd name="T31" fmla="*/ 42487365 h 237"/>
                  <a:gd name="T32" fmla="*/ 40786115 w 257"/>
                  <a:gd name="T33" fmla="*/ 41763569 h 237"/>
                  <a:gd name="T34" fmla="*/ 35551235 w 257"/>
                  <a:gd name="T35" fmla="*/ 40864597 h 237"/>
                  <a:gd name="T36" fmla="*/ 30920208 w 257"/>
                  <a:gd name="T37" fmla="*/ 39615147 h 237"/>
                  <a:gd name="T38" fmla="*/ 27000759 w 257"/>
                  <a:gd name="T39" fmla="*/ 38145409 h 237"/>
                  <a:gd name="T40" fmla="*/ 23495704 w 257"/>
                  <a:gd name="T41" fmla="*/ 36709058 h 237"/>
                  <a:gd name="T42" fmla="*/ 20285768 w 257"/>
                  <a:gd name="T43" fmla="*/ 34710123 h 237"/>
                  <a:gd name="T44" fmla="*/ 17785828 w 257"/>
                  <a:gd name="T45" fmla="*/ 32775233 h 237"/>
                  <a:gd name="T46" fmla="*/ 15421010 w 257"/>
                  <a:gd name="T47" fmla="*/ 30431417 h 237"/>
                  <a:gd name="T48" fmla="*/ 13336212 w 257"/>
                  <a:gd name="T49" fmla="*/ 27859780 h 237"/>
                  <a:gd name="T50" fmla="*/ 11416425 w 257"/>
                  <a:gd name="T51" fmla="*/ 25377017 h 237"/>
                  <a:gd name="T52" fmla="*/ 9711124 w 257"/>
                  <a:gd name="T53" fmla="*/ 22481406 h 237"/>
                  <a:gd name="T54" fmla="*/ 8289085 w 257"/>
                  <a:gd name="T55" fmla="*/ 19282163 h 237"/>
                  <a:gd name="T56" fmla="*/ 6844550 w 257"/>
                  <a:gd name="T57" fmla="*/ 15810639 h 237"/>
                  <a:gd name="T58" fmla="*/ 5208758 w 257"/>
                  <a:gd name="T59" fmla="*/ 12434591 h 237"/>
                  <a:gd name="T60" fmla="*/ 3634619 w 257"/>
                  <a:gd name="T61" fmla="*/ 8433855 h 237"/>
                  <a:gd name="T62" fmla="*/ 1919682 w 257"/>
                  <a:gd name="T63" fmla="*/ 4335129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EAB08DC5-799C-53F9-83BB-FAAF02B1E53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6" y="2158"/>
                <a:ext cx="277" cy="249"/>
              </a:xfrm>
              <a:custGeom>
                <a:avLst/>
                <a:gdLst>
                  <a:gd name="T0" fmla="*/ 13249721 w 124"/>
                  <a:gd name="T1" fmla="*/ 0 h 110"/>
                  <a:gd name="T2" fmla="*/ 21352056 w 124"/>
                  <a:gd name="T3" fmla="*/ 22628633 h 110"/>
                  <a:gd name="T4" fmla="*/ 20662049 w 124"/>
                  <a:gd name="T5" fmla="*/ 22444455 h 110"/>
                  <a:gd name="T6" fmla="*/ 18420650 w 124"/>
                  <a:gd name="T7" fmla="*/ 22084168 h 110"/>
                  <a:gd name="T8" fmla="*/ 15345816 w 124"/>
                  <a:gd name="T9" fmla="*/ 21229333 h 110"/>
                  <a:gd name="T10" fmla="*/ 11737426 w 124"/>
                  <a:gd name="T11" fmla="*/ 20781008 h 110"/>
                  <a:gd name="T12" fmla="*/ 7797251 w 124"/>
                  <a:gd name="T13" fmla="*/ 20400584 h 110"/>
                  <a:gd name="T14" fmla="*/ 4307906 w 124"/>
                  <a:gd name="T15" fmla="*/ 20615677 h 110"/>
                  <a:gd name="T16" fmla="*/ 1562519 w 124"/>
                  <a:gd name="T17" fmla="*/ 21430574 h 110"/>
                  <a:gd name="T18" fmla="*/ 0 w 124"/>
                  <a:gd name="T19" fmla="*/ 23115397 h 110"/>
                  <a:gd name="T20" fmla="*/ 699467 w 124"/>
                  <a:gd name="T21" fmla="*/ 20615677 h 110"/>
                  <a:gd name="T22" fmla="*/ 1376625 w 124"/>
                  <a:gd name="T23" fmla="*/ 18647399 h 110"/>
                  <a:gd name="T24" fmla="*/ 2766256 w 124"/>
                  <a:gd name="T25" fmla="*/ 17247992 h 110"/>
                  <a:gd name="T26" fmla="*/ 4307906 w 124"/>
                  <a:gd name="T27" fmla="*/ 15945125 h 110"/>
                  <a:gd name="T28" fmla="*/ 6179459 w 124"/>
                  <a:gd name="T29" fmla="*/ 15111679 h 110"/>
                  <a:gd name="T30" fmla="*/ 8107884 w 124"/>
                  <a:gd name="T31" fmla="*/ 14914023 h 110"/>
                  <a:gd name="T32" fmla="*/ 10174561 w 124"/>
                  <a:gd name="T33" fmla="*/ 14914023 h 110"/>
                  <a:gd name="T34" fmla="*/ 12414410 w 124"/>
                  <a:gd name="T35" fmla="*/ 15567195 h 110"/>
                  <a:gd name="T36" fmla="*/ 12554587 w 124"/>
                  <a:gd name="T37" fmla="*/ 14914023 h 110"/>
                  <a:gd name="T38" fmla="*/ 12000274 w 124"/>
                  <a:gd name="T39" fmla="*/ 11762660 h 110"/>
                  <a:gd name="T40" fmla="*/ 11551412 w 124"/>
                  <a:gd name="T41" fmla="*/ 7980158 h 110"/>
                  <a:gd name="T42" fmla="*/ 11177493 w 124"/>
                  <a:gd name="T43" fmla="*/ 6315253 h 110"/>
                  <a:gd name="T44" fmla="*/ 10874039 w 124"/>
                  <a:gd name="T45" fmla="*/ 6315253 h 110"/>
                  <a:gd name="T46" fmla="*/ 10487700 w 124"/>
                  <a:gd name="T47" fmla="*/ 6100289 h 110"/>
                  <a:gd name="T48" fmla="*/ 10174561 w 124"/>
                  <a:gd name="T49" fmla="*/ 5485429 h 110"/>
                  <a:gd name="T50" fmla="*/ 9788456 w 124"/>
                  <a:gd name="T51" fmla="*/ 4828504 h 110"/>
                  <a:gd name="T52" fmla="*/ 9788456 w 124"/>
                  <a:gd name="T53" fmla="*/ 3981340 h 110"/>
                  <a:gd name="T54" fmla="*/ 10174561 w 124"/>
                  <a:gd name="T55" fmla="*/ 2949167 h 110"/>
                  <a:gd name="T56" fmla="*/ 11315821 w 124"/>
                  <a:gd name="T57" fmla="*/ 1688467 h 110"/>
                  <a:gd name="T58" fmla="*/ 1324972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594EBBAB-CF88-E6BC-78ED-CC14833047C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7" y="968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931542 w 109"/>
                  <a:gd name="T3" fmla="*/ 130681 h 156"/>
                  <a:gd name="T4" fmla="*/ 3357966 w 109"/>
                  <a:gd name="T5" fmla="*/ 777284 h 156"/>
                  <a:gd name="T6" fmla="*/ 6985458 w 109"/>
                  <a:gd name="T7" fmla="*/ 1951441 h 156"/>
                  <a:gd name="T8" fmla="*/ 10905442 w 109"/>
                  <a:gd name="T9" fmla="*/ 3845825 h 156"/>
                  <a:gd name="T10" fmla="*/ 14686300 w 109"/>
                  <a:gd name="T11" fmla="*/ 7116005 h 156"/>
                  <a:gd name="T12" fmla="*/ 18155570 w 109"/>
                  <a:gd name="T13" fmla="*/ 11457197 h 156"/>
                  <a:gd name="T14" fmla="*/ 20255197 w 109"/>
                  <a:gd name="T15" fmla="*/ 17432137 h 156"/>
                  <a:gd name="T16" fmla="*/ 20588296 w 109"/>
                  <a:gd name="T17" fmla="*/ 25188924 h 156"/>
                  <a:gd name="T18" fmla="*/ 19804481 w 109"/>
                  <a:gd name="T19" fmla="*/ 25188924 h 156"/>
                  <a:gd name="T20" fmla="*/ 18724748 w 109"/>
                  <a:gd name="T21" fmla="*/ 25188924 h 156"/>
                  <a:gd name="T22" fmla="*/ 17563888 w 109"/>
                  <a:gd name="T23" fmla="*/ 25188924 h 156"/>
                  <a:gd name="T24" fmla="*/ 16477223 w 109"/>
                  <a:gd name="T25" fmla="*/ 24898682 h 156"/>
                  <a:gd name="T26" fmla="*/ 15285671 w 109"/>
                  <a:gd name="T27" fmla="*/ 24673504 h 156"/>
                  <a:gd name="T28" fmla="*/ 13939608 w 109"/>
                  <a:gd name="T29" fmla="*/ 24252157 h 156"/>
                  <a:gd name="T30" fmla="*/ 12435901 w 109"/>
                  <a:gd name="T31" fmla="*/ 23428210 h 156"/>
                  <a:gd name="T32" fmla="*/ 10905442 w 109"/>
                  <a:gd name="T33" fmla="*/ 22418927 h 156"/>
                  <a:gd name="T34" fmla="*/ 9979695 w 109"/>
                  <a:gd name="T35" fmla="*/ 20335693 h 156"/>
                  <a:gd name="T36" fmla="*/ 9979695 w 109"/>
                  <a:gd name="T37" fmla="*/ 17912258 h 156"/>
                  <a:gd name="T38" fmla="*/ 10578430 w 109"/>
                  <a:gd name="T39" fmla="*/ 15540751 h 156"/>
                  <a:gd name="T40" fmla="*/ 11172101 w 109"/>
                  <a:gd name="T41" fmla="*/ 12928030 h 156"/>
                  <a:gd name="T42" fmla="*/ 10578430 w 109"/>
                  <a:gd name="T43" fmla="*/ 10018969 h 156"/>
                  <a:gd name="T44" fmla="*/ 9078163 w 109"/>
                  <a:gd name="T45" fmla="*/ 6986620 h 156"/>
                  <a:gd name="T46" fmla="*/ 5864873 w 109"/>
                  <a:gd name="T47" fmla="*/ 3679025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42E3A389-DAB5-45B3-9B99-12896B79A19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36" y="2206"/>
                <a:ext cx="103" cy="209"/>
              </a:xfrm>
              <a:custGeom>
                <a:avLst/>
                <a:gdLst>
                  <a:gd name="T0" fmla="*/ 5512448 w 46"/>
                  <a:gd name="T1" fmla="*/ 0 h 94"/>
                  <a:gd name="T2" fmla="*/ 3589848 w 46"/>
                  <a:gd name="T3" fmla="*/ 6073958 h 94"/>
                  <a:gd name="T4" fmla="*/ 2702608 w 46"/>
                  <a:gd name="T5" fmla="*/ 9969669 h 94"/>
                  <a:gd name="T6" fmla="*/ 1986590 w 46"/>
                  <a:gd name="T7" fmla="*/ 12684166 h 94"/>
                  <a:gd name="T8" fmla="*/ 0 w 46"/>
                  <a:gd name="T9" fmla="*/ 15092962 h 94"/>
                  <a:gd name="T10" fmla="*/ 2129402 w 46"/>
                  <a:gd name="T11" fmla="*/ 14139617 h 94"/>
                  <a:gd name="T12" fmla="*/ 4128486 w 46"/>
                  <a:gd name="T13" fmla="*/ 12845980 h 94"/>
                  <a:gd name="T14" fmla="*/ 5731717 w 46"/>
                  <a:gd name="T15" fmla="*/ 11036305 h 94"/>
                  <a:gd name="T16" fmla="*/ 7178818 w 46"/>
                  <a:gd name="T17" fmla="*/ 9148971 h 94"/>
                  <a:gd name="T18" fmla="*/ 8038138 w 46"/>
                  <a:gd name="T19" fmla="*/ 7078038 h 94"/>
                  <a:gd name="T20" fmla="*/ 8214550 w 46"/>
                  <a:gd name="T21" fmla="*/ 4829919 h 94"/>
                  <a:gd name="T22" fmla="*/ 7463026 w 46"/>
                  <a:gd name="T23" fmla="*/ 2362220 h 94"/>
                  <a:gd name="T24" fmla="*/ 551244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BE775F5C-2869-70C3-FC2E-DB177C2540C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86" y="1319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29571 w 54"/>
                  <a:gd name="T3" fmla="*/ 186604 h 40"/>
                  <a:gd name="T4" fmla="*/ 927758 w 54"/>
                  <a:gd name="T5" fmla="*/ 606301 h 40"/>
                  <a:gd name="T6" fmla="*/ 2061684 w 54"/>
                  <a:gd name="T7" fmla="*/ 1550219 h 40"/>
                  <a:gd name="T8" fmla="*/ 3347609 w 54"/>
                  <a:gd name="T9" fmla="*/ 2304198 h 40"/>
                  <a:gd name="T10" fmla="*/ 4581520 w 54"/>
                  <a:gd name="T11" fmla="*/ 2909966 h 40"/>
                  <a:gd name="T12" fmla="*/ 6029058 w 54"/>
                  <a:gd name="T13" fmla="*/ 3269099 h 40"/>
                  <a:gd name="T14" fmla="*/ 7309442 w 54"/>
                  <a:gd name="T15" fmla="*/ 3487993 h 40"/>
                  <a:gd name="T16" fmla="*/ 8601787 w 54"/>
                  <a:gd name="T17" fmla="*/ 3069398 h 40"/>
                  <a:gd name="T18" fmla="*/ 8437156 w 54"/>
                  <a:gd name="T19" fmla="*/ 4782458 h 40"/>
                  <a:gd name="T20" fmla="*/ 7961329 w 54"/>
                  <a:gd name="T21" fmla="*/ 6331390 h 40"/>
                  <a:gd name="T22" fmla="*/ 7021762 w 54"/>
                  <a:gd name="T23" fmla="*/ 7355473 h 40"/>
                  <a:gd name="T24" fmla="*/ 5862618 w 54"/>
                  <a:gd name="T25" fmla="*/ 7690849 h 40"/>
                  <a:gd name="T26" fmla="*/ 4452542 w 54"/>
                  <a:gd name="T27" fmla="*/ 7512199 h 40"/>
                  <a:gd name="T28" fmla="*/ 3001547 w 54"/>
                  <a:gd name="T29" fmla="*/ 6142201 h 40"/>
                  <a:gd name="T30" fmla="*/ 1580829 w 54"/>
                  <a:gd name="T31" fmla="*/ 3824937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B8CD8B9A-4BD8-E273-3E33-1305FBDA995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03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891042 w 149"/>
                  <a:gd name="T3" fmla="*/ 60676314 h 704"/>
                  <a:gd name="T4" fmla="*/ 2407640 w 149"/>
                  <a:gd name="T5" fmla="*/ 137578206 h 704"/>
                  <a:gd name="T6" fmla="*/ 4219641 w 149"/>
                  <a:gd name="T7" fmla="*/ 235083462 h 704"/>
                  <a:gd name="T8" fmla="*/ 6227474 w 149"/>
                  <a:gd name="T9" fmla="*/ 361934407 h 704"/>
                  <a:gd name="T10" fmla="*/ 8735477 w 149"/>
                  <a:gd name="T11" fmla="*/ 519022954 h 704"/>
                  <a:gd name="T12" fmla="*/ 11075489 w 149"/>
                  <a:gd name="T13" fmla="*/ 687552341 h 704"/>
                  <a:gd name="T14" fmla="*/ 13332086 w 149"/>
                  <a:gd name="T15" fmla="*/ 881094337 h 704"/>
                  <a:gd name="T16" fmla="*/ 15087317 w 149"/>
                  <a:gd name="T17" fmla="*/ 1105589394 h 704"/>
                  <a:gd name="T18" fmla="*/ 16936400 w 149"/>
                  <a:gd name="T19" fmla="*/ 1344136460 h 704"/>
                  <a:gd name="T20" fmla="*/ 18163118 w 149"/>
                  <a:gd name="T21" fmla="*/ 1619102632 h 704"/>
                  <a:gd name="T22" fmla="*/ 18793146 w 149"/>
                  <a:gd name="T23" fmla="*/ 1920355173 h 704"/>
                  <a:gd name="T24" fmla="*/ 19068600 w 149"/>
                  <a:gd name="T25" fmla="*/ 2147483646 h 704"/>
                  <a:gd name="T26" fmla="*/ 18163118 w 149"/>
                  <a:gd name="T27" fmla="*/ 2147483646 h 704"/>
                  <a:gd name="T28" fmla="*/ 16478477 w 149"/>
                  <a:gd name="T29" fmla="*/ 2147483646 h 704"/>
                  <a:gd name="T30" fmla="*/ 13942119 w 149"/>
                  <a:gd name="T31" fmla="*/ 2147483646 h 704"/>
                  <a:gd name="T32" fmla="*/ 10112772 w 149"/>
                  <a:gd name="T33" fmla="*/ 2147483646 h 704"/>
                  <a:gd name="T34" fmla="*/ 5860906 w 149"/>
                  <a:gd name="T35" fmla="*/ 2147483646 h 704"/>
                  <a:gd name="T36" fmla="*/ 3200156 w 149"/>
                  <a:gd name="T37" fmla="*/ 2147483646 h 704"/>
                  <a:gd name="T38" fmla="*/ 1516820 w 149"/>
                  <a:gd name="T39" fmla="*/ 2147483646 h 704"/>
                  <a:gd name="T40" fmla="*/ 891042 w 149"/>
                  <a:gd name="T41" fmla="*/ 2147483646 h 704"/>
                  <a:gd name="T42" fmla="*/ 891042 w 149"/>
                  <a:gd name="T43" fmla="*/ 2147483646 h 704"/>
                  <a:gd name="T44" fmla="*/ 1238171 w 149"/>
                  <a:gd name="T45" fmla="*/ 2147483646 h 704"/>
                  <a:gd name="T46" fmla="*/ 1854345 w 149"/>
                  <a:gd name="T47" fmla="*/ 2147483646 h 704"/>
                  <a:gd name="T48" fmla="*/ 2132201 w 149"/>
                  <a:gd name="T49" fmla="*/ 2147483646 h 704"/>
                  <a:gd name="T50" fmla="*/ 6227474 w 149"/>
                  <a:gd name="T51" fmla="*/ 2147483646 h 704"/>
                  <a:gd name="T52" fmla="*/ 5860906 w 149"/>
                  <a:gd name="T53" fmla="*/ 2147483646 h 704"/>
                  <a:gd name="T54" fmla="*/ 5458196 w 149"/>
                  <a:gd name="T55" fmla="*/ 2147483646 h 704"/>
                  <a:gd name="T56" fmla="*/ 5000751 w 149"/>
                  <a:gd name="T57" fmla="*/ 2147483646 h 704"/>
                  <a:gd name="T58" fmla="*/ 5332357 w 149"/>
                  <a:gd name="T59" fmla="*/ 2147483646 h 704"/>
                  <a:gd name="T60" fmla="*/ 6227474 w 149"/>
                  <a:gd name="T61" fmla="*/ 2147483646 h 704"/>
                  <a:gd name="T62" fmla="*/ 8735477 w 149"/>
                  <a:gd name="T63" fmla="*/ 2147483646 h 704"/>
                  <a:gd name="T64" fmla="*/ 12980530 w 149"/>
                  <a:gd name="T65" fmla="*/ 2147483646 h 704"/>
                  <a:gd name="T66" fmla="*/ 19528897 w 149"/>
                  <a:gd name="T67" fmla="*/ 2147483646 h 704"/>
                  <a:gd name="T68" fmla="*/ 21661054 w 149"/>
                  <a:gd name="T69" fmla="*/ 2147483646 h 704"/>
                  <a:gd name="T70" fmla="*/ 22553812 w 149"/>
                  <a:gd name="T71" fmla="*/ 2147483646 h 704"/>
                  <a:gd name="T72" fmla="*/ 21812717 w 149"/>
                  <a:gd name="T73" fmla="*/ 1802477625 h 704"/>
                  <a:gd name="T74" fmla="*/ 19804472 w 149"/>
                  <a:gd name="T75" fmla="*/ 1313175844 h 704"/>
                  <a:gd name="T76" fmla="*/ 16478477 w 149"/>
                  <a:gd name="T77" fmla="*/ 834056383 h 704"/>
                  <a:gd name="T78" fmla="*/ 12214075 w 149"/>
                  <a:gd name="T79" fmla="*/ 432101696 h 704"/>
                  <a:gd name="T80" fmla="*/ 6627556 w 149"/>
                  <a:gd name="T81" fmla="*/ 13757820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24F1CC59-EB91-2FF7-6089-3E1C23C332E6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100601964 w 128"/>
                <a:gd name="T1" fmla="*/ 0 h 217"/>
                <a:gd name="T2" fmla="*/ 112546852 w 128"/>
                <a:gd name="T3" fmla="*/ 123965433 h 217"/>
                <a:gd name="T4" fmla="*/ 123143071 w 128"/>
                <a:gd name="T5" fmla="*/ 370753760 h 217"/>
                <a:gd name="T6" fmla="*/ 131536817 w 128"/>
                <a:gd name="T7" fmla="*/ 687915858 h 217"/>
                <a:gd name="T8" fmla="*/ 137141654 w 128"/>
                <a:gd name="T9" fmla="*/ 1067949721 h 217"/>
                <a:gd name="T10" fmla="*/ 135926467 w 128"/>
                <a:gd name="T11" fmla="*/ 1521220323 h 217"/>
                <a:gd name="T12" fmla="*/ 124325572 w 128"/>
                <a:gd name="T13" fmla="*/ 1988231945 h 217"/>
                <a:gd name="T14" fmla="*/ 100601964 w 128"/>
                <a:gd name="T15" fmla="*/ 2147483646 h 217"/>
                <a:gd name="T16" fmla="*/ 64062382 w 128"/>
                <a:gd name="T17" fmla="*/ 2147483646 h 217"/>
                <a:gd name="T18" fmla="*/ 52683834 w 128"/>
                <a:gd name="T19" fmla="*/ 2147483646 h 217"/>
                <a:gd name="T20" fmla="*/ 40738736 w 128"/>
                <a:gd name="T21" fmla="*/ 2147483646 h 217"/>
                <a:gd name="T22" fmla="*/ 28059063 w 128"/>
                <a:gd name="T23" fmla="*/ 2147483646 h 217"/>
                <a:gd name="T24" fmla="*/ 16993701 w 128"/>
                <a:gd name="T25" fmla="*/ 2147483646 h 217"/>
                <a:gd name="T26" fmla="*/ 8396607 w 128"/>
                <a:gd name="T27" fmla="*/ 2147483646 h 217"/>
                <a:gd name="T28" fmla="*/ 2186675 w 128"/>
                <a:gd name="T29" fmla="*/ 2147483646 h 217"/>
                <a:gd name="T30" fmla="*/ 0 w 128"/>
                <a:gd name="T31" fmla="*/ 2147483646 h 217"/>
                <a:gd name="T32" fmla="*/ 1318617 w 128"/>
                <a:gd name="T33" fmla="*/ 2147483646 h 217"/>
                <a:gd name="T34" fmla="*/ 13924172 w 128"/>
                <a:gd name="T35" fmla="*/ 2147483646 h 217"/>
                <a:gd name="T36" fmla="*/ 30938260 w 128"/>
                <a:gd name="T37" fmla="*/ 2147483646 h 217"/>
                <a:gd name="T38" fmla="*/ 49268338 w 128"/>
                <a:gd name="T39" fmla="*/ 2057407336 h 217"/>
                <a:gd name="T40" fmla="*/ 67477105 w 128"/>
                <a:gd name="T41" fmla="*/ 1836659120 h 217"/>
                <a:gd name="T42" fmla="*/ 84459847 w 128"/>
                <a:gd name="T43" fmla="*/ 1534906070 h 217"/>
                <a:gd name="T44" fmla="*/ 97594952 w 128"/>
                <a:gd name="T45" fmla="*/ 1136607601 h 217"/>
                <a:gd name="T46" fmla="*/ 103930234 w 128"/>
                <a:gd name="T47" fmla="*/ 632599178 h 217"/>
                <a:gd name="T48" fmla="*/ 10060196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0C818C17-E7DB-FE7A-3D66-2256D7B7A7E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728D2512-7957-FF99-B222-1F5E8FAD0A9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4A04AB85-72E1-A1BB-D88A-846CB8EF0E16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1223586341 w 117"/>
                <a:gd name="T1" fmla="*/ 0 h 132"/>
                <a:gd name="T2" fmla="*/ 0 w 117"/>
                <a:gd name="T3" fmla="*/ 2147483646 h 132"/>
                <a:gd name="T4" fmla="*/ 48214912 w 117"/>
                <a:gd name="T5" fmla="*/ 2147483646 h 132"/>
                <a:gd name="T6" fmla="*/ 226057039 w 117"/>
                <a:gd name="T7" fmla="*/ 2147483646 h 132"/>
                <a:gd name="T8" fmla="*/ 473852624 w 117"/>
                <a:gd name="T9" fmla="*/ 2147483646 h 132"/>
                <a:gd name="T10" fmla="*/ 749930728 w 117"/>
                <a:gd name="T11" fmla="*/ 2147483646 h 132"/>
                <a:gd name="T12" fmla="*/ 1077707676 w 117"/>
                <a:gd name="T13" fmla="*/ 2147483646 h 132"/>
                <a:gd name="T14" fmla="*/ 1369727241 w 117"/>
                <a:gd name="T15" fmla="*/ 2147483646 h 132"/>
                <a:gd name="T16" fmla="*/ 1665160101 w 117"/>
                <a:gd name="T17" fmla="*/ 2147483646 h 132"/>
                <a:gd name="T18" fmla="*/ 1891029314 w 117"/>
                <a:gd name="T19" fmla="*/ 2147483646 h 132"/>
                <a:gd name="T20" fmla="*/ 1906985277 w 117"/>
                <a:gd name="T21" fmla="*/ 2147483646 h 132"/>
                <a:gd name="T22" fmla="*/ 1875281703 w 117"/>
                <a:gd name="T23" fmla="*/ 2147483646 h 132"/>
                <a:gd name="T24" fmla="*/ 1761082958 w 117"/>
                <a:gd name="T25" fmla="*/ 2147483646 h 132"/>
                <a:gd name="T26" fmla="*/ 1616757119 w 117"/>
                <a:gd name="T27" fmla="*/ 2147483646 h 132"/>
                <a:gd name="T28" fmla="*/ 1449643458 w 117"/>
                <a:gd name="T29" fmla="*/ 2147483646 h 132"/>
                <a:gd name="T30" fmla="*/ 1271294897 w 117"/>
                <a:gd name="T31" fmla="*/ 2147483646 h 132"/>
                <a:gd name="T32" fmla="*/ 1093649978 w 117"/>
                <a:gd name="T33" fmla="*/ 2147483646 h 132"/>
                <a:gd name="T34" fmla="*/ 942304373 w 117"/>
                <a:gd name="T35" fmla="*/ 2147483646 h 132"/>
                <a:gd name="T36" fmla="*/ 1125353307 w 117"/>
                <a:gd name="T37" fmla="*/ 2147483646 h 132"/>
                <a:gd name="T38" fmla="*/ 1287829526 w 117"/>
                <a:gd name="T39" fmla="*/ 2147483646 h 132"/>
                <a:gd name="T40" fmla="*/ 1449643458 w 117"/>
                <a:gd name="T41" fmla="*/ 2147483646 h 132"/>
                <a:gd name="T42" fmla="*/ 1600988981 w 117"/>
                <a:gd name="T43" fmla="*/ 2147483646 h 132"/>
                <a:gd name="T44" fmla="*/ 1713446473 w 117"/>
                <a:gd name="T45" fmla="*/ 2147483646 h 132"/>
                <a:gd name="T46" fmla="*/ 1777427189 w 117"/>
                <a:gd name="T47" fmla="*/ 2147483646 h 132"/>
                <a:gd name="T48" fmla="*/ 1843382687 w 117"/>
                <a:gd name="T49" fmla="*/ 2147483646 h 132"/>
                <a:gd name="T50" fmla="*/ 1859346511 w 117"/>
                <a:gd name="T51" fmla="*/ 2147483646 h 132"/>
                <a:gd name="T52" fmla="*/ 122358634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E66ECA85-1F57-1EA2-4374-A6D35FD5B309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416118303 w 29"/>
                <a:gd name="T1" fmla="*/ 0 h 77"/>
                <a:gd name="T2" fmla="*/ 330024861 w 29"/>
                <a:gd name="T3" fmla="*/ 0 h 77"/>
                <a:gd name="T4" fmla="*/ 229582512 w 29"/>
                <a:gd name="T5" fmla="*/ 733131146 h 77"/>
                <a:gd name="T6" fmla="*/ 129140163 w 29"/>
                <a:gd name="T7" fmla="*/ 1673937297 h 77"/>
                <a:gd name="T8" fmla="*/ 57395628 w 29"/>
                <a:gd name="T9" fmla="*/ 2147483646 h 77"/>
                <a:gd name="T10" fmla="*/ 14348907 w 29"/>
                <a:gd name="T11" fmla="*/ 2147483646 h 77"/>
                <a:gd name="T12" fmla="*/ 0 w 29"/>
                <a:gd name="T13" fmla="*/ 2147483646 h 77"/>
                <a:gd name="T14" fmla="*/ 43046721 w 29"/>
                <a:gd name="T15" fmla="*/ 2147483646 h 77"/>
                <a:gd name="T16" fmla="*/ 157837977 w 29"/>
                <a:gd name="T17" fmla="*/ 2147483646 h 77"/>
                <a:gd name="T18" fmla="*/ 215233605 w 29"/>
                <a:gd name="T19" fmla="*/ 2147483646 h 77"/>
                <a:gd name="T20" fmla="*/ 272629233 w 29"/>
                <a:gd name="T21" fmla="*/ 2147483646 h 77"/>
                <a:gd name="T22" fmla="*/ 330024861 w 29"/>
                <a:gd name="T23" fmla="*/ 2147483646 h 77"/>
                <a:gd name="T24" fmla="*/ 416118303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13AFD2-1250-F212-0AEC-AD298A7F48D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DC21D77C-0E64-79E4-076B-29549994DC3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39DC073F-EC23-66A5-D72C-F8287F76B85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65B1017D-9F4B-1583-D75C-3B219FAB8DB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F2D33AFC-7244-8FC7-1A23-4C183C592B6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15678C48-CD2E-DC35-19D8-ADE33F867C4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5" y="113"/>
              <a:ext cx="356" cy="608"/>
              <a:chOff x="1735" y="866"/>
              <a:chExt cx="129" cy="157"/>
            </a:xfrm>
          </p:grpSpPr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F20F68AB-0EAF-561D-05E2-42FEBC0F522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36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9BB609F1-ED53-FEA2-6FEB-B980099FBC6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95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FAA9AB55-A90E-4E7D-6F39-FA8ED145661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9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2638B497-A195-B50A-2F1F-E073784D660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7" y="3301"/>
              <a:ext cx="500" cy="500"/>
              <a:chOff x="1727" y="874"/>
              <a:chExt cx="129" cy="156"/>
            </a:xfrm>
          </p:grpSpPr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79661AD9-D2DF-32DA-E28F-A7993F7D4B5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75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id="{2D24955C-169C-59BA-150F-611160F802E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903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1ADA7B44-BB71-7041-3199-639775F3CD4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1006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id="{D34B0A92-027D-E595-5580-8F1F5CD399E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4" y="256"/>
              <a:ext cx="708" cy="891"/>
              <a:chOff x="1727" y="866"/>
              <a:chExt cx="129" cy="157"/>
            </a:xfrm>
          </p:grpSpPr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75824E0B-9D5E-6129-2569-9B343C56354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736A3A6A-5F8F-3621-85CC-81593E136AB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5E3DB5E3-6223-2178-401D-DC383BE40A1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851EBA39-16D8-5456-8FFC-4B047F9C78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30" y="2392"/>
              <a:ext cx="708" cy="891"/>
              <a:chOff x="1727" y="866"/>
              <a:chExt cx="129" cy="157"/>
            </a:xfrm>
          </p:grpSpPr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D4B66670-E68D-2784-915F-78BD36315BD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3D4D9A24-CED3-7670-9489-1053B0E2C67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E431CB95-C785-E499-62A2-4335B89790C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0EB034BA-4D95-D28F-69E0-BE1EEC9450F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B537ACB8-E3FA-FA00-E5CC-C467E2260564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3774569 h 237"/>
                <a:gd name="T4" fmla="*/ 6691424 w 257"/>
                <a:gd name="T5" fmla="*/ 47143260 h 237"/>
                <a:gd name="T6" fmla="*/ 13293088 w 257"/>
                <a:gd name="T7" fmla="*/ 70794647 h 237"/>
                <a:gd name="T8" fmla="*/ 24473619 w 257"/>
                <a:gd name="T9" fmla="*/ 92358331 h 237"/>
                <a:gd name="T10" fmla="*/ 40377492 w 257"/>
                <a:gd name="T11" fmla="*/ 112399907 h 237"/>
                <a:gd name="T12" fmla="*/ 60638185 w 257"/>
                <a:gd name="T13" fmla="*/ 133002274 h 237"/>
                <a:gd name="T14" fmla="*/ 85061227 w 257"/>
                <a:gd name="T15" fmla="*/ 151840522 h 237"/>
                <a:gd name="T16" fmla="*/ 113726860 w 257"/>
                <a:gd name="T17" fmla="*/ 167680248 h 237"/>
                <a:gd name="T18" fmla="*/ 149911556 w 257"/>
                <a:gd name="T19" fmla="*/ 182916610 h 237"/>
                <a:gd name="T20" fmla="*/ 191741894 w 257"/>
                <a:gd name="T21" fmla="*/ 195974222 h 237"/>
                <a:gd name="T22" fmla="*/ 236557158 w 257"/>
                <a:gd name="T23" fmla="*/ 206517432 h 237"/>
                <a:gd name="T24" fmla="*/ 291785118 w 257"/>
                <a:gd name="T25" fmla="*/ 214847095 h 237"/>
                <a:gd name="T26" fmla="*/ 352416750 w 257"/>
                <a:gd name="T27" fmla="*/ 220547782 h 237"/>
                <a:gd name="T28" fmla="*/ 419167482 w 257"/>
                <a:gd name="T29" fmla="*/ 223561731 h 237"/>
                <a:gd name="T30" fmla="*/ 490573462 w 257"/>
                <a:gd name="T31" fmla="*/ 222346656 h 237"/>
                <a:gd name="T32" fmla="*/ 573155430 w 257"/>
                <a:gd name="T33" fmla="*/ 218625909 h 237"/>
                <a:gd name="T34" fmla="*/ 499801862 w 257"/>
                <a:gd name="T35" fmla="*/ 214047636 h 237"/>
                <a:gd name="T36" fmla="*/ 434985772 w 257"/>
                <a:gd name="T37" fmla="*/ 207312960 h 237"/>
                <a:gd name="T38" fmla="*/ 378564344 w 257"/>
                <a:gd name="T39" fmla="*/ 199784004 h 237"/>
                <a:gd name="T40" fmla="*/ 329894069 w 257"/>
                <a:gd name="T41" fmla="*/ 192246424 h 237"/>
                <a:gd name="T42" fmla="*/ 285215556 w 257"/>
                <a:gd name="T43" fmla="*/ 182136014 h 237"/>
                <a:gd name="T44" fmla="*/ 249850251 w 257"/>
                <a:gd name="T45" fmla="*/ 171431551 h 237"/>
                <a:gd name="T46" fmla="*/ 216300948 w 257"/>
                <a:gd name="T47" fmla="*/ 159369758 h 237"/>
                <a:gd name="T48" fmla="*/ 187678112 w 257"/>
                <a:gd name="T49" fmla="*/ 146313087 h 237"/>
                <a:gd name="T50" fmla="*/ 160679393 w 257"/>
                <a:gd name="T51" fmla="*/ 133002274 h 237"/>
                <a:gd name="T52" fmla="*/ 136255959 w 257"/>
                <a:gd name="T53" fmla="*/ 117957608 h 237"/>
                <a:gd name="T54" fmla="*/ 116220912 w 257"/>
                <a:gd name="T55" fmla="*/ 101090194 h 237"/>
                <a:gd name="T56" fmla="*/ 95882349 w 257"/>
                <a:gd name="T57" fmla="*/ 82855264 h 237"/>
                <a:gd name="T58" fmla="*/ 73352527 w 257"/>
                <a:gd name="T59" fmla="*/ 65216669 h 237"/>
                <a:gd name="T60" fmla="*/ 51421118 w 257"/>
                <a:gd name="T61" fmla="*/ 44441462 h 237"/>
                <a:gd name="T62" fmla="*/ 26947647 w 257"/>
                <a:gd name="T63" fmla="*/ 22570013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E5980AC4-CBF8-2C44-342E-EAAC7E08BC0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83389958 w 124"/>
                <a:gd name="T1" fmla="*/ 0 h 110"/>
                <a:gd name="T2" fmla="*/ 294949204 w 124"/>
                <a:gd name="T3" fmla="*/ 118415937 h 110"/>
                <a:gd name="T4" fmla="*/ 285130720 w 124"/>
                <a:gd name="T5" fmla="*/ 117044887 h 110"/>
                <a:gd name="T6" fmla="*/ 254584693 w 124"/>
                <a:gd name="T7" fmla="*/ 114949495 h 110"/>
                <a:gd name="T8" fmla="*/ 211903323 w 124"/>
                <a:gd name="T9" fmla="*/ 110517788 h 110"/>
                <a:gd name="T10" fmla="*/ 161914936 w 124"/>
                <a:gd name="T11" fmla="*/ 108422267 h 110"/>
                <a:gd name="T12" fmla="*/ 107140028 w 124"/>
                <a:gd name="T13" fmla="*/ 106188529 h 110"/>
                <a:gd name="T14" fmla="*/ 59804436 w 124"/>
                <a:gd name="T15" fmla="*/ 107614816 h 110"/>
                <a:gd name="T16" fmla="*/ 21440297 w 124"/>
                <a:gd name="T17" fmla="*/ 111888626 h 110"/>
                <a:gd name="T18" fmla="*/ 0 w 124"/>
                <a:gd name="T19" fmla="*/ 120649465 h 110"/>
                <a:gd name="T20" fmla="*/ 9729685 w 124"/>
                <a:gd name="T21" fmla="*/ 107614816 h 110"/>
                <a:gd name="T22" fmla="*/ 18835437 w 124"/>
                <a:gd name="T23" fmla="*/ 97621469 h 110"/>
                <a:gd name="T24" fmla="*/ 38223432 w 124"/>
                <a:gd name="T25" fmla="*/ 89756169 h 110"/>
                <a:gd name="T26" fmla="*/ 59804436 w 124"/>
                <a:gd name="T27" fmla="*/ 83220420 h 110"/>
                <a:gd name="T28" fmla="*/ 85697961 w 124"/>
                <a:gd name="T29" fmla="*/ 78958341 h 110"/>
                <a:gd name="T30" fmla="*/ 111827805 w 124"/>
                <a:gd name="T31" fmla="*/ 77534106 h 110"/>
                <a:gd name="T32" fmla="*/ 140338195 w 124"/>
                <a:gd name="T33" fmla="*/ 77534106 h 110"/>
                <a:gd name="T34" fmla="*/ 171632095 w 124"/>
                <a:gd name="T35" fmla="*/ 81125015 h 110"/>
                <a:gd name="T36" fmla="*/ 173284916 w 124"/>
                <a:gd name="T37" fmla="*/ 77534106 h 110"/>
                <a:gd name="T38" fmla="*/ 166234541 w 124"/>
                <a:gd name="T39" fmla="*/ 61575696 h 110"/>
                <a:gd name="T40" fmla="*/ 159156967 w 124"/>
                <a:gd name="T41" fmla="*/ 41689282 h 110"/>
                <a:gd name="T42" fmla="*/ 154469197 w 124"/>
                <a:gd name="T43" fmla="*/ 32928943 h 110"/>
                <a:gd name="T44" fmla="*/ 150188985 w 124"/>
                <a:gd name="T45" fmla="*/ 32928943 h 110"/>
                <a:gd name="T46" fmla="*/ 144792530 w 124"/>
                <a:gd name="T47" fmla="*/ 31570577 h 110"/>
                <a:gd name="T48" fmla="*/ 140338195 w 124"/>
                <a:gd name="T49" fmla="*/ 28668416 h 110"/>
                <a:gd name="T50" fmla="*/ 136061188 w 124"/>
                <a:gd name="T51" fmla="*/ 25256634 h 110"/>
                <a:gd name="T52" fmla="*/ 136061188 w 124"/>
                <a:gd name="T53" fmla="*/ 20769506 h 110"/>
                <a:gd name="T54" fmla="*/ 140338195 w 124"/>
                <a:gd name="T55" fmla="*/ 15074621 h 110"/>
                <a:gd name="T56" fmla="*/ 157126948 w 124"/>
                <a:gd name="T57" fmla="*/ 8757581 h 110"/>
                <a:gd name="T58" fmla="*/ 18338995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0CEC47E4-D552-AB6A-B911-568EADAC388C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79330048 w 46"/>
                <a:gd name="T1" fmla="*/ 0 h 94"/>
                <a:gd name="T2" fmla="*/ 50764164 w 46"/>
                <a:gd name="T3" fmla="*/ 31098460 h 94"/>
                <a:gd name="T4" fmla="*/ 38229181 w 46"/>
                <a:gd name="T5" fmla="*/ 50939008 h 94"/>
                <a:gd name="T6" fmla="*/ 27935335 w 46"/>
                <a:gd name="T7" fmla="*/ 64824549 h 94"/>
                <a:gd name="T8" fmla="*/ 0 w 46"/>
                <a:gd name="T9" fmla="*/ 77084481 h 94"/>
                <a:gd name="T10" fmla="*/ 30718606 w 46"/>
                <a:gd name="T11" fmla="*/ 72029841 h 94"/>
                <a:gd name="T12" fmla="*/ 59304851 w 46"/>
                <a:gd name="T13" fmla="*/ 65474217 h 94"/>
                <a:gd name="T14" fmla="*/ 82138881 w 46"/>
                <a:gd name="T15" fmla="*/ 56533987 h 94"/>
                <a:gd name="T16" fmla="*/ 102221506 w 46"/>
                <a:gd name="T17" fmla="*/ 46704287 h 94"/>
                <a:gd name="T18" fmla="*/ 114610641 w 46"/>
                <a:gd name="T19" fmla="*/ 35986307 h 94"/>
                <a:gd name="T20" fmla="*/ 117559165 w 46"/>
                <a:gd name="T21" fmla="*/ 24418063 h 94"/>
                <a:gd name="T22" fmla="*/ 106876467 w 46"/>
                <a:gd name="T23" fmla="*/ 12256920 h 94"/>
                <a:gd name="T24" fmla="*/ 79330048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F5A79CC5-2107-87EF-D9A2-7B2EBE9616E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AFEF16EC-9C6A-4995-239D-1671DC044D53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2597219 w 149"/>
                <a:gd name="T3" fmla="*/ 313649589 h 704"/>
                <a:gd name="T4" fmla="*/ 33226222 w 149"/>
                <a:gd name="T5" fmla="*/ 724668553 h 704"/>
                <a:gd name="T6" fmla="*/ 58291511 w 149"/>
                <a:gd name="T7" fmla="*/ 1231550394 h 704"/>
                <a:gd name="T8" fmla="*/ 85225822 w 149"/>
                <a:gd name="T9" fmla="*/ 1907159582 h 704"/>
                <a:gd name="T10" fmla="*/ 120862732 w 149"/>
                <a:gd name="T11" fmla="*/ 2147483646 h 704"/>
                <a:gd name="T12" fmla="*/ 152229252 w 149"/>
                <a:gd name="T13" fmla="*/ 2147483646 h 704"/>
                <a:gd name="T14" fmla="*/ 182964816 w 149"/>
                <a:gd name="T15" fmla="*/ 2147483646 h 704"/>
                <a:gd name="T16" fmla="*/ 208152458 w 149"/>
                <a:gd name="T17" fmla="*/ 2147483646 h 704"/>
                <a:gd name="T18" fmla="*/ 232617412 w 149"/>
                <a:gd name="T19" fmla="*/ 2147483646 h 704"/>
                <a:gd name="T20" fmla="*/ 249971989 w 149"/>
                <a:gd name="T21" fmla="*/ 2147483646 h 704"/>
                <a:gd name="T22" fmla="*/ 257793148 w 149"/>
                <a:gd name="T23" fmla="*/ 2147483646 h 704"/>
                <a:gd name="T24" fmla="*/ 261965534 w 149"/>
                <a:gd name="T25" fmla="*/ 2147483646 h 704"/>
                <a:gd name="T26" fmla="*/ 249971989 w 149"/>
                <a:gd name="T27" fmla="*/ 2147483646 h 704"/>
                <a:gd name="T28" fmla="*/ 226373779 w 149"/>
                <a:gd name="T29" fmla="*/ 2147483646 h 704"/>
                <a:gd name="T30" fmla="*/ 191701763 w 149"/>
                <a:gd name="T31" fmla="*/ 2147483646 h 704"/>
                <a:gd name="T32" fmla="*/ 139680973 w 149"/>
                <a:gd name="T33" fmla="*/ 2147483646 h 704"/>
                <a:gd name="T34" fmla="*/ 81279020 w 149"/>
                <a:gd name="T35" fmla="*/ 2147483646 h 704"/>
                <a:gd name="T36" fmla="*/ 43326008 w 149"/>
                <a:gd name="T37" fmla="*/ 2147483646 h 704"/>
                <a:gd name="T38" fmla="*/ 20628623 w 149"/>
                <a:gd name="T39" fmla="*/ 2147483646 h 704"/>
                <a:gd name="T40" fmla="*/ 12597219 w 149"/>
                <a:gd name="T41" fmla="*/ 2147483646 h 704"/>
                <a:gd name="T42" fmla="*/ 12597219 w 149"/>
                <a:gd name="T43" fmla="*/ 2147483646 h 704"/>
                <a:gd name="T44" fmla="*/ 16426400 w 149"/>
                <a:gd name="T45" fmla="*/ 2147483646 h 704"/>
                <a:gd name="T46" fmla="*/ 25194270 w 149"/>
                <a:gd name="T47" fmla="*/ 2147483646 h 704"/>
                <a:gd name="T48" fmla="*/ 29234996 w 149"/>
                <a:gd name="T49" fmla="*/ 2147483646 h 704"/>
                <a:gd name="T50" fmla="*/ 85225822 w 149"/>
                <a:gd name="T51" fmla="*/ 2147483646 h 704"/>
                <a:gd name="T52" fmla="*/ 81279020 w 149"/>
                <a:gd name="T53" fmla="*/ 2147483646 h 704"/>
                <a:gd name="T54" fmla="*/ 75039737 w 149"/>
                <a:gd name="T55" fmla="*/ 2147483646 h 704"/>
                <a:gd name="T56" fmla="*/ 68471483 w 149"/>
                <a:gd name="T57" fmla="*/ 2147483646 h 704"/>
                <a:gd name="T58" fmla="*/ 72680821 w 149"/>
                <a:gd name="T59" fmla="*/ 2147483646 h 704"/>
                <a:gd name="T60" fmla="*/ 85225822 w 149"/>
                <a:gd name="T61" fmla="*/ 2147483646 h 704"/>
                <a:gd name="T62" fmla="*/ 120862732 w 149"/>
                <a:gd name="T63" fmla="*/ 2147483646 h 704"/>
                <a:gd name="T64" fmla="*/ 179104623 w 149"/>
                <a:gd name="T65" fmla="*/ 2147483646 h 704"/>
                <a:gd name="T66" fmla="*/ 268236081 w 149"/>
                <a:gd name="T67" fmla="*/ 2147483646 h 704"/>
                <a:gd name="T68" fmla="*/ 297259680 w 149"/>
                <a:gd name="T69" fmla="*/ 2147483646 h 704"/>
                <a:gd name="T70" fmla="*/ 310067217 w 149"/>
                <a:gd name="T71" fmla="*/ 2147483646 h 704"/>
                <a:gd name="T72" fmla="*/ 299621251 w 149"/>
                <a:gd name="T73" fmla="*/ 2147483646 h 704"/>
                <a:gd name="T74" fmla="*/ 272962307 w 149"/>
                <a:gd name="T75" fmla="*/ 2147483646 h 704"/>
                <a:gd name="T76" fmla="*/ 226373779 w 149"/>
                <a:gd name="T77" fmla="*/ 2147483646 h 704"/>
                <a:gd name="T78" fmla="*/ 168707138 w 149"/>
                <a:gd name="T79" fmla="*/ 2147483646 h 704"/>
                <a:gd name="T80" fmla="*/ 91499083 w 149"/>
                <a:gd name="T81" fmla="*/ 724668553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B5126BD-907A-1378-9D95-4EFC770155C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9800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00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3ACD0866-5FF9-0EF9-B159-98609FDA1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09F562A4-7437-4980-7E6B-9D661032C5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6416F32-3999-39A3-D654-743BE86D4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0732B-B3CA-9344-AE2F-CD1259BCE76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96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01BD9D0-9217-A3D1-C57E-79BB0D206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32BEB600-44C0-7339-D4D6-582EBC02B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18BE44CD-25CA-12E5-A009-FDAA248BE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0EF9F-72B0-C24A-ABEE-269A1995889D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96370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87B76E6-5AB3-A739-BEB8-E1BAB9DFD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E9E3FD8-3CFD-D2A7-FD42-6387FC4C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14F7A8B-D695-8A91-AE3B-CBC5ECB70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EA2FC-F64C-1B4C-85AF-B844EBD1229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0187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521F0A-9454-E8D2-5A95-F3908CA98935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3850BC9-CACE-4B81-D5E7-2B3F9858DD5B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8">
            <a:extLst>
              <a:ext uri="{FF2B5EF4-FFF2-40B4-BE49-F238E27FC236}">
                <a16:creationId xmlns:a16="http://schemas.microsoft.com/office/drawing/2014/main" id="{41180E5F-340D-3DF5-D1AC-CD1B1ED8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DF0D39-D1F1-C69C-CEED-A95F458A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840FB502-44A0-AEAF-DA12-C3BD7A16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2E3CC-A98C-EE4C-AAF3-53BB5F4D1B15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440741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B61EA072-F335-5B95-1394-1202FFE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CACA3C79-6227-63E5-B5D4-0E03BFEE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19531CD-6CF8-D358-9947-78560E6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BEB97-E619-E847-A712-3F638C2BCA07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67498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0CC525-01C9-9F88-2A12-C09A0C81A4DA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CBDC94-313E-3B10-63C8-93C052B27C0F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60AEA4-D840-41D2-FBD6-B5443797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EEC1EE-BC28-9F86-2CAA-777419D9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802EB0D-62E7-34A3-9F35-AF0D311E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A2354-61A9-2C4A-A8F1-DF5CFF60971C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81378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>
            <a:extLst>
              <a:ext uri="{FF2B5EF4-FFF2-40B4-BE49-F238E27FC236}">
                <a16:creationId xmlns:a16="http://schemas.microsoft.com/office/drawing/2014/main" id="{FE8B349D-6592-B5B3-96A1-B3FD1B7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17">
            <a:extLst>
              <a:ext uri="{FF2B5EF4-FFF2-40B4-BE49-F238E27FC236}">
                <a16:creationId xmlns:a16="http://schemas.microsoft.com/office/drawing/2014/main" id="{69932E3D-ACA7-5507-6A82-0AB0CBB5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168B670-41FA-A728-78BA-1D1813C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9BA0C-BF16-404A-8643-126B79277A9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21618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4">
            <a:extLst>
              <a:ext uri="{FF2B5EF4-FFF2-40B4-BE49-F238E27FC236}">
                <a16:creationId xmlns:a16="http://schemas.microsoft.com/office/drawing/2014/main" id="{81BC5108-2C9C-21C7-4D78-52E18580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F470D15E-CE82-E42F-5BF8-A62E0596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99C9385-9034-30AB-F53B-91EFAD75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AB1F0-4E07-6B4D-BB76-ED9DFA05E013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61344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4">
            <a:extLst>
              <a:ext uri="{FF2B5EF4-FFF2-40B4-BE49-F238E27FC236}">
                <a16:creationId xmlns:a16="http://schemas.microsoft.com/office/drawing/2014/main" id="{3C5D700C-C579-C363-8D44-AC84E137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680C914D-9551-F0B3-55B9-5C2E59C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23A1-1D6A-A790-882B-1251E68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23319-040E-344C-864F-A49CE88ED805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601577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992671-FB35-98BC-17DB-CD97E909D7CB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4750B38-E08E-B357-8205-08791951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CF97BE1-4004-BB30-A064-471531BE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E616E38-192B-7367-13A7-BFCE9D7D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6CAE1-6FE4-FA42-933F-D1C189199C07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160145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>
            <a:extLst>
              <a:ext uri="{FF2B5EF4-FFF2-40B4-BE49-F238E27FC236}">
                <a16:creationId xmlns:a16="http://schemas.microsoft.com/office/drawing/2014/main" id="{9AF1BFC8-C288-5B88-E14D-A92EFE3E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17">
            <a:extLst>
              <a:ext uri="{FF2B5EF4-FFF2-40B4-BE49-F238E27FC236}">
                <a16:creationId xmlns:a16="http://schemas.microsoft.com/office/drawing/2014/main" id="{59CA70D2-AA5C-61B6-1AB4-0EDAB3C0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291491-0019-C65F-E052-BD6A3446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D12EB-13D3-E840-812A-9D110DEF6642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90305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6AD164B-6D72-E511-C18F-843B53825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4A10F522-6156-0C58-2436-C29AC92667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EEF3529-E463-3D13-35E8-CDFB7B6272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54EF5-587C-7A45-84E9-98EFF3766D44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747409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FD3BBB-DBE0-17CB-ACE5-1499B54D006B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311F993B-6889-4068-427A-A6E0CFC28CF5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1EB3509-6F5B-7FA4-262C-2B447727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4D27080-50F3-C891-E62F-6C7348DC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EB6A559-988C-2E1F-3B92-A8619799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E91AB-6681-E94D-9276-EAF676B30688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2795111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37C7ED50-E420-0230-4E69-2E70CBC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B82AA9D4-1CE3-3832-E6F1-4C76F2B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10D453-2115-D2CD-2BA1-13AF37D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B64D4-804E-7F4F-8F60-0651ED4C20BF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625293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A1A9DBD1-FA3D-1FCF-0834-5FAF6E44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6F0B19EA-8C3F-2E71-4DDD-B98B45FF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746F32-2488-5F99-0430-F1C0F720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D577A-C1F0-E143-9D35-AB3EA2513E08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3967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780C7790-24AF-6CE6-1386-7FF74EB85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E3E4C980-2AB7-1B3D-1296-D3001C49C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33F8121-66C2-64DB-947A-3A6570473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ED02-28A0-4148-B2CA-C44E386379A0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87942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FE8A047-5431-A8CB-DB7B-875D33A22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77CB15D-5EEF-4829-7B5D-6A748597A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53D10E44-9383-1AAB-03DF-2168CC2BB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4CE3C-6759-984E-B3C0-4F0516032800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93980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5DB56C63-1566-EBC0-DF75-8A5637EDB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B6B53F4-413A-D517-5C0A-9940E82E9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0806A682-B96A-92A5-346A-084D2C567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EFB0D-A921-DE46-BB21-3CEA2EF2C742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2173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C6E39D1F-B8DC-895C-7115-FA317F0EB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9D6927F7-A694-7C30-EF23-8787054B7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EBAECC7F-2DE8-702C-FA33-F382D6ECB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3BDA3-2709-5542-AB38-FADB3E1C48FC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30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C6A00B84-68D3-A35C-85FA-A99FAE1FD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891D6259-DCD9-0220-B415-EF582ACD6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671AB99E-8EA4-9940-CD33-C3B235753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BF54C-0667-DB4F-80A7-23BD57F52637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8815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526AD50D-2569-0718-82B8-CE5B40388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B4D361E-97AE-AAA2-C82C-305B3C785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8F9651D2-6661-4F0B-BD37-09863D0FE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8F42A-C955-064A-8BFC-F67945731A9B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36260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DBB28D3E-D887-08F4-ABB3-87C95127F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146CA04-BC5C-A8E7-57CB-3001E5D4A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6B61088-401B-2424-BD60-646B5F441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BEA63-61F3-BF4E-8221-23666690E22C}" type="slidenum">
              <a:rPr lang="en-US" altLang="en-TH"/>
              <a:pPr/>
              <a:t>‹#›</a:t>
            </a:fld>
            <a:endParaRPr lang="th-TH" altLang="en-TH"/>
          </a:p>
        </p:txBody>
      </p:sp>
    </p:spTree>
    <p:extLst>
      <p:ext uri="{BB962C8B-B14F-4D97-AF65-F5344CB8AC3E}">
        <p14:creationId xmlns:p14="http://schemas.microsoft.com/office/powerpoint/2010/main" val="12472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000EFF6-8315-569F-D431-67FEC271ED6D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FF4DFF58-9259-1A5A-7541-CABAF02544A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98744285-7ECF-08A6-F12E-47A6C5C642C6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>
                <a:extLst>
                  <a:ext uri="{FF2B5EF4-FFF2-40B4-BE49-F238E27FC236}">
                    <a16:creationId xmlns:a16="http://schemas.microsoft.com/office/drawing/2014/main" id="{DE01E5DF-27D0-9CE6-360C-A2C1541D765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72" name="Freeform 6">
                <a:extLst>
                  <a:ext uri="{FF2B5EF4-FFF2-40B4-BE49-F238E27FC236}">
                    <a16:creationId xmlns:a16="http://schemas.microsoft.com/office/drawing/2014/main" id="{9E213C3C-6FC4-E1F1-6F37-63CEADD6D6F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73" name="Freeform 7">
                <a:extLst>
                  <a:ext uri="{FF2B5EF4-FFF2-40B4-BE49-F238E27FC236}">
                    <a16:creationId xmlns:a16="http://schemas.microsoft.com/office/drawing/2014/main" id="{201954B5-C86E-E73A-26C1-27B57B70FF2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BB3AF695-23FE-BA0A-5EF7-CF7B1D2468B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grpSp>
          <p:nvGrpSpPr>
            <p:cNvPr id="1035" name="Group 9">
              <a:extLst>
                <a:ext uri="{FF2B5EF4-FFF2-40B4-BE49-F238E27FC236}">
                  <a16:creationId xmlns:a16="http://schemas.microsoft.com/office/drawing/2014/main" id="{92FA6204-1952-CC96-52F3-3FB17134F32B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>
                <a:extLst>
                  <a:ext uri="{FF2B5EF4-FFF2-40B4-BE49-F238E27FC236}">
                    <a16:creationId xmlns:a16="http://schemas.microsoft.com/office/drawing/2014/main" id="{9E80D6A6-F9B7-5E56-80BA-132FF4533B4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1166 w 217"/>
                  <a:gd name="T1" fmla="*/ 51330 h 210"/>
                  <a:gd name="T2" fmla="*/ 8921 w 217"/>
                  <a:gd name="T3" fmla="*/ 48532 h 210"/>
                  <a:gd name="T4" fmla="*/ 6409 w 217"/>
                  <a:gd name="T5" fmla="*/ 44312 h 210"/>
                  <a:gd name="T6" fmla="*/ 3721 w 217"/>
                  <a:gd name="T7" fmla="*/ 38751 h 210"/>
                  <a:gd name="T8" fmla="*/ 1144 w 217"/>
                  <a:gd name="T9" fmla="*/ 32959 h 210"/>
                  <a:gd name="T10" fmla="*/ 0 w 217"/>
                  <a:gd name="T11" fmla="*/ 26670 h 210"/>
                  <a:gd name="T12" fmla="*/ 1 w 217"/>
                  <a:gd name="T13" fmla="*/ 19966 h 210"/>
                  <a:gd name="T14" fmla="*/ 2200 w 217"/>
                  <a:gd name="T15" fmla="*/ 13838 h 210"/>
                  <a:gd name="T16" fmla="*/ 6602 w 217"/>
                  <a:gd name="T17" fmla="*/ 8682 h 210"/>
                  <a:gd name="T18" fmla="*/ 11010 w 217"/>
                  <a:gd name="T19" fmla="*/ 5379 h 210"/>
                  <a:gd name="T20" fmla="*/ 14617 w 217"/>
                  <a:gd name="T21" fmla="*/ 2935 h 210"/>
                  <a:gd name="T22" fmla="*/ 17531 w 217"/>
                  <a:gd name="T23" fmla="*/ 1654 h 210"/>
                  <a:gd name="T24" fmla="*/ 19813 w 217"/>
                  <a:gd name="T25" fmla="*/ 1146 h 210"/>
                  <a:gd name="T26" fmla="*/ 21435 w 217"/>
                  <a:gd name="T27" fmla="*/ 1146 h 210"/>
                  <a:gd name="T28" fmla="*/ 25287 w 217"/>
                  <a:gd name="T29" fmla="*/ 0 h 210"/>
                  <a:gd name="T30" fmla="*/ 35945 w 217"/>
                  <a:gd name="T31" fmla="*/ 2034 h 210"/>
                  <a:gd name="T32" fmla="*/ 38914 w 217"/>
                  <a:gd name="T33" fmla="*/ 2935 h 210"/>
                  <a:gd name="T34" fmla="*/ 41835 w 217"/>
                  <a:gd name="T35" fmla="*/ 3728 h 210"/>
                  <a:gd name="T36" fmla="*/ 44342 w 217"/>
                  <a:gd name="T37" fmla="*/ 4587 h 210"/>
                  <a:gd name="T38" fmla="*/ 46248 w 217"/>
                  <a:gd name="T39" fmla="*/ 5637 h 210"/>
                  <a:gd name="T40" fmla="*/ 48332 w 217"/>
                  <a:gd name="T41" fmla="*/ 6618 h 210"/>
                  <a:gd name="T42" fmla="*/ 49972 w 217"/>
                  <a:gd name="T43" fmla="*/ 7761 h 210"/>
                  <a:gd name="T44" fmla="*/ 51260 w 217"/>
                  <a:gd name="T45" fmla="*/ 9254 h 210"/>
                  <a:gd name="T46" fmla="*/ 52767 w 217"/>
                  <a:gd name="T47" fmla="*/ 11061 h 210"/>
                  <a:gd name="T48" fmla="*/ 49972 w 217"/>
                  <a:gd name="T49" fmla="*/ 9897 h 210"/>
                  <a:gd name="T50" fmla="*/ 47295 w 217"/>
                  <a:gd name="T51" fmla="*/ 8817 h 210"/>
                  <a:gd name="T52" fmla="*/ 44596 w 217"/>
                  <a:gd name="T53" fmla="*/ 8133 h 210"/>
                  <a:gd name="T54" fmla="*/ 41835 w 217"/>
                  <a:gd name="T55" fmla="*/ 7232 h 210"/>
                  <a:gd name="T56" fmla="*/ 39640 w 217"/>
                  <a:gd name="T57" fmla="*/ 6618 h 210"/>
                  <a:gd name="T58" fmla="*/ 37347 w 217"/>
                  <a:gd name="T59" fmla="*/ 6414 h 210"/>
                  <a:gd name="T60" fmla="*/ 34703 w 217"/>
                  <a:gd name="T61" fmla="*/ 6017 h 210"/>
                  <a:gd name="T62" fmla="*/ 32512 w 217"/>
                  <a:gd name="T63" fmla="*/ 6017 h 210"/>
                  <a:gd name="T64" fmla="*/ 30411 w 217"/>
                  <a:gd name="T65" fmla="*/ 6017 h 210"/>
                  <a:gd name="T66" fmla="*/ 28213 w 217"/>
                  <a:gd name="T67" fmla="*/ 6111 h 210"/>
                  <a:gd name="T68" fmla="*/ 25959 w 217"/>
                  <a:gd name="T69" fmla="*/ 6618 h 210"/>
                  <a:gd name="T70" fmla="*/ 24059 w 217"/>
                  <a:gd name="T71" fmla="*/ 7168 h 210"/>
                  <a:gd name="T72" fmla="*/ 22121 w 217"/>
                  <a:gd name="T73" fmla="*/ 8133 h 210"/>
                  <a:gd name="T74" fmla="*/ 19842 w 217"/>
                  <a:gd name="T75" fmla="*/ 8817 h 210"/>
                  <a:gd name="T76" fmla="*/ 17997 w 217"/>
                  <a:gd name="T77" fmla="*/ 9970 h 210"/>
                  <a:gd name="T78" fmla="*/ 16106 w 217"/>
                  <a:gd name="T79" fmla="*/ 11198 h 210"/>
                  <a:gd name="T80" fmla="*/ 12660 w 217"/>
                  <a:gd name="T81" fmla="*/ 14922 h 210"/>
                  <a:gd name="T82" fmla="*/ 10303 w 217"/>
                  <a:gd name="T83" fmla="*/ 19515 h 210"/>
                  <a:gd name="T84" fmla="*/ 8921 w 217"/>
                  <a:gd name="T85" fmla="*/ 25224 h 210"/>
                  <a:gd name="T86" fmla="*/ 8426 w 217"/>
                  <a:gd name="T87" fmla="*/ 30840 h 210"/>
                  <a:gd name="T88" fmla="*/ 8426 w 217"/>
                  <a:gd name="T89" fmla="*/ 37080 h 210"/>
                  <a:gd name="T90" fmla="*/ 9244 w 217"/>
                  <a:gd name="T91" fmla="*/ 42473 h 210"/>
                  <a:gd name="T92" fmla="*/ 9951 w 217"/>
                  <a:gd name="T93" fmla="*/ 47427 h 210"/>
                  <a:gd name="T94" fmla="*/ 11166 w 217"/>
                  <a:gd name="T95" fmla="*/ 5133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3" name="Freeform 11">
                <a:extLst>
                  <a:ext uri="{FF2B5EF4-FFF2-40B4-BE49-F238E27FC236}">
                    <a16:creationId xmlns:a16="http://schemas.microsoft.com/office/drawing/2014/main" id="{0D188FCD-C061-7071-2545-8395F4EF00F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5755 w 182"/>
                  <a:gd name="T1" fmla="*/ 0 h 213"/>
                  <a:gd name="T2" fmla="*/ 26440 w 182"/>
                  <a:gd name="T3" fmla="*/ 510 h 213"/>
                  <a:gd name="T4" fmla="*/ 27920 w 182"/>
                  <a:gd name="T5" fmla="*/ 2068 h 213"/>
                  <a:gd name="T6" fmla="*/ 30026 w 182"/>
                  <a:gd name="T7" fmla="*/ 4647 h 213"/>
                  <a:gd name="T8" fmla="*/ 32435 w 182"/>
                  <a:gd name="T9" fmla="*/ 8407 h 213"/>
                  <a:gd name="T10" fmla="*/ 34274 w 182"/>
                  <a:gd name="T11" fmla="*/ 13075 h 213"/>
                  <a:gd name="T12" fmla="*/ 35497 w 182"/>
                  <a:gd name="T13" fmla="*/ 19268 h 213"/>
                  <a:gd name="T14" fmla="*/ 35497 w 182"/>
                  <a:gd name="T15" fmla="*/ 26582 h 213"/>
                  <a:gd name="T16" fmla="*/ 34011 w 182"/>
                  <a:gd name="T17" fmla="*/ 35212 h 213"/>
                  <a:gd name="T18" fmla="*/ 33180 w 182"/>
                  <a:gd name="T19" fmla="*/ 37616 h 213"/>
                  <a:gd name="T20" fmla="*/ 32150 w 182"/>
                  <a:gd name="T21" fmla="*/ 39602 h 213"/>
                  <a:gd name="T22" fmla="*/ 31041 w 182"/>
                  <a:gd name="T23" fmla="*/ 41771 h 213"/>
                  <a:gd name="T24" fmla="*/ 29546 w 182"/>
                  <a:gd name="T25" fmla="*/ 43678 h 213"/>
                  <a:gd name="T26" fmla="*/ 27553 w 182"/>
                  <a:gd name="T27" fmla="*/ 45502 h 213"/>
                  <a:gd name="T28" fmla="*/ 25919 w 182"/>
                  <a:gd name="T29" fmla="*/ 46877 h 213"/>
                  <a:gd name="T30" fmla="*/ 24162 w 182"/>
                  <a:gd name="T31" fmla="*/ 48211 h 213"/>
                  <a:gd name="T32" fmla="*/ 21663 w 182"/>
                  <a:gd name="T33" fmla="*/ 49281 h 213"/>
                  <a:gd name="T34" fmla="*/ 19395 w 182"/>
                  <a:gd name="T35" fmla="*/ 49811 h 213"/>
                  <a:gd name="T36" fmla="*/ 17129 w 182"/>
                  <a:gd name="T37" fmla="*/ 50444 h 213"/>
                  <a:gd name="T38" fmla="*/ 14489 w 182"/>
                  <a:gd name="T39" fmla="*/ 50917 h 213"/>
                  <a:gd name="T40" fmla="*/ 11659 w 182"/>
                  <a:gd name="T41" fmla="*/ 50917 h 213"/>
                  <a:gd name="T42" fmla="*/ 8633 w 182"/>
                  <a:gd name="T43" fmla="*/ 50444 h 213"/>
                  <a:gd name="T44" fmla="*/ 5918 w 182"/>
                  <a:gd name="T45" fmla="*/ 49811 h 213"/>
                  <a:gd name="T46" fmla="*/ 2771 w 182"/>
                  <a:gd name="T47" fmla="*/ 48720 h 213"/>
                  <a:gd name="T48" fmla="*/ 0 w 182"/>
                  <a:gd name="T49" fmla="*/ 47426 h 213"/>
                  <a:gd name="T50" fmla="*/ 2646 w 182"/>
                  <a:gd name="T51" fmla="*/ 49281 h 213"/>
                  <a:gd name="T52" fmla="*/ 5246 w 182"/>
                  <a:gd name="T53" fmla="*/ 50444 h 213"/>
                  <a:gd name="T54" fmla="*/ 7893 w 182"/>
                  <a:gd name="T55" fmla="*/ 51696 h 213"/>
                  <a:gd name="T56" fmla="*/ 10111 w 182"/>
                  <a:gd name="T57" fmla="*/ 52600 h 213"/>
                  <a:gd name="T58" fmla="*/ 12428 w 182"/>
                  <a:gd name="T59" fmla="*/ 53352 h 213"/>
                  <a:gd name="T60" fmla="*/ 14979 w 182"/>
                  <a:gd name="T61" fmla="*/ 53651 h 213"/>
                  <a:gd name="T62" fmla="*/ 17157 w 182"/>
                  <a:gd name="T63" fmla="*/ 53745 h 213"/>
                  <a:gd name="T64" fmla="*/ 19499 w 182"/>
                  <a:gd name="T65" fmla="*/ 53745 h 213"/>
                  <a:gd name="T66" fmla="*/ 21563 w 182"/>
                  <a:gd name="T67" fmla="*/ 53651 h 213"/>
                  <a:gd name="T68" fmla="*/ 23626 w 182"/>
                  <a:gd name="T69" fmla="*/ 53150 h 213"/>
                  <a:gd name="T70" fmla="*/ 25415 w 182"/>
                  <a:gd name="T71" fmla="*/ 52600 h 213"/>
                  <a:gd name="T72" fmla="*/ 27316 w 182"/>
                  <a:gd name="T73" fmla="*/ 52069 h 213"/>
                  <a:gd name="T74" fmla="*/ 29040 w 182"/>
                  <a:gd name="T75" fmla="*/ 51424 h 213"/>
                  <a:gd name="T76" fmla="*/ 30670 w 182"/>
                  <a:gd name="T77" fmla="*/ 50275 h 213"/>
                  <a:gd name="T78" fmla="*/ 32150 w 182"/>
                  <a:gd name="T79" fmla="*/ 49281 h 213"/>
                  <a:gd name="T80" fmla="*/ 33514 w 182"/>
                  <a:gd name="T81" fmla="*/ 48211 h 213"/>
                  <a:gd name="T82" fmla="*/ 37312 w 182"/>
                  <a:gd name="T83" fmla="*/ 44434 h 213"/>
                  <a:gd name="T84" fmla="*/ 39932 w 182"/>
                  <a:gd name="T85" fmla="*/ 40701 h 213"/>
                  <a:gd name="T86" fmla="*/ 41482 w 182"/>
                  <a:gd name="T87" fmla="*/ 36376 h 213"/>
                  <a:gd name="T88" fmla="*/ 42332 w 182"/>
                  <a:gd name="T89" fmla="*/ 32418 h 213"/>
                  <a:gd name="T90" fmla="*/ 42843 w 182"/>
                  <a:gd name="T91" fmla="*/ 28147 h 213"/>
                  <a:gd name="T92" fmla="*/ 42843 w 182"/>
                  <a:gd name="T93" fmla="*/ 23924 h 213"/>
                  <a:gd name="T94" fmla="*/ 43049 w 182"/>
                  <a:gd name="T95" fmla="*/ 19977 h 213"/>
                  <a:gd name="T96" fmla="*/ 40777 w 182"/>
                  <a:gd name="T97" fmla="*/ 11655 h 213"/>
                  <a:gd name="T98" fmla="*/ 36923 w 182"/>
                  <a:gd name="T99" fmla="*/ 5188 h 213"/>
                  <a:gd name="T100" fmla="*/ 35556 w 182"/>
                  <a:gd name="T101" fmla="*/ 4647 h 213"/>
                  <a:gd name="T102" fmla="*/ 34783 w 182"/>
                  <a:gd name="T103" fmla="*/ 3855 h 213"/>
                  <a:gd name="T104" fmla="*/ 33514 w 182"/>
                  <a:gd name="T105" fmla="*/ 3222 h 213"/>
                  <a:gd name="T106" fmla="*/ 32633 w 182"/>
                  <a:gd name="T107" fmla="*/ 2781 h 213"/>
                  <a:gd name="T108" fmla="*/ 31185 w 182"/>
                  <a:gd name="T109" fmla="*/ 2228 h 213"/>
                  <a:gd name="T110" fmla="*/ 29761 w 182"/>
                  <a:gd name="T111" fmla="*/ 1541 h 213"/>
                  <a:gd name="T112" fmla="*/ 28070 w 182"/>
                  <a:gd name="T113" fmla="*/ 737 h 213"/>
                  <a:gd name="T114" fmla="*/ 25755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4" name="Freeform 12">
                <a:extLst>
                  <a:ext uri="{FF2B5EF4-FFF2-40B4-BE49-F238E27FC236}">
                    <a16:creationId xmlns:a16="http://schemas.microsoft.com/office/drawing/2014/main" id="{71C0B1B4-65CF-E29F-6D21-966C4DF3FD9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 w 128"/>
                  <a:gd name="T1" fmla="*/ 0 h 217"/>
                  <a:gd name="T2" fmla="*/ 1 w 128"/>
                  <a:gd name="T3" fmla="*/ 1 h 217"/>
                  <a:gd name="T4" fmla="*/ 1 w 128"/>
                  <a:gd name="T5" fmla="*/ 1 h 217"/>
                  <a:gd name="T6" fmla="*/ 1 w 128"/>
                  <a:gd name="T7" fmla="*/ 1 h 217"/>
                  <a:gd name="T8" fmla="*/ 1 w 128"/>
                  <a:gd name="T9" fmla="*/ 1 h 217"/>
                  <a:gd name="T10" fmla="*/ 1 w 128"/>
                  <a:gd name="T11" fmla="*/ 1 h 217"/>
                  <a:gd name="T12" fmla="*/ 1 w 128"/>
                  <a:gd name="T13" fmla="*/ 1 h 217"/>
                  <a:gd name="T14" fmla="*/ 1 w 128"/>
                  <a:gd name="T15" fmla="*/ 1 h 217"/>
                  <a:gd name="T16" fmla="*/ 1 w 128"/>
                  <a:gd name="T17" fmla="*/ 1 h 217"/>
                  <a:gd name="T18" fmla="*/ 1 w 128"/>
                  <a:gd name="T19" fmla="*/ 1 h 217"/>
                  <a:gd name="T20" fmla="*/ 1 w 128"/>
                  <a:gd name="T21" fmla="*/ 1 h 217"/>
                  <a:gd name="T22" fmla="*/ 1 w 128"/>
                  <a:gd name="T23" fmla="*/ 1 h 217"/>
                  <a:gd name="T24" fmla="*/ 1 w 128"/>
                  <a:gd name="T25" fmla="*/ 1 h 217"/>
                  <a:gd name="T26" fmla="*/ 1 w 128"/>
                  <a:gd name="T27" fmla="*/ 1 h 217"/>
                  <a:gd name="T28" fmla="*/ 1 w 128"/>
                  <a:gd name="T29" fmla="*/ 1 h 217"/>
                  <a:gd name="T30" fmla="*/ 0 w 128"/>
                  <a:gd name="T31" fmla="*/ 1 h 217"/>
                  <a:gd name="T32" fmla="*/ 1 w 128"/>
                  <a:gd name="T33" fmla="*/ 1 h 217"/>
                  <a:gd name="T34" fmla="*/ 1 w 128"/>
                  <a:gd name="T35" fmla="*/ 1 h 217"/>
                  <a:gd name="T36" fmla="*/ 1 w 128"/>
                  <a:gd name="T37" fmla="*/ 1 h 217"/>
                  <a:gd name="T38" fmla="*/ 1 w 128"/>
                  <a:gd name="T39" fmla="*/ 1 h 217"/>
                  <a:gd name="T40" fmla="*/ 1 w 128"/>
                  <a:gd name="T41" fmla="*/ 1 h 217"/>
                  <a:gd name="T42" fmla="*/ 1 w 128"/>
                  <a:gd name="T43" fmla="*/ 1 h 217"/>
                  <a:gd name="T44" fmla="*/ 1 w 128"/>
                  <a:gd name="T45" fmla="*/ 1 h 217"/>
                  <a:gd name="T46" fmla="*/ 1 w 128"/>
                  <a:gd name="T47" fmla="*/ 1 h 217"/>
                  <a:gd name="T48" fmla="*/ 1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5" name="Freeform 13">
                <a:extLst>
                  <a:ext uri="{FF2B5EF4-FFF2-40B4-BE49-F238E27FC236}">
                    <a16:creationId xmlns:a16="http://schemas.microsoft.com/office/drawing/2014/main" id="{53AE27B0-29BB-700F-831B-C06F25C95DD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1 w 117"/>
                  <a:gd name="T15" fmla="*/ 1 h 132"/>
                  <a:gd name="T16" fmla="*/ 1 w 117"/>
                  <a:gd name="T17" fmla="*/ 1 h 132"/>
                  <a:gd name="T18" fmla="*/ 1 w 117"/>
                  <a:gd name="T19" fmla="*/ 1 h 132"/>
                  <a:gd name="T20" fmla="*/ 1 w 117"/>
                  <a:gd name="T21" fmla="*/ 1 h 132"/>
                  <a:gd name="T22" fmla="*/ 1 w 117"/>
                  <a:gd name="T23" fmla="*/ 1 h 132"/>
                  <a:gd name="T24" fmla="*/ 1 w 117"/>
                  <a:gd name="T25" fmla="*/ 1 h 132"/>
                  <a:gd name="T26" fmla="*/ 1 w 117"/>
                  <a:gd name="T27" fmla="*/ 1 h 132"/>
                  <a:gd name="T28" fmla="*/ 1 w 117"/>
                  <a:gd name="T29" fmla="*/ 1 h 132"/>
                  <a:gd name="T30" fmla="*/ 1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1 w 117"/>
                  <a:gd name="T39" fmla="*/ 1 h 132"/>
                  <a:gd name="T40" fmla="*/ 1 w 117"/>
                  <a:gd name="T41" fmla="*/ 1 h 132"/>
                  <a:gd name="T42" fmla="*/ 1 w 117"/>
                  <a:gd name="T43" fmla="*/ 1 h 132"/>
                  <a:gd name="T44" fmla="*/ 1 w 117"/>
                  <a:gd name="T45" fmla="*/ 1 h 132"/>
                  <a:gd name="T46" fmla="*/ 1 w 117"/>
                  <a:gd name="T47" fmla="*/ 1 h 132"/>
                  <a:gd name="T48" fmla="*/ 1 w 117"/>
                  <a:gd name="T49" fmla="*/ 1 h 132"/>
                  <a:gd name="T50" fmla="*/ 1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6" name="Freeform 14">
                <a:extLst>
                  <a:ext uri="{FF2B5EF4-FFF2-40B4-BE49-F238E27FC236}">
                    <a16:creationId xmlns:a16="http://schemas.microsoft.com/office/drawing/2014/main" id="{EC38F865-6C0D-E715-55DB-47B63F93A15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grpSp>
            <p:nvGrpSpPr>
              <p:cNvPr id="1067" name="Group 15">
                <a:extLst>
                  <a:ext uri="{FF2B5EF4-FFF2-40B4-BE49-F238E27FC236}">
                    <a16:creationId xmlns:a16="http://schemas.microsoft.com/office/drawing/2014/main" id="{50611BB9-B186-29F4-D79B-0B891522C30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>
                  <a:extLst>
                    <a:ext uri="{FF2B5EF4-FFF2-40B4-BE49-F238E27FC236}">
                      <a16:creationId xmlns:a16="http://schemas.microsoft.com/office/drawing/2014/main" id="{90596ABF-2AC5-F742-66CB-757B148234F5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1 h 564"/>
                    <a:gd name="T10" fmla="*/ 1 w 207"/>
                    <a:gd name="T11" fmla="*/ 1 h 564"/>
                    <a:gd name="T12" fmla="*/ 1 w 207"/>
                    <a:gd name="T13" fmla="*/ 1 h 564"/>
                    <a:gd name="T14" fmla="*/ 1 w 207"/>
                    <a:gd name="T15" fmla="*/ 1 h 564"/>
                    <a:gd name="T16" fmla="*/ 1 w 207"/>
                    <a:gd name="T17" fmla="*/ 1 h 564"/>
                    <a:gd name="T18" fmla="*/ 1 w 207"/>
                    <a:gd name="T19" fmla="*/ 1 h 564"/>
                    <a:gd name="T20" fmla="*/ 1 w 207"/>
                    <a:gd name="T21" fmla="*/ 1 h 564"/>
                    <a:gd name="T22" fmla="*/ 1 w 207"/>
                    <a:gd name="T23" fmla="*/ 1 h 564"/>
                    <a:gd name="T24" fmla="*/ 1 w 207"/>
                    <a:gd name="T25" fmla="*/ 2 h 564"/>
                    <a:gd name="T26" fmla="*/ 1 w 207"/>
                    <a:gd name="T27" fmla="*/ 2 h 564"/>
                    <a:gd name="T28" fmla="*/ 1 w 207"/>
                    <a:gd name="T29" fmla="*/ 2 h 564"/>
                    <a:gd name="T30" fmla="*/ 1 w 207"/>
                    <a:gd name="T31" fmla="*/ 2 h 564"/>
                    <a:gd name="T32" fmla="*/ 1 w 207"/>
                    <a:gd name="T33" fmla="*/ 2 h 564"/>
                    <a:gd name="T34" fmla="*/ 1 w 207"/>
                    <a:gd name="T35" fmla="*/ 2 h 564"/>
                    <a:gd name="T36" fmla="*/ 1 w 207"/>
                    <a:gd name="T37" fmla="*/ 2 h 564"/>
                    <a:gd name="T38" fmla="*/ 1 w 207"/>
                    <a:gd name="T39" fmla="*/ 1 h 564"/>
                    <a:gd name="T40" fmla="*/ 1 w 207"/>
                    <a:gd name="T41" fmla="*/ 1 h 564"/>
                    <a:gd name="T42" fmla="*/ 1 w 207"/>
                    <a:gd name="T43" fmla="*/ 1 h 564"/>
                    <a:gd name="T44" fmla="*/ 1 w 207"/>
                    <a:gd name="T45" fmla="*/ 1 h 564"/>
                    <a:gd name="T46" fmla="*/ 1 w 207"/>
                    <a:gd name="T47" fmla="*/ 1 h 564"/>
                    <a:gd name="T48" fmla="*/ 1 w 207"/>
                    <a:gd name="T49" fmla="*/ 1 h 564"/>
                    <a:gd name="T50" fmla="*/ 1 w 207"/>
                    <a:gd name="T51" fmla="*/ 1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TH"/>
                </a:p>
              </p:txBody>
            </p:sp>
            <p:sp>
              <p:nvSpPr>
                <p:cNvPr id="1069" name="Freeform 17">
                  <a:extLst>
                    <a:ext uri="{FF2B5EF4-FFF2-40B4-BE49-F238E27FC236}">
                      <a16:creationId xmlns:a16="http://schemas.microsoft.com/office/drawing/2014/main" id="{64E443B9-A26E-F3C1-72A4-67B31894D35D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1 h 232"/>
                    <a:gd name="T8" fmla="*/ 1 w 47"/>
                    <a:gd name="T9" fmla="*/ 1 h 232"/>
                    <a:gd name="T10" fmla="*/ 1 w 47"/>
                    <a:gd name="T11" fmla="*/ 1 h 232"/>
                    <a:gd name="T12" fmla="*/ 1 w 47"/>
                    <a:gd name="T13" fmla="*/ 1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TH"/>
                </a:p>
              </p:txBody>
            </p:sp>
            <p:sp>
              <p:nvSpPr>
                <p:cNvPr id="1070" name="Freeform 18">
                  <a:extLst>
                    <a:ext uri="{FF2B5EF4-FFF2-40B4-BE49-F238E27FC236}">
                      <a16:creationId xmlns:a16="http://schemas.microsoft.com/office/drawing/2014/main" id="{820C7FD0-0371-CD18-0E7E-3AD7295AEFC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84" y="1723"/>
                  <a:ext cx="60" cy="28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TH"/>
                </a:p>
              </p:txBody>
            </p:sp>
          </p:grpSp>
        </p:grpSp>
        <p:grpSp>
          <p:nvGrpSpPr>
            <p:cNvPr id="1036" name="Group 19">
              <a:extLst>
                <a:ext uri="{FF2B5EF4-FFF2-40B4-BE49-F238E27FC236}">
                  <a16:creationId xmlns:a16="http://schemas.microsoft.com/office/drawing/2014/main" id="{2EC6EDBE-9B58-66A9-58D2-4696A628AE46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>
                <a:extLst>
                  <a:ext uri="{FF2B5EF4-FFF2-40B4-BE49-F238E27FC236}">
                    <a16:creationId xmlns:a16="http://schemas.microsoft.com/office/drawing/2014/main" id="{AA757638-BCA1-597E-728D-25EC6C2FC69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0" name="Freeform 21">
                <a:extLst>
                  <a:ext uri="{FF2B5EF4-FFF2-40B4-BE49-F238E27FC236}">
                    <a16:creationId xmlns:a16="http://schemas.microsoft.com/office/drawing/2014/main" id="{E669462B-F7BB-C38F-D394-AF86086D531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61" name="Freeform 22">
                <a:extLst>
                  <a:ext uri="{FF2B5EF4-FFF2-40B4-BE49-F238E27FC236}">
                    <a16:creationId xmlns:a16="http://schemas.microsoft.com/office/drawing/2014/main" id="{5E9C462A-8249-8CC6-E434-5CFA388BC5B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037" name="Group 23">
              <a:extLst>
                <a:ext uri="{FF2B5EF4-FFF2-40B4-BE49-F238E27FC236}">
                  <a16:creationId xmlns:a16="http://schemas.microsoft.com/office/drawing/2014/main" id="{3B76F378-222F-4F6A-0B82-2CFACDFACC39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>
                <a:extLst>
                  <a:ext uri="{FF2B5EF4-FFF2-40B4-BE49-F238E27FC236}">
                    <a16:creationId xmlns:a16="http://schemas.microsoft.com/office/drawing/2014/main" id="{5E9D7E6C-D7BE-6522-0CB1-C04CDBBD954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57" name="Freeform 25">
                <a:extLst>
                  <a:ext uri="{FF2B5EF4-FFF2-40B4-BE49-F238E27FC236}">
                    <a16:creationId xmlns:a16="http://schemas.microsoft.com/office/drawing/2014/main" id="{AC7DFB08-3BF6-EF4E-579F-7778FCE17A4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58" name="Freeform 26">
                <a:extLst>
                  <a:ext uri="{FF2B5EF4-FFF2-40B4-BE49-F238E27FC236}">
                    <a16:creationId xmlns:a16="http://schemas.microsoft.com/office/drawing/2014/main" id="{FC9DB363-2CC0-3330-6908-06C53365DAB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grpSp>
          <p:nvGrpSpPr>
            <p:cNvPr id="1038" name="Group 27">
              <a:extLst>
                <a:ext uri="{FF2B5EF4-FFF2-40B4-BE49-F238E27FC236}">
                  <a16:creationId xmlns:a16="http://schemas.microsoft.com/office/drawing/2014/main" id="{9FB5D5FE-DA16-5514-45D3-A07DAC63B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>
                <a:extLst>
                  <a:ext uri="{FF2B5EF4-FFF2-40B4-BE49-F238E27FC236}">
                    <a16:creationId xmlns:a16="http://schemas.microsoft.com/office/drawing/2014/main" id="{5F26FC06-610A-E724-7BBB-CB85C9B734B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54" name="Freeform 29">
                <a:extLst>
                  <a:ext uri="{FF2B5EF4-FFF2-40B4-BE49-F238E27FC236}">
                    <a16:creationId xmlns:a16="http://schemas.microsoft.com/office/drawing/2014/main" id="{8C051251-00C9-06AA-8355-6EFE7053F39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055" name="Freeform 30">
                <a:extLst>
                  <a:ext uri="{FF2B5EF4-FFF2-40B4-BE49-F238E27FC236}">
                    <a16:creationId xmlns:a16="http://schemas.microsoft.com/office/drawing/2014/main" id="{DD72B8E7-D0E7-F2F8-EF89-7A2F50B0F8C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H"/>
              </a:p>
            </p:txBody>
          </p:sp>
        </p:grpSp>
        <p:sp>
          <p:nvSpPr>
            <p:cNvPr id="1039" name="Freeform 31">
              <a:extLst>
                <a:ext uri="{FF2B5EF4-FFF2-40B4-BE49-F238E27FC236}">
                  <a16:creationId xmlns:a16="http://schemas.microsoft.com/office/drawing/2014/main" id="{0203E6FE-0CF6-2AFC-30EE-032AC1A1F2B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0" name="Freeform 32">
              <a:extLst>
                <a:ext uri="{FF2B5EF4-FFF2-40B4-BE49-F238E27FC236}">
                  <a16:creationId xmlns:a16="http://schemas.microsoft.com/office/drawing/2014/main" id="{06F9EED5-F94F-53FC-3855-47F06AB251BE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85 w 109"/>
                <a:gd name="T3" fmla="*/ 1 h 156"/>
                <a:gd name="T4" fmla="*/ 326 w 109"/>
                <a:gd name="T5" fmla="*/ 5 h 156"/>
                <a:gd name="T6" fmla="*/ 649 w 109"/>
                <a:gd name="T7" fmla="*/ 32 h 156"/>
                <a:gd name="T8" fmla="*/ 1028 w 109"/>
                <a:gd name="T9" fmla="*/ 67 h 156"/>
                <a:gd name="T10" fmla="*/ 1374 w 109"/>
                <a:gd name="T11" fmla="*/ 123 h 156"/>
                <a:gd name="T12" fmla="*/ 1691 w 109"/>
                <a:gd name="T13" fmla="*/ 198 h 156"/>
                <a:gd name="T14" fmla="*/ 1888 w 109"/>
                <a:gd name="T15" fmla="*/ 299 h 156"/>
                <a:gd name="T16" fmla="*/ 1934 w 109"/>
                <a:gd name="T17" fmla="*/ 439 h 156"/>
                <a:gd name="T18" fmla="*/ 1842 w 109"/>
                <a:gd name="T19" fmla="*/ 439 h 156"/>
                <a:gd name="T20" fmla="*/ 1751 w 109"/>
                <a:gd name="T21" fmla="*/ 439 h 156"/>
                <a:gd name="T22" fmla="*/ 1645 w 109"/>
                <a:gd name="T23" fmla="*/ 439 h 156"/>
                <a:gd name="T24" fmla="*/ 1521 w 109"/>
                <a:gd name="T25" fmla="*/ 425 h 156"/>
                <a:gd name="T26" fmla="*/ 1433 w 109"/>
                <a:gd name="T27" fmla="*/ 424 h 156"/>
                <a:gd name="T28" fmla="*/ 1319 w 109"/>
                <a:gd name="T29" fmla="*/ 418 h 156"/>
                <a:gd name="T30" fmla="*/ 1163 w 109"/>
                <a:gd name="T31" fmla="*/ 403 h 156"/>
                <a:gd name="T32" fmla="*/ 1028 w 109"/>
                <a:gd name="T33" fmla="*/ 388 h 156"/>
                <a:gd name="T34" fmla="*/ 937 w 109"/>
                <a:gd name="T35" fmla="*/ 351 h 156"/>
                <a:gd name="T36" fmla="*/ 937 w 109"/>
                <a:gd name="T37" fmla="*/ 312 h 156"/>
                <a:gd name="T38" fmla="*/ 986 w 109"/>
                <a:gd name="T39" fmla="*/ 267 h 156"/>
                <a:gd name="T40" fmla="*/ 1034 w 109"/>
                <a:gd name="T41" fmla="*/ 222 h 156"/>
                <a:gd name="T42" fmla="*/ 986 w 109"/>
                <a:gd name="T43" fmla="*/ 173 h 156"/>
                <a:gd name="T44" fmla="*/ 849 w 109"/>
                <a:gd name="T45" fmla="*/ 119 h 156"/>
                <a:gd name="T46" fmla="*/ 555 w 109"/>
                <a:gd name="T47" fmla="*/ 6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1" name="Freeform 33">
              <a:extLst>
                <a:ext uri="{FF2B5EF4-FFF2-40B4-BE49-F238E27FC236}">
                  <a16:creationId xmlns:a16="http://schemas.microsoft.com/office/drawing/2014/main" id="{DBA54343-2262-8514-769F-2C781BEC0590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19 w 54"/>
                <a:gd name="T5" fmla="*/ 3 h 40"/>
                <a:gd name="T6" fmla="*/ 264 w 54"/>
                <a:gd name="T7" fmla="*/ 26 h 40"/>
                <a:gd name="T8" fmla="*/ 441 w 54"/>
                <a:gd name="T9" fmla="*/ 34 h 40"/>
                <a:gd name="T10" fmla="*/ 590 w 54"/>
                <a:gd name="T11" fmla="*/ 43 h 40"/>
                <a:gd name="T12" fmla="*/ 747 w 54"/>
                <a:gd name="T13" fmla="*/ 49 h 40"/>
                <a:gd name="T14" fmla="*/ 913 w 54"/>
                <a:gd name="T15" fmla="*/ 53 h 40"/>
                <a:gd name="T16" fmla="*/ 1101 w 54"/>
                <a:gd name="T17" fmla="*/ 46 h 40"/>
                <a:gd name="T18" fmla="*/ 1077 w 54"/>
                <a:gd name="T19" fmla="*/ 73 h 40"/>
                <a:gd name="T20" fmla="*/ 1016 w 54"/>
                <a:gd name="T21" fmla="*/ 97 h 40"/>
                <a:gd name="T22" fmla="*/ 901 w 54"/>
                <a:gd name="T23" fmla="*/ 112 h 40"/>
                <a:gd name="T24" fmla="*/ 739 w 54"/>
                <a:gd name="T25" fmla="*/ 118 h 40"/>
                <a:gd name="T26" fmla="*/ 566 w 54"/>
                <a:gd name="T27" fmla="*/ 117 h 40"/>
                <a:gd name="T28" fmla="*/ 379 w 54"/>
                <a:gd name="T29" fmla="*/ 95 h 40"/>
                <a:gd name="T30" fmla="*/ 199 w 54"/>
                <a:gd name="T31" fmla="*/ 6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2" name="Freeform 34">
              <a:extLst>
                <a:ext uri="{FF2B5EF4-FFF2-40B4-BE49-F238E27FC236}">
                  <a16:creationId xmlns:a16="http://schemas.microsoft.com/office/drawing/2014/main" id="{849E5397-C4DB-826D-9C14-58F7856DEEB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3" name="Freeform 35">
              <a:extLst>
                <a:ext uri="{FF2B5EF4-FFF2-40B4-BE49-F238E27FC236}">
                  <a16:creationId xmlns:a16="http://schemas.microsoft.com/office/drawing/2014/main" id="{BF7E84B7-807F-2608-94FC-E0B2BD0B510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4" name="Freeform 36">
              <a:extLst>
                <a:ext uri="{FF2B5EF4-FFF2-40B4-BE49-F238E27FC236}">
                  <a16:creationId xmlns:a16="http://schemas.microsoft.com/office/drawing/2014/main" id="{499EC91F-B4BD-C10F-E447-81DF037095E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5" name="Freeform 37">
              <a:extLst>
                <a:ext uri="{FF2B5EF4-FFF2-40B4-BE49-F238E27FC236}">
                  <a16:creationId xmlns:a16="http://schemas.microsoft.com/office/drawing/2014/main" id="{1B2FF38C-A0B2-EDE2-D18F-B31D535BF96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6" name="Freeform 38">
              <a:extLst>
                <a:ext uri="{FF2B5EF4-FFF2-40B4-BE49-F238E27FC236}">
                  <a16:creationId xmlns:a16="http://schemas.microsoft.com/office/drawing/2014/main" id="{E0417925-611A-8CDA-D2A1-DC5A75735F8C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40 h 237"/>
                <a:gd name="T4" fmla="*/ 216 w 257"/>
                <a:gd name="T5" fmla="*/ 82 h 237"/>
                <a:gd name="T6" fmla="*/ 494 w 257"/>
                <a:gd name="T7" fmla="*/ 125 h 237"/>
                <a:gd name="T8" fmla="*/ 885 w 257"/>
                <a:gd name="T9" fmla="*/ 161 h 237"/>
                <a:gd name="T10" fmla="*/ 1431 w 257"/>
                <a:gd name="T11" fmla="*/ 195 h 237"/>
                <a:gd name="T12" fmla="*/ 2123 w 257"/>
                <a:gd name="T13" fmla="*/ 232 h 237"/>
                <a:gd name="T14" fmla="*/ 3008 w 257"/>
                <a:gd name="T15" fmla="*/ 265 h 237"/>
                <a:gd name="T16" fmla="*/ 4026 w 257"/>
                <a:gd name="T17" fmla="*/ 293 h 237"/>
                <a:gd name="T18" fmla="*/ 5335 w 257"/>
                <a:gd name="T19" fmla="*/ 319 h 237"/>
                <a:gd name="T20" fmla="*/ 6816 w 257"/>
                <a:gd name="T21" fmla="*/ 341 h 237"/>
                <a:gd name="T22" fmla="*/ 8394 w 257"/>
                <a:gd name="T23" fmla="*/ 360 h 237"/>
                <a:gd name="T24" fmla="*/ 10348 w 257"/>
                <a:gd name="T25" fmla="*/ 375 h 237"/>
                <a:gd name="T26" fmla="*/ 12480 w 257"/>
                <a:gd name="T27" fmla="*/ 385 h 237"/>
                <a:gd name="T28" fmla="*/ 14918 w 257"/>
                <a:gd name="T29" fmla="*/ 390 h 237"/>
                <a:gd name="T30" fmla="*/ 17436 w 257"/>
                <a:gd name="T31" fmla="*/ 388 h 237"/>
                <a:gd name="T32" fmla="*/ 20383 w 257"/>
                <a:gd name="T33" fmla="*/ 382 h 237"/>
                <a:gd name="T34" fmla="*/ 17800 w 257"/>
                <a:gd name="T35" fmla="*/ 373 h 237"/>
                <a:gd name="T36" fmla="*/ 15444 w 257"/>
                <a:gd name="T37" fmla="*/ 361 h 237"/>
                <a:gd name="T38" fmla="*/ 13487 w 257"/>
                <a:gd name="T39" fmla="*/ 348 h 237"/>
                <a:gd name="T40" fmla="*/ 11739 w 257"/>
                <a:gd name="T41" fmla="*/ 336 h 237"/>
                <a:gd name="T42" fmla="*/ 10145 w 257"/>
                <a:gd name="T43" fmla="*/ 318 h 237"/>
                <a:gd name="T44" fmla="*/ 8888 w 257"/>
                <a:gd name="T45" fmla="*/ 299 h 237"/>
                <a:gd name="T46" fmla="*/ 7729 w 257"/>
                <a:gd name="T47" fmla="*/ 279 h 237"/>
                <a:gd name="T48" fmla="*/ 6640 w 257"/>
                <a:gd name="T49" fmla="*/ 255 h 237"/>
                <a:gd name="T50" fmla="*/ 5662 w 257"/>
                <a:gd name="T51" fmla="*/ 232 h 237"/>
                <a:gd name="T52" fmla="*/ 4864 w 257"/>
                <a:gd name="T53" fmla="*/ 204 h 237"/>
                <a:gd name="T54" fmla="*/ 4180 w 257"/>
                <a:gd name="T55" fmla="*/ 177 h 237"/>
                <a:gd name="T56" fmla="*/ 3431 w 257"/>
                <a:gd name="T57" fmla="*/ 144 h 237"/>
                <a:gd name="T58" fmla="*/ 2615 w 257"/>
                <a:gd name="T59" fmla="*/ 113 h 237"/>
                <a:gd name="T60" fmla="*/ 1836 w 257"/>
                <a:gd name="T61" fmla="*/ 78 h 237"/>
                <a:gd name="T62" fmla="*/ 928 w 257"/>
                <a:gd name="T63" fmla="*/ 39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7" name="Freeform 39">
              <a:extLst>
                <a:ext uri="{FF2B5EF4-FFF2-40B4-BE49-F238E27FC236}">
                  <a16:creationId xmlns:a16="http://schemas.microsoft.com/office/drawing/2014/main" id="{F9031D23-672A-F520-49D7-FF5AD2904FD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6737 w 124"/>
                <a:gd name="T1" fmla="*/ 0 h 110"/>
                <a:gd name="T2" fmla="*/ 10770 w 124"/>
                <a:gd name="T3" fmla="*/ 210 h 110"/>
                <a:gd name="T4" fmla="*/ 10466 w 124"/>
                <a:gd name="T5" fmla="*/ 209 h 110"/>
                <a:gd name="T6" fmla="*/ 9298 w 124"/>
                <a:gd name="T7" fmla="*/ 205 h 110"/>
                <a:gd name="T8" fmla="*/ 7771 w 124"/>
                <a:gd name="T9" fmla="*/ 199 h 110"/>
                <a:gd name="T10" fmla="*/ 5938 w 124"/>
                <a:gd name="T11" fmla="*/ 193 h 110"/>
                <a:gd name="T12" fmla="*/ 3908 w 124"/>
                <a:gd name="T13" fmla="*/ 190 h 110"/>
                <a:gd name="T14" fmla="*/ 2219 w 124"/>
                <a:gd name="T15" fmla="*/ 191 h 110"/>
                <a:gd name="T16" fmla="*/ 789 w 124"/>
                <a:gd name="T17" fmla="*/ 200 h 110"/>
                <a:gd name="T18" fmla="*/ 0 w 124"/>
                <a:gd name="T19" fmla="*/ 214 h 110"/>
                <a:gd name="T20" fmla="*/ 323 w 124"/>
                <a:gd name="T21" fmla="*/ 191 h 110"/>
                <a:gd name="T22" fmla="*/ 710 w 124"/>
                <a:gd name="T23" fmla="*/ 174 h 110"/>
                <a:gd name="T24" fmla="*/ 1432 w 124"/>
                <a:gd name="T25" fmla="*/ 160 h 110"/>
                <a:gd name="T26" fmla="*/ 2219 w 124"/>
                <a:gd name="T27" fmla="*/ 148 h 110"/>
                <a:gd name="T28" fmla="*/ 3147 w 124"/>
                <a:gd name="T29" fmla="*/ 140 h 110"/>
                <a:gd name="T30" fmla="*/ 4063 w 124"/>
                <a:gd name="T31" fmla="*/ 139 h 110"/>
                <a:gd name="T32" fmla="*/ 5095 w 124"/>
                <a:gd name="T33" fmla="*/ 139 h 110"/>
                <a:gd name="T34" fmla="*/ 6263 w 124"/>
                <a:gd name="T35" fmla="*/ 145 h 110"/>
                <a:gd name="T36" fmla="*/ 6346 w 124"/>
                <a:gd name="T37" fmla="*/ 139 h 110"/>
                <a:gd name="T38" fmla="*/ 6093 w 124"/>
                <a:gd name="T39" fmla="*/ 111 h 110"/>
                <a:gd name="T40" fmla="*/ 5813 w 124"/>
                <a:gd name="T41" fmla="*/ 74 h 110"/>
                <a:gd name="T42" fmla="*/ 5708 w 124"/>
                <a:gd name="T43" fmla="*/ 58 h 110"/>
                <a:gd name="T44" fmla="*/ 5472 w 124"/>
                <a:gd name="T45" fmla="*/ 58 h 110"/>
                <a:gd name="T46" fmla="*/ 5263 w 124"/>
                <a:gd name="T47" fmla="*/ 55 h 110"/>
                <a:gd name="T48" fmla="*/ 5095 w 124"/>
                <a:gd name="T49" fmla="*/ 49 h 110"/>
                <a:gd name="T50" fmla="*/ 5002 w 124"/>
                <a:gd name="T51" fmla="*/ 43 h 110"/>
                <a:gd name="T52" fmla="*/ 5002 w 124"/>
                <a:gd name="T53" fmla="*/ 35 h 110"/>
                <a:gd name="T54" fmla="*/ 5095 w 124"/>
                <a:gd name="T55" fmla="*/ 29 h 110"/>
                <a:gd name="T56" fmla="*/ 5770 w 124"/>
                <a:gd name="T57" fmla="*/ 8 h 110"/>
                <a:gd name="T58" fmla="*/ 673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8" name="Freeform 40">
              <a:extLst>
                <a:ext uri="{FF2B5EF4-FFF2-40B4-BE49-F238E27FC236}">
                  <a16:creationId xmlns:a16="http://schemas.microsoft.com/office/drawing/2014/main" id="{252F1032-8BD9-6442-3208-0116C40F1342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437 w 109"/>
                <a:gd name="T3" fmla="*/ 1 h 156"/>
                <a:gd name="T4" fmla="*/ 1556 w 109"/>
                <a:gd name="T5" fmla="*/ 5 h 156"/>
                <a:gd name="T6" fmla="*/ 3256 w 109"/>
                <a:gd name="T7" fmla="*/ 12 h 156"/>
                <a:gd name="T8" fmla="*/ 5145 w 109"/>
                <a:gd name="T9" fmla="*/ 39 h 156"/>
                <a:gd name="T10" fmla="*/ 6939 w 109"/>
                <a:gd name="T11" fmla="*/ 59 h 156"/>
                <a:gd name="T12" fmla="*/ 8513 w 109"/>
                <a:gd name="T13" fmla="*/ 102 h 156"/>
                <a:gd name="T14" fmla="*/ 9473 w 109"/>
                <a:gd name="T15" fmla="*/ 158 h 156"/>
                <a:gd name="T16" fmla="*/ 9662 w 109"/>
                <a:gd name="T17" fmla="*/ 228 h 156"/>
                <a:gd name="T18" fmla="*/ 9358 w 109"/>
                <a:gd name="T19" fmla="*/ 228 h 156"/>
                <a:gd name="T20" fmla="*/ 8843 w 109"/>
                <a:gd name="T21" fmla="*/ 228 h 156"/>
                <a:gd name="T22" fmla="*/ 8244 w 109"/>
                <a:gd name="T23" fmla="*/ 228 h 156"/>
                <a:gd name="T24" fmla="*/ 7702 w 109"/>
                <a:gd name="T25" fmla="*/ 224 h 156"/>
                <a:gd name="T26" fmla="*/ 7164 w 109"/>
                <a:gd name="T27" fmla="*/ 223 h 156"/>
                <a:gd name="T28" fmla="*/ 6564 w 109"/>
                <a:gd name="T29" fmla="*/ 218 h 156"/>
                <a:gd name="T30" fmla="*/ 5845 w 109"/>
                <a:gd name="T31" fmla="*/ 212 h 156"/>
                <a:gd name="T32" fmla="*/ 5145 w 109"/>
                <a:gd name="T33" fmla="*/ 204 h 156"/>
                <a:gd name="T34" fmla="*/ 4680 w 109"/>
                <a:gd name="T35" fmla="*/ 183 h 156"/>
                <a:gd name="T36" fmla="*/ 4680 w 109"/>
                <a:gd name="T37" fmla="*/ 162 h 156"/>
                <a:gd name="T38" fmla="*/ 5002 w 109"/>
                <a:gd name="T39" fmla="*/ 141 h 156"/>
                <a:gd name="T40" fmla="*/ 5299 w 109"/>
                <a:gd name="T41" fmla="*/ 116 h 156"/>
                <a:gd name="T42" fmla="*/ 5002 w 109"/>
                <a:gd name="T43" fmla="*/ 92 h 156"/>
                <a:gd name="T44" fmla="*/ 4290 w 109"/>
                <a:gd name="T45" fmla="*/ 58 h 156"/>
                <a:gd name="T46" fmla="*/ 2792 w 109"/>
                <a:gd name="T47" fmla="*/ 38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49" name="Freeform 41">
              <a:extLst>
                <a:ext uri="{FF2B5EF4-FFF2-40B4-BE49-F238E27FC236}">
                  <a16:creationId xmlns:a16="http://schemas.microsoft.com/office/drawing/2014/main" id="{670342EB-FADD-B69A-C776-C5435C9AB302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2779 w 46"/>
                <a:gd name="T1" fmla="*/ 0 h 94"/>
                <a:gd name="T2" fmla="*/ 1762 w 46"/>
                <a:gd name="T3" fmla="*/ 59 h 94"/>
                <a:gd name="T4" fmla="*/ 1307 w 46"/>
                <a:gd name="T5" fmla="*/ 98 h 94"/>
                <a:gd name="T6" fmla="*/ 970 w 46"/>
                <a:gd name="T7" fmla="*/ 128 h 94"/>
                <a:gd name="T8" fmla="*/ 0 w 46"/>
                <a:gd name="T9" fmla="*/ 149 h 94"/>
                <a:gd name="T10" fmla="*/ 1065 w 46"/>
                <a:gd name="T11" fmla="*/ 140 h 94"/>
                <a:gd name="T12" fmla="*/ 2062 w 46"/>
                <a:gd name="T13" fmla="*/ 130 h 94"/>
                <a:gd name="T14" fmla="*/ 2793 w 46"/>
                <a:gd name="T15" fmla="*/ 109 h 94"/>
                <a:gd name="T16" fmla="*/ 3514 w 46"/>
                <a:gd name="T17" fmla="*/ 91 h 94"/>
                <a:gd name="T18" fmla="*/ 4000 w 46"/>
                <a:gd name="T19" fmla="*/ 71 h 94"/>
                <a:gd name="T20" fmla="*/ 4049 w 46"/>
                <a:gd name="T21" fmla="*/ 45 h 94"/>
                <a:gd name="T22" fmla="*/ 3746 w 46"/>
                <a:gd name="T23" fmla="*/ 15 h 94"/>
                <a:gd name="T24" fmla="*/ 2779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50" name="Freeform 42">
              <a:extLst>
                <a:ext uri="{FF2B5EF4-FFF2-40B4-BE49-F238E27FC236}">
                  <a16:creationId xmlns:a16="http://schemas.microsoft.com/office/drawing/2014/main" id="{EE0A2A81-9EAC-18E7-DB84-9DA8DEB7383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476 w 54"/>
                <a:gd name="T5" fmla="*/ 3 h 40"/>
                <a:gd name="T6" fmla="*/ 965 w 54"/>
                <a:gd name="T7" fmla="*/ 8 h 40"/>
                <a:gd name="T8" fmla="*/ 1552 w 54"/>
                <a:gd name="T9" fmla="*/ 12 h 40"/>
                <a:gd name="T10" fmla="*/ 2188 w 54"/>
                <a:gd name="T11" fmla="*/ 15 h 40"/>
                <a:gd name="T12" fmla="*/ 2871 w 54"/>
                <a:gd name="T13" fmla="*/ 17 h 40"/>
                <a:gd name="T14" fmla="*/ 3412 w 54"/>
                <a:gd name="T15" fmla="*/ 18 h 40"/>
                <a:gd name="T16" fmla="*/ 4047 w 54"/>
                <a:gd name="T17" fmla="*/ 16 h 40"/>
                <a:gd name="T18" fmla="*/ 3995 w 54"/>
                <a:gd name="T19" fmla="*/ 40 h 40"/>
                <a:gd name="T20" fmla="*/ 3771 w 54"/>
                <a:gd name="T21" fmla="*/ 48 h 40"/>
                <a:gd name="T22" fmla="*/ 3321 w 54"/>
                <a:gd name="T23" fmla="*/ 53 h 40"/>
                <a:gd name="T24" fmla="*/ 2759 w 54"/>
                <a:gd name="T25" fmla="*/ 55 h 40"/>
                <a:gd name="T26" fmla="*/ 2069 w 54"/>
                <a:gd name="T27" fmla="*/ 54 h 40"/>
                <a:gd name="T28" fmla="*/ 1401 w 54"/>
                <a:gd name="T29" fmla="*/ 47 h 40"/>
                <a:gd name="T30" fmla="*/ 724 w 54"/>
                <a:gd name="T31" fmla="*/ 35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51" name="Freeform 43">
              <a:extLst>
                <a:ext uri="{FF2B5EF4-FFF2-40B4-BE49-F238E27FC236}">
                  <a16:creationId xmlns:a16="http://schemas.microsoft.com/office/drawing/2014/main" id="{C8A12933-7036-0108-310C-044EA018CAA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  <p:sp>
          <p:nvSpPr>
            <p:cNvPr id="1052" name="Freeform 44">
              <a:extLst>
                <a:ext uri="{FF2B5EF4-FFF2-40B4-BE49-F238E27FC236}">
                  <a16:creationId xmlns:a16="http://schemas.microsoft.com/office/drawing/2014/main" id="{99051A91-133A-8C7E-3AEE-B40C57E4F17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449 w 596"/>
                <a:gd name="T1" fmla="*/ 575 h 666"/>
                <a:gd name="T2" fmla="*/ 537 w 596"/>
                <a:gd name="T3" fmla="*/ 533 h 666"/>
                <a:gd name="T4" fmla="*/ 0 w 596"/>
                <a:gd name="T5" fmla="*/ 450 h 666"/>
                <a:gd name="T6" fmla="*/ 324 w 596"/>
                <a:gd name="T7" fmla="*/ 347 h 666"/>
                <a:gd name="T8" fmla="*/ 2257 w 596"/>
                <a:gd name="T9" fmla="*/ 236 h 666"/>
                <a:gd name="T10" fmla="*/ 6133 w 596"/>
                <a:gd name="T11" fmla="*/ 133 h 666"/>
                <a:gd name="T12" fmla="*/ 12675 w 596"/>
                <a:gd name="T13" fmla="*/ 46 h 666"/>
                <a:gd name="T14" fmla="*/ 21995 w 596"/>
                <a:gd name="T15" fmla="*/ 2 h 666"/>
                <a:gd name="T16" fmla="*/ 33918 w 596"/>
                <a:gd name="T17" fmla="*/ 9 h 666"/>
                <a:gd name="T18" fmla="*/ 43149 w 596"/>
                <a:gd name="T19" fmla="*/ 105 h 666"/>
                <a:gd name="T20" fmla="*/ 49389 w 596"/>
                <a:gd name="T21" fmla="*/ 256 h 666"/>
                <a:gd name="T22" fmla="*/ 52665 w 596"/>
                <a:gd name="T23" fmla="*/ 445 h 666"/>
                <a:gd name="T24" fmla="*/ 53071 w 596"/>
                <a:gd name="T25" fmla="*/ 639 h 666"/>
                <a:gd name="T26" fmla="*/ 50501 w 596"/>
                <a:gd name="T27" fmla="*/ 818 h 666"/>
                <a:gd name="T28" fmla="*/ 45189 w 596"/>
                <a:gd name="T29" fmla="*/ 958 h 666"/>
                <a:gd name="T30" fmla="*/ 37177 w 596"/>
                <a:gd name="T31" fmla="*/ 1034 h 666"/>
                <a:gd name="T32" fmla="*/ 34691 w 596"/>
                <a:gd name="T33" fmla="*/ 1027 h 666"/>
                <a:gd name="T34" fmla="*/ 39341 w 596"/>
                <a:gd name="T35" fmla="*/ 963 h 666"/>
                <a:gd name="T36" fmla="*/ 42957 w 596"/>
                <a:gd name="T37" fmla="*/ 847 h 666"/>
                <a:gd name="T38" fmla="*/ 45445 w 596"/>
                <a:gd name="T39" fmla="*/ 707 h 666"/>
                <a:gd name="T40" fmla="*/ 46328 w 596"/>
                <a:gd name="T41" fmla="*/ 554 h 666"/>
                <a:gd name="T42" fmla="*/ 45794 w 596"/>
                <a:gd name="T43" fmla="*/ 402 h 666"/>
                <a:gd name="T44" fmla="*/ 43206 w 596"/>
                <a:gd name="T45" fmla="*/ 271 h 666"/>
                <a:gd name="T46" fmla="*/ 38597 w 596"/>
                <a:gd name="T47" fmla="*/ 175 h 666"/>
                <a:gd name="T48" fmla="*/ 30422 w 596"/>
                <a:gd name="T49" fmla="*/ 115 h 666"/>
                <a:gd name="T50" fmla="*/ 21941 w 596"/>
                <a:gd name="T51" fmla="*/ 94 h 666"/>
                <a:gd name="T52" fmla="*/ 15527 w 596"/>
                <a:gd name="T53" fmla="*/ 109 h 666"/>
                <a:gd name="T54" fmla="*/ 10805 w 596"/>
                <a:gd name="T55" fmla="*/ 156 h 666"/>
                <a:gd name="T56" fmla="*/ 7476 w 596"/>
                <a:gd name="T57" fmla="*/ 232 h 666"/>
                <a:gd name="T58" fmla="*/ 5088 w 596"/>
                <a:gd name="T59" fmla="*/ 321 h 666"/>
                <a:gd name="T60" fmla="*/ 3557 w 596"/>
                <a:gd name="T61" fmla="*/ 423 h 666"/>
                <a:gd name="T62" fmla="*/ 2498 w 596"/>
                <a:gd name="T63" fmla="*/ 526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978989" name="Rectangle 45">
            <a:extLst>
              <a:ext uri="{FF2B5EF4-FFF2-40B4-BE49-F238E27FC236}">
                <a16:creationId xmlns:a16="http://schemas.microsoft.com/office/drawing/2014/main" id="{ADC7D6C8-6129-0998-5CE7-6A644319E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1028" name="Rectangle 46">
            <a:extLst>
              <a:ext uri="{FF2B5EF4-FFF2-40B4-BE49-F238E27FC236}">
                <a16:creationId xmlns:a16="http://schemas.microsoft.com/office/drawing/2014/main" id="{A245B7CC-5D63-6BE7-52D6-98BCD4090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Click to edit Master text styles</a:t>
            </a:r>
          </a:p>
          <a:p>
            <a:pPr lvl="1"/>
            <a:r>
              <a:rPr lang="th-TH" altLang="en-US"/>
              <a:t>Second level</a:t>
            </a:r>
          </a:p>
          <a:p>
            <a:pPr lvl="2"/>
            <a:r>
              <a:rPr lang="th-TH" altLang="en-US"/>
              <a:t>Third level</a:t>
            </a:r>
          </a:p>
          <a:p>
            <a:pPr lvl="3"/>
            <a:r>
              <a:rPr lang="th-TH" altLang="en-US"/>
              <a:t>Fourth level</a:t>
            </a:r>
          </a:p>
          <a:p>
            <a:pPr lvl="4"/>
            <a:r>
              <a:rPr lang="th-TH" altLang="en-US"/>
              <a:t>Fifth level</a:t>
            </a:r>
          </a:p>
        </p:txBody>
      </p:sp>
      <p:sp>
        <p:nvSpPr>
          <p:cNvPr id="978991" name="Rectangle 47">
            <a:extLst>
              <a:ext uri="{FF2B5EF4-FFF2-40B4-BE49-F238E27FC236}">
                <a16:creationId xmlns:a16="http://schemas.microsoft.com/office/drawing/2014/main" id="{51DEDD9A-BB7F-F771-8DEB-9E9496C0CE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8992" name="Rectangle 48">
            <a:extLst>
              <a:ext uri="{FF2B5EF4-FFF2-40B4-BE49-F238E27FC236}">
                <a16:creationId xmlns:a16="http://schemas.microsoft.com/office/drawing/2014/main" id="{9D0BF19F-0AB0-EFB0-6125-B9053392E9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8993" name="Rectangle 49">
            <a:extLst>
              <a:ext uri="{FF2B5EF4-FFF2-40B4-BE49-F238E27FC236}">
                <a16:creationId xmlns:a16="http://schemas.microsoft.com/office/drawing/2014/main" id="{B7A016AD-D918-359A-9146-2C059520C1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CDD388C-1608-F048-8F2F-0AF200E0AA46}" type="slidenum">
              <a:rPr lang="en-US" altLang="en-TH"/>
              <a:pPr/>
              <a:t>‹#›</a:t>
            </a:fld>
            <a:endParaRPr lang="th-TH" altLang="en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C0B3DA-B616-D812-67D7-646B1020E6B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7CB41B-5443-4EF4-B8CE-B247CA16D5CE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278CE34D-9947-014A-D562-702DE7C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5" name="Text Placeholder 3">
            <a:extLst>
              <a:ext uri="{FF2B5EF4-FFF2-40B4-BE49-F238E27FC236}">
                <a16:creationId xmlns:a16="http://schemas.microsoft.com/office/drawing/2014/main" id="{C3DBBBE3-F63D-F9C2-BDEC-ED8EED347B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8157E6A2-4073-BA24-7321-994D04C53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1173105-A7A8-1C86-8E3F-0CAF85AA6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738AC-4C02-DA68-9DF4-5910D6ECE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</a:defRPr>
            </a:lvl1pPr>
          </a:lstStyle>
          <a:p>
            <a:fld id="{232A4A01-C712-E04B-B3F8-8CA393AD1D3C}" type="slidenum">
              <a:rPr lang="en-US" altLang="en-TH"/>
              <a:pPr/>
              <a:t>‹#›</a:t>
            </a:fld>
            <a:endParaRPr lang="th-TH" altLang="en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1" r:id="rId2"/>
    <p:sldLayoutId id="2147484150" r:id="rId3"/>
    <p:sldLayoutId id="2147484142" r:id="rId4"/>
    <p:sldLayoutId id="2147484143" r:id="rId5"/>
    <p:sldLayoutId id="2147484144" r:id="rId6"/>
    <p:sldLayoutId id="2147484151" r:id="rId7"/>
    <p:sldLayoutId id="2147484145" r:id="rId8"/>
    <p:sldLayoutId id="2147484152" r:id="rId9"/>
    <p:sldLayoutId id="2147484146" r:id="rId10"/>
    <p:sldLayoutId id="21474841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2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Vector_processor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eeksforgeeks.org/vector-processor-classific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C0364255-0FD0-B589-A0F1-CFF042117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0" y="2819400"/>
            <a:ext cx="52578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>
                <a:latin typeface="Arial" charset="0"/>
              </a:rPr>
              <a:t>Advanced</a:t>
            </a:r>
            <a:br>
              <a:rPr lang="en-US" sz="6600" dirty="0">
                <a:latin typeface="Arial" charset="0"/>
              </a:rPr>
            </a:br>
            <a:r>
              <a:rPr lang="en-US" sz="6600" dirty="0">
                <a:latin typeface="Arial" charset="0"/>
              </a:rPr>
              <a:t>Architectures</a:t>
            </a:r>
            <a:br>
              <a:rPr lang="en-US" sz="6600" dirty="0">
                <a:latin typeface="Arial" charset="0"/>
              </a:rPr>
            </a:br>
            <a:endParaRPr lang="en-US" sz="6600" dirty="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B1613021-4B70-F163-96BB-C0C1EE271C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743200"/>
          </a:xfrm>
        </p:spPr>
        <p:txBody>
          <a:bodyPr/>
          <a:lstStyle/>
          <a:p>
            <a:pPr marL="36513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RISC versus CISC Technologies</a:t>
            </a:r>
          </a:p>
          <a:p>
            <a:pPr marL="36513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Flynn’s taxonomy for multiple processor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6">
            <a:extLst>
              <a:ext uri="{FF2B5EF4-FFF2-40B4-BE49-F238E27FC236}">
                <a16:creationId xmlns:a16="http://schemas.microsoft.com/office/drawing/2014/main" id="{7103B631-39A2-586B-AB85-39C88C91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0C7E3-A048-F240-9C4F-932FA76070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h-TH" altLang="en-US" sz="1400"/>
          </a:p>
        </p:txBody>
      </p:sp>
      <p:sp>
        <p:nvSpPr>
          <p:cNvPr id="53251" name="Rectangle 8">
            <a:extLst>
              <a:ext uri="{FF2B5EF4-FFF2-40B4-BE49-F238E27FC236}">
                <a16:creationId xmlns:a16="http://schemas.microsoft.com/office/drawing/2014/main" id="{81067612-196C-D3A4-0707-D6F571320C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267200" cy="4572000"/>
          </a:xfrm>
        </p:spPr>
        <p:txBody>
          <a:bodyPr/>
          <a:lstStyle/>
          <a:p>
            <a:pPr eaLnBrk="1" hangingPunct="1"/>
            <a:r>
              <a:rPr lang="en-US" altLang="en-US" sz="2600" b="1">
                <a:latin typeface="Arial" panose="020B0604020202020204" pitchFamily="34" charset="0"/>
              </a:rPr>
              <a:t>RISC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Multiple register sets.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Three operands per instruction.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Parameter passing through register windows.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Single-cycle instructions.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Hardwired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/>
              <a:t>	control.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Highly pipelined.</a:t>
            </a:r>
          </a:p>
        </p:txBody>
      </p:sp>
      <p:sp>
        <p:nvSpPr>
          <p:cNvPr id="53252" name="Rectangle 9">
            <a:extLst>
              <a:ext uri="{FF2B5EF4-FFF2-40B4-BE49-F238E27FC236}">
                <a16:creationId xmlns:a16="http://schemas.microsoft.com/office/drawing/2014/main" id="{FBFD408F-1AAD-B61F-CECA-FD0E7C90EA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143000"/>
            <a:ext cx="4419600" cy="4525963"/>
          </a:xfrm>
        </p:spPr>
        <p:txBody>
          <a:bodyPr/>
          <a:lstStyle/>
          <a:p>
            <a:pPr eaLnBrk="1" hangingPunct="1"/>
            <a:r>
              <a:rPr lang="en-US" altLang="en-US" sz="2600" b="1">
                <a:latin typeface="Arial" panose="020B0604020202020204" pitchFamily="34" charset="0"/>
              </a:rPr>
              <a:t>CISC</a:t>
            </a:r>
            <a:endParaRPr lang="en-US" altLang="en-US" sz="2400" b="1">
              <a:latin typeface="Arial" panose="020B0604020202020204" pitchFamily="34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Single register set.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One or two register operands per instruction.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Parameter passing through memory.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Multiple cycle instructions.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Microprogrammed control.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Less pipelined.</a:t>
            </a:r>
          </a:p>
        </p:txBody>
      </p:sp>
      <p:sp>
        <p:nvSpPr>
          <p:cNvPr id="970762" name="Rectangle 10">
            <a:extLst>
              <a:ext uri="{FF2B5EF4-FFF2-40B4-BE49-F238E27FC236}">
                <a16:creationId xmlns:a16="http://schemas.microsoft.com/office/drawing/2014/main" id="{8E686678-58FA-9189-025B-8542008B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5943600" cy="369888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Comparisons</a:t>
            </a:r>
            <a:endParaRPr lang="en-US" sz="3000" dirty="0">
              <a:latin typeface="Arial" charset="0"/>
            </a:endParaRPr>
          </a:p>
        </p:txBody>
      </p:sp>
      <p:sp>
        <p:nvSpPr>
          <p:cNvPr id="53254" name="Text Box 12">
            <a:extLst>
              <a:ext uri="{FF2B5EF4-FFF2-40B4-BE49-F238E27FC236}">
                <a16:creationId xmlns:a16="http://schemas.microsoft.com/office/drawing/2014/main" id="{C60881F5-A1E8-7E12-9FA5-50B84E34C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396875"/>
          </a:xfrm>
          <a:prstGeom prst="rect">
            <a:avLst/>
          </a:prstGeom>
          <a:solidFill>
            <a:srgbClr val="E5F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Continued....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6">
            <a:extLst>
              <a:ext uri="{FF2B5EF4-FFF2-40B4-BE49-F238E27FC236}">
                <a16:creationId xmlns:a16="http://schemas.microsoft.com/office/drawing/2014/main" id="{5DA294E0-D8A9-77AE-A240-E35EEA97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8A934-9B54-9B4F-AB43-2FEA32DFE8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h-TH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33280CA-450F-55FA-5710-12E35E4C90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30350"/>
            <a:ext cx="4267200" cy="4214813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latin typeface="Arial" panose="020B0604020202020204" pitchFamily="34" charset="0"/>
              </a:rPr>
              <a:t>RISC</a:t>
            </a:r>
            <a:endParaRPr lang="en-US" altLang="en-US" dirty="0"/>
          </a:p>
          <a:p>
            <a:pPr lvl="1" eaLnBrk="1" hangingPunct="1">
              <a:lnSpc>
                <a:spcPct val="85000"/>
              </a:lnSpc>
            </a:pPr>
            <a:r>
              <a:rPr lang="en-US" altLang="en-US" dirty="0"/>
              <a:t>Simple instructions, few in number.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/>
              <a:t>Fixed length instructions.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/>
              <a:t>Complexity in compiler.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/>
              <a:t>Only LOAD/STORE instructions access memory.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dirty="0"/>
              <a:t>Few addressing modes.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14D0711-F495-1454-D1CD-405B214CC4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30350"/>
            <a:ext cx="4267200" cy="4214813"/>
          </a:xfrm>
        </p:spPr>
        <p:txBody>
          <a:bodyPr/>
          <a:lstStyle/>
          <a:p>
            <a:pPr eaLnBrk="1" hangingPunct="1"/>
            <a:r>
              <a:rPr lang="en-US" altLang="en-US" sz="2600" b="1">
                <a:latin typeface="Arial" panose="020B0604020202020204" pitchFamily="34" charset="0"/>
              </a:rPr>
              <a:t>CISC</a:t>
            </a:r>
            <a:endParaRPr lang="en-US" altLang="en-US" sz="2400" b="1">
              <a:latin typeface="Arial" panose="020B0604020202020204" pitchFamily="34" charset="0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Many complex instructions.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Variable length instructions.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Complexity in microcode.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Many instructions can access memory.</a:t>
            </a:r>
          </a:p>
          <a:p>
            <a:pPr lvl="1" eaLnBrk="1" hangingPunct="1">
              <a:lnSpc>
                <a:spcPct val="45000"/>
              </a:lnSpc>
              <a:spcBef>
                <a:spcPct val="10000"/>
              </a:spcBef>
              <a:buFontTx/>
              <a:buNone/>
            </a:pPr>
            <a:r>
              <a:rPr lang="en-US" altLang="en-US"/>
              <a:t>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/>
              <a:t>Many addressing modes.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/>
          </a:p>
        </p:txBody>
      </p:sp>
      <p:sp>
        <p:nvSpPr>
          <p:cNvPr id="973828" name="Rectangle 4">
            <a:extLst>
              <a:ext uri="{FF2B5EF4-FFF2-40B4-BE49-F238E27FC236}">
                <a16:creationId xmlns:a16="http://schemas.microsoft.com/office/drawing/2014/main" id="{C02AD71D-FCBF-A389-3E4E-27682E3AE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5943600" cy="369888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</a:t>
            </a:r>
            <a:endParaRPr lang="en-US" sz="3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15FC-4A07-833B-0720-A49570E1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8243888" cy="887413"/>
          </a:xfrm>
        </p:spPr>
        <p:txBody>
          <a:bodyPr/>
          <a:lstStyle/>
          <a:p>
            <a:pPr>
              <a:defRPr/>
            </a:pPr>
            <a:r>
              <a:rPr lang="en-US" dirty="0"/>
              <a:t>Parallel processing</a:t>
            </a:r>
            <a:endParaRPr lang="th-TH" dirty="0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7420F6D5-B353-E53E-C66F-F6DF564868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h-TH" altLang="en-US"/>
          </a:p>
        </p:txBody>
      </p:sp>
      <p:sp>
        <p:nvSpPr>
          <p:cNvPr id="57348" name="Content Placeholder 3">
            <a:extLst>
              <a:ext uri="{FF2B5EF4-FFF2-40B4-BE49-F238E27FC236}">
                <a16:creationId xmlns:a16="http://schemas.microsoft.com/office/drawing/2014/main" id="{7678DED9-4646-E09D-A393-14B206E5B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h-TH" altLang="en-US"/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684060A5-0121-0D6F-BFBD-F8BDB14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679B2-1B39-6445-90B0-E432F7EF78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h-TH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61467A52-89D6-24C0-6D9D-CC0D7089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8A8CD-4EBB-DB4B-9C81-7C49813D62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h-TH" altLang="en-US" sz="1400"/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6F656A28-8B43-0002-7A6A-75EED9ACF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59436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Flynn’s Taxonomy</a:t>
            </a:r>
            <a:endParaRPr lang="en-US" sz="3000" dirty="0">
              <a:latin typeface="Arial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5CA4994-F90B-1BBF-02D6-C8A3FC905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1910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Many attempts have been made to come up with a way to categorize computer architectures.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i="1" dirty="0">
                <a:latin typeface="Arial" panose="020B0604020202020204" pitchFamily="34" charset="0"/>
              </a:rPr>
              <a:t>Flynn’s Taxonomy</a:t>
            </a:r>
            <a:r>
              <a:rPr lang="en-US" altLang="en-US" sz="2600" dirty="0">
                <a:latin typeface="Arial" panose="020B0604020202020204" pitchFamily="34" charset="0"/>
              </a:rPr>
              <a:t> has been the most enduring of these, despite having some limitations.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Flynn’s Taxonomy </a:t>
            </a:r>
            <a:r>
              <a:rPr lang="en-US" altLang="en-US" sz="2600" b="1" dirty="0">
                <a:latin typeface="Arial" panose="020B0604020202020204" pitchFamily="34" charset="0"/>
              </a:rPr>
              <a:t>takes into consideration the number of processors and the number of data paths </a:t>
            </a:r>
            <a:r>
              <a:rPr lang="en-US" altLang="en-US" sz="2600" dirty="0">
                <a:latin typeface="Arial" panose="020B0604020202020204" pitchFamily="34" charset="0"/>
              </a:rPr>
              <a:t>incorporated into an architecture.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A machine can have one or many processors that operate on one or many data streams.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A31A87D4-C283-7A5A-165A-EB740D7F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1ED8F-23C5-B545-A42F-535C56856E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h-TH" altLang="en-US" sz="1400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F0FAF8EC-8AE6-D517-84DB-51BB4F40F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59436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Flynn’s Taxonomy</a:t>
            </a:r>
            <a:endParaRPr lang="en-US" sz="3000" dirty="0">
              <a:latin typeface="Arial" charset="0"/>
            </a:endParaRPr>
          </a:p>
        </p:txBody>
      </p:sp>
      <p:pic>
        <p:nvPicPr>
          <p:cNvPr id="64516" name="Picture 6" descr="9-2">
            <a:extLst>
              <a:ext uri="{FF2B5EF4-FFF2-40B4-BE49-F238E27FC236}">
                <a16:creationId xmlns:a16="http://schemas.microsoft.com/office/drawing/2014/main" id="{EA14E883-55D9-19F6-F545-B030F26F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4" y="661988"/>
            <a:ext cx="8397492" cy="585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6" name="Picture 10" descr="Computer Architecture | Flynn's taxonomy - GeeksforGeeks">
            <a:extLst>
              <a:ext uri="{FF2B5EF4-FFF2-40B4-BE49-F238E27FC236}">
                <a16:creationId xmlns:a16="http://schemas.microsoft.com/office/drawing/2014/main" id="{9D1855B3-956C-AA8F-6E77-6AEEA469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11" y="-46039"/>
            <a:ext cx="2297954" cy="20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2" name="Picture 6" descr="Computer Architecture | Flynn's taxonomy - GeeksforGeeks">
            <a:extLst>
              <a:ext uri="{FF2B5EF4-FFF2-40B4-BE49-F238E27FC236}">
                <a16:creationId xmlns:a16="http://schemas.microsoft.com/office/drawing/2014/main" id="{6B1059A1-D778-0202-9707-77B49057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686300"/>
            <a:ext cx="37719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7944D-76FF-E18A-EFAB-2E5CE6F79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153" y="2895600"/>
            <a:ext cx="2297953" cy="2107391"/>
          </a:xfrm>
          <a:prstGeom prst="rect">
            <a:avLst/>
          </a:prstGeom>
        </p:spPr>
      </p:pic>
      <p:pic>
        <p:nvPicPr>
          <p:cNvPr id="60424" name="Picture 8" descr="Computer Architecture | Flynn's taxonomy - GeeksforGeeks">
            <a:extLst>
              <a:ext uri="{FF2B5EF4-FFF2-40B4-BE49-F238E27FC236}">
                <a16:creationId xmlns:a16="http://schemas.microsoft.com/office/drawing/2014/main" id="{1A5E8E31-EFB9-C2B5-DB9D-957DAFE6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57254"/>
            <a:ext cx="2744423" cy="163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6FED749A-AE3A-405E-93C0-801B06E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D26DE-D969-8A4E-9D5F-86D88DDB5E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h-TH" altLang="en-US" sz="1400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0848BC44-7CD2-5205-1C5F-4072CAE98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59436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Flynn’s Taxonomy</a:t>
            </a:r>
            <a:endParaRPr lang="en-US" sz="3000" dirty="0">
              <a:latin typeface="Arial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EEE0C3F-9547-AF36-7ADC-FC354A92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69" y="862067"/>
            <a:ext cx="5535332" cy="2801642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four combinations of multiple processors and multiple data paths are described by Flynn as: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b="1" dirty="0"/>
              <a:t>SISD: </a:t>
            </a:r>
            <a:r>
              <a:rPr lang="en-US" altLang="en-US" sz="1900" dirty="0"/>
              <a:t>Single instruction stream, single data stream. These are classic uniprocessor systems.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b="1" dirty="0"/>
              <a:t>MISD:</a:t>
            </a:r>
            <a:r>
              <a:rPr lang="en-US" altLang="en-US" sz="1900" dirty="0"/>
              <a:t> Multiple instruction streams, single data stream. </a:t>
            </a:r>
            <a:r>
              <a:rPr lang="en-US" altLang="en-US" sz="1900" dirty="0">
                <a:sym typeface="Wingdings" pitchFamily="2" charset="2"/>
              </a:rPr>
              <a:t> Rare architecture</a:t>
            </a:r>
            <a:r>
              <a:rPr lang="en-US" altLang="en-US" sz="2100" dirty="0">
                <a:sym typeface="Wingdings" pitchFamily="2" charset="2"/>
              </a:rPr>
              <a:t>.</a:t>
            </a:r>
            <a:endParaRPr lang="en-US" alt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6A0DA-7EA5-884E-0236-FEF6875CF50F}"/>
              </a:ext>
            </a:extLst>
          </p:cNvPr>
          <p:cNvSpPr txBox="1"/>
          <p:nvPr/>
        </p:nvSpPr>
        <p:spPr>
          <a:xfrm>
            <a:off x="162859" y="3721700"/>
            <a:ext cx="50187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40000"/>
              </a:spcBef>
            </a:pPr>
            <a:r>
              <a:rPr lang="en-US" altLang="en-US" sz="2000" b="1" dirty="0"/>
              <a:t>- SIMD:</a:t>
            </a:r>
            <a:r>
              <a:rPr lang="en-US" altLang="en-US" sz="2000" dirty="0"/>
              <a:t> Single instruction stream, multiple data streams. Execute the same instruction on multiple data values, as in vector processors.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b="1" dirty="0"/>
              <a:t>- MIMD:</a:t>
            </a:r>
            <a:r>
              <a:rPr lang="en-US" altLang="en-US" sz="2000" dirty="0"/>
              <a:t> Multiple instruction streams, multiple data streams. These are today’s parallel architectures.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5B8F3420-3CDA-C8B2-1FFA-A6A1643E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FFE8E-015E-9D47-91E8-E7EF306AF9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th-TH" altLang="en-US" sz="1400"/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6E20A28F-5CC7-B994-7706-17F2FDED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3914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Flynn’s Taxonomy: The Fall Shorts</a:t>
            </a:r>
            <a:endParaRPr lang="en-US" sz="3000" dirty="0">
              <a:latin typeface="Arial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9414FD-1E07-9C4F-83CF-281DA6917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46482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Flynn’s Taxonomy falls short in a number of ways:</a:t>
            </a:r>
          </a:p>
          <a:p>
            <a:pPr eaLnBrk="1" hangingPunct="1"/>
            <a:r>
              <a:rPr lang="en-US" altLang="en-US" sz="2600" b="1" dirty="0">
                <a:latin typeface="Arial" panose="020B0604020202020204" pitchFamily="34" charset="0"/>
              </a:rPr>
              <a:t>First</a:t>
            </a:r>
            <a:r>
              <a:rPr lang="en-US" altLang="en-US" sz="2600" dirty="0">
                <a:latin typeface="Arial" panose="020B0604020202020204" pitchFamily="34" charset="0"/>
              </a:rPr>
              <a:t>, there appears to be no need for MISD machines.</a:t>
            </a:r>
          </a:p>
          <a:p>
            <a:pPr eaLnBrk="1" hangingPunct="1"/>
            <a:r>
              <a:rPr lang="en-US" altLang="en-US" sz="2600" b="1" dirty="0">
                <a:latin typeface="Arial" panose="020B0604020202020204" pitchFamily="34" charset="0"/>
              </a:rPr>
              <a:t>Second</a:t>
            </a:r>
            <a:r>
              <a:rPr lang="en-US" altLang="en-US" sz="2600" dirty="0">
                <a:latin typeface="Arial" panose="020B0604020202020204" pitchFamily="34" charset="0"/>
              </a:rPr>
              <a:t>, parallelism is not homogeneous.  This assumption ignores the contribution of specialized processors.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</a:rPr>
              <a:t>E.g. a separate floating-point adders/multipliers, integer units, etc.</a:t>
            </a:r>
          </a:p>
          <a:p>
            <a:pPr eaLnBrk="1" hangingPunct="1"/>
            <a:r>
              <a:rPr lang="en-US" altLang="en-US" sz="2600" b="1" dirty="0">
                <a:latin typeface="Arial" panose="020B0604020202020204" pitchFamily="34" charset="0"/>
              </a:rPr>
              <a:t>Third</a:t>
            </a:r>
            <a:r>
              <a:rPr lang="en-US" altLang="en-US" sz="2600" dirty="0">
                <a:latin typeface="Arial" panose="020B0604020202020204" pitchFamily="34" charset="0"/>
              </a:rPr>
              <a:t>, it provides no straightforward way to distinguish architectures of the MIMD category.</a:t>
            </a:r>
          </a:p>
          <a:p>
            <a:pPr lvl="1" eaLnBrk="1" hangingPunct="1"/>
            <a:r>
              <a:rPr lang="en-US" altLang="en-US" sz="2200" dirty="0"/>
              <a:t>One idea is to divide these systems into those that share memory, and those that don’t, as well as whether the interconnections are bus-based or switch-based.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0E04C4F0-9599-02E1-2460-587B99A5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1E85A-E522-BD48-9F40-F2AF42CD72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h-TH" altLang="en-US" sz="1400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FA4CC4FC-6E38-2BF1-501A-AB7C674D1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1247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Flynn’s Taxonomy: Extended MIMD  for SMP vs MPP</a:t>
            </a:r>
            <a:endParaRPr lang="en-US" sz="30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912FE48-5AF4-E3F8-83FD-8D2E59E3D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6482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Symmetric multiprocessors (</a:t>
            </a:r>
            <a:r>
              <a:rPr lang="en-US" altLang="en-US" sz="2600" b="1" dirty="0">
                <a:latin typeface="Arial" panose="020B0604020202020204" pitchFamily="34" charset="0"/>
              </a:rPr>
              <a:t>SMP</a:t>
            </a:r>
            <a:r>
              <a:rPr lang="en-US" altLang="en-US" sz="2600" dirty="0">
                <a:latin typeface="Arial" panose="020B0604020202020204" pitchFamily="34" charset="0"/>
              </a:rPr>
              <a:t>) and massively parallel processors (</a:t>
            </a:r>
            <a:r>
              <a:rPr lang="en-US" altLang="en-US" sz="2600" b="1" dirty="0">
                <a:latin typeface="Arial" panose="020B0604020202020204" pitchFamily="34" charset="0"/>
              </a:rPr>
              <a:t>MPP</a:t>
            </a:r>
            <a:r>
              <a:rPr lang="en-US" altLang="en-US" sz="2600" dirty="0">
                <a:latin typeface="Arial" panose="020B0604020202020204" pitchFamily="34" charset="0"/>
              </a:rPr>
              <a:t>) are MIMD architectures that differ in how they use memory.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SMP systems share the same memory and MPP do not.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An easy way to distinguish SMP from MPP is:</a:t>
            </a:r>
          </a:p>
          <a:p>
            <a:pPr marL="1481138" lvl="1" indent="-1023938" eaLnBrk="1" hangingPunct="1">
              <a:spcBef>
                <a:spcPct val="40000"/>
              </a:spcBef>
              <a:buFontTx/>
              <a:buNone/>
            </a:pPr>
            <a:r>
              <a:rPr lang="en-US" altLang="en-US" sz="2200" dirty="0"/>
              <a:t>MPP </a:t>
            </a:r>
            <a:r>
              <a:rPr lang="en-US" altLang="en-US" sz="2200" dirty="0">
                <a:sym typeface="Symbol" pitchFamily="2" charset="2"/>
              </a:rPr>
              <a:t></a:t>
            </a:r>
            <a:r>
              <a:rPr lang="en-US" altLang="en-US" sz="2200" dirty="0"/>
              <a:t>  many processors + distributed memory + communication via network</a:t>
            </a:r>
          </a:p>
          <a:p>
            <a:pPr marL="1481138" lvl="1" indent="-1023938" eaLnBrk="1" hangingPunct="1">
              <a:spcBef>
                <a:spcPct val="40000"/>
              </a:spcBef>
              <a:buFontTx/>
              <a:buNone/>
            </a:pPr>
            <a:r>
              <a:rPr lang="en-US" altLang="en-US" sz="2200" dirty="0"/>
              <a:t>SMP </a:t>
            </a:r>
            <a:r>
              <a:rPr lang="en-US" altLang="en-US" sz="2200" dirty="0">
                <a:sym typeface="Symbol" pitchFamily="2" charset="2"/>
              </a:rPr>
              <a:t> </a:t>
            </a:r>
            <a:r>
              <a:rPr lang="en-US" altLang="en-US" sz="2200" dirty="0"/>
              <a:t> fewer processors + shared memory +       communication via memory (e.g. variables)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E7DD9-E1BA-F0D7-9D06-F3B5C252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07" y="0"/>
            <a:ext cx="3340100" cy="2921000"/>
          </a:xfrm>
          <a:prstGeom prst="rect">
            <a:avLst/>
          </a:prstGeom>
        </p:spPr>
      </p:pic>
      <p:pic>
        <p:nvPicPr>
          <p:cNvPr id="2" name="Picture 2" descr="Cluster Workstations. Recently the distinction between parallel and  distributed computers has become blurred with the advent of the network of  workstations. - ppt download">
            <a:extLst>
              <a:ext uri="{FF2B5EF4-FFF2-40B4-BE49-F238E27FC236}">
                <a16:creationId xmlns:a16="http://schemas.microsoft.com/office/drawing/2014/main" id="{B5F6FF9A-1C92-7B95-E6A4-F0D8C4222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4445" r="20834" b="11111"/>
          <a:stretch/>
        </p:blipFill>
        <p:spPr bwMode="auto">
          <a:xfrm>
            <a:off x="5334000" y="3056125"/>
            <a:ext cx="3762936" cy="36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49D0436-DF93-4478-8995-4AE4BC0C2012}" type="slidenum">
              <a:rPr lang="en-US" altLang="en-US" sz="1400" baseline="0"/>
              <a:pPr>
                <a:spcBef>
                  <a:spcPct val="0"/>
                </a:spcBef>
              </a:pPr>
              <a:t>18</a:t>
            </a:fld>
            <a:endParaRPr lang="en-US" altLang="en-US" sz="1400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1000" y="442912"/>
            <a:ext cx="5943600" cy="547688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  <a:latin typeface="Arial" charset="0"/>
              </a:rPr>
              <a:t>9.3 Flynn’s Taxonomy: MIMD- Distributed Computing</a:t>
            </a:r>
            <a:endParaRPr lang="en-US" altLang="en-US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4215" y="901473"/>
            <a:ext cx="5943601" cy="2210711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latin typeface="Arial" charset="0"/>
              </a:rPr>
              <a:t>Other examples of MIMD architectures are found in distributed computing, where </a:t>
            </a:r>
            <a:r>
              <a:rPr lang="en-US" altLang="en-US" sz="2400" b="1" dirty="0">
                <a:latin typeface="Arial" charset="0"/>
              </a:rPr>
              <a:t>processing takes place collaboratively among networked computers</a:t>
            </a:r>
            <a:r>
              <a:rPr lang="en-US" altLang="en-US" sz="2400" dirty="0">
                <a:latin typeface="Arial" charset="0"/>
              </a:rPr>
              <a:t>.</a:t>
            </a:r>
          </a:p>
          <a:p>
            <a:pPr marL="793750" lvl="1" indent="-336550">
              <a:spcBef>
                <a:spcPct val="4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/>
              <a:t>network of workstations</a:t>
            </a:r>
            <a:r>
              <a:rPr lang="en-US" altLang="en-US" sz="2000" dirty="0"/>
              <a:t> (NOW) uses otherwise idle systems to solve a problem.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EEBD5-5937-7F3C-4CC0-B015E5017C1D}"/>
              </a:ext>
            </a:extLst>
          </p:cNvPr>
          <p:cNvSpPr txBox="1"/>
          <p:nvPr/>
        </p:nvSpPr>
        <p:spPr>
          <a:xfrm>
            <a:off x="-182656" y="3183581"/>
            <a:ext cx="5546912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50" lvl="1" indent="-336550">
              <a:spcBef>
                <a:spcPct val="40000"/>
              </a:spcBef>
            </a:pPr>
            <a:r>
              <a:rPr lang="en-US" altLang="en-US" dirty="0"/>
              <a:t>- A </a:t>
            </a:r>
            <a:r>
              <a:rPr lang="en-US" altLang="en-US" b="1" dirty="0"/>
              <a:t>collection of workstations</a:t>
            </a:r>
            <a:r>
              <a:rPr lang="en-US" altLang="en-US" dirty="0"/>
              <a:t> (COW) is a NOW where one workstation coordinates the actions of the others.</a:t>
            </a:r>
          </a:p>
          <a:p>
            <a:pPr marL="793750" lvl="1" indent="-336550">
              <a:spcBef>
                <a:spcPct val="40000"/>
              </a:spcBef>
            </a:pPr>
            <a:r>
              <a:rPr lang="en-US" altLang="en-US" dirty="0"/>
              <a:t>- A </a:t>
            </a:r>
            <a:r>
              <a:rPr lang="en-US" altLang="en-US" b="1" dirty="0"/>
              <a:t>dedicated cluster parallel computer</a:t>
            </a:r>
            <a:r>
              <a:rPr lang="en-US" altLang="en-US" dirty="0"/>
              <a:t> (DCPC) is a group of workstations brought together to solve a specific problem.</a:t>
            </a:r>
          </a:p>
          <a:p>
            <a:pPr marL="793750" lvl="1" indent="-336550">
              <a:spcBef>
                <a:spcPct val="40000"/>
              </a:spcBef>
            </a:pPr>
            <a:r>
              <a:rPr lang="en-US" altLang="en-US" dirty="0"/>
              <a:t>- A </a:t>
            </a:r>
            <a:r>
              <a:rPr lang="en-US" altLang="en-US" b="1" dirty="0"/>
              <a:t>pile of PCs</a:t>
            </a:r>
            <a:r>
              <a:rPr lang="en-US" altLang="en-US" dirty="0"/>
              <a:t> (POPC) is a cluster of (usually) heterogeneous systems that form a dedicated parallel system.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36FF27D3-BB2F-F072-096A-E6C3106C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9FB1C6-9733-2240-9A9F-18D8516CADD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th-TH" altLang="en-US" sz="1400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70260840-74B5-8A88-A3CA-AE61C16B1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Parallel and Multiprocessor Architectures</a:t>
            </a:r>
            <a:endParaRPr lang="en-US" sz="2900" dirty="0">
              <a:latin typeface="Arial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B028C2F-200B-C9B7-2C8F-AF0D36C7E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Parallel processing is capable of: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</a:rPr>
              <a:t>Economically increasing system throughput 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</a:rPr>
              <a:t>Providing better fault tolerance.</a:t>
            </a:r>
          </a:p>
          <a:p>
            <a:pPr eaLnBrk="1" hangingPunct="1"/>
            <a:r>
              <a:rPr lang="en-US" altLang="en-US" sz="2600" dirty="0">
                <a:latin typeface="Arial" panose="020B0604020202020204" pitchFamily="34" charset="0"/>
              </a:rPr>
              <a:t>The limiting factor is that no matter how well an algorithm is parallelized, there is always some portion that must be done sequentially.</a:t>
            </a:r>
          </a:p>
        </p:txBody>
      </p:sp>
      <p:sp>
        <p:nvSpPr>
          <p:cNvPr id="68613" name="Rectangle 1">
            <a:extLst>
              <a:ext uri="{FF2B5EF4-FFF2-40B4-BE49-F238E27FC236}">
                <a16:creationId xmlns:a16="http://schemas.microsoft.com/office/drawing/2014/main" id="{3CBF24D7-386E-FF9F-73C6-8F2ECDCA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7543800" cy="708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Arial" panose="020B0604020202020204" pitchFamily="34" charset="0"/>
              </a:rPr>
              <a:t>keep in mind that an n-fold increase in processing power does not necessarily result in an n-fold increase in throughput</a:t>
            </a:r>
            <a:endParaRPr lang="th-TH" altLang="en-US" sz="2000" i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80ACDBA-CE6D-0ED4-A142-C09D6D6C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19B122-32AD-9F42-9778-818EE51D2F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th-TH" altLang="en-US" sz="140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352837E-9450-A43B-F961-1B6B0D6B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90513"/>
            <a:ext cx="5715000" cy="369887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versus CISC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B0DB130-E73B-1CF3-B9BA-5C7FDD533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9466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3100" dirty="0">
                <a:latin typeface="Arial" charset="0"/>
              </a:rPr>
              <a:t>Learn the properties that often distinguish RISC from CISC architectures.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700" b="1" dirty="0">
                <a:solidFill>
                  <a:srgbClr val="FF0000"/>
                </a:solidFill>
                <a:latin typeface="Arial" charset="0"/>
              </a:rPr>
              <a:t>RISC</a:t>
            </a:r>
            <a:r>
              <a:rPr lang="en-US" sz="2700" dirty="0">
                <a:latin typeface="Arial" charset="0"/>
              </a:rPr>
              <a:t> = Reduced Instruction Set computer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CISC</a:t>
            </a:r>
            <a:r>
              <a:rPr lang="en-US" sz="2700" dirty="0">
                <a:latin typeface="Arial" charset="0"/>
              </a:rPr>
              <a:t> = Complex Instruction Set Computer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89011A8D-221A-1362-BFF2-7AB3E5F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7E7713-B5A4-3F42-B43B-E964D25367D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th-TH" altLang="en-US" sz="1400"/>
          </a:p>
        </p:txBody>
      </p:sp>
      <p:sp>
        <p:nvSpPr>
          <p:cNvPr id="894978" name="Rectangle 1026">
            <a:extLst>
              <a:ext uri="{FF2B5EF4-FFF2-40B4-BE49-F238E27FC236}">
                <a16:creationId xmlns:a16="http://schemas.microsoft.com/office/drawing/2014/main" id="{E03764AF-3698-498C-0595-7E3DBCCA7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7467600" cy="9144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Super-pipelining</a:t>
            </a:r>
            <a:endParaRPr lang="en-US" sz="2900" dirty="0">
              <a:latin typeface="Arial" charset="0"/>
            </a:endParaRPr>
          </a:p>
        </p:txBody>
      </p:sp>
      <p:sp>
        <p:nvSpPr>
          <p:cNvPr id="70660" name="Rectangle 1027">
            <a:extLst>
              <a:ext uri="{FF2B5EF4-FFF2-40B4-BE49-F238E27FC236}">
                <a16:creationId xmlns:a16="http://schemas.microsoft.com/office/drawing/2014/main" id="{AA57DBC0-9AAA-525C-8BD7-324526B8F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72000"/>
          </a:xfrm>
          <a:noFill/>
        </p:spPr>
        <p:txBody>
          <a:bodyPr/>
          <a:lstStyle/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Recall </a:t>
            </a:r>
            <a:r>
              <a:rPr lang="en-US" altLang="en-US" sz="2600"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2200">
                <a:latin typeface="Arial" panose="020B0604020202020204" pitchFamily="34" charset="0"/>
              </a:rPr>
              <a:t>pipelining divides the fetch-decode-execute cycle into smaller stages that carry out a small part of the process on a set of instructions.</a:t>
            </a:r>
          </a:p>
          <a:p>
            <a:pPr lvl="1" eaLnBrk="1" hangingPunct="1"/>
            <a:r>
              <a:rPr lang="en-US" altLang="en-US" sz="2200">
                <a:latin typeface="Arial" panose="020B0604020202020204" pitchFamily="34" charset="0"/>
              </a:rPr>
              <a:t>an instruction exits the pipeline during </a:t>
            </a:r>
            <a:r>
              <a:rPr lang="en-US" altLang="en-US" sz="2200" b="1" u="sng">
                <a:latin typeface="Arial" panose="020B0604020202020204" pitchFamily="34" charset="0"/>
              </a:rPr>
              <a:t>each tick of the clock</a:t>
            </a:r>
            <a:r>
              <a:rPr lang="en-US" altLang="en-US" sz="2200">
                <a:latin typeface="Arial" panose="020B0604020202020204" pitchFamily="34" charset="0"/>
              </a:rPr>
              <a:t>, idealistically.</a:t>
            </a:r>
          </a:p>
          <a:p>
            <a:pPr eaLnBrk="1" hangingPunct="1"/>
            <a:r>
              <a:rPr lang="en-US" altLang="en-US" sz="2600" i="1">
                <a:latin typeface="Arial" panose="020B0604020202020204" pitchFamily="34" charset="0"/>
              </a:rPr>
              <a:t>Superpipelining</a:t>
            </a:r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en-US" sz="2600">
                <a:latin typeface="Arial" panose="020B0604020202020204" pitchFamily="34" charset="0"/>
              </a:rPr>
              <a:t>a pipeline has stages that require less than half a clock cycle to complete.</a:t>
            </a:r>
          </a:p>
          <a:p>
            <a:pPr lvl="1" eaLnBrk="1" hangingPunct="1"/>
            <a:r>
              <a:rPr lang="en-US" altLang="en-US" sz="2200"/>
              <a:t>We equip the pipeline with a separate clock</a:t>
            </a:r>
          </a:p>
        </p:txBody>
      </p:sp>
      <p:sp>
        <p:nvSpPr>
          <p:cNvPr id="70661" name="Rectangle 1">
            <a:extLst>
              <a:ext uri="{FF2B5EF4-FFF2-40B4-BE49-F238E27FC236}">
                <a16:creationId xmlns:a16="http://schemas.microsoft.com/office/drawing/2014/main" id="{E3D2D999-B6EF-67D1-2B68-833BB94E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67325"/>
            <a:ext cx="6629400" cy="1200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Superpipelining is only one aspect of superscalar design (e.g. IBM’s PowerPC, Sun’s UltraSparc, DEC’s Alpha.)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0" name="Picture 6" descr="1: Superscalar versus scalar clock cycles. | Download Scientific Diagram">
            <a:extLst>
              <a:ext uri="{FF2B5EF4-FFF2-40B4-BE49-F238E27FC236}">
                <a16:creationId xmlns:a16="http://schemas.microsoft.com/office/drawing/2014/main" id="{5ABF5A5D-C430-C025-2F46-3B91758A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1048923"/>
            <a:ext cx="5418978" cy="52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5F58C343-C909-9BF2-E0E0-DF97DD82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D36D0-B7B8-354E-BF52-31105EC6F8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th-TH" altLang="en-US" sz="1400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251C4781-8E84-7AFF-F180-0F9192F86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19200" y="-87709"/>
            <a:ext cx="7467600" cy="9144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Super scalar architecture</a:t>
            </a:r>
            <a:endParaRPr lang="en-US" sz="2900" dirty="0">
              <a:latin typeface="Arial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4F81782-364D-25CC-77AC-5A7ABD2A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669529"/>
            <a:ext cx="4406153" cy="5651913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Integrates multiple execution units, e.g. specialized integer and floating-point adders and multipliers.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 critical component is the instruction fetch unit, 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Able to simultaneously retrieve several instructions from memory.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 </a:t>
            </a:r>
            <a:r>
              <a:rPr lang="en-US" altLang="en-US" sz="2400" i="1" dirty="0">
                <a:latin typeface="Arial" panose="020B0604020202020204" pitchFamily="34" charset="0"/>
              </a:rPr>
              <a:t>decoding unit</a:t>
            </a:r>
            <a:r>
              <a:rPr lang="en-US" altLang="en-US" sz="2400" dirty="0">
                <a:latin typeface="Arial" panose="020B0604020202020204" pitchFamily="34" charset="0"/>
              </a:rPr>
              <a:t> determines which of these instructions can be executed in parallel and combines them accordingly.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compilers that make optimum use of the hardware is required.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2344444E-F3B4-1DD8-69D9-E5C7F2C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8F24D5-F909-AE4A-9485-17075D506B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th-TH" altLang="en-US" sz="1400"/>
          </a:p>
        </p:txBody>
      </p:sp>
      <p:sp>
        <p:nvSpPr>
          <p:cNvPr id="899074" name="Rectangle 3074">
            <a:extLst>
              <a:ext uri="{FF2B5EF4-FFF2-40B4-BE49-F238E27FC236}">
                <a16:creationId xmlns:a16="http://schemas.microsoft.com/office/drawing/2014/main" id="{04BF24FC-0EC4-EA30-A9CA-9279AEFF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3587"/>
            <a:ext cx="7467600" cy="350837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Very Long Instruction Word (VLIW)</a:t>
            </a:r>
            <a:endParaRPr lang="en-US" sz="2900" dirty="0">
              <a:latin typeface="Arial" charset="0"/>
            </a:endParaRPr>
          </a:p>
        </p:txBody>
      </p:sp>
      <p:sp>
        <p:nvSpPr>
          <p:cNvPr id="74756" name="Rectangle 3075">
            <a:extLst>
              <a:ext uri="{FF2B5EF4-FFF2-40B4-BE49-F238E27FC236}">
                <a16:creationId xmlns:a16="http://schemas.microsoft.com/office/drawing/2014/main" id="{F5F5B010-662D-0526-8E16-1F09FE245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9600" cy="47244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VLIW architecture </a:t>
            </a:r>
            <a:r>
              <a:rPr lang="en-US" altLang="en-US" sz="2400" b="1" dirty="0">
                <a:latin typeface="Arial" panose="020B0604020202020204" pitchFamily="34" charset="0"/>
              </a:rPr>
              <a:t>relies on compiler to pack independent instructions</a:t>
            </a:r>
            <a:r>
              <a:rPr lang="en-US" altLang="en-US" sz="2400" dirty="0">
                <a:latin typeface="Arial" panose="020B0604020202020204" pitchFamily="34" charset="0"/>
              </a:rPr>
              <a:t> into one long instruction that is sent down the pipeline to the execution units, instead of a hardware decoding unit as done in </a:t>
            </a:r>
            <a:r>
              <a:rPr lang="en-US" altLang="en-US" sz="2400" dirty="0" err="1">
                <a:latin typeface="Arial" panose="020B0604020202020204" pitchFamily="34" charset="0"/>
              </a:rPr>
              <a:t>SuperScalar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Pros and Cons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Pro: Compiler can better identify instruction dependencies.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Con: Compilers tend to be conservative and cannot have a view of the run time code.</a:t>
            </a:r>
          </a:p>
        </p:txBody>
      </p:sp>
      <p:pic>
        <p:nvPicPr>
          <p:cNvPr id="74758" name="Picture 6" descr="Fig. 1">
            <a:extLst>
              <a:ext uri="{FF2B5EF4-FFF2-40B4-BE49-F238E27FC236}">
                <a16:creationId xmlns:a16="http://schemas.microsoft.com/office/drawing/2014/main" id="{65339F27-412C-5CE3-0DE0-E1027DF3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29" y="3965015"/>
            <a:ext cx="6992471" cy="26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1CCEBFCA-6BD8-979D-441E-BF337D41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7DFB95-D4D6-334A-AA9E-8BCBC33933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th-TH" altLang="en-US" sz="1400"/>
          </a:p>
        </p:txBody>
      </p:sp>
      <p:sp>
        <p:nvSpPr>
          <p:cNvPr id="901122" name="Rectangle 2050">
            <a:extLst>
              <a:ext uri="{FF2B5EF4-FFF2-40B4-BE49-F238E27FC236}">
                <a16:creationId xmlns:a16="http://schemas.microsoft.com/office/drawing/2014/main" id="{54551CC5-DE70-340F-F60D-D3D7A9AB3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4800600" cy="53975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Vector computers</a:t>
            </a:r>
            <a:endParaRPr lang="en-US" sz="2900" dirty="0">
              <a:latin typeface="Arial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3A9387-68D6-A84F-B6DB-55EB2958B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372246"/>
              </p:ext>
            </p:extLst>
          </p:nvPr>
        </p:nvGraphicFramePr>
        <p:xfrm>
          <a:off x="304800" y="1066800"/>
          <a:ext cx="8610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6805" name="Rectangle 2">
            <a:extLst>
              <a:ext uri="{FF2B5EF4-FFF2-40B4-BE49-F238E27FC236}">
                <a16:creationId xmlns:a16="http://schemas.microsoft.com/office/drawing/2014/main" id="{1EF6FBA6-4D1B-8683-5CB8-D2789928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76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hlinkClick r:id="rId8"/>
              </a:rPr>
              <a:t>http://en.wikipedia.org/wiki/Vector_processor</a:t>
            </a:r>
            <a:r>
              <a:rPr lang="en-US" altLang="en-US" sz="180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AF6F7-AEB7-5496-FB4A-C40CAE0C56DA}"/>
              </a:ext>
            </a:extLst>
          </p:cNvPr>
          <p:cNvSpPr txBox="1"/>
          <p:nvPr/>
        </p:nvSpPr>
        <p:spPr>
          <a:xfrm>
            <a:off x="304800" y="6149072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>
                <a:hlinkClick r:id="rId9"/>
              </a:rPr>
              <a:t>https://www.geeksforgeeks.org/vector-processor-classification/</a:t>
            </a:r>
            <a:r>
              <a:rPr lang="en-TH" dirty="0"/>
              <a:t>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7F59423-D8CE-4FB3-3FD0-C6A41A7682B1}"/>
              </a:ext>
            </a:extLst>
          </p:cNvPr>
          <p:cNvSpPr/>
          <p:nvPr/>
        </p:nvSpPr>
        <p:spPr bwMode="auto">
          <a:xfrm>
            <a:off x="5715000" y="4267200"/>
            <a:ext cx="304800" cy="243363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4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D40616C-D31C-041F-936D-2844F971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8763" y="1295400"/>
            <a:ext cx="5176026" cy="3429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03170" name="Rectangle 2">
            <a:extLst>
              <a:ext uri="{FF2B5EF4-FFF2-40B4-BE49-F238E27FC236}">
                <a16:creationId xmlns:a16="http://schemas.microsoft.com/office/drawing/2014/main" id="{1217181C-A0AF-6707-3E36-383269CE5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 wrap="square" anchor="b">
            <a:normAutofit/>
          </a:bodyPr>
          <a:lstStyle/>
          <a:p>
            <a:pPr eaLnBrk="1" hangingPunct="1">
              <a:defRPr/>
            </a:pPr>
            <a:r>
              <a:rPr lang="en-US" b="1"/>
              <a:t>Vector computers (cont.)</a:t>
            </a:r>
            <a:endParaRPr 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9FDC5E3-37AD-7324-01B7-8AB89F5D7D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" y="1376362"/>
            <a:ext cx="4495800" cy="5405438"/>
          </a:xfrm>
        </p:spPr>
        <p:txBody>
          <a:bodyPr wrap="square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By presuming a continuous stream of data, vector machines are efficient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 dirty="0"/>
              <a:t>Fewer instructions to fetch,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 dirty="0"/>
              <a:t>Values can be prefetched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Disadvantage of vector computer: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 dirty="0"/>
              <a:t>Register-register vector computers: large vectors must be broken into fixed-length segments so they will fit into the register sets.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 dirty="0"/>
              <a:t>Memory-memory vector computers have a longer startup time before the pipeline becomes full.</a:t>
            </a:r>
          </a:p>
        </p:txBody>
      </p:sp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F6065D0E-7AF4-36BB-1E15-B0212C9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E15692B5-1756-1648-A54D-34ADA3BE5AF0}" type="slidenum">
              <a:rPr lang="en-US" altLang="en-US" sz="14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24</a:t>
            </a:fld>
            <a:endParaRPr lang="th-TH" altLang="en-US" sz="1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3A548CA1-E592-8A4C-2AD8-A2A4788E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D6478-4EB5-3E46-A79A-86CDAFC6CA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th-TH" altLang="en-US" sz="1400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83AA357D-A653-319F-745D-0255A841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8781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MIMD– Classification of System Interconnection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5F63712-DAF2-BF47-12D7-E1F027B55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4958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MIMD systems can communicate through shared memory or through an interconnection network (distributed systems).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Interconnection networks are often </a:t>
            </a:r>
            <a:r>
              <a:rPr lang="en-US" altLang="en-US" sz="2600" b="1" dirty="0">
                <a:latin typeface="Arial" panose="020B0604020202020204" pitchFamily="34" charset="0"/>
              </a:rPr>
              <a:t>classified according to their topology, routing strategy, and switching technique.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Of these, the </a:t>
            </a:r>
            <a:r>
              <a:rPr lang="en-US" altLang="en-US" sz="2600" b="1" dirty="0">
                <a:latin typeface="Arial" panose="020B0604020202020204" pitchFamily="34" charset="0"/>
              </a:rPr>
              <a:t>topology is a major determining factor </a:t>
            </a:r>
            <a:r>
              <a:rPr lang="en-US" altLang="en-US" sz="2600" dirty="0">
                <a:latin typeface="Arial" panose="020B0604020202020204" pitchFamily="34" charset="0"/>
              </a:rPr>
              <a:t>in the overhead cost of message passing.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200" dirty="0">
                <a:latin typeface="Arial" panose="020B0604020202020204" pitchFamily="34" charset="0"/>
              </a:rPr>
              <a:t>Message passing takes time owing to network latency and incurs overhead in the processors.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17892B15-D1A5-FEA3-D60B-5F2BA3A6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63-8EC7-7F42-A4ED-AF448872DA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th-TH" altLang="en-US" sz="1400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FBF45D5B-CC45-669D-9250-FD5E2C3B9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MIMD– Classification of System Interconnection</a:t>
            </a:r>
            <a:endParaRPr lang="en-US" sz="29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EB5B72C-F83A-E159-810A-D1E6245A9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sz="2600" dirty="0">
                <a:latin typeface="Arial" charset="0"/>
              </a:rPr>
              <a:t>Interconnection networks can be either </a:t>
            </a:r>
            <a:r>
              <a:rPr lang="en-US" sz="2600" b="1" dirty="0">
                <a:latin typeface="Arial" charset="0"/>
              </a:rPr>
              <a:t>static or dynamic.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600" dirty="0">
                <a:solidFill>
                  <a:srgbClr val="C00000"/>
                </a:solidFill>
                <a:latin typeface="Arial" charset="0"/>
              </a:rPr>
              <a:t>Processor-to-memory connections usually employ dynamic interconnections</a:t>
            </a:r>
            <a:r>
              <a:rPr lang="en-US" sz="2600" dirty="0">
                <a:latin typeface="Arial" charset="0"/>
              </a:rPr>
              <a:t>. These can be blocking or </a:t>
            </a:r>
            <a:r>
              <a:rPr lang="en-US" sz="2600" dirty="0" err="1">
                <a:latin typeface="Arial" charset="0"/>
              </a:rPr>
              <a:t>nonblocking</a:t>
            </a:r>
            <a:r>
              <a:rPr lang="en-US" sz="2600" dirty="0">
                <a:latin typeface="Arial" charset="0"/>
              </a:rPr>
              <a:t>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200" i="1" dirty="0" err="1"/>
              <a:t>Nonblocking</a:t>
            </a:r>
            <a:r>
              <a:rPr lang="en-US" sz="2200" i="1" dirty="0"/>
              <a:t> interconnections allow connections to occur simultaneously</a:t>
            </a:r>
            <a:r>
              <a:rPr lang="en-US" sz="2200" dirty="0"/>
              <a:t>.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z="2200" dirty="0"/>
              <a:t>E.g. Cross-bar architecture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200" i="1" dirty="0"/>
              <a:t>Example for blocking interconnection is switch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600" dirty="0">
                <a:solidFill>
                  <a:srgbClr val="C00000"/>
                </a:solidFill>
                <a:latin typeface="Arial" charset="0"/>
              </a:rPr>
              <a:t>Processor-to-processor message-passing interconnections are usually static</a:t>
            </a:r>
            <a:r>
              <a:rPr lang="en-US" sz="2600" dirty="0">
                <a:latin typeface="Arial" charset="0"/>
              </a:rPr>
              <a:t>, and can employ any of several different topologies, as shown on the following slide.</a:t>
            </a:r>
            <a:endParaRPr lang="en-US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61076D26-CFE4-C745-8959-834B6F6C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FDACA-5053-D442-890B-14E7FE748A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th-TH" altLang="en-US" sz="1400"/>
          </a:p>
        </p:txBody>
      </p:sp>
      <p:sp>
        <p:nvSpPr>
          <p:cNvPr id="909314" name="Rectangle 1026">
            <a:extLst>
              <a:ext uri="{FF2B5EF4-FFF2-40B4-BE49-F238E27FC236}">
                <a16:creationId xmlns:a16="http://schemas.microsoft.com/office/drawing/2014/main" id="{A66086D2-CEBC-0AF9-83D4-63854D36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8458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MIMD: Possible Static Interconnection</a:t>
            </a:r>
            <a:endParaRPr lang="en-US" sz="29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84996" name="Picture 1029" descr="9-3">
            <a:extLst>
              <a:ext uri="{FF2B5EF4-FFF2-40B4-BE49-F238E27FC236}">
                <a16:creationId xmlns:a16="http://schemas.microsoft.com/office/drawing/2014/main" id="{C7A2F9C0-2443-4354-727B-F97D34D1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524000"/>
            <a:ext cx="88661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CE95EC4C-440A-D2C0-C1CB-2F7B6A0F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43C83-340A-4F4E-B1DD-D7631EA7E5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E21F8BD9-34C5-67A0-DB3B-AD5EF3230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865" y="157162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MIMD– Dynamic interconnection</a:t>
            </a:r>
            <a:endParaRPr lang="en-US" sz="33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2E9C800-CCD2-3C88-9C0B-36F23E614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1371600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Example dynamic routing is achieved through switching networks that consist of crossbar switches or 2 </a:t>
            </a:r>
            <a:r>
              <a:rPr lang="en-US" altLang="en-US" sz="2600" dirty="0">
                <a:latin typeface="Arial" panose="020B0604020202020204" pitchFamily="34" charset="0"/>
                <a:sym typeface="Symbol" pitchFamily="2" charset="2"/>
              </a:rPr>
              <a:t></a:t>
            </a:r>
            <a:r>
              <a:rPr lang="en-US" altLang="en-US" sz="2600" dirty="0">
                <a:latin typeface="Arial" panose="020B0604020202020204" pitchFamily="34" charset="0"/>
              </a:rPr>
              <a:t> 2 switches.</a:t>
            </a:r>
            <a:endParaRPr lang="en-US" altLang="en-US" sz="2600" dirty="0"/>
          </a:p>
        </p:txBody>
      </p:sp>
      <p:pic>
        <p:nvPicPr>
          <p:cNvPr id="87045" name="Picture 8" descr="C:\wpdocs\Julie\Org&amp;Arch\Ch9\PPT\9-6.tif">
            <a:extLst>
              <a:ext uri="{FF2B5EF4-FFF2-40B4-BE49-F238E27FC236}">
                <a16:creationId xmlns:a16="http://schemas.microsoft.com/office/drawing/2014/main" id="{5CE7D341-0829-F401-6441-C98D9A4DF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36"/>
          <a:stretch/>
        </p:blipFill>
        <p:spPr bwMode="auto">
          <a:xfrm>
            <a:off x="381000" y="3172697"/>
            <a:ext cx="4038600" cy="27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C:\wpdocs\Julie\Org&amp;Arch\Ch9\PPT\9-6.tif">
            <a:extLst>
              <a:ext uri="{FF2B5EF4-FFF2-40B4-BE49-F238E27FC236}">
                <a16:creationId xmlns:a16="http://schemas.microsoft.com/office/drawing/2014/main" id="{0F4D00F6-8F7F-FD50-BB16-EC1CF7DD7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2"/>
          <a:stretch/>
        </p:blipFill>
        <p:spPr bwMode="auto">
          <a:xfrm>
            <a:off x="5305425" y="2799015"/>
            <a:ext cx="3457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07C99AC5-55CE-306E-7F6A-9018301D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CD908-4FBC-8D4C-8139-974870CDEC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913410" name="Rectangle 2050">
            <a:extLst>
              <a:ext uri="{FF2B5EF4-FFF2-40B4-BE49-F238E27FC236}">
                <a16:creationId xmlns:a16="http://schemas.microsoft.com/office/drawing/2014/main" id="{C341BD9E-35A0-CC9A-DA4B-42A982A1F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64536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MIMD– Dynamic interconnection</a:t>
            </a:r>
            <a:endParaRPr lang="en-US" sz="33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9092" name="Rectangle 2051">
            <a:extLst>
              <a:ext uri="{FF2B5EF4-FFF2-40B4-BE49-F238E27FC236}">
                <a16:creationId xmlns:a16="http://schemas.microsoft.com/office/drawing/2014/main" id="{59417677-EF2C-391B-3AC2-3AE2D9E9E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1066800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Multistage interconnection (or shuffle) networks are the most advanced class of switching networks.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endParaRPr lang="en-US" altLang="en-US" sz="2600"/>
          </a:p>
        </p:txBody>
      </p:sp>
      <p:pic>
        <p:nvPicPr>
          <p:cNvPr id="89093" name="Picture 2053" descr="C:\wpdocs\Julie\Org&amp;Arch\Ch9\PPT\9-7.TIF">
            <a:extLst>
              <a:ext uri="{FF2B5EF4-FFF2-40B4-BE49-F238E27FC236}">
                <a16:creationId xmlns:a16="http://schemas.microsoft.com/office/drawing/2014/main" id="{F32F574A-29E8-C1DF-CFA3-CD23D9C9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438400"/>
            <a:ext cx="40481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2054">
            <a:extLst>
              <a:ext uri="{FF2B5EF4-FFF2-40B4-BE49-F238E27FC236}">
                <a16:creationId xmlns:a16="http://schemas.microsoft.com/office/drawing/2014/main" id="{D00822E4-D811-840B-9E24-29F798CA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03513"/>
            <a:ext cx="31242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They can be used in loosely-coupled distributed systems, or in tightly-coupled processor-to-memory configurations.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Arial" panose="020B0604020202020204" pitchFamily="34" charset="0"/>
            </a:endParaRPr>
          </a:p>
        </p:txBody>
      </p:sp>
      <p:sp>
        <p:nvSpPr>
          <p:cNvPr id="89095" name="Text Box 2055">
            <a:extLst>
              <a:ext uri="{FF2B5EF4-FFF2-40B4-BE49-F238E27FC236}">
                <a16:creationId xmlns:a16="http://schemas.microsoft.com/office/drawing/2014/main" id="{BB7973D3-70ED-925A-20E0-8AB0A57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381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C1A9F392-6166-2A95-9137-ECD7A89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9D194-A3EE-7348-BB9F-A5FC6299F4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th-TH" altLang="en-US" sz="1400"/>
          </a:p>
        </p:txBody>
      </p:sp>
      <p:sp>
        <p:nvSpPr>
          <p:cNvPr id="864258" name="Rectangle 2">
            <a:extLst>
              <a:ext uri="{FF2B5EF4-FFF2-40B4-BE49-F238E27FC236}">
                <a16:creationId xmlns:a16="http://schemas.microsoft.com/office/drawing/2014/main" id="{CB2E6945-63A0-7036-6CEA-580EA81AA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81818"/>
            <a:ext cx="83058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Definition and Difference from CISC</a:t>
            </a:r>
            <a:endParaRPr lang="en-US" sz="3000" dirty="0">
              <a:latin typeface="Arial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4B9F4A6-461F-167E-3623-596E47E0F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366838"/>
            <a:ext cx="83058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100" dirty="0">
                <a:latin typeface="Arial" panose="020B0604020202020204" pitchFamily="34" charset="0"/>
              </a:rPr>
              <a:t>The underlying </a:t>
            </a:r>
            <a:r>
              <a:rPr lang="en-US" altLang="en-US" sz="3100" b="1" dirty="0">
                <a:latin typeface="Arial" panose="020B0604020202020204" pitchFamily="34" charset="0"/>
              </a:rPr>
              <a:t>philosophy of RISC </a:t>
            </a:r>
            <a:r>
              <a:rPr lang="en-US" altLang="en-US" sz="3100" dirty="0">
                <a:latin typeface="Arial" panose="020B0604020202020204" pitchFamily="34" charset="0"/>
              </a:rPr>
              <a:t>machines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>
                <a:latin typeface="Arial" panose="020B0604020202020204" pitchFamily="34" charset="0"/>
              </a:rPr>
              <a:t>It is better able to manage program execution when the program consists of only a </a:t>
            </a:r>
            <a:r>
              <a:rPr lang="en-US" altLang="en-US" sz="2600" b="1" dirty="0">
                <a:latin typeface="Arial" panose="020B0604020202020204" pitchFamily="34" charset="0"/>
              </a:rPr>
              <a:t>few different instructions</a:t>
            </a:r>
            <a:r>
              <a:rPr lang="en-US" altLang="en-US" sz="2600" dirty="0">
                <a:latin typeface="Arial" panose="020B0604020202020204" pitchFamily="34" charset="0"/>
              </a:rPr>
              <a:t> that are the </a:t>
            </a:r>
            <a:r>
              <a:rPr lang="en-US" altLang="en-US" sz="2600" b="1" dirty="0">
                <a:latin typeface="Arial" panose="020B0604020202020204" pitchFamily="34" charset="0"/>
              </a:rPr>
              <a:t>same length </a:t>
            </a:r>
            <a:r>
              <a:rPr lang="en-US" altLang="en-US" sz="2600" dirty="0">
                <a:latin typeface="Arial" panose="020B0604020202020204" pitchFamily="34" charset="0"/>
              </a:rPr>
              <a:t>and require the </a:t>
            </a:r>
            <a:r>
              <a:rPr lang="en-US" altLang="en-US" sz="2600" b="1" dirty="0">
                <a:latin typeface="Arial" panose="020B0604020202020204" pitchFamily="34" charset="0"/>
              </a:rPr>
              <a:t>same number of clock cycles </a:t>
            </a:r>
            <a:r>
              <a:rPr lang="en-US" altLang="en-US" sz="2600" dirty="0">
                <a:latin typeface="Arial" panose="020B0604020202020204" pitchFamily="34" charset="0"/>
              </a:rPr>
              <a:t>to decode and execute.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100" dirty="0">
                <a:latin typeface="Arial" panose="020B0604020202020204" pitchFamily="34" charset="0"/>
              </a:rPr>
              <a:t>In </a:t>
            </a:r>
            <a:r>
              <a:rPr lang="en-US" altLang="en-US" sz="3100" dirty="0">
                <a:solidFill>
                  <a:srgbClr val="FF0000"/>
                </a:solidFill>
                <a:latin typeface="Arial" panose="020B0604020202020204" pitchFamily="34" charset="0"/>
              </a:rPr>
              <a:t>CISC</a:t>
            </a:r>
            <a:r>
              <a:rPr lang="en-US" altLang="en-US" sz="3100" dirty="0">
                <a:latin typeface="Arial" panose="020B0604020202020204" pitchFamily="34" charset="0"/>
              </a:rPr>
              <a:t> systems, </a:t>
            </a:r>
            <a:r>
              <a:rPr lang="en-US" altLang="en-US" sz="3100" dirty="0">
                <a:solidFill>
                  <a:srgbClr val="FF0000"/>
                </a:solidFill>
                <a:latin typeface="Arial" panose="020B0604020202020204" pitchFamily="34" charset="0"/>
              </a:rPr>
              <a:t>many different kinds of instructions access memory, making instruction length variable and fetch-decode-execute time unpredictable</a:t>
            </a:r>
            <a:r>
              <a:rPr lang="en-US" altLang="en-US" sz="3100" dirty="0">
                <a:latin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100" dirty="0">
                <a:solidFill>
                  <a:srgbClr val="0070C0"/>
                </a:solidFill>
                <a:latin typeface="Arial" panose="020B0604020202020204" pitchFamily="34" charset="0"/>
              </a:rPr>
              <a:t>RISC systems access memory only with explicit </a:t>
            </a:r>
            <a:r>
              <a:rPr lang="en-US" altLang="en-US" sz="3100" b="1" i="1" dirty="0">
                <a:solidFill>
                  <a:srgbClr val="0070C0"/>
                </a:solidFill>
                <a:latin typeface="Arial" panose="020B0604020202020204" pitchFamily="34" charset="0"/>
              </a:rPr>
              <a:t>load</a:t>
            </a:r>
            <a:r>
              <a:rPr lang="en-US" altLang="en-US" sz="3100" dirty="0">
                <a:solidFill>
                  <a:srgbClr val="0070C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3100" b="1" i="1" dirty="0">
                <a:solidFill>
                  <a:srgbClr val="0070C0"/>
                </a:solidFill>
                <a:latin typeface="Arial" panose="020B0604020202020204" pitchFamily="34" charset="0"/>
              </a:rPr>
              <a:t>store</a:t>
            </a:r>
            <a:r>
              <a:rPr lang="en-US" altLang="en-US" sz="3100" dirty="0">
                <a:solidFill>
                  <a:srgbClr val="0070C0"/>
                </a:solidFill>
                <a:latin typeface="Arial" panose="020B0604020202020204" pitchFamily="34" charset="0"/>
              </a:rPr>
              <a:t> instructions.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ADBCFFBD-AF88-90AD-DA35-5FA8EDF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42C8DD-68DA-DA47-901B-80C0930C64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915458" name="Rectangle 1026">
            <a:extLst>
              <a:ext uri="{FF2B5EF4-FFF2-40B4-BE49-F238E27FC236}">
                <a16:creationId xmlns:a16="http://schemas.microsoft.com/office/drawing/2014/main" id="{0DADC400-3142-6604-BB4A-8DECD423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7467600" cy="914400"/>
          </a:xfrm>
        </p:spPr>
        <p:txBody>
          <a:bodyPr/>
          <a:lstStyle/>
          <a:p>
            <a:pPr>
              <a:defRPr/>
            </a:pPr>
            <a:r>
              <a:rPr lang="en-US" sz="3400" b="1" dirty="0">
                <a:solidFill>
                  <a:srgbClr val="FF0000"/>
                </a:solidFill>
                <a:latin typeface="Arial" charset="0"/>
              </a:rPr>
              <a:t>Pros and Cons of each switching approach</a:t>
            </a:r>
            <a:endParaRPr lang="en-US" sz="33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1140" name="Rectangle 1027">
            <a:extLst>
              <a:ext uri="{FF2B5EF4-FFF2-40B4-BE49-F238E27FC236}">
                <a16:creationId xmlns:a16="http://schemas.microsoft.com/office/drawing/2014/main" id="{C56B941E-8AB5-5D39-4AB2-A7F4A4520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724400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2600" dirty="0">
                <a:latin typeface="Arial" panose="020B0604020202020204" pitchFamily="34" charset="0"/>
              </a:rPr>
              <a:t>There are advantages and disadvantages to each switching approach.</a:t>
            </a:r>
          </a:p>
          <a:p>
            <a:pPr lvl="1">
              <a:lnSpc>
                <a:spcPct val="95000"/>
              </a:lnSpc>
            </a:pPr>
            <a:r>
              <a:rPr lang="en-US" altLang="en-US" sz="2400" b="1" u="sng" dirty="0">
                <a:latin typeface="Arial" panose="020B0604020202020204" pitchFamily="34" charset="0"/>
              </a:rPr>
              <a:t>Bus-based networks</a:t>
            </a:r>
            <a:r>
              <a:rPr lang="en-US" altLang="en-US" sz="2400" dirty="0">
                <a:latin typeface="Arial" panose="020B0604020202020204" pitchFamily="34" charset="0"/>
              </a:rPr>
              <a:t>:  </a:t>
            </a:r>
          </a:p>
          <a:p>
            <a:pPr lvl="2">
              <a:lnSpc>
                <a:spcPct val="95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Economical but can be bottlenecks. </a:t>
            </a:r>
          </a:p>
          <a:p>
            <a:pPr lvl="2">
              <a:lnSpc>
                <a:spcPct val="95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Parallel buses can alleviate bottlenecks, but are costly.</a:t>
            </a:r>
          </a:p>
          <a:p>
            <a:pPr lvl="1">
              <a:lnSpc>
                <a:spcPct val="95000"/>
              </a:lnSpc>
            </a:pPr>
            <a:r>
              <a:rPr lang="en-US" altLang="en-US" sz="2400" b="1" u="sng" dirty="0">
                <a:latin typeface="Arial" panose="020B0604020202020204" pitchFamily="34" charset="0"/>
              </a:rPr>
              <a:t>Crossbar networks </a:t>
            </a:r>
          </a:p>
          <a:p>
            <a:pPr lvl="2">
              <a:lnSpc>
                <a:spcPct val="95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Nonblocking network but require n</a:t>
            </a:r>
            <a:r>
              <a:rPr lang="en-US" altLang="en-US" sz="2000" baseline="30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 switches to connect n entities.</a:t>
            </a:r>
          </a:p>
          <a:p>
            <a:pPr lvl="1">
              <a:lnSpc>
                <a:spcPct val="95000"/>
              </a:lnSpc>
            </a:pPr>
            <a:r>
              <a:rPr lang="en-US" altLang="en-US" sz="2400" b="1" u="sng" dirty="0">
                <a:latin typeface="Arial" panose="020B0604020202020204" pitchFamily="34" charset="0"/>
              </a:rPr>
              <a:t>Omega networks </a:t>
            </a:r>
          </a:p>
          <a:p>
            <a:pPr lvl="2">
              <a:lnSpc>
                <a:spcPct val="95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Blocking, but exhibit less contention than bus-based networks.</a:t>
            </a:r>
          </a:p>
          <a:p>
            <a:pPr lvl="2">
              <a:lnSpc>
                <a:spcPct val="95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Cheaper than crossbar, </a:t>
            </a:r>
            <a:r>
              <a:rPr lang="en-US" altLang="en-US" sz="2000" i="1" dirty="0">
                <a:latin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</a:rPr>
              <a:t> nodes needing log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lang="en-US" altLang="en-US" sz="2000" i="1" dirty="0">
                <a:latin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</a:rPr>
              <a:t> stages with </a:t>
            </a:r>
            <a:r>
              <a:rPr lang="en-US" altLang="en-US" sz="2000" i="1" dirty="0">
                <a:latin typeface="Arial" panose="020B0604020202020204" pitchFamily="34" charset="0"/>
              </a:rPr>
              <a:t>n </a:t>
            </a:r>
            <a:r>
              <a:rPr lang="en-US" altLang="en-US" sz="2000" dirty="0">
                <a:latin typeface="Arial" panose="020B0604020202020204" pitchFamily="34" charset="0"/>
              </a:rPr>
              <a:t>/ 2 switches per stage.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E38060D1-A8B3-963B-19C7-5F3DB0EE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51FB9-2A6C-3D48-A973-0264CACF87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917506" name="Rectangle 1026">
            <a:extLst>
              <a:ext uri="{FF2B5EF4-FFF2-40B4-BE49-F238E27FC236}">
                <a16:creationId xmlns:a16="http://schemas.microsoft.com/office/drawing/2014/main" id="{E40C921D-34DB-7E27-E67A-4EE8D5DC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2563"/>
            <a:ext cx="8153400" cy="914400"/>
          </a:xfrm>
        </p:spPr>
        <p:txBody>
          <a:bodyPr/>
          <a:lstStyle/>
          <a:p>
            <a:pPr>
              <a:defRPr/>
            </a:pPr>
            <a:r>
              <a:rPr lang="en-US" sz="3400" b="1" dirty="0">
                <a:solidFill>
                  <a:srgbClr val="FF0000"/>
                </a:solidFill>
                <a:latin typeface="Arial" charset="0"/>
              </a:rPr>
              <a:t>MIMD– Distributed Shared Memory Multiprocessors</a:t>
            </a:r>
            <a:endParaRPr lang="en-US" sz="33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3188" name="Rectangle 1027">
            <a:extLst>
              <a:ext uri="{FF2B5EF4-FFF2-40B4-BE49-F238E27FC236}">
                <a16:creationId xmlns:a16="http://schemas.microsoft.com/office/drawing/2014/main" id="{94202447-5249-84B9-1515-FD998EC08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724400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Tightly-coupled multiprocessor systems use the same memory.  They are also referred to as shared memory multiprocessors.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The processors do not necessarily have to share the same block of physical memory: 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Each processor can have its own memory, but it must share it with the other processors.</a:t>
            </a:r>
          </a:p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en-US" altLang="en-US" sz="2200">
                <a:latin typeface="Arial" panose="020B0604020202020204" pitchFamily="34" charset="0"/>
              </a:rPr>
              <a:t>Configurations such as these are called </a:t>
            </a:r>
            <a:r>
              <a:rPr lang="en-US" altLang="en-US" sz="2200" i="1">
                <a:latin typeface="Arial" panose="020B0604020202020204" pitchFamily="34" charset="0"/>
              </a:rPr>
              <a:t>distributed</a:t>
            </a:r>
            <a:r>
              <a:rPr lang="en-US" altLang="en-US" sz="2200">
                <a:latin typeface="Arial" panose="020B0604020202020204" pitchFamily="34" charset="0"/>
              </a:rPr>
              <a:t> </a:t>
            </a:r>
            <a:r>
              <a:rPr lang="en-US" altLang="en-US" sz="2200" i="1">
                <a:latin typeface="Arial" panose="020B0604020202020204" pitchFamily="34" charset="0"/>
              </a:rPr>
              <a:t>shared memory multiprocessors</a:t>
            </a:r>
            <a:r>
              <a:rPr lang="en-US" altLang="en-US" sz="2200">
                <a:latin typeface="Arial" panose="020B0604020202020204" pitchFamily="34" charset="0"/>
              </a:rPr>
              <a:t>.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C94364B4-83CA-9EF3-AFBF-6EF4DEF3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C53755-D0B6-B642-B39D-A251B996C0A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919554" name="Rectangle 1026">
            <a:extLst>
              <a:ext uri="{FF2B5EF4-FFF2-40B4-BE49-F238E27FC236}">
                <a16:creationId xmlns:a16="http://schemas.microsoft.com/office/drawing/2014/main" id="{AFA40AA1-7790-C149-96E8-E7ED05853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579438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3600" b="1" i="1" dirty="0">
                <a:solidFill>
                  <a:srgbClr val="C00000"/>
                </a:solidFill>
                <a:latin typeface="Arial" pitchFamily="34" charset="0"/>
              </a:rPr>
              <a:t>distributed</a:t>
            </a:r>
            <a:r>
              <a:rPr lang="en-US" sz="3600" b="1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3600" b="1" i="1" dirty="0">
                <a:solidFill>
                  <a:srgbClr val="C00000"/>
                </a:solidFill>
                <a:latin typeface="Arial" pitchFamily="34" charset="0"/>
              </a:rPr>
              <a:t>shared memory multiprocessors</a:t>
            </a:r>
            <a:endParaRPr lang="en-US" sz="33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1444" name="Rectangle 1027">
            <a:extLst>
              <a:ext uri="{FF2B5EF4-FFF2-40B4-BE49-F238E27FC236}">
                <a16:creationId xmlns:a16="http://schemas.microsoft.com/office/drawing/2014/main" id="{88FC8E05-9AE7-C16D-74CA-91C00ECC2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4267200" cy="2743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altLang="en-US" sz="2600" dirty="0">
                <a:latin typeface="Arial" panose="020B0604020202020204" pitchFamily="34" charset="0"/>
              </a:rPr>
              <a:t>The interconnection network must be fast enough to support multiple concurrent accesses to memory, or it will slow down the whole system.</a:t>
            </a:r>
            <a:endParaRPr lang="th-TH" altLang="en-US" sz="2600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altLang="en-US" sz="2600" dirty="0">
                <a:latin typeface="Arial" panose="020B0604020202020204" pitchFamily="34" charset="0"/>
              </a:rPr>
              <a:t>Thus, the interconnection network limits the number of processors in a UMA system.</a:t>
            </a:r>
            <a:endParaRPr lang="en-US" altLang="en-US" sz="2600" i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19DEF0-03D5-7B16-27B5-5070812DB91D}"/>
              </a:ext>
            </a:extLst>
          </p:cNvPr>
          <p:cNvGraphicFramePr/>
          <p:nvPr/>
        </p:nvGraphicFramePr>
        <p:xfrm>
          <a:off x="1752600" y="228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46" name="Rectangle 1027">
            <a:extLst>
              <a:ext uri="{FF2B5EF4-FFF2-40B4-BE49-F238E27FC236}">
                <a16:creationId xmlns:a16="http://schemas.microsoft.com/office/drawing/2014/main" id="{2F1A8AF5-2FAA-CAE9-AFCB-945F54B6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4267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 marL="342900" indent="-342900" eaLnBrk="0" hangingPunct="0">
              <a:lnSpc>
                <a:spcPct val="95000"/>
              </a:lnSpc>
              <a:spcBef>
                <a:spcPct val="30000"/>
              </a:spcBef>
              <a:buChar char="•"/>
              <a:defRPr sz="2600">
                <a:latin typeface="Arial" panose="020B0604020202020204" pitchFamily="34" charset="0"/>
                <a:cs typeface="+mn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cs typeface="+mn-cs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see memory as one contiguous addressable space, each processor gets its own piece of it</a:t>
            </a:r>
            <a:endParaRPr lang="th-TH" altLang="en-US" dirty="0"/>
          </a:p>
          <a:p>
            <a:pPr>
              <a:defRPr/>
            </a:pPr>
            <a:r>
              <a:rPr lang="en-US" altLang="en-US" dirty="0"/>
              <a:t>a processor can access its own memory much more quickly.</a:t>
            </a:r>
          </a:p>
          <a:p>
            <a:pPr>
              <a:defRPr/>
            </a:pPr>
            <a:r>
              <a:rPr lang="en-US" altLang="en-US" dirty="0"/>
              <a:t>Not only does each processor have its own memory, it also has its own cache, a configuration that can lead to </a:t>
            </a:r>
            <a:r>
              <a:rPr lang="en-US" altLang="en-US" i="1" dirty="0">
                <a:solidFill>
                  <a:srgbClr val="FF0000"/>
                </a:solidFill>
              </a:rPr>
              <a:t>cache coherence problems</a:t>
            </a:r>
          </a:p>
        </p:txBody>
      </p:sp>
      <p:cxnSp>
        <p:nvCxnSpPr>
          <p:cNvPr id="95239" name="Straight Connector 3">
            <a:extLst>
              <a:ext uri="{FF2B5EF4-FFF2-40B4-BE49-F238E27FC236}">
                <a16:creationId xmlns:a16="http://schemas.microsoft.com/office/drawing/2014/main" id="{A0CA0798-891D-427B-549B-0571DB4264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2514600"/>
            <a:ext cx="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0ADBF4EE-E6B3-D9B2-3C1A-04A32B8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20526-CB5B-3E4D-A180-D2CD379A68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923650" name="Rectangle 1026">
            <a:extLst>
              <a:ext uri="{FF2B5EF4-FFF2-40B4-BE49-F238E27FC236}">
                <a16:creationId xmlns:a16="http://schemas.microsoft.com/office/drawing/2014/main" id="{86CEBB32-9EC4-98F6-0445-FA9015E97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4045324" cy="1147762"/>
          </a:xfrm>
        </p:spPr>
        <p:txBody>
          <a:bodyPr/>
          <a:lstStyle/>
          <a:p>
            <a:pPr>
              <a:defRPr/>
            </a:pPr>
            <a:r>
              <a:rPr lang="en-US" sz="3400" b="1" dirty="0">
                <a:solidFill>
                  <a:srgbClr val="FF0000"/>
                </a:solidFill>
                <a:latin typeface="Arial" charset="0"/>
              </a:rPr>
              <a:t>MIMD– Shared memory</a:t>
            </a:r>
            <a:endParaRPr lang="en-US" sz="3300" dirty="0">
              <a:latin typeface="Arial" charset="0"/>
            </a:endParaRPr>
          </a:p>
        </p:txBody>
      </p:sp>
      <p:sp>
        <p:nvSpPr>
          <p:cNvPr id="97284" name="Rectangle 1027">
            <a:extLst>
              <a:ext uri="{FF2B5EF4-FFF2-40B4-BE49-F238E27FC236}">
                <a16:creationId xmlns:a16="http://schemas.microsoft.com/office/drawing/2014/main" id="{6C5CC453-FE08-9218-060E-3E4F409B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87490"/>
            <a:ext cx="5486400" cy="161291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Cache coherence problems arise when main memory data is changed and the cached image is not. (We say that the cached value is </a:t>
            </a:r>
            <a:r>
              <a:rPr lang="en-US" altLang="en-US" sz="2000" i="1" dirty="0">
                <a:latin typeface="Arial" panose="020B0604020202020204" pitchFamily="34" charset="0"/>
              </a:rPr>
              <a:t>stale</a:t>
            </a:r>
            <a:r>
              <a:rPr lang="en-US" altLang="en-US" sz="2000" dirty="0">
                <a:latin typeface="Arial" panose="020B0604020202020204" pitchFamily="34" charset="0"/>
              </a:rPr>
              <a:t>.)</a:t>
            </a:r>
          </a:p>
        </p:txBody>
      </p:sp>
      <p:pic>
        <p:nvPicPr>
          <p:cNvPr id="97286" name="Picture 6">
            <a:extLst>
              <a:ext uri="{FF2B5EF4-FFF2-40B4-BE49-F238E27FC236}">
                <a16:creationId xmlns:a16="http://schemas.microsoft.com/office/drawing/2014/main" id="{2C3CF953-E730-924A-352E-AE772D12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07" y="194473"/>
            <a:ext cx="3923117" cy="30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E28F23-756A-A174-DA17-6AD4FD737EA2}"/>
              </a:ext>
            </a:extLst>
          </p:cNvPr>
          <p:cNvSpPr txBox="1"/>
          <p:nvPr/>
        </p:nvSpPr>
        <p:spPr>
          <a:xfrm>
            <a:off x="243169" y="3249449"/>
            <a:ext cx="7756710" cy="267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-To combat this problem,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some NUMA machines are equipped with </a:t>
            </a:r>
            <a:r>
              <a:rPr lang="en-US" altLang="en-US" sz="2000" i="1" dirty="0">
                <a:latin typeface="Arial" panose="020B0604020202020204" pitchFamily="34" charset="0"/>
              </a:rPr>
              <a:t>snoopy cache controllers</a:t>
            </a:r>
            <a:r>
              <a:rPr lang="en-US" altLang="en-US" sz="2000" dirty="0">
                <a:latin typeface="Arial" panose="020B0604020202020204" pitchFamily="34" charset="0"/>
              </a:rPr>
              <a:t> that monitor all caches on the systems. These systems are called </a:t>
            </a:r>
            <a:r>
              <a:rPr lang="en-US" altLang="en-US" sz="2000" i="1" dirty="0">
                <a:latin typeface="Arial" panose="020B0604020202020204" pitchFamily="34" charset="0"/>
              </a:rPr>
              <a:t>cache coherent NUMA</a:t>
            </a:r>
            <a:r>
              <a:rPr lang="en-US" altLang="en-US" sz="2000" dirty="0">
                <a:latin typeface="Arial" panose="020B0604020202020204" pitchFamily="34" charset="0"/>
              </a:rPr>
              <a:t> (CC-NUMA) architectures.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 simpler approach is to ask the processor having the stale value to either void the stale cached value or to update it with the new value.  </a:t>
            </a:r>
            <a:endParaRPr lang="en-US" altLang="en-US" sz="20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050">
            <a:extLst>
              <a:ext uri="{FF2B5EF4-FFF2-40B4-BE49-F238E27FC236}">
                <a16:creationId xmlns:a16="http://schemas.microsoft.com/office/drawing/2014/main" id="{A4138E29-99B7-A90A-F00B-07E93DE26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 wrap="square" anchor="b">
            <a:normAutofit/>
          </a:bodyPr>
          <a:lstStyle/>
          <a:p>
            <a:pPr>
              <a:defRPr/>
            </a:pPr>
            <a:r>
              <a:rPr lang="en-US" b="1"/>
              <a:t>Distributed Computing</a:t>
            </a:r>
            <a:endParaRPr lang="en-US"/>
          </a:p>
        </p:txBody>
      </p:sp>
      <p:sp>
        <p:nvSpPr>
          <p:cNvPr id="99332" name="Rectangle 2051">
            <a:extLst>
              <a:ext uri="{FF2B5EF4-FFF2-40B4-BE49-F238E27FC236}">
                <a16:creationId xmlns:a16="http://schemas.microsoft.com/office/drawing/2014/main" id="{FACF2C08-68ED-FE74-3386-29DB621621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6882" y="1198702"/>
            <a:ext cx="4419600" cy="54594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Distributed computing is another form of multiprocessing. However, the term </a:t>
            </a:r>
            <a:r>
              <a:rPr lang="en-US" altLang="en-US" sz="1800" i="1" dirty="0"/>
              <a:t>distributed computing</a:t>
            </a:r>
            <a:r>
              <a:rPr lang="en-US" altLang="en-US" sz="1800" dirty="0"/>
              <a:t> means different things to different people.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In a sense, all multiprocessor systems are distributed systems because the processing load is distributed among processors that work collaboratively.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>
                <a:solidFill>
                  <a:srgbClr val="C00000"/>
                </a:solidFill>
              </a:rPr>
              <a:t>The common understanding is that a distributed system consists of very loosely-coupled processing units.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Recently, Networks of Workstations </a:t>
            </a:r>
            <a:r>
              <a:rPr lang="en-US" altLang="en-US" sz="1800" b="1" dirty="0"/>
              <a:t>(</a:t>
            </a:r>
            <a:r>
              <a:rPr lang="en-US" altLang="en-US" sz="1800" dirty="0"/>
              <a:t>NOWs) have been used as distributed systems to solve large, intractable problems.</a:t>
            </a:r>
          </a:p>
        </p:txBody>
      </p:sp>
      <p:pic>
        <p:nvPicPr>
          <p:cNvPr id="99334" name="Picture 6" descr="My Techno Warehouse: Introduction">
            <a:extLst>
              <a:ext uri="{FF2B5EF4-FFF2-40B4-BE49-F238E27FC236}">
                <a16:creationId xmlns:a16="http://schemas.microsoft.com/office/drawing/2014/main" id="{2F9C65CC-4430-5B10-4D91-9438E2D9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1905000"/>
            <a:ext cx="4038600" cy="26330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BD28672F-7515-B492-4195-66EF7950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252E18E3-301A-D241-BE37-4E109EB347F8}" type="slidenum">
              <a:rPr lang="en-US" altLang="en-US" sz="14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2" name="Picture 6" descr="RPC(remote procedure call) in distributed system in hindi - YouTube">
            <a:extLst>
              <a:ext uri="{FF2B5EF4-FFF2-40B4-BE49-F238E27FC236}">
                <a16:creationId xmlns:a16="http://schemas.microsoft.com/office/drawing/2014/main" id="{5E4C8B43-2DD3-29AB-8238-7086658C7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38148" r="20833" b="15926"/>
          <a:stretch/>
        </p:blipFill>
        <p:spPr bwMode="auto">
          <a:xfrm>
            <a:off x="3352800" y="73818"/>
            <a:ext cx="5704839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52402DB6-581E-CAB9-AD75-4C90CDFA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36AFA-1F90-7A4D-B881-6BDAD62620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931842" name="Rectangle 4098">
            <a:extLst>
              <a:ext uri="{FF2B5EF4-FFF2-40B4-BE49-F238E27FC236}">
                <a16:creationId xmlns:a16="http://schemas.microsoft.com/office/drawing/2014/main" id="{C5BFC570-3B09-4D3F-AA10-5342D9EA5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042006"/>
            <a:ext cx="3352800" cy="685800"/>
          </a:xfrm>
        </p:spPr>
        <p:txBody>
          <a:bodyPr/>
          <a:lstStyle/>
          <a:p>
            <a:pPr>
              <a:defRPr/>
            </a:pPr>
            <a:r>
              <a:rPr lang="en-US" sz="3400" b="1" dirty="0">
                <a:solidFill>
                  <a:srgbClr val="C00000"/>
                </a:solidFill>
                <a:latin typeface="Arial" charset="0"/>
              </a:rPr>
              <a:t>Parallel  in general computing</a:t>
            </a:r>
            <a:endParaRPr lang="en-US" sz="33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3492" name="Rectangle 4099">
            <a:extLst>
              <a:ext uri="{FF2B5EF4-FFF2-40B4-BE49-F238E27FC236}">
                <a16:creationId xmlns:a16="http://schemas.microsoft.com/office/drawing/2014/main" id="{30D511D7-B587-8A9B-B844-C79B84CAB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42672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500" b="1" dirty="0">
                <a:latin typeface="Arial" pitchFamily="34" charset="0"/>
              </a:rPr>
              <a:t>For general-use computing</a:t>
            </a:r>
            <a:r>
              <a:rPr lang="en-US" sz="2500" dirty="0">
                <a:latin typeface="Arial" pitchFamily="34" charset="0"/>
              </a:rPr>
              <a:t>, </a:t>
            </a:r>
          </a:p>
          <a:p>
            <a:pPr marL="457200" lvl="1" indent="0">
              <a:lnSpc>
                <a:spcPct val="9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2100" dirty="0">
                <a:latin typeface="Arial" pitchFamily="34" charset="0"/>
                <a:sym typeface="Wingdings" pitchFamily="2" charset="2"/>
              </a:rPr>
              <a:t></a:t>
            </a:r>
            <a:r>
              <a:rPr lang="en-US" sz="2100" dirty="0">
                <a:latin typeface="Arial" pitchFamily="34" charset="0"/>
              </a:rPr>
              <a:t>the </a:t>
            </a:r>
            <a:r>
              <a:rPr lang="en-US" sz="2100" b="1" dirty="0">
                <a:latin typeface="Arial" pitchFamily="34" charset="0"/>
              </a:rPr>
              <a:t>details of the network and the nature of the multiplatform computing should be transparent </a:t>
            </a:r>
            <a:r>
              <a:rPr lang="en-US" sz="2100" dirty="0">
                <a:latin typeface="Arial" pitchFamily="34" charset="0"/>
              </a:rPr>
              <a:t>to the users of the system.</a:t>
            </a:r>
          </a:p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500" b="1" dirty="0">
                <a:latin typeface="Arial" pitchFamily="34" charset="0"/>
              </a:rPr>
              <a:t>Remote procedure calls (RPCs) enable this transparency</a:t>
            </a:r>
            <a:r>
              <a:rPr lang="en-US" sz="2500" dirty="0">
                <a:latin typeface="Arial" pitchFamily="34" charset="0"/>
              </a:rPr>
              <a:t>.  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100" dirty="0">
                <a:latin typeface="Arial" pitchFamily="34" charset="0"/>
              </a:rPr>
              <a:t>RPCs use resources on remote machines by invoking procedures that reside and are executed on the remote machines.</a:t>
            </a:r>
          </a:p>
          <a:p>
            <a:pPr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2500" dirty="0">
                <a:latin typeface="Arial" pitchFamily="34" charset="0"/>
              </a:rPr>
              <a:t>Currently, the XML-RPC, </a:t>
            </a:r>
            <a:r>
              <a:rPr lang="en-US" sz="2500" dirty="0" err="1">
                <a:latin typeface="Arial" pitchFamily="34" charset="0"/>
              </a:rPr>
              <a:t>Websocket</a:t>
            </a:r>
            <a:r>
              <a:rPr lang="en-US" sz="2500" dirty="0">
                <a:latin typeface="Arial" pitchFamily="34" charset="0"/>
              </a:rPr>
              <a:t> and REST (web-services) are taking place of </a:t>
            </a:r>
            <a:r>
              <a:rPr lang="en-US" sz="2500">
                <a:latin typeface="Arial" pitchFamily="34" charset="0"/>
              </a:rPr>
              <a:t>the traditional RPCs.</a:t>
            </a:r>
            <a:endParaRPr lang="en-US" sz="2500" dirty="0">
              <a:latin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3CAEB1B-F9A6-4A31-90B8-E6FCB3811C16}" type="slidenum">
              <a:rPr lang="en-US" altLang="en-US" sz="1400" baseline="0"/>
              <a:pPr>
                <a:spcBef>
                  <a:spcPct val="0"/>
                </a:spcBef>
              </a:pPr>
              <a:t>36</a:t>
            </a:fld>
            <a:endParaRPr lang="en-US" altLang="en-US" sz="1400" baseline="0"/>
          </a:p>
        </p:txBody>
      </p:sp>
      <p:sp>
        <p:nvSpPr>
          <p:cNvPr id="142339" name="Rectangle 409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467600" cy="914400"/>
          </a:xfrm>
        </p:spPr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charset="0"/>
              </a:rPr>
              <a:t>9.4 Parallel and Multiprocessor Architectures</a:t>
            </a:r>
            <a:endParaRPr lang="en-US" alt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2340" name="Rectangle 4099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876800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500">
                <a:latin typeface="Arial" charset="0"/>
              </a:rPr>
              <a:t>Cloud computing is distributed computing to the extreme.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500">
                <a:latin typeface="Arial" charset="0"/>
              </a:rPr>
              <a:t>It provides </a:t>
            </a:r>
            <a:r>
              <a:rPr lang="en-US" altLang="en-US" sz="2500" i="1">
                <a:latin typeface="Arial" charset="0"/>
              </a:rPr>
              <a:t>services</a:t>
            </a:r>
            <a:r>
              <a:rPr lang="en-US" altLang="en-US" sz="2500">
                <a:latin typeface="Arial" charset="0"/>
              </a:rPr>
              <a:t> over the Internet through a collection of loosely-coupled systems.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500">
                <a:latin typeface="Arial" charset="0"/>
              </a:rPr>
              <a:t>In theory, the service consumer has no awareness of the hardware, or even its location.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/>
              <a:t>Your services and data may even be located on the same physical system as that of your business competitor.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</a:pPr>
            <a:r>
              <a:rPr lang="en-US" altLang="en-US" sz="2400"/>
              <a:t>The hardware might even be located in another country.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500">
                <a:latin typeface="Arial" charset="0"/>
              </a:rPr>
              <a:t>Security concerns are a major inhibiting factor for cloud computing.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E291DCC-AF11-4F83-BBDD-586AE973D2C3}" type="slidenum">
              <a:rPr lang="en-US" altLang="en-US" sz="1400" baseline="0"/>
              <a:pPr algn="r">
                <a:spcBef>
                  <a:spcPct val="0"/>
                </a:spcBef>
              </a:pPr>
              <a:t>37</a:t>
            </a:fld>
            <a:endParaRPr lang="en-US" altLang="en-US" sz="1400" baseline="0"/>
          </a:p>
        </p:txBody>
      </p:sp>
      <p:sp>
        <p:nvSpPr>
          <p:cNvPr id="58371" name="Rectangle 205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95400"/>
            <a:ext cx="7620000" cy="3810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common distinctions between RISC and CISC systems include RISC’s short, fixed-length instructions. RISC ISAs are load-store architectures. These things permit RISC systems to be highly pipelined.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Flynn’s Taxonomy provides a way to classify multiprocessor systems based upon the number of processors and data streams. It falls short of being an accurate depiction of today’s systems.</a:t>
            </a:r>
            <a:endParaRPr lang="en-US" altLang="en-US" sz="2200" i="1" dirty="0">
              <a:latin typeface="Arial" charset="0"/>
            </a:endParaRPr>
          </a:p>
        </p:txBody>
      </p:sp>
      <p:sp>
        <p:nvSpPr>
          <p:cNvPr id="58372" name="Rectangle 205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77000" cy="547688"/>
          </a:xfrm>
          <a:noFill/>
        </p:spPr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charset="0"/>
              </a:rPr>
              <a:t>Chapter 9 Conclusion</a:t>
            </a:r>
            <a:endParaRPr lang="en-US" altLang="en-US" sz="3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 txBox="1">
            <a:spLocks noGrp="1"/>
          </p:cNvSpPr>
          <p:nvPr/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14A1878-E5FF-4DC9-8A3D-8ED726436A7F}" type="slidenum">
              <a:rPr lang="en-US" altLang="en-US" sz="1400" baseline="0"/>
              <a:pPr>
                <a:spcBef>
                  <a:spcPct val="0"/>
                </a:spcBef>
              </a:pPr>
              <a:t>38</a:t>
            </a:fld>
            <a:endParaRPr lang="en-US" altLang="en-US" sz="1400" baseline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19200"/>
            <a:ext cx="7620000" cy="3810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Massively parallel processors have many processors, distributed memory, and computational elements communicate through a network. Symmetric multiprocessors have</a:t>
            </a:r>
            <a:r>
              <a:rPr lang="en-US" altLang="en-US" sz="2600">
                <a:latin typeface="Arial" charset="0"/>
                <a:sym typeface="Symbol" pitchFamily="18" charset="2"/>
              </a:rPr>
              <a:t> </a:t>
            </a:r>
            <a:r>
              <a:rPr lang="en-US" altLang="en-US" sz="2600">
                <a:latin typeface="Arial" charset="0"/>
              </a:rPr>
              <a:t> fewer processors and communicate through shared memory.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Characteristics of superscalar design include superpipelining, and specialized instruction fetch and decoding units.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77000" cy="547688"/>
          </a:xfrm>
          <a:noFill/>
        </p:spPr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charset="0"/>
              </a:rPr>
              <a:t>Chapter 9 Conclusion</a:t>
            </a:r>
            <a:endParaRPr lang="en-US" altLang="en-US" sz="3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 txBox="1">
            <a:spLocks noGrp="1"/>
          </p:cNvSpPr>
          <p:nvPr/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C4D3A3A-DABE-4C0E-8D93-F589F2686694}" type="slidenum">
              <a:rPr lang="en-US" altLang="en-US" sz="1400" baseline="0"/>
              <a:pPr>
                <a:spcBef>
                  <a:spcPct val="0"/>
                </a:spcBef>
              </a:pPr>
              <a:t>39</a:t>
            </a:fld>
            <a:endParaRPr lang="en-US" altLang="en-US" sz="1400" baseline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altLang="en-US" sz="2600">
                <a:latin typeface="Arial" charset="0"/>
              </a:rPr>
              <a:t>Very long instruction word (VLIW) architectures differ from superscalar architectures because the compiler, instead of a decoding unit, creates long instructions. </a:t>
            </a:r>
          </a:p>
          <a:p>
            <a:r>
              <a:rPr lang="en-US" altLang="en-US" sz="2600">
                <a:latin typeface="Arial" charset="0"/>
              </a:rPr>
              <a:t>Vector computers are highly-pipelined processors that operate on entire vectors or matrices at once.</a:t>
            </a:r>
          </a:p>
          <a:p>
            <a:r>
              <a:rPr lang="en-US" altLang="en-US" sz="2600">
                <a:latin typeface="Arial" charset="0"/>
              </a:rPr>
              <a:t>MIMD systems communicate through networks that can be blocking or nonblocking. The network topology often determines throughput.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77000" cy="547688"/>
          </a:xfrm>
          <a:noFill/>
        </p:spPr>
        <p:txBody>
          <a:bodyPr/>
          <a:lstStyle/>
          <a:p>
            <a:r>
              <a:rPr lang="en-US" altLang="en-US" sz="3200" b="1">
                <a:solidFill>
                  <a:schemeClr val="tx1"/>
                </a:solidFill>
                <a:latin typeface="Arial" charset="0"/>
              </a:rPr>
              <a:t>Chapter 9 Conclusion</a:t>
            </a:r>
            <a:endParaRPr lang="en-US" altLang="en-US" sz="3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8575144E-9522-A026-9C6E-0AA1A564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2FFC0-6833-B940-96AF-E5BFD5D188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th-TH" altLang="en-US" sz="1400"/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A0B398AD-7084-BE1D-B0F3-8C14334E6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52475"/>
            <a:ext cx="83820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Strategy to Enhancing Computing Performance</a:t>
            </a:r>
            <a:endParaRPr lang="en-US" sz="3000" dirty="0">
              <a:latin typeface="Arial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7B63D83-00D2-2135-028A-A1D1B667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4196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difference between CISC and RISC becomes evident through the basic computer performance equation:</a:t>
            </a:r>
          </a:p>
          <a:p>
            <a:pPr eaLnBrk="1" hangingPunct="1">
              <a:spcBef>
                <a:spcPct val="4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RISC</a:t>
            </a:r>
            <a:r>
              <a:rPr lang="en-US" altLang="en-US" sz="2600" dirty="0">
                <a:latin typeface="Arial" panose="020B0604020202020204" pitchFamily="34" charset="0"/>
              </a:rPr>
              <a:t> systems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shorten execution time by reducing the clock cycles per instruction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CISC </a:t>
            </a:r>
            <a:r>
              <a:rPr lang="en-US" altLang="en-US" sz="2600" dirty="0">
                <a:latin typeface="Arial" panose="020B0604020202020204" pitchFamily="34" charset="0"/>
              </a:rPr>
              <a:t>systems improve performance by </a:t>
            </a:r>
            <a:r>
              <a:rPr lang="en-US" altLang="en-US" sz="26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reducing the number of instructions per program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8917" name="Picture 4" descr="0Cpu_equ">
            <a:extLst>
              <a:ext uri="{FF2B5EF4-FFF2-40B4-BE49-F238E27FC236}">
                <a16:creationId xmlns:a16="http://schemas.microsoft.com/office/drawing/2014/main" id="{53D40BD8-7509-F44E-077E-C00DA68E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86075"/>
            <a:ext cx="8382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18A1618B-798E-0FE8-56C4-EA82088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8C3B8-BB4E-DA4D-A234-F57D4C5A70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th-TH" altLang="en-US" sz="1400"/>
          </a:p>
        </p:txBody>
      </p:sp>
      <p:sp>
        <p:nvSpPr>
          <p:cNvPr id="868354" name="Rectangle 2">
            <a:extLst>
              <a:ext uri="{FF2B5EF4-FFF2-40B4-BE49-F238E27FC236}">
                <a16:creationId xmlns:a16="http://schemas.microsoft.com/office/drawing/2014/main" id="{E6D95C66-6935-E783-E405-E02CB1F7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7630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Enable hardwired control units</a:t>
            </a:r>
            <a:endParaRPr lang="en-US" sz="3000" dirty="0">
              <a:latin typeface="Arial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ED918B2-DD52-7DD1-3859-B409B4040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9600" cy="51054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 simple instruction set of </a:t>
            </a:r>
            <a:r>
              <a:rPr lang="en-US" altLang="en-US" sz="2600" b="1" dirty="0">
                <a:latin typeface="Arial" panose="020B0604020202020204" pitchFamily="34" charset="0"/>
              </a:rPr>
              <a:t>RISC machines enables control units to be hardwired </a:t>
            </a:r>
            <a:r>
              <a:rPr lang="en-US" altLang="en-US" sz="2600" dirty="0">
                <a:latin typeface="Arial" panose="020B0604020202020204" pitchFamily="34" charset="0"/>
              </a:rPr>
              <a:t>for maximum speed.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The more complex and variable length instruction set of </a:t>
            </a:r>
            <a:r>
              <a:rPr lang="en-US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CISC machines requires microcode-based control units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 that interpret instructions as they are fetched from memory.  This translation takes time.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Only around 20% of all instructions are used most of the time in CISC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With </a:t>
            </a:r>
            <a:r>
              <a:rPr lang="en-US" altLang="en-US" sz="2600" b="1" dirty="0">
                <a:latin typeface="Arial" panose="020B0604020202020204" pitchFamily="34" charset="0"/>
              </a:rPr>
              <a:t>fixed-length instructions, RISC lends itself to pipelining and speculative execution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07FE0AB2-64E1-1E91-49BB-30645FF7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E4493C-C91C-2A4F-BE1A-E1C64678C7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th-TH" altLang="en-US" sz="1400"/>
          </a:p>
        </p:txBody>
      </p:sp>
      <p:sp>
        <p:nvSpPr>
          <p:cNvPr id="43011" name="Text Box 8">
            <a:extLst>
              <a:ext uri="{FF2B5EF4-FFF2-40B4-BE49-F238E27FC236}">
                <a16:creationId xmlns:a16="http://schemas.microsoft.com/office/drawing/2014/main" id="{B91499BA-9BA2-41B6-25F1-0ECC3442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93850"/>
            <a:ext cx="3200400" cy="1506538"/>
          </a:xfrm>
          <a:prstGeom prst="rect">
            <a:avLst/>
          </a:prstGeom>
          <a:solidFill>
            <a:srgbClr val="FFE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mov ax, 0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mov bx, 10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mov cx, 5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Begin  add ax, bx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loop Begin</a:t>
            </a:r>
          </a:p>
        </p:txBody>
      </p:sp>
      <p:sp>
        <p:nvSpPr>
          <p:cNvPr id="870402" name="Rectangle 2">
            <a:extLst>
              <a:ext uri="{FF2B5EF4-FFF2-40B4-BE49-F238E27FC236}">
                <a16:creationId xmlns:a16="http://schemas.microsoft.com/office/drawing/2014/main" id="{310A2C84-3F10-5F6C-41FB-052E64826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92100"/>
            <a:ext cx="84582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Less clocks per instruction</a:t>
            </a:r>
            <a:endParaRPr lang="en-US" sz="3000" dirty="0">
              <a:latin typeface="Arial" charset="0"/>
            </a:endParaRP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2680C65-07D4-5D8B-F78F-D258CB1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500" dirty="0">
                <a:latin typeface="Arial" panose="020B0604020202020204" pitchFamily="34" charset="0"/>
              </a:rPr>
              <a:t>Consider the the program fragments: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1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1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sz="21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The total clock cycles for the CISC version might be: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(2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movs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sym typeface="Symbol" pitchFamily="2" charset="2"/>
              </a:rPr>
              <a:t> 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1 cycle) + (1 </a:t>
            </a:r>
            <a:r>
              <a:rPr lang="en-US" altLang="en-US" sz="19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  <a:sym typeface="Symbol" pitchFamily="2" charset="2"/>
              </a:rPr>
              <a:t></a:t>
            </a:r>
            <a:r>
              <a:rPr lang="en-US" altLang="en-US" sz="1900" b="1" dirty="0">
                <a:solidFill>
                  <a:srgbClr val="FF0000"/>
                </a:solidFill>
                <a:latin typeface="Courier New" panose="02070309020205020404" pitchFamily="49" charset="0"/>
              </a:rPr>
              <a:t> 30 cycles) = 32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</a:rPr>
              <a:t>While the clock cycles for the RISC version is: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(3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movs</a:t>
            </a:r>
            <a:r>
              <a:rPr lang="en-US" altLang="en-US" sz="1900" b="1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  <a:sym typeface="Symbol" pitchFamily="2" charset="2"/>
              </a:rPr>
              <a:t> </a:t>
            </a:r>
            <a:r>
              <a:rPr lang="en-US" altLang="en-US" sz="1900" b="1" dirty="0">
                <a:latin typeface="Courier New" panose="02070309020205020404" pitchFamily="49" charset="0"/>
              </a:rPr>
              <a:t>1 cycle) + (5 adds </a:t>
            </a:r>
            <a:r>
              <a:rPr lang="en-US" altLang="en-US" sz="1900" b="1" dirty="0">
                <a:latin typeface="Courier New" panose="02070309020205020404" pitchFamily="49" charset="0"/>
                <a:sym typeface="Symbol" pitchFamily="2" charset="2"/>
              </a:rPr>
              <a:t></a:t>
            </a:r>
            <a:r>
              <a:rPr lang="en-US" altLang="en-US" sz="1900" b="1" dirty="0">
                <a:latin typeface="Courier New" panose="02070309020205020404" pitchFamily="49" charset="0"/>
              </a:rPr>
              <a:t> 1 cycle) + (5 loops </a:t>
            </a:r>
            <a:r>
              <a:rPr lang="en-US" altLang="en-US" sz="1900" b="1" dirty="0">
                <a:latin typeface="Courier New" panose="02070309020205020404" pitchFamily="49" charset="0"/>
                <a:sym typeface="Symbol" pitchFamily="2" charset="2"/>
              </a:rPr>
              <a:t></a:t>
            </a:r>
            <a:r>
              <a:rPr lang="en-US" altLang="en-US" sz="1900" b="1" dirty="0">
                <a:latin typeface="Courier New" panose="02070309020205020404" pitchFamily="49" charset="0"/>
              </a:rPr>
              <a:t> 1 cycle) = 13 cycles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500" dirty="0">
                <a:latin typeface="Arial" panose="020B0604020202020204" pitchFamily="34" charset="0"/>
              </a:rPr>
              <a:t>With RISC clock cycle being shorter, RISC gives us much faster execution speeds.</a:t>
            </a: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56D226E6-EFC9-AA44-088A-BDF16B1B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2286000" cy="928688"/>
          </a:xfrm>
          <a:prstGeom prst="rect">
            <a:avLst/>
          </a:prstGeom>
          <a:solidFill>
            <a:srgbClr val="FFF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ax, 10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mov bx, 5</a:t>
            </a:r>
          </a:p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mul bx, ax</a:t>
            </a:r>
          </a:p>
        </p:txBody>
      </p:sp>
      <p:sp>
        <p:nvSpPr>
          <p:cNvPr id="43015" name="Text Box 6">
            <a:extLst>
              <a:ext uri="{FF2B5EF4-FFF2-40B4-BE49-F238E27FC236}">
                <a16:creationId xmlns:a16="http://schemas.microsoft.com/office/drawing/2014/main" id="{FEF6A8A6-A060-D8FD-5049-0435FD9A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990600" cy="376238"/>
          </a:xfrm>
          <a:prstGeom prst="rect">
            <a:avLst/>
          </a:prstGeom>
          <a:solidFill>
            <a:srgbClr val="FFFF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CISC</a:t>
            </a:r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D2664677-A562-D984-5A2E-7A69E00E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00200"/>
            <a:ext cx="1143000" cy="376238"/>
          </a:xfrm>
          <a:prstGeom prst="rect">
            <a:avLst/>
          </a:prstGeom>
          <a:solidFill>
            <a:srgbClr val="FFE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RISC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6B34A325-78A8-6D98-8100-C64B595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1F2A3-A086-DB44-A4D4-9CA33B656B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th-TH" altLang="en-US" sz="1400"/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AEFCC9B4-D852-AE42-D906-352F9D85D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2390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LOAD-STORE ISAs</a:t>
            </a:r>
            <a:endParaRPr lang="en-US" sz="3000" dirty="0">
              <a:latin typeface="Arial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AEA5A6B-83A0-2482-DC0A-4B207B42B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1910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Because of their </a:t>
            </a:r>
            <a:r>
              <a:rPr lang="en-US" altLang="en-US" sz="2600" b="1" dirty="0">
                <a:latin typeface="Arial" panose="020B0604020202020204" pitchFamily="34" charset="0"/>
              </a:rPr>
              <a:t>load-store ISAs</a:t>
            </a:r>
            <a:r>
              <a:rPr lang="en-US" altLang="en-US" sz="2600" dirty="0">
                <a:latin typeface="Arial" panose="020B0604020202020204" pitchFamily="34" charset="0"/>
              </a:rPr>
              <a:t>, </a:t>
            </a: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</a:rPr>
              <a:t>RISC architectures </a:t>
            </a:r>
            <a:r>
              <a:rPr lang="en-US" altLang="en-US" sz="2600" b="1" dirty="0">
                <a:solidFill>
                  <a:srgbClr val="0070C0"/>
                </a:solidFill>
                <a:latin typeface="Arial" panose="020B0604020202020204" pitchFamily="34" charset="0"/>
              </a:rPr>
              <a:t>require a large number of CPU registers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These </a:t>
            </a:r>
            <a:r>
              <a:rPr lang="en-US" altLang="en-US" sz="2600" b="1" dirty="0">
                <a:latin typeface="Arial" panose="020B0604020202020204" pitchFamily="34" charset="0"/>
              </a:rPr>
              <a:t>register provide fast access to data </a:t>
            </a:r>
            <a:r>
              <a:rPr lang="en-US" altLang="en-US" sz="2600" dirty="0">
                <a:latin typeface="Arial" panose="020B0604020202020204" pitchFamily="34" charset="0"/>
              </a:rPr>
              <a:t>during sequential program execution.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600" dirty="0">
                <a:latin typeface="Arial" panose="020B0604020202020204" pitchFamily="34" charset="0"/>
              </a:rPr>
              <a:t>They can also be employed to </a:t>
            </a:r>
            <a:r>
              <a:rPr lang="en-US" altLang="en-US" sz="2600" b="1" dirty="0">
                <a:latin typeface="Arial" panose="020B0604020202020204" pitchFamily="34" charset="0"/>
              </a:rPr>
              <a:t>reduce the overhead typically caused by passing parameters to subprograms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200" dirty="0">
                <a:latin typeface="Arial" panose="020B0604020202020204" pitchFamily="34" charset="0"/>
              </a:rPr>
              <a:t>Instead of pulling parameters off of a stack, the </a:t>
            </a:r>
            <a:r>
              <a:rPr lang="en-US" altLang="en-US" sz="2200" b="1" dirty="0">
                <a:latin typeface="Arial" panose="020B0604020202020204" pitchFamily="34" charset="0"/>
              </a:rPr>
              <a:t>subprogram is directed to use a subset of registers</a:t>
            </a:r>
            <a:r>
              <a:rPr lang="en-US" altLang="en-US" sz="22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CDC13768-58D1-A0DE-1A30-BABA77FA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C7D26-C75D-A34F-88A0-C506452858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th-TH" altLang="en-US" sz="1400"/>
          </a:p>
        </p:txBody>
      </p:sp>
      <p:sp>
        <p:nvSpPr>
          <p:cNvPr id="874498" name="Rectangle 2">
            <a:extLst>
              <a:ext uri="{FF2B5EF4-FFF2-40B4-BE49-F238E27FC236}">
                <a16:creationId xmlns:a16="http://schemas.microsoft.com/office/drawing/2014/main" id="{E9C71412-821E-DB44-24D9-B96AFC73D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92100"/>
            <a:ext cx="9144000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Overlapping Register Windows in RISC Machine</a:t>
            </a:r>
            <a:endParaRPr lang="en-US" sz="3000" dirty="0">
              <a:latin typeface="Arial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A849B3D-7FC2-7590-55A0-AEFFB1527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2667000" cy="426720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This is how registers can be overlapped in a RISC system. 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 b="1" i="1">
                <a:latin typeface="Arial" panose="020B0604020202020204" pitchFamily="34" charset="0"/>
              </a:rPr>
              <a:t>current window pointer</a:t>
            </a:r>
            <a:r>
              <a:rPr lang="en-US" altLang="en-US" sz="2400" b="1"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(CWP) points to the active register window.</a:t>
            </a:r>
          </a:p>
        </p:txBody>
      </p:sp>
      <p:pic>
        <p:nvPicPr>
          <p:cNvPr id="49157" name="Picture 4" descr="9-1">
            <a:extLst>
              <a:ext uri="{FF2B5EF4-FFF2-40B4-BE49-F238E27FC236}">
                <a16:creationId xmlns:a16="http://schemas.microsoft.com/office/drawing/2014/main" id="{06DFAC81-FD9B-B50C-A247-9AFA66BB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689100"/>
            <a:ext cx="607853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5">
            <a:extLst>
              <a:ext uri="{FF2B5EF4-FFF2-40B4-BE49-F238E27FC236}">
                <a16:creationId xmlns:a16="http://schemas.microsoft.com/office/drawing/2014/main" id="{10DF837B-9487-7B4E-E5A3-7B9D28DE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8378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There might virtually have, e.g. 24 set of 32 registers 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4494F36-58C6-F94D-53F4-80D1075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16771D-D4B4-6642-BCF3-17B07D3A77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th-TH" altLang="en-US" sz="1400"/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id="{19680D16-A92C-E0A2-4075-44767E16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620000" cy="3698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>
                <a:latin typeface="Arial" charset="0"/>
              </a:rPr>
              <a:t>RISC Machines: Converging with CISC</a:t>
            </a:r>
            <a:endParaRPr lang="en-US" sz="3000" dirty="0">
              <a:latin typeface="Arial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F48FDDE-C879-E9EB-7CD5-2551D34C0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It is becoming increasingly difficult to distinguish RISC architectures from CISC architectures.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Some RISC systems provide more extravagant instruction sets than some CISC systems.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200">
                <a:latin typeface="Arial" panose="020B0604020202020204" pitchFamily="34" charset="0"/>
              </a:rPr>
              <a:t>The RISC PowerPC has a lager ISA than the CISC Pentium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Register usage and Load/Store architecture is more prominent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600">
                <a:latin typeface="Arial" panose="020B0604020202020204" pitchFamily="34" charset="0"/>
              </a:rPr>
              <a:t>Some systems combine both approaches.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Angsana New"/>
      </a:majorFont>
      <a:minorFont>
        <a:latin typeface="Verdan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ngsana New" pitchFamily="18" charset="-34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15782</TotalTime>
  <Words>2909</Words>
  <Application>Microsoft Macintosh PowerPoint</Application>
  <PresentationFormat>On-screen Show (4:3)</PresentationFormat>
  <Paragraphs>325</Paragraphs>
  <Slides>39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Courier New</vt:lpstr>
      <vt:lpstr>Times New Roman</vt:lpstr>
      <vt:lpstr>Verdana</vt:lpstr>
      <vt:lpstr>Wingdings 2</vt:lpstr>
      <vt:lpstr>Balloons</vt:lpstr>
      <vt:lpstr>Aspect</vt:lpstr>
      <vt:lpstr>Advanced Architectures </vt:lpstr>
      <vt:lpstr>RISC versus CISC</vt:lpstr>
      <vt:lpstr>RISC Machines: Definition and Difference from CISC</vt:lpstr>
      <vt:lpstr>RISC Machines: Strategy to Enhancing Computing Performance</vt:lpstr>
      <vt:lpstr>RISC Machines: Enable hardwired control units</vt:lpstr>
      <vt:lpstr>RISC Machines: Less clocks per instruction</vt:lpstr>
      <vt:lpstr>RISC Machines: LOAD-STORE ISAs</vt:lpstr>
      <vt:lpstr>Overlapping Register Windows in RISC Machine</vt:lpstr>
      <vt:lpstr>RISC Machines: Converging with CISC</vt:lpstr>
      <vt:lpstr>RISC Machines: Comparisons</vt:lpstr>
      <vt:lpstr>RISC Machines</vt:lpstr>
      <vt:lpstr>Parallel processing</vt:lpstr>
      <vt:lpstr>Flynn’s Taxonomy</vt:lpstr>
      <vt:lpstr>Flynn’s Taxonomy</vt:lpstr>
      <vt:lpstr>Flynn’s Taxonomy</vt:lpstr>
      <vt:lpstr>Flynn’s Taxonomy: The Fall Shorts</vt:lpstr>
      <vt:lpstr>Flynn’s Taxonomy: Extended MIMD  for SMP vs MPP</vt:lpstr>
      <vt:lpstr>9.3 Flynn’s Taxonomy: MIMD- Distributed Computing</vt:lpstr>
      <vt:lpstr>Parallel and Multiprocessor Architectures</vt:lpstr>
      <vt:lpstr>Super-pipelining</vt:lpstr>
      <vt:lpstr>Super scalar architecture</vt:lpstr>
      <vt:lpstr>Very Long Instruction Word (VLIW)</vt:lpstr>
      <vt:lpstr>Vector computers</vt:lpstr>
      <vt:lpstr>Vector computers (cont.)</vt:lpstr>
      <vt:lpstr>MIMD– Classification of System Interconnection</vt:lpstr>
      <vt:lpstr>MIMD– Classification of System Interconnection</vt:lpstr>
      <vt:lpstr>MIMD: Possible Static Interconnection</vt:lpstr>
      <vt:lpstr>MIMD– Dynamic interconnection</vt:lpstr>
      <vt:lpstr>MIMD– Dynamic interconnection</vt:lpstr>
      <vt:lpstr>Pros and Cons of each switching approach</vt:lpstr>
      <vt:lpstr>MIMD– Distributed Shared Memory Multiprocessors</vt:lpstr>
      <vt:lpstr>distributed shared memory multiprocessors</vt:lpstr>
      <vt:lpstr>MIMD– Shared memory</vt:lpstr>
      <vt:lpstr>Distributed Computing</vt:lpstr>
      <vt:lpstr>Parallel  in general computing</vt:lpstr>
      <vt:lpstr>9.4 Parallel and Multiprocessor Architectures</vt:lpstr>
      <vt:lpstr>Chapter 9 Conclusion</vt:lpstr>
      <vt:lpstr>Chapter 9 Conclusion</vt:lpstr>
      <vt:lpstr>Chapter 9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Null &amp; Lobur</dc:creator>
  <cp:lastModifiedBy>BUNTHIT WATANAPA</cp:lastModifiedBy>
  <cp:revision>619</cp:revision>
  <dcterms:created xsi:type="dcterms:W3CDTF">2002-11-19T23:57:00Z</dcterms:created>
  <dcterms:modified xsi:type="dcterms:W3CDTF">2023-05-02T03:25:33Z</dcterms:modified>
</cp:coreProperties>
</file>