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8"/>
  </p:notesMasterIdLst>
  <p:sldIdLst>
    <p:sldId id="686" r:id="rId3"/>
    <p:sldId id="690" r:id="rId4"/>
    <p:sldId id="564" r:id="rId5"/>
    <p:sldId id="566" r:id="rId6"/>
    <p:sldId id="266" r:id="rId7"/>
    <p:sldId id="323" r:id="rId8"/>
    <p:sldId id="688" r:id="rId9"/>
    <p:sldId id="324" r:id="rId10"/>
    <p:sldId id="689" r:id="rId11"/>
    <p:sldId id="325" r:id="rId12"/>
    <p:sldId id="326" r:id="rId13"/>
    <p:sldId id="572" r:id="rId14"/>
    <p:sldId id="605" r:id="rId15"/>
    <p:sldId id="684" r:id="rId16"/>
    <p:sldId id="647" r:id="rId17"/>
    <p:sldId id="339" r:id="rId18"/>
    <p:sldId id="648" r:id="rId19"/>
    <p:sldId id="650" r:id="rId20"/>
    <p:sldId id="651" r:id="rId21"/>
    <p:sldId id="652" r:id="rId22"/>
    <p:sldId id="653" r:id="rId23"/>
    <p:sldId id="662" r:id="rId24"/>
    <p:sldId id="582" r:id="rId25"/>
    <p:sldId id="581" r:id="rId26"/>
    <p:sldId id="687" r:id="rId27"/>
    <p:sldId id="583" r:id="rId28"/>
    <p:sldId id="585" r:id="rId29"/>
    <p:sldId id="584" r:id="rId30"/>
    <p:sldId id="586" r:id="rId31"/>
    <p:sldId id="587" r:id="rId32"/>
    <p:sldId id="606" r:id="rId33"/>
    <p:sldId id="607" r:id="rId34"/>
    <p:sldId id="691" r:id="rId35"/>
    <p:sldId id="608" r:id="rId36"/>
    <p:sldId id="36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84"/>
    <a:srgbClr val="EFD7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D813A-D81B-4C41-A100-00015C20ED50}" v="181" dt="2023-03-21T03:39:53.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01"/>
    <p:restoredTop sz="95288"/>
  </p:normalViewPr>
  <p:slideViewPr>
    <p:cSldViewPr snapToGrid="0">
      <p:cViewPr varScale="1">
        <p:scale>
          <a:sx n="89" d="100"/>
          <a:sy n="89" d="100"/>
        </p:scale>
        <p:origin x="11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NTHIT WATANAPA" userId="a52ce465-9217-4b23-bc90-8501776bd26f" providerId="ADAL" clId="{29CD813A-D81B-4C41-A100-00015C20ED50}"/>
    <pc:docChg chg="undo redo custSel addSld delSld modSld sldOrd">
      <pc:chgData name="BUNTHIT WATANAPA" userId="a52ce465-9217-4b23-bc90-8501776bd26f" providerId="ADAL" clId="{29CD813A-D81B-4C41-A100-00015C20ED50}" dt="2023-03-21T03:40:31.179" v="3363" actId="20577"/>
      <pc:docMkLst>
        <pc:docMk/>
      </pc:docMkLst>
      <pc:sldChg chg="modSp mod">
        <pc:chgData name="BUNTHIT WATANAPA" userId="a52ce465-9217-4b23-bc90-8501776bd26f" providerId="ADAL" clId="{29CD813A-D81B-4C41-A100-00015C20ED50}" dt="2023-03-21T01:37:28.902" v="2892" actId="20577"/>
        <pc:sldMkLst>
          <pc:docMk/>
          <pc:sldMk cId="134419058" sldId="266"/>
        </pc:sldMkLst>
        <pc:spChg chg="mod">
          <ac:chgData name="BUNTHIT WATANAPA" userId="a52ce465-9217-4b23-bc90-8501776bd26f" providerId="ADAL" clId="{29CD813A-D81B-4C41-A100-00015C20ED50}" dt="2023-03-21T01:37:28.902" v="2892" actId="20577"/>
          <ac:spMkLst>
            <pc:docMk/>
            <pc:sldMk cId="134419058" sldId="266"/>
            <ac:spMk id="47109" creationId="{E2C870E6-599C-599C-8EDA-AD132DE8102E}"/>
          </ac:spMkLst>
        </pc:spChg>
      </pc:sldChg>
      <pc:sldChg chg="modSp mod">
        <pc:chgData name="BUNTHIT WATANAPA" userId="a52ce465-9217-4b23-bc90-8501776bd26f" providerId="ADAL" clId="{29CD813A-D81B-4C41-A100-00015C20ED50}" dt="2023-03-19T06:31:09.749" v="2108" actId="20577"/>
        <pc:sldMkLst>
          <pc:docMk/>
          <pc:sldMk cId="0" sldId="323"/>
        </pc:sldMkLst>
        <pc:spChg chg="mod">
          <ac:chgData name="BUNTHIT WATANAPA" userId="a52ce465-9217-4b23-bc90-8501776bd26f" providerId="ADAL" clId="{29CD813A-D81B-4C41-A100-00015C20ED50}" dt="2023-03-17T02:37:07.446" v="1075" actId="20577"/>
          <ac:spMkLst>
            <pc:docMk/>
            <pc:sldMk cId="0" sldId="323"/>
            <ac:spMk id="70658" creationId="{2D987149-0BA4-341A-299C-45CEC079C016}"/>
          </ac:spMkLst>
        </pc:spChg>
        <pc:spChg chg="mod">
          <ac:chgData name="BUNTHIT WATANAPA" userId="a52ce465-9217-4b23-bc90-8501776bd26f" providerId="ADAL" clId="{29CD813A-D81B-4C41-A100-00015C20ED50}" dt="2023-03-19T06:31:09.749" v="2108" actId="20577"/>
          <ac:spMkLst>
            <pc:docMk/>
            <pc:sldMk cId="0" sldId="323"/>
            <ac:spMk id="70659" creationId="{C5F2B51B-CE33-5DAF-D916-9A043CE74F48}"/>
          </ac:spMkLst>
        </pc:spChg>
      </pc:sldChg>
      <pc:sldChg chg="addSp modSp mod">
        <pc:chgData name="BUNTHIT WATANAPA" userId="a52ce465-9217-4b23-bc90-8501776bd26f" providerId="ADAL" clId="{29CD813A-D81B-4C41-A100-00015C20ED50}" dt="2023-03-17T02:45:29.717" v="1230"/>
        <pc:sldMkLst>
          <pc:docMk/>
          <pc:sldMk cId="0" sldId="324"/>
        </pc:sldMkLst>
        <pc:spChg chg="add mod">
          <ac:chgData name="BUNTHIT WATANAPA" userId="a52ce465-9217-4b23-bc90-8501776bd26f" providerId="ADAL" clId="{29CD813A-D81B-4C41-A100-00015C20ED50}" dt="2023-03-17T02:43:12.622" v="1138" actId="2085"/>
          <ac:spMkLst>
            <pc:docMk/>
            <pc:sldMk cId="0" sldId="324"/>
            <ac:spMk id="2" creationId="{4C868BA5-81A0-405D-9CCC-42296B6A2826}"/>
          </ac:spMkLst>
        </pc:spChg>
        <pc:spChg chg="add mod">
          <ac:chgData name="BUNTHIT WATANAPA" userId="a52ce465-9217-4b23-bc90-8501776bd26f" providerId="ADAL" clId="{29CD813A-D81B-4C41-A100-00015C20ED50}" dt="2023-03-17T02:43:12.622" v="1138" actId="2085"/>
          <ac:spMkLst>
            <pc:docMk/>
            <pc:sldMk cId="0" sldId="324"/>
            <ac:spMk id="3" creationId="{532B3D06-13BC-033E-BBC0-D0416D041381}"/>
          </ac:spMkLst>
        </pc:spChg>
        <pc:spChg chg="add mod">
          <ac:chgData name="BUNTHIT WATANAPA" userId="a52ce465-9217-4b23-bc90-8501776bd26f" providerId="ADAL" clId="{29CD813A-D81B-4C41-A100-00015C20ED50}" dt="2023-03-17T02:45:29.717" v="1230"/>
          <ac:spMkLst>
            <pc:docMk/>
            <pc:sldMk cId="0" sldId="324"/>
            <ac:spMk id="5" creationId="{703AF7DE-A19B-7428-863F-502DDE76D2FF}"/>
          </ac:spMkLst>
        </pc:spChg>
        <pc:spChg chg="mod">
          <ac:chgData name="BUNTHIT WATANAPA" userId="a52ce465-9217-4b23-bc90-8501776bd26f" providerId="ADAL" clId="{29CD813A-D81B-4C41-A100-00015C20ED50}" dt="2023-03-17T02:44:54.068" v="1218" actId="20577"/>
          <ac:spMkLst>
            <pc:docMk/>
            <pc:sldMk cId="0" sldId="324"/>
            <ac:spMk id="72706" creationId="{430BBB35-1CAB-9E0A-2B32-68A4D4E5110D}"/>
          </ac:spMkLst>
        </pc:spChg>
        <pc:spChg chg="mod">
          <ac:chgData name="BUNTHIT WATANAPA" userId="a52ce465-9217-4b23-bc90-8501776bd26f" providerId="ADAL" clId="{29CD813A-D81B-4C41-A100-00015C20ED50}" dt="2023-03-17T02:45:04.416" v="1226" actId="1035"/>
          <ac:spMkLst>
            <pc:docMk/>
            <pc:sldMk cId="0" sldId="324"/>
            <ac:spMk id="72707" creationId="{F76BC8CD-C5B1-E5E7-5C1B-11C2DCA4ABD7}"/>
          </ac:spMkLst>
        </pc:spChg>
        <pc:grpChg chg="add mod">
          <ac:chgData name="BUNTHIT WATANAPA" userId="a52ce465-9217-4b23-bc90-8501776bd26f" providerId="ADAL" clId="{29CD813A-D81B-4C41-A100-00015C20ED50}" dt="2023-03-17T02:43:08.577" v="1137" actId="207"/>
          <ac:grpSpMkLst>
            <pc:docMk/>
            <pc:sldMk cId="0" sldId="324"/>
            <ac:grpSpMk id="4" creationId="{88BA546C-3BAB-2407-95F3-74354D594829}"/>
          </ac:grpSpMkLst>
        </pc:grpChg>
        <pc:picChg chg="add mod">
          <ac:chgData name="BUNTHIT WATANAPA" userId="a52ce465-9217-4b23-bc90-8501776bd26f" providerId="ADAL" clId="{29CD813A-D81B-4C41-A100-00015C20ED50}" dt="2023-03-17T02:44:18.320" v="1147" actId="167"/>
          <ac:picMkLst>
            <pc:docMk/>
            <pc:sldMk cId="0" sldId="324"/>
            <ac:picMk id="2050" creationId="{E9347487-963E-21FC-58E8-64FBF6C8CF2D}"/>
          </ac:picMkLst>
        </pc:picChg>
      </pc:sldChg>
      <pc:sldChg chg="addSp modSp mod">
        <pc:chgData name="BUNTHIT WATANAPA" userId="a52ce465-9217-4b23-bc90-8501776bd26f" providerId="ADAL" clId="{29CD813A-D81B-4C41-A100-00015C20ED50}" dt="2023-03-17T03:30:13.689" v="1923" actId="20577"/>
        <pc:sldMkLst>
          <pc:docMk/>
          <pc:sldMk cId="0" sldId="325"/>
        </pc:sldMkLst>
        <pc:spChg chg="add mod">
          <ac:chgData name="BUNTHIT WATANAPA" userId="a52ce465-9217-4b23-bc90-8501776bd26f" providerId="ADAL" clId="{29CD813A-D81B-4C41-A100-00015C20ED50}" dt="2023-03-17T03:09:22.466" v="1515" actId="20577"/>
          <ac:spMkLst>
            <pc:docMk/>
            <pc:sldMk cId="0" sldId="325"/>
            <ac:spMk id="3" creationId="{59682675-56C7-45FC-6E38-F10A6BED11BD}"/>
          </ac:spMkLst>
        </pc:spChg>
        <pc:spChg chg="mod">
          <ac:chgData name="BUNTHIT WATANAPA" userId="a52ce465-9217-4b23-bc90-8501776bd26f" providerId="ADAL" clId="{29CD813A-D81B-4C41-A100-00015C20ED50}" dt="2023-03-17T03:04:23.301" v="1361" actId="1076"/>
          <ac:spMkLst>
            <pc:docMk/>
            <pc:sldMk cId="0" sldId="325"/>
            <ac:spMk id="74754" creationId="{FAD60ADE-87FF-E1C7-4598-D064DC5EFB74}"/>
          </ac:spMkLst>
        </pc:spChg>
        <pc:spChg chg="mod">
          <ac:chgData name="BUNTHIT WATANAPA" userId="a52ce465-9217-4b23-bc90-8501776bd26f" providerId="ADAL" clId="{29CD813A-D81B-4C41-A100-00015C20ED50}" dt="2023-03-17T03:30:13.689" v="1923" actId="20577"/>
          <ac:spMkLst>
            <pc:docMk/>
            <pc:sldMk cId="0" sldId="325"/>
            <ac:spMk id="74755" creationId="{A03436A8-4954-0D50-6BD4-15132B882CD1}"/>
          </ac:spMkLst>
        </pc:spChg>
        <pc:picChg chg="add mod">
          <ac:chgData name="BUNTHIT WATANAPA" userId="a52ce465-9217-4b23-bc90-8501776bd26f" providerId="ADAL" clId="{29CD813A-D81B-4C41-A100-00015C20ED50}" dt="2023-03-17T03:09:35.120" v="1531" actId="1038"/>
          <ac:picMkLst>
            <pc:docMk/>
            <pc:sldMk cId="0" sldId="325"/>
            <ac:picMk id="4098" creationId="{615DCD3F-4465-E111-9DDA-17508EF8D21E}"/>
          </ac:picMkLst>
        </pc:picChg>
      </pc:sldChg>
      <pc:sldChg chg="modSp mod">
        <pc:chgData name="BUNTHIT WATANAPA" userId="a52ce465-9217-4b23-bc90-8501776bd26f" providerId="ADAL" clId="{29CD813A-D81B-4C41-A100-00015C20ED50}" dt="2023-03-21T02:08:56.250" v="2918" actId="20577"/>
        <pc:sldMkLst>
          <pc:docMk/>
          <pc:sldMk cId="0" sldId="326"/>
        </pc:sldMkLst>
        <pc:spChg chg="mod">
          <ac:chgData name="BUNTHIT WATANAPA" userId="a52ce465-9217-4b23-bc90-8501776bd26f" providerId="ADAL" clId="{29CD813A-D81B-4C41-A100-00015C20ED50}" dt="2023-03-21T02:08:56.250" v="2918" actId="20577"/>
          <ac:spMkLst>
            <pc:docMk/>
            <pc:sldMk cId="0" sldId="326"/>
            <ac:spMk id="76803" creationId="{99674589-2FDA-D55C-AC8E-9124E0FB2B61}"/>
          </ac:spMkLst>
        </pc:spChg>
      </pc:sldChg>
      <pc:sldChg chg="del">
        <pc:chgData name="BUNTHIT WATANAPA" userId="a52ce465-9217-4b23-bc90-8501776bd26f" providerId="ADAL" clId="{29CD813A-D81B-4C41-A100-00015C20ED50}" dt="2023-03-17T00:57:02.447" v="6" actId="2696"/>
        <pc:sldMkLst>
          <pc:docMk/>
          <pc:sldMk cId="0" sldId="327"/>
        </pc:sldMkLst>
      </pc:sldChg>
      <pc:sldChg chg="del">
        <pc:chgData name="BUNTHIT WATANAPA" userId="a52ce465-9217-4b23-bc90-8501776bd26f" providerId="ADAL" clId="{29CD813A-D81B-4C41-A100-00015C20ED50}" dt="2023-03-17T01:47:07.344" v="107" actId="2696"/>
        <pc:sldMkLst>
          <pc:docMk/>
          <pc:sldMk cId="0" sldId="337"/>
        </pc:sldMkLst>
      </pc:sldChg>
      <pc:sldChg chg="del">
        <pc:chgData name="BUNTHIT WATANAPA" userId="a52ce465-9217-4b23-bc90-8501776bd26f" providerId="ADAL" clId="{29CD813A-D81B-4C41-A100-00015C20ED50}" dt="2023-03-17T02:07:07.591" v="241" actId="2696"/>
        <pc:sldMkLst>
          <pc:docMk/>
          <pc:sldMk cId="0" sldId="338"/>
        </pc:sldMkLst>
      </pc:sldChg>
      <pc:sldChg chg="addSp modSp add mod">
        <pc:chgData name="BUNTHIT WATANAPA" userId="a52ce465-9217-4b23-bc90-8501776bd26f" providerId="ADAL" clId="{29CD813A-D81B-4C41-A100-00015C20ED50}" dt="2023-03-19T06:43:27.002" v="2271" actId="20577"/>
        <pc:sldMkLst>
          <pc:docMk/>
          <pc:sldMk cId="1367554592" sldId="339"/>
        </pc:sldMkLst>
        <pc:spChg chg="mod">
          <ac:chgData name="BUNTHIT WATANAPA" userId="a52ce465-9217-4b23-bc90-8501776bd26f" providerId="ADAL" clId="{29CD813A-D81B-4C41-A100-00015C20ED50}" dt="2023-03-19T06:43:27.002" v="2271" actId="20577"/>
          <ac:spMkLst>
            <pc:docMk/>
            <pc:sldMk cId="1367554592" sldId="339"/>
            <ac:spMk id="2" creationId="{00000000-0000-0000-0000-000000000000}"/>
          </ac:spMkLst>
        </pc:spChg>
        <pc:picChg chg="add mod">
          <ac:chgData name="BUNTHIT WATANAPA" userId="a52ce465-9217-4b23-bc90-8501776bd26f" providerId="ADAL" clId="{29CD813A-D81B-4C41-A100-00015C20ED50}" dt="2023-03-19T06:41:26.084" v="2148" actId="1076"/>
          <ac:picMkLst>
            <pc:docMk/>
            <pc:sldMk cId="1367554592" sldId="339"/>
            <ac:picMk id="3" creationId="{7861D98C-FFDF-8AE9-7BEB-7CB9F20EA67A}"/>
          </ac:picMkLst>
        </pc:picChg>
        <pc:picChg chg="mod">
          <ac:chgData name="BUNTHIT WATANAPA" userId="a52ce465-9217-4b23-bc90-8501776bd26f" providerId="ADAL" clId="{29CD813A-D81B-4C41-A100-00015C20ED50}" dt="2023-03-19T06:41:22.748" v="2147" actId="1076"/>
          <ac:picMkLst>
            <pc:docMk/>
            <pc:sldMk cId="1367554592" sldId="339"/>
            <ac:picMk id="7" creationId="{00000000-0000-0000-0000-000000000000}"/>
          </ac:picMkLst>
        </pc:picChg>
      </pc:sldChg>
      <pc:sldChg chg="del">
        <pc:chgData name="BUNTHIT WATANAPA" userId="a52ce465-9217-4b23-bc90-8501776bd26f" providerId="ADAL" clId="{29CD813A-D81B-4C41-A100-00015C20ED50}" dt="2023-03-17T02:07:10.349" v="242" actId="2696"/>
        <pc:sldMkLst>
          <pc:docMk/>
          <pc:sldMk cId="0" sldId="340"/>
        </pc:sldMkLst>
      </pc:sldChg>
      <pc:sldChg chg="del">
        <pc:chgData name="BUNTHIT WATANAPA" userId="a52ce465-9217-4b23-bc90-8501776bd26f" providerId="ADAL" clId="{29CD813A-D81B-4C41-A100-00015C20ED50}" dt="2023-03-17T02:07:11.215" v="243" actId="2696"/>
        <pc:sldMkLst>
          <pc:docMk/>
          <pc:sldMk cId="0" sldId="341"/>
        </pc:sldMkLst>
      </pc:sldChg>
      <pc:sldChg chg="del">
        <pc:chgData name="BUNTHIT WATANAPA" userId="a52ce465-9217-4b23-bc90-8501776bd26f" providerId="ADAL" clId="{29CD813A-D81B-4C41-A100-00015C20ED50}" dt="2023-03-17T02:07:13.599" v="244" actId="2696"/>
        <pc:sldMkLst>
          <pc:docMk/>
          <pc:sldMk cId="0" sldId="342"/>
        </pc:sldMkLst>
      </pc:sldChg>
      <pc:sldChg chg="modSp mod">
        <pc:chgData name="BUNTHIT WATANAPA" userId="a52ce465-9217-4b23-bc90-8501776bd26f" providerId="ADAL" clId="{29CD813A-D81B-4C41-A100-00015C20ED50}" dt="2023-03-19T07:14:36.390" v="2652" actId="27636"/>
        <pc:sldMkLst>
          <pc:docMk/>
          <pc:sldMk cId="0" sldId="367"/>
        </pc:sldMkLst>
        <pc:spChg chg="mod">
          <ac:chgData name="BUNTHIT WATANAPA" userId="a52ce465-9217-4b23-bc90-8501776bd26f" providerId="ADAL" clId="{29CD813A-D81B-4C41-A100-00015C20ED50}" dt="2023-03-17T02:18:30.805" v="475" actId="20577"/>
          <ac:spMkLst>
            <pc:docMk/>
            <pc:sldMk cId="0" sldId="367"/>
            <ac:spMk id="92162" creationId="{22FA98A5-F264-2CBF-B5D5-A8C6C300ADA9}"/>
          </ac:spMkLst>
        </pc:spChg>
        <pc:spChg chg="mod">
          <ac:chgData name="BUNTHIT WATANAPA" userId="a52ce465-9217-4b23-bc90-8501776bd26f" providerId="ADAL" clId="{29CD813A-D81B-4C41-A100-00015C20ED50}" dt="2023-03-19T07:14:36.390" v="2652" actId="27636"/>
          <ac:spMkLst>
            <pc:docMk/>
            <pc:sldMk cId="0" sldId="367"/>
            <ac:spMk id="92163" creationId="{B2B3B5DF-2744-7E3E-04C3-EA104C9FA2E9}"/>
          </ac:spMkLst>
        </pc:spChg>
      </pc:sldChg>
      <pc:sldChg chg="del">
        <pc:chgData name="BUNTHIT WATANAPA" userId="a52ce465-9217-4b23-bc90-8501776bd26f" providerId="ADAL" clId="{29CD813A-D81B-4C41-A100-00015C20ED50}" dt="2023-03-17T01:47:26.572" v="109" actId="2696"/>
        <pc:sldMkLst>
          <pc:docMk/>
          <pc:sldMk cId="0" sldId="369"/>
        </pc:sldMkLst>
      </pc:sldChg>
      <pc:sldChg chg="del">
        <pc:chgData name="BUNTHIT WATANAPA" userId="a52ce465-9217-4b23-bc90-8501776bd26f" providerId="ADAL" clId="{29CD813A-D81B-4C41-A100-00015C20ED50}" dt="2023-03-19T06:08:55.433" v="2103" actId="2696"/>
        <pc:sldMkLst>
          <pc:docMk/>
          <pc:sldMk cId="4064344972" sldId="565"/>
        </pc:sldMkLst>
      </pc:sldChg>
      <pc:sldChg chg="modSp mod">
        <pc:chgData name="BUNTHIT WATANAPA" userId="a52ce465-9217-4b23-bc90-8501776bd26f" providerId="ADAL" clId="{29CD813A-D81B-4C41-A100-00015C20ED50}" dt="2023-03-21T01:33:46.795" v="2884" actId="20577"/>
        <pc:sldMkLst>
          <pc:docMk/>
          <pc:sldMk cId="1069300861" sldId="566"/>
        </pc:sldMkLst>
        <pc:spChg chg="mod">
          <ac:chgData name="BUNTHIT WATANAPA" userId="a52ce465-9217-4b23-bc90-8501776bd26f" providerId="ADAL" clId="{29CD813A-D81B-4C41-A100-00015C20ED50}" dt="2023-03-21T01:33:46.795" v="2884" actId="20577"/>
          <ac:spMkLst>
            <pc:docMk/>
            <pc:sldMk cId="1069300861" sldId="566"/>
            <ac:spMk id="687107" creationId="{00000000-0000-0000-0000-000000000000}"/>
          </ac:spMkLst>
        </pc:spChg>
      </pc:sldChg>
      <pc:sldChg chg="add">
        <pc:chgData name="BUNTHIT WATANAPA" userId="a52ce465-9217-4b23-bc90-8501776bd26f" providerId="ADAL" clId="{29CD813A-D81B-4C41-A100-00015C20ED50}" dt="2023-03-17T00:56:51.075" v="5"/>
        <pc:sldMkLst>
          <pc:docMk/>
          <pc:sldMk cId="0" sldId="572"/>
        </pc:sldMkLst>
      </pc:sldChg>
      <pc:sldChg chg="modSp add del mod ord">
        <pc:chgData name="BUNTHIT WATANAPA" userId="a52ce465-9217-4b23-bc90-8501776bd26f" providerId="ADAL" clId="{29CD813A-D81B-4C41-A100-00015C20ED50}" dt="2023-03-21T03:12:24.772" v="3207" actId="20577"/>
        <pc:sldMkLst>
          <pc:docMk/>
          <pc:sldMk cId="0" sldId="581"/>
        </pc:sldMkLst>
        <pc:spChg chg="mod">
          <ac:chgData name="BUNTHIT WATANAPA" userId="a52ce465-9217-4b23-bc90-8501776bd26f" providerId="ADAL" clId="{29CD813A-D81B-4C41-A100-00015C20ED50}" dt="2023-03-17T01:41:42.552" v="60" actId="20577"/>
          <ac:spMkLst>
            <pc:docMk/>
            <pc:sldMk cId="0" sldId="581"/>
            <ac:spMk id="717826" creationId="{00000000-0000-0000-0000-000000000000}"/>
          </ac:spMkLst>
        </pc:spChg>
        <pc:spChg chg="mod">
          <ac:chgData name="BUNTHIT WATANAPA" userId="a52ce465-9217-4b23-bc90-8501776bd26f" providerId="ADAL" clId="{29CD813A-D81B-4C41-A100-00015C20ED50}" dt="2023-03-21T03:12:24.772" v="3207" actId="20577"/>
          <ac:spMkLst>
            <pc:docMk/>
            <pc:sldMk cId="0" sldId="581"/>
            <ac:spMk id="717827" creationId="{00000000-0000-0000-0000-000000000000}"/>
          </ac:spMkLst>
        </pc:spChg>
      </pc:sldChg>
      <pc:sldChg chg="modSp add del mod ord">
        <pc:chgData name="BUNTHIT WATANAPA" userId="a52ce465-9217-4b23-bc90-8501776bd26f" providerId="ADAL" clId="{29CD813A-D81B-4C41-A100-00015C20ED50}" dt="2023-03-21T03:09:44.564" v="3149" actId="20577"/>
        <pc:sldMkLst>
          <pc:docMk/>
          <pc:sldMk cId="0" sldId="582"/>
        </pc:sldMkLst>
        <pc:spChg chg="mod">
          <ac:chgData name="BUNTHIT WATANAPA" userId="a52ce465-9217-4b23-bc90-8501776bd26f" providerId="ADAL" clId="{29CD813A-D81B-4C41-A100-00015C20ED50}" dt="2023-03-17T01:42:59.034" v="67" actId="20577"/>
          <ac:spMkLst>
            <pc:docMk/>
            <pc:sldMk cId="0" sldId="582"/>
            <ac:spMk id="719874" creationId="{00000000-0000-0000-0000-000000000000}"/>
          </ac:spMkLst>
        </pc:spChg>
        <pc:spChg chg="mod">
          <ac:chgData name="BUNTHIT WATANAPA" userId="a52ce465-9217-4b23-bc90-8501776bd26f" providerId="ADAL" clId="{29CD813A-D81B-4C41-A100-00015C20ED50}" dt="2023-03-21T03:09:44.564" v="3149" actId="20577"/>
          <ac:spMkLst>
            <pc:docMk/>
            <pc:sldMk cId="0" sldId="582"/>
            <ac:spMk id="719875" creationId="{00000000-0000-0000-0000-000000000000}"/>
          </ac:spMkLst>
        </pc:spChg>
      </pc:sldChg>
      <pc:sldChg chg="modSp add del mod ord">
        <pc:chgData name="BUNTHIT WATANAPA" userId="a52ce465-9217-4b23-bc90-8501776bd26f" providerId="ADAL" clId="{29CD813A-D81B-4C41-A100-00015C20ED50}" dt="2023-03-17T02:24:31.505" v="942" actId="14"/>
        <pc:sldMkLst>
          <pc:docMk/>
          <pc:sldMk cId="0" sldId="583"/>
        </pc:sldMkLst>
        <pc:spChg chg="mod">
          <ac:chgData name="BUNTHIT WATANAPA" userId="a52ce465-9217-4b23-bc90-8501776bd26f" providerId="ADAL" clId="{29CD813A-D81B-4C41-A100-00015C20ED50}" dt="2023-03-17T02:06:07.049" v="240" actId="14100"/>
          <ac:spMkLst>
            <pc:docMk/>
            <pc:sldMk cId="0" sldId="583"/>
            <ac:spMk id="721922" creationId="{00000000-0000-0000-0000-000000000000}"/>
          </ac:spMkLst>
        </pc:spChg>
        <pc:spChg chg="mod">
          <ac:chgData name="BUNTHIT WATANAPA" userId="a52ce465-9217-4b23-bc90-8501776bd26f" providerId="ADAL" clId="{29CD813A-D81B-4C41-A100-00015C20ED50}" dt="2023-03-17T02:24:31.505" v="942" actId="14"/>
          <ac:spMkLst>
            <pc:docMk/>
            <pc:sldMk cId="0" sldId="583"/>
            <ac:spMk id="721923" creationId="{00000000-0000-0000-0000-000000000000}"/>
          </ac:spMkLst>
        </pc:spChg>
      </pc:sldChg>
      <pc:sldChg chg="modSp add del mod">
        <pc:chgData name="BUNTHIT WATANAPA" userId="a52ce465-9217-4b23-bc90-8501776bd26f" providerId="ADAL" clId="{29CD813A-D81B-4C41-A100-00015C20ED50}" dt="2023-03-21T03:23:54.834" v="3214" actId="20577"/>
        <pc:sldMkLst>
          <pc:docMk/>
          <pc:sldMk cId="0" sldId="584"/>
        </pc:sldMkLst>
        <pc:spChg chg="mod">
          <ac:chgData name="BUNTHIT WATANAPA" userId="a52ce465-9217-4b23-bc90-8501776bd26f" providerId="ADAL" clId="{29CD813A-D81B-4C41-A100-00015C20ED50}" dt="2023-03-17T01:46:26.030" v="98" actId="20577"/>
          <ac:spMkLst>
            <pc:docMk/>
            <pc:sldMk cId="0" sldId="584"/>
            <ac:spMk id="723970" creationId="{00000000-0000-0000-0000-000000000000}"/>
          </ac:spMkLst>
        </pc:spChg>
        <pc:spChg chg="mod">
          <ac:chgData name="BUNTHIT WATANAPA" userId="a52ce465-9217-4b23-bc90-8501776bd26f" providerId="ADAL" clId="{29CD813A-D81B-4C41-A100-00015C20ED50}" dt="2023-03-21T03:23:54.834" v="3214" actId="20577"/>
          <ac:spMkLst>
            <pc:docMk/>
            <pc:sldMk cId="0" sldId="584"/>
            <ac:spMk id="723971" creationId="{00000000-0000-0000-0000-000000000000}"/>
          </ac:spMkLst>
        </pc:spChg>
      </pc:sldChg>
      <pc:sldChg chg="modSp add del mod">
        <pc:chgData name="BUNTHIT WATANAPA" userId="a52ce465-9217-4b23-bc90-8501776bd26f" providerId="ADAL" clId="{29CD813A-D81B-4C41-A100-00015C20ED50}" dt="2023-03-21T03:23:01.866" v="3209" actId="20577"/>
        <pc:sldMkLst>
          <pc:docMk/>
          <pc:sldMk cId="0" sldId="585"/>
        </pc:sldMkLst>
        <pc:spChg chg="mod">
          <ac:chgData name="BUNTHIT WATANAPA" userId="a52ce465-9217-4b23-bc90-8501776bd26f" providerId="ADAL" clId="{29CD813A-D81B-4C41-A100-00015C20ED50}" dt="2023-03-17T01:46:32.862" v="102" actId="20577"/>
          <ac:spMkLst>
            <pc:docMk/>
            <pc:sldMk cId="0" sldId="585"/>
            <ac:spMk id="726018" creationId="{00000000-0000-0000-0000-000000000000}"/>
          </ac:spMkLst>
        </pc:spChg>
        <pc:spChg chg="mod">
          <ac:chgData name="BUNTHIT WATANAPA" userId="a52ce465-9217-4b23-bc90-8501776bd26f" providerId="ADAL" clId="{29CD813A-D81B-4C41-A100-00015C20ED50}" dt="2023-03-21T03:23:01.866" v="3209" actId="20577"/>
          <ac:spMkLst>
            <pc:docMk/>
            <pc:sldMk cId="0" sldId="585"/>
            <ac:spMk id="726019" creationId="{00000000-0000-0000-0000-000000000000}"/>
          </ac:spMkLst>
        </pc:spChg>
      </pc:sldChg>
      <pc:sldChg chg="modSp add del mod">
        <pc:chgData name="BUNTHIT WATANAPA" userId="a52ce465-9217-4b23-bc90-8501776bd26f" providerId="ADAL" clId="{29CD813A-D81B-4C41-A100-00015C20ED50}" dt="2023-03-17T01:46:22.993" v="94" actId="20577"/>
        <pc:sldMkLst>
          <pc:docMk/>
          <pc:sldMk cId="0" sldId="586"/>
        </pc:sldMkLst>
        <pc:spChg chg="mod">
          <ac:chgData name="BUNTHIT WATANAPA" userId="a52ce465-9217-4b23-bc90-8501776bd26f" providerId="ADAL" clId="{29CD813A-D81B-4C41-A100-00015C20ED50}" dt="2023-03-17T01:46:22.993" v="94" actId="20577"/>
          <ac:spMkLst>
            <pc:docMk/>
            <pc:sldMk cId="0" sldId="586"/>
            <ac:spMk id="728072" creationId="{00000000-0000-0000-0000-000000000000}"/>
          </ac:spMkLst>
        </pc:spChg>
      </pc:sldChg>
      <pc:sldChg chg="modSp add del mod">
        <pc:chgData name="BUNTHIT WATANAPA" userId="a52ce465-9217-4b23-bc90-8501776bd26f" providerId="ADAL" clId="{29CD813A-D81B-4C41-A100-00015C20ED50}" dt="2023-03-21T03:35:58.672" v="3242" actId="20577"/>
        <pc:sldMkLst>
          <pc:docMk/>
          <pc:sldMk cId="0" sldId="587"/>
        </pc:sldMkLst>
        <pc:spChg chg="mod">
          <ac:chgData name="BUNTHIT WATANAPA" userId="a52ce465-9217-4b23-bc90-8501776bd26f" providerId="ADAL" clId="{29CD813A-D81B-4C41-A100-00015C20ED50}" dt="2023-03-17T01:46:17.129" v="90" actId="20577"/>
          <ac:spMkLst>
            <pc:docMk/>
            <pc:sldMk cId="0" sldId="587"/>
            <ac:spMk id="731138" creationId="{00000000-0000-0000-0000-000000000000}"/>
          </ac:spMkLst>
        </pc:spChg>
        <pc:spChg chg="mod">
          <ac:chgData name="BUNTHIT WATANAPA" userId="a52ce465-9217-4b23-bc90-8501776bd26f" providerId="ADAL" clId="{29CD813A-D81B-4C41-A100-00015C20ED50}" dt="2023-03-21T03:35:58.672" v="3242" actId="20577"/>
          <ac:spMkLst>
            <pc:docMk/>
            <pc:sldMk cId="0" sldId="587"/>
            <ac:spMk id="731139" creationId="{00000000-0000-0000-0000-000000000000}"/>
          </ac:spMkLst>
        </pc:spChg>
      </pc:sldChg>
      <pc:sldChg chg="modSp add mod">
        <pc:chgData name="BUNTHIT WATANAPA" userId="a52ce465-9217-4b23-bc90-8501776bd26f" providerId="ADAL" clId="{29CD813A-D81B-4C41-A100-00015C20ED50}" dt="2023-03-17T00:56:33.189" v="4" actId="20577"/>
        <pc:sldMkLst>
          <pc:docMk/>
          <pc:sldMk cId="4241391278" sldId="605"/>
        </pc:sldMkLst>
        <pc:spChg chg="mod">
          <ac:chgData name="BUNTHIT WATANAPA" userId="a52ce465-9217-4b23-bc90-8501776bd26f" providerId="ADAL" clId="{29CD813A-D81B-4C41-A100-00015C20ED50}" dt="2023-03-17T00:56:33.189" v="4" actId="20577"/>
          <ac:spMkLst>
            <pc:docMk/>
            <pc:sldMk cId="4241391278" sldId="605"/>
            <ac:spMk id="699394" creationId="{00000000-0000-0000-0000-000000000000}"/>
          </ac:spMkLst>
        </pc:spChg>
      </pc:sldChg>
      <pc:sldChg chg="modSp add del mod">
        <pc:chgData name="BUNTHIT WATANAPA" userId="a52ce465-9217-4b23-bc90-8501776bd26f" providerId="ADAL" clId="{29CD813A-D81B-4C41-A100-00015C20ED50}" dt="2023-03-17T01:46:13.142" v="86" actId="20577"/>
        <pc:sldMkLst>
          <pc:docMk/>
          <pc:sldMk cId="1302205151" sldId="606"/>
        </pc:sldMkLst>
        <pc:spChg chg="mod">
          <ac:chgData name="BUNTHIT WATANAPA" userId="a52ce465-9217-4b23-bc90-8501776bd26f" providerId="ADAL" clId="{29CD813A-D81B-4C41-A100-00015C20ED50}" dt="2023-03-17T01:46:13.142" v="86" actId="20577"/>
          <ac:spMkLst>
            <pc:docMk/>
            <pc:sldMk cId="1302205151" sldId="606"/>
            <ac:spMk id="731138" creationId="{00000000-0000-0000-0000-000000000000}"/>
          </ac:spMkLst>
        </pc:spChg>
        <pc:spChg chg="mod">
          <ac:chgData name="BUNTHIT WATANAPA" userId="a52ce465-9217-4b23-bc90-8501776bd26f" providerId="ADAL" clId="{29CD813A-D81B-4C41-A100-00015C20ED50}" dt="2023-03-17T01:44:45.818" v="74" actId="20577"/>
          <ac:spMkLst>
            <pc:docMk/>
            <pc:sldMk cId="1302205151" sldId="606"/>
            <ac:spMk id="731139" creationId="{00000000-0000-0000-0000-000000000000}"/>
          </ac:spMkLst>
        </pc:spChg>
      </pc:sldChg>
      <pc:sldChg chg="modSp add del mod">
        <pc:chgData name="BUNTHIT WATANAPA" userId="a52ce465-9217-4b23-bc90-8501776bd26f" providerId="ADAL" clId="{29CD813A-D81B-4C41-A100-00015C20ED50}" dt="2023-03-17T01:45:14.678" v="78" actId="20577"/>
        <pc:sldMkLst>
          <pc:docMk/>
          <pc:sldMk cId="4149330521" sldId="607"/>
        </pc:sldMkLst>
        <pc:spChg chg="mod">
          <ac:chgData name="BUNTHIT WATANAPA" userId="a52ce465-9217-4b23-bc90-8501776bd26f" providerId="ADAL" clId="{29CD813A-D81B-4C41-A100-00015C20ED50}" dt="2023-03-17T01:45:14.678" v="78" actId="20577"/>
          <ac:spMkLst>
            <pc:docMk/>
            <pc:sldMk cId="4149330521" sldId="607"/>
            <ac:spMk id="731138" creationId="{00000000-0000-0000-0000-000000000000}"/>
          </ac:spMkLst>
        </pc:spChg>
      </pc:sldChg>
      <pc:sldChg chg="modSp add del mod">
        <pc:chgData name="BUNTHIT WATANAPA" userId="a52ce465-9217-4b23-bc90-8501776bd26f" providerId="ADAL" clId="{29CD813A-D81B-4C41-A100-00015C20ED50}" dt="2023-03-19T06:59:21.933" v="2615" actId="20577"/>
        <pc:sldMkLst>
          <pc:docMk/>
          <pc:sldMk cId="3915527966" sldId="608"/>
        </pc:sldMkLst>
        <pc:spChg chg="mod">
          <ac:chgData name="BUNTHIT WATANAPA" userId="a52ce465-9217-4b23-bc90-8501776bd26f" providerId="ADAL" clId="{29CD813A-D81B-4C41-A100-00015C20ED50}" dt="2023-03-17T01:45:51.269" v="82" actId="20577"/>
          <ac:spMkLst>
            <pc:docMk/>
            <pc:sldMk cId="3915527966" sldId="608"/>
            <ac:spMk id="731138" creationId="{00000000-0000-0000-0000-000000000000}"/>
          </ac:spMkLst>
        </pc:spChg>
        <pc:spChg chg="mod">
          <ac:chgData name="BUNTHIT WATANAPA" userId="a52ce465-9217-4b23-bc90-8501776bd26f" providerId="ADAL" clId="{29CD813A-D81B-4C41-A100-00015C20ED50}" dt="2023-03-19T06:59:21.933" v="2615" actId="20577"/>
          <ac:spMkLst>
            <pc:docMk/>
            <pc:sldMk cId="3915527966" sldId="608"/>
            <ac:spMk id="731139" creationId="{00000000-0000-0000-0000-000000000000}"/>
          </ac:spMkLst>
        </pc:spChg>
      </pc:sldChg>
      <pc:sldChg chg="modSp mod">
        <pc:chgData name="BUNTHIT WATANAPA" userId="a52ce465-9217-4b23-bc90-8501776bd26f" providerId="ADAL" clId="{29CD813A-D81B-4C41-A100-00015C20ED50}" dt="2023-03-21T02:12:30.104" v="2931" actId="20577"/>
        <pc:sldMkLst>
          <pc:docMk/>
          <pc:sldMk cId="0" sldId="647"/>
        </pc:sldMkLst>
        <pc:spChg chg="mod">
          <ac:chgData name="BUNTHIT WATANAPA" userId="a52ce465-9217-4b23-bc90-8501776bd26f" providerId="ADAL" clId="{29CD813A-D81B-4C41-A100-00015C20ED50}" dt="2023-03-21T02:12:30.104" v="2931" actId="20577"/>
          <ac:spMkLst>
            <pc:docMk/>
            <pc:sldMk cId="0" sldId="647"/>
            <ac:spMk id="11267" creationId="{F84E0C86-27F7-AC2D-1B05-56EF1851A78B}"/>
          </ac:spMkLst>
        </pc:spChg>
      </pc:sldChg>
      <pc:sldChg chg="addSp modSp mod">
        <pc:chgData name="BUNTHIT WATANAPA" userId="a52ce465-9217-4b23-bc90-8501776bd26f" providerId="ADAL" clId="{29CD813A-D81B-4C41-A100-00015C20ED50}" dt="2023-03-19T06:47:19.420" v="2308" actId="1076"/>
        <pc:sldMkLst>
          <pc:docMk/>
          <pc:sldMk cId="0" sldId="648"/>
        </pc:sldMkLst>
        <pc:spChg chg="mod">
          <ac:chgData name="BUNTHIT WATANAPA" userId="a52ce465-9217-4b23-bc90-8501776bd26f" providerId="ADAL" clId="{29CD813A-D81B-4C41-A100-00015C20ED50}" dt="2023-03-19T06:46:34.846" v="2298" actId="20577"/>
          <ac:spMkLst>
            <pc:docMk/>
            <pc:sldMk cId="0" sldId="648"/>
            <ac:spMk id="13315" creationId="{494F09A1-52FA-94A9-29C4-C49C1B87086B}"/>
          </ac:spMkLst>
        </pc:spChg>
        <pc:spChg chg="mod">
          <ac:chgData name="BUNTHIT WATANAPA" userId="a52ce465-9217-4b23-bc90-8501776bd26f" providerId="ADAL" clId="{29CD813A-D81B-4C41-A100-00015C20ED50}" dt="2023-03-19T06:47:00.669" v="2305" actId="1076"/>
          <ac:spMkLst>
            <pc:docMk/>
            <pc:sldMk cId="0" sldId="648"/>
            <ac:spMk id="13316" creationId="{5B6D0825-8179-8B93-5B70-BADC22927879}"/>
          </ac:spMkLst>
        </pc:spChg>
        <pc:spChg chg="mod">
          <ac:chgData name="BUNTHIT WATANAPA" userId="a52ce465-9217-4b23-bc90-8501776bd26f" providerId="ADAL" clId="{29CD813A-D81B-4C41-A100-00015C20ED50}" dt="2023-03-19T06:45:38.852" v="2288" actId="1076"/>
          <ac:spMkLst>
            <pc:docMk/>
            <pc:sldMk cId="0" sldId="648"/>
            <ac:spMk id="48130" creationId="{77C584DC-9A5E-7769-FE54-592446E36871}"/>
          </ac:spMkLst>
        </pc:spChg>
        <pc:picChg chg="add mod">
          <ac:chgData name="BUNTHIT WATANAPA" userId="a52ce465-9217-4b23-bc90-8501776bd26f" providerId="ADAL" clId="{29CD813A-D81B-4C41-A100-00015C20ED50}" dt="2023-03-19T06:47:19.420" v="2308" actId="1076"/>
          <ac:picMkLst>
            <pc:docMk/>
            <pc:sldMk cId="0" sldId="648"/>
            <ac:picMk id="2" creationId="{9964722F-2820-0C9B-D097-80AB1422AB57}"/>
          </ac:picMkLst>
        </pc:picChg>
      </pc:sldChg>
      <pc:sldChg chg="del">
        <pc:chgData name="BUNTHIT WATANAPA" userId="a52ce465-9217-4b23-bc90-8501776bd26f" providerId="ADAL" clId="{29CD813A-D81B-4C41-A100-00015C20ED50}" dt="2023-03-19T06:47:44.426" v="2309" actId="2696"/>
        <pc:sldMkLst>
          <pc:docMk/>
          <pc:sldMk cId="0" sldId="649"/>
        </pc:sldMkLst>
      </pc:sldChg>
      <pc:sldChg chg="modSp mod modNotesTx">
        <pc:chgData name="BUNTHIT WATANAPA" userId="a52ce465-9217-4b23-bc90-8501776bd26f" providerId="ADAL" clId="{29CD813A-D81B-4C41-A100-00015C20ED50}" dt="2023-03-21T02:30:51.445" v="3026" actId="20577"/>
        <pc:sldMkLst>
          <pc:docMk/>
          <pc:sldMk cId="0" sldId="650"/>
        </pc:sldMkLst>
        <pc:spChg chg="mod">
          <ac:chgData name="BUNTHIT WATANAPA" userId="a52ce465-9217-4b23-bc90-8501776bd26f" providerId="ADAL" clId="{29CD813A-D81B-4C41-A100-00015C20ED50}" dt="2023-03-21T02:25:43.404" v="3015" actId="20577"/>
          <ac:spMkLst>
            <pc:docMk/>
            <pc:sldMk cId="0" sldId="650"/>
            <ac:spMk id="17411" creationId="{878CB4F9-CC87-6DA0-8771-CFE776E0BA4C}"/>
          </ac:spMkLst>
        </pc:spChg>
        <pc:spChg chg="mod">
          <ac:chgData name="BUNTHIT WATANAPA" userId="a52ce465-9217-4b23-bc90-8501776bd26f" providerId="ADAL" clId="{29CD813A-D81B-4C41-A100-00015C20ED50}" dt="2023-03-21T02:29:22.216" v="3018" actId="20577"/>
          <ac:spMkLst>
            <pc:docMk/>
            <pc:sldMk cId="0" sldId="650"/>
            <ac:spMk id="17412" creationId="{0FF59824-49F2-7E39-0A21-D797C01645D3}"/>
          </ac:spMkLst>
        </pc:spChg>
      </pc:sldChg>
      <pc:sldChg chg="modSp mod">
        <pc:chgData name="BUNTHIT WATANAPA" userId="a52ce465-9217-4b23-bc90-8501776bd26f" providerId="ADAL" clId="{29CD813A-D81B-4C41-A100-00015C20ED50}" dt="2023-03-21T02:36:17.458" v="3030" actId="15"/>
        <pc:sldMkLst>
          <pc:docMk/>
          <pc:sldMk cId="0" sldId="652"/>
        </pc:sldMkLst>
        <pc:spChg chg="mod">
          <ac:chgData name="BUNTHIT WATANAPA" userId="a52ce465-9217-4b23-bc90-8501776bd26f" providerId="ADAL" clId="{29CD813A-D81B-4C41-A100-00015C20ED50}" dt="2023-03-21T02:36:17.458" v="3030" actId="15"/>
          <ac:spMkLst>
            <pc:docMk/>
            <pc:sldMk cId="0" sldId="652"/>
            <ac:spMk id="21507" creationId="{B6F6845E-9662-C814-0E6B-69C4375E68C7}"/>
          </ac:spMkLst>
        </pc:spChg>
      </pc:sldChg>
      <pc:sldChg chg="modSp mod">
        <pc:chgData name="BUNTHIT WATANAPA" userId="a52ce465-9217-4b23-bc90-8501776bd26f" providerId="ADAL" clId="{29CD813A-D81B-4C41-A100-00015C20ED50}" dt="2023-03-21T02:37:58.473" v="3032" actId="20577"/>
        <pc:sldMkLst>
          <pc:docMk/>
          <pc:sldMk cId="0" sldId="653"/>
        </pc:sldMkLst>
        <pc:spChg chg="mod">
          <ac:chgData name="BUNTHIT WATANAPA" userId="a52ce465-9217-4b23-bc90-8501776bd26f" providerId="ADAL" clId="{29CD813A-D81B-4C41-A100-00015C20ED50}" dt="2023-03-21T02:37:58.473" v="3032" actId="20577"/>
          <ac:spMkLst>
            <pc:docMk/>
            <pc:sldMk cId="0" sldId="653"/>
            <ac:spMk id="23555" creationId="{5C81EECE-1464-3D35-2131-E00DBB1B65FC}"/>
          </ac:spMkLst>
        </pc:spChg>
      </pc:sldChg>
      <pc:sldChg chg="del">
        <pc:chgData name="BUNTHIT WATANAPA" userId="a52ce465-9217-4b23-bc90-8501776bd26f" providerId="ADAL" clId="{29CD813A-D81B-4C41-A100-00015C20ED50}" dt="2023-03-17T01:40:56.305" v="13" actId="2696"/>
        <pc:sldMkLst>
          <pc:docMk/>
          <pc:sldMk cId="0" sldId="654"/>
        </pc:sldMkLst>
      </pc:sldChg>
      <pc:sldChg chg="modSp mod">
        <pc:chgData name="BUNTHIT WATANAPA" userId="a52ce465-9217-4b23-bc90-8501776bd26f" providerId="ADAL" clId="{29CD813A-D81B-4C41-A100-00015C20ED50}" dt="2023-03-21T01:29:28.742" v="2686" actId="20577"/>
        <pc:sldMkLst>
          <pc:docMk/>
          <pc:sldMk cId="719607026" sldId="686"/>
        </pc:sldMkLst>
        <pc:spChg chg="mod">
          <ac:chgData name="BUNTHIT WATANAPA" userId="a52ce465-9217-4b23-bc90-8501776bd26f" providerId="ADAL" clId="{29CD813A-D81B-4C41-A100-00015C20ED50}" dt="2023-03-21T01:29:28.742" v="2686" actId="20577"/>
          <ac:spMkLst>
            <pc:docMk/>
            <pc:sldMk cId="719607026" sldId="686"/>
            <ac:spMk id="4" creationId="{6DCF3A97-3F27-F78C-3F5D-DEF0121F8090}"/>
          </ac:spMkLst>
        </pc:spChg>
      </pc:sldChg>
      <pc:sldChg chg="delSp modSp add mod">
        <pc:chgData name="BUNTHIT WATANAPA" userId="a52ce465-9217-4b23-bc90-8501776bd26f" providerId="ADAL" clId="{29CD813A-D81B-4C41-A100-00015C20ED50}" dt="2023-03-19T06:57:43.021" v="2548" actId="1076"/>
        <pc:sldMkLst>
          <pc:docMk/>
          <pc:sldMk cId="1886311781" sldId="687"/>
        </pc:sldMkLst>
        <pc:spChg chg="mod">
          <ac:chgData name="BUNTHIT WATANAPA" userId="a52ce465-9217-4b23-bc90-8501776bd26f" providerId="ADAL" clId="{29CD813A-D81B-4C41-A100-00015C20ED50}" dt="2023-03-19T06:57:43.021" v="2548" actId="1076"/>
          <ac:spMkLst>
            <pc:docMk/>
            <pc:sldMk cId="1886311781" sldId="687"/>
            <ac:spMk id="82947" creationId="{402923A2-03D3-C50A-DAC9-BA7819DE89E4}"/>
          </ac:spMkLst>
        </pc:spChg>
        <pc:spChg chg="del">
          <ac:chgData name="BUNTHIT WATANAPA" userId="a52ce465-9217-4b23-bc90-8501776bd26f" providerId="ADAL" clId="{29CD813A-D81B-4C41-A100-00015C20ED50}" dt="2023-03-19T06:49:43.076" v="2371" actId="478"/>
          <ac:spMkLst>
            <pc:docMk/>
            <pc:sldMk cId="1886311781" sldId="687"/>
            <ac:spMk id="82949" creationId="{F3A8F06C-B478-E506-E8C6-FA788257E210}"/>
          </ac:spMkLst>
        </pc:spChg>
        <pc:picChg chg="mod">
          <ac:chgData name="BUNTHIT WATANAPA" userId="a52ce465-9217-4b23-bc90-8501776bd26f" providerId="ADAL" clId="{29CD813A-D81B-4C41-A100-00015C20ED50}" dt="2023-03-19T06:57:38.586" v="2547" actId="1076"/>
          <ac:picMkLst>
            <pc:docMk/>
            <pc:sldMk cId="1886311781" sldId="687"/>
            <ac:picMk id="82948" creationId="{5275FB04-A16E-596C-DBBC-2428D7E4ECA9}"/>
          </ac:picMkLst>
        </pc:picChg>
      </pc:sldChg>
      <pc:sldChg chg="new del">
        <pc:chgData name="BUNTHIT WATANAPA" userId="a52ce465-9217-4b23-bc90-8501776bd26f" providerId="ADAL" clId="{29CD813A-D81B-4C41-A100-00015C20ED50}" dt="2023-03-17T01:39:56.990" v="8" actId="2696"/>
        <pc:sldMkLst>
          <pc:docMk/>
          <pc:sldMk cId="2427238606" sldId="687"/>
        </pc:sldMkLst>
      </pc:sldChg>
      <pc:sldChg chg="new del">
        <pc:chgData name="BUNTHIT WATANAPA" userId="a52ce465-9217-4b23-bc90-8501776bd26f" providerId="ADAL" clId="{29CD813A-D81B-4C41-A100-00015C20ED50}" dt="2023-03-17T01:40:43.859" v="12" actId="2696"/>
        <pc:sldMkLst>
          <pc:docMk/>
          <pc:sldMk cId="4162845879" sldId="687"/>
        </pc:sldMkLst>
      </pc:sldChg>
      <pc:sldChg chg="addSp delSp modSp new mod ord modClrScheme chgLayout">
        <pc:chgData name="BUNTHIT WATANAPA" userId="a52ce465-9217-4b23-bc90-8501776bd26f" providerId="ADAL" clId="{29CD813A-D81B-4C41-A100-00015C20ED50}" dt="2023-03-17T02:47:17.643" v="1244" actId="14"/>
        <pc:sldMkLst>
          <pc:docMk/>
          <pc:sldMk cId="1358645657" sldId="688"/>
        </pc:sldMkLst>
        <pc:spChg chg="mod">
          <ac:chgData name="BUNTHIT WATANAPA" userId="a52ce465-9217-4b23-bc90-8501776bd26f" providerId="ADAL" clId="{29CD813A-D81B-4C41-A100-00015C20ED50}" dt="2023-03-17T02:40:31.324" v="1124" actId="1076"/>
          <ac:spMkLst>
            <pc:docMk/>
            <pc:sldMk cId="1358645657" sldId="688"/>
            <ac:spMk id="2" creationId="{01E3CC87-C4A0-5FAA-EC51-B693E83C3B51}"/>
          </ac:spMkLst>
        </pc:spChg>
        <pc:spChg chg="del mod">
          <ac:chgData name="BUNTHIT WATANAPA" userId="a52ce465-9217-4b23-bc90-8501776bd26f" providerId="ADAL" clId="{29CD813A-D81B-4C41-A100-00015C20ED50}" dt="2023-03-17T02:33:00.759" v="1020" actId="478"/>
          <ac:spMkLst>
            <pc:docMk/>
            <pc:sldMk cId="1358645657" sldId="688"/>
            <ac:spMk id="3" creationId="{404CB093-F726-9071-3CA8-AEE515E5B406}"/>
          </ac:spMkLst>
        </pc:spChg>
        <pc:spChg chg="add mod">
          <ac:chgData name="BUNTHIT WATANAPA" userId="a52ce465-9217-4b23-bc90-8501776bd26f" providerId="ADAL" clId="{29CD813A-D81B-4C41-A100-00015C20ED50}" dt="2023-03-17T02:40:08.672" v="1117" actId="1076"/>
          <ac:spMkLst>
            <pc:docMk/>
            <pc:sldMk cId="1358645657" sldId="688"/>
            <ac:spMk id="4" creationId="{27285740-99D4-EB95-2B6F-241888FFCEFD}"/>
          </ac:spMkLst>
        </pc:spChg>
        <pc:spChg chg="add mod">
          <ac:chgData name="BUNTHIT WATANAPA" userId="a52ce465-9217-4b23-bc90-8501776bd26f" providerId="ADAL" clId="{29CD813A-D81B-4C41-A100-00015C20ED50}" dt="2023-03-17T02:47:17.643" v="1244" actId="14"/>
          <ac:spMkLst>
            <pc:docMk/>
            <pc:sldMk cId="1358645657" sldId="688"/>
            <ac:spMk id="5" creationId="{46016046-72A5-189C-2DE4-7ABF3780932D}"/>
          </ac:spMkLst>
        </pc:spChg>
        <pc:spChg chg="add del mod">
          <ac:chgData name="BUNTHIT WATANAPA" userId="a52ce465-9217-4b23-bc90-8501776bd26f" providerId="ADAL" clId="{29CD813A-D81B-4C41-A100-00015C20ED50}" dt="2023-03-17T02:33:36.667" v="1026" actId="478"/>
          <ac:spMkLst>
            <pc:docMk/>
            <pc:sldMk cId="1358645657" sldId="688"/>
            <ac:spMk id="1031" creationId="{036D6852-F063-C848-B418-FE43331F59D2}"/>
          </ac:spMkLst>
        </pc:spChg>
        <pc:picChg chg="add mod ord">
          <ac:chgData name="BUNTHIT WATANAPA" userId="a52ce465-9217-4b23-bc90-8501776bd26f" providerId="ADAL" clId="{29CD813A-D81B-4C41-A100-00015C20ED50}" dt="2023-03-17T02:40:27.273" v="1123" actId="1076"/>
          <ac:picMkLst>
            <pc:docMk/>
            <pc:sldMk cId="1358645657" sldId="688"/>
            <ac:picMk id="1026" creationId="{71B76439-0477-C814-7E42-D8374C652AC5}"/>
          </ac:picMkLst>
        </pc:picChg>
      </pc:sldChg>
      <pc:sldChg chg="addSp delSp modSp new mod">
        <pc:chgData name="BUNTHIT WATANAPA" userId="a52ce465-9217-4b23-bc90-8501776bd26f" providerId="ADAL" clId="{29CD813A-D81B-4C41-A100-00015C20ED50}" dt="2023-03-21T02:03:20.228" v="2910" actId="207"/>
        <pc:sldMkLst>
          <pc:docMk/>
          <pc:sldMk cId="2836683719" sldId="689"/>
        </pc:sldMkLst>
        <pc:spChg chg="mod">
          <ac:chgData name="BUNTHIT WATANAPA" userId="a52ce465-9217-4b23-bc90-8501776bd26f" providerId="ADAL" clId="{29CD813A-D81B-4C41-A100-00015C20ED50}" dt="2023-03-17T02:51:40.459" v="1318" actId="14100"/>
          <ac:spMkLst>
            <pc:docMk/>
            <pc:sldMk cId="2836683719" sldId="689"/>
            <ac:spMk id="2" creationId="{F308EB18-3BD6-04A7-F776-D4051AF537E3}"/>
          </ac:spMkLst>
        </pc:spChg>
        <pc:spChg chg="add mod">
          <ac:chgData name="BUNTHIT WATANAPA" userId="a52ce465-9217-4b23-bc90-8501776bd26f" providerId="ADAL" clId="{29CD813A-D81B-4C41-A100-00015C20ED50}" dt="2023-03-21T02:03:20.228" v="2910" actId="207"/>
          <ac:spMkLst>
            <pc:docMk/>
            <pc:sldMk cId="2836683719" sldId="689"/>
            <ac:spMk id="3" creationId="{B9245B34-F36B-DA4A-114F-78838BB4EFB0}"/>
          </ac:spMkLst>
        </pc:spChg>
        <pc:spChg chg="del">
          <ac:chgData name="BUNTHIT WATANAPA" userId="a52ce465-9217-4b23-bc90-8501776bd26f" providerId="ADAL" clId="{29CD813A-D81B-4C41-A100-00015C20ED50}" dt="2023-03-17T02:50:00.645" v="1301" actId="478"/>
          <ac:spMkLst>
            <pc:docMk/>
            <pc:sldMk cId="2836683719" sldId="689"/>
            <ac:spMk id="3" creationId="{C157F5FB-7BE1-6C4C-2909-4018F8E4D1EC}"/>
          </ac:spMkLst>
        </pc:spChg>
        <pc:spChg chg="add mod">
          <ac:chgData name="BUNTHIT WATANAPA" userId="a52ce465-9217-4b23-bc90-8501776bd26f" providerId="ADAL" clId="{29CD813A-D81B-4C41-A100-00015C20ED50}" dt="2023-03-21T01:53:16.007" v="2893" actId="20577"/>
          <ac:spMkLst>
            <pc:docMk/>
            <pc:sldMk cId="2836683719" sldId="689"/>
            <ac:spMk id="4" creationId="{41F71409-1AB1-EF6B-70BC-8C2959FF8EA0}"/>
          </ac:spMkLst>
        </pc:spChg>
        <pc:picChg chg="add mod">
          <ac:chgData name="BUNTHIT WATANAPA" userId="a52ce465-9217-4b23-bc90-8501776bd26f" providerId="ADAL" clId="{29CD813A-D81B-4C41-A100-00015C20ED50}" dt="2023-03-21T02:00:55.055" v="2895" actId="1076"/>
          <ac:picMkLst>
            <pc:docMk/>
            <pc:sldMk cId="2836683719" sldId="689"/>
            <ac:picMk id="3074" creationId="{3D2AA635-7C82-FE29-58EF-BFAC8E0A0741}"/>
          </ac:picMkLst>
        </pc:picChg>
      </pc:sldChg>
      <pc:sldChg chg="modSp new mod">
        <pc:chgData name="BUNTHIT WATANAPA" userId="a52ce465-9217-4b23-bc90-8501776bd26f" providerId="ADAL" clId="{29CD813A-D81B-4C41-A100-00015C20ED50}" dt="2023-03-21T01:30:29.472" v="2795" actId="20577"/>
        <pc:sldMkLst>
          <pc:docMk/>
          <pc:sldMk cId="1462245951" sldId="690"/>
        </pc:sldMkLst>
        <pc:spChg chg="mod">
          <ac:chgData name="BUNTHIT WATANAPA" userId="a52ce465-9217-4b23-bc90-8501776bd26f" providerId="ADAL" clId="{29CD813A-D81B-4C41-A100-00015C20ED50}" dt="2023-03-19T06:07:41.245" v="2029" actId="20577"/>
          <ac:spMkLst>
            <pc:docMk/>
            <pc:sldMk cId="1462245951" sldId="690"/>
            <ac:spMk id="2" creationId="{635D382E-50C3-C6BE-F35F-706CA5708C02}"/>
          </ac:spMkLst>
        </pc:spChg>
        <pc:spChg chg="mod">
          <ac:chgData name="BUNTHIT WATANAPA" userId="a52ce465-9217-4b23-bc90-8501776bd26f" providerId="ADAL" clId="{29CD813A-D81B-4C41-A100-00015C20ED50}" dt="2023-03-21T01:30:29.472" v="2795" actId="20577"/>
          <ac:spMkLst>
            <pc:docMk/>
            <pc:sldMk cId="1462245951" sldId="690"/>
            <ac:spMk id="3" creationId="{13752FE7-A65E-AA0B-3E62-AD6753B3B9FA}"/>
          </ac:spMkLst>
        </pc:spChg>
      </pc:sldChg>
      <pc:sldChg chg="modSp add del mod">
        <pc:chgData name="BUNTHIT WATANAPA" userId="a52ce465-9217-4b23-bc90-8501776bd26f" providerId="ADAL" clId="{29CD813A-D81B-4C41-A100-00015C20ED50}" dt="2023-03-17T03:21:23.447" v="1533" actId="2696"/>
        <pc:sldMkLst>
          <pc:docMk/>
          <pc:sldMk cId="2642491653" sldId="690"/>
        </pc:sldMkLst>
        <pc:spChg chg="mod">
          <ac:chgData name="BUNTHIT WATANAPA" userId="a52ce465-9217-4b23-bc90-8501776bd26f" providerId="ADAL" clId="{29CD813A-D81B-4C41-A100-00015C20ED50}" dt="2023-03-17T03:09:44.224" v="1532" actId="20577"/>
          <ac:spMkLst>
            <pc:docMk/>
            <pc:sldMk cId="2642491653" sldId="690"/>
            <ac:spMk id="74755" creationId="{A03436A8-4954-0D50-6BD4-15132B882CD1}"/>
          </ac:spMkLst>
        </pc:spChg>
      </pc:sldChg>
      <pc:sldChg chg="addSp modSp new mod">
        <pc:chgData name="BUNTHIT WATANAPA" userId="a52ce465-9217-4b23-bc90-8501776bd26f" providerId="ADAL" clId="{29CD813A-D81B-4C41-A100-00015C20ED50}" dt="2023-03-21T03:40:31.179" v="3363" actId="20577"/>
        <pc:sldMkLst>
          <pc:docMk/>
          <pc:sldMk cId="247626606" sldId="691"/>
        </pc:sldMkLst>
        <pc:spChg chg="mod">
          <ac:chgData name="BUNTHIT WATANAPA" userId="a52ce465-9217-4b23-bc90-8501776bd26f" providerId="ADAL" clId="{29CD813A-D81B-4C41-A100-00015C20ED50}" dt="2023-03-21T03:40:31.179" v="3363" actId="20577"/>
          <ac:spMkLst>
            <pc:docMk/>
            <pc:sldMk cId="247626606" sldId="691"/>
            <ac:spMk id="2" creationId="{63637D1F-65EF-7B2E-B3DE-1D373167975F}"/>
          </ac:spMkLst>
        </pc:spChg>
        <pc:spChg chg="mod">
          <ac:chgData name="BUNTHIT WATANAPA" userId="a52ce465-9217-4b23-bc90-8501776bd26f" providerId="ADAL" clId="{29CD813A-D81B-4C41-A100-00015C20ED50}" dt="2023-03-21T03:40:20.236" v="3313" actId="20577"/>
          <ac:spMkLst>
            <pc:docMk/>
            <pc:sldMk cId="247626606" sldId="691"/>
            <ac:spMk id="3" creationId="{EFD2DE40-E78F-4C62-E895-05F255B31755}"/>
          </ac:spMkLst>
        </pc:spChg>
        <pc:picChg chg="add mod">
          <ac:chgData name="BUNTHIT WATANAPA" userId="a52ce465-9217-4b23-bc90-8501776bd26f" providerId="ADAL" clId="{29CD813A-D81B-4C41-A100-00015C20ED50}" dt="2023-03-21T03:39:46.813" v="3248" actId="14100"/>
          <ac:picMkLst>
            <pc:docMk/>
            <pc:sldMk cId="247626606" sldId="691"/>
            <ac:picMk id="1026" creationId="{C852FF14-370B-7899-D5A8-5C8B821CB596}"/>
          </ac:picMkLst>
        </pc:picChg>
      </pc:sldChg>
      <pc:sldChg chg="new del">
        <pc:chgData name="BUNTHIT WATANAPA" userId="a52ce465-9217-4b23-bc90-8501776bd26f" providerId="ADAL" clId="{29CD813A-D81B-4C41-A100-00015C20ED50}" dt="2023-03-19T06:43:36.905" v="2272" actId="2696"/>
        <pc:sldMkLst>
          <pc:docMk/>
          <pc:sldMk cId="2323979916" sldId="691"/>
        </pc:sldMkLst>
      </pc:sldChg>
      <pc:sldChg chg="add del">
        <pc:chgData name="BUNTHIT WATANAPA" userId="a52ce465-9217-4b23-bc90-8501776bd26f" providerId="ADAL" clId="{29CD813A-D81B-4C41-A100-00015C20ED50}" dt="2023-03-17T03:04:34.485" v="1365"/>
        <pc:sldMkLst>
          <pc:docMk/>
          <pc:sldMk cId="3661093418" sldId="6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91317-E654-4C41-AF2D-2A6D7DA5720B}" type="datetimeFigureOut">
              <a:rPr lang="en-TH" smtClean="0"/>
              <a:t>21/3/2023 R</a:t>
            </a:fld>
            <a:endParaRPr lang="en-T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37357-E994-4343-B83F-F2CBB836A9C2}" type="slidenum">
              <a:rPr lang="en-TH" smtClean="0"/>
              <a:t>‹#›</a:t>
            </a:fld>
            <a:endParaRPr lang="en-TH"/>
          </a:p>
        </p:txBody>
      </p:sp>
    </p:spTree>
    <p:extLst>
      <p:ext uri="{BB962C8B-B14F-4D97-AF65-F5344CB8AC3E}">
        <p14:creationId xmlns:p14="http://schemas.microsoft.com/office/powerpoint/2010/main" val="293045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3272411-CE2A-4B85-9204-61126B915BE1}" type="slidenum">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84034" name="Rectangle 2"/>
          <p:cNvSpPr>
            <a:spLocks noGrp="1" noRot="1" noChangeAspect="1" noChangeArrowheads="1" noTextEdit="1"/>
          </p:cNvSpPr>
          <p:nvPr>
            <p:ph type="sldImg"/>
          </p:nvPr>
        </p:nvSpPr>
        <p:spPr>
          <a:xfrm>
            <a:off x="1150938" y="692150"/>
            <a:ext cx="4556125" cy="3416300"/>
          </a:xfrm>
          <a:ln/>
        </p:spPr>
      </p:sp>
      <p:sp>
        <p:nvSpPr>
          <p:cNvPr id="684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D45763C-ACEE-2C35-3191-6A084761C029}"/>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590925EA-9C35-88E2-63A1-779913AB84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3AE2695-723D-D65F-7881-C11B821F5A09}"/>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0D279E08-30C0-D30F-18D0-374E1D54C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9AE95A-E26F-1DE6-D0BC-741A0454F95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C67FE9FC-21D9-9390-DEAF-5FC541FEA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For 6-stage = (6+5-1)</a:t>
            </a:r>
            <a:r>
              <a:rPr lang="en-US" altLang="en-US" dirty="0" err="1"/>
              <a:t>tp</a:t>
            </a:r>
            <a:r>
              <a:rPr lang="en-US" altLang="en-US" dirty="0"/>
              <a:t> = 10tp</a:t>
            </a:r>
          </a:p>
          <a:p>
            <a:pPr eaLnBrk="1" hangingPunct="1"/>
            <a:r>
              <a:rPr lang="en-US" altLang="en-US" dirty="0"/>
              <a:t>For traditional, = (3+5-1)</a:t>
            </a:r>
            <a:r>
              <a:rPr lang="en-US" altLang="en-US" dirty="0" err="1"/>
              <a:t>tp</a:t>
            </a:r>
            <a:r>
              <a:rPr lang="en-US" altLang="en-US" dirty="0"/>
              <a:t> if assume that the instruction is breakable</a:t>
            </a:r>
          </a:p>
          <a:p>
            <a:pPr eaLnBrk="1" hangingPunct="1"/>
            <a:r>
              <a:rPr lang="en-US" altLang="en-US" dirty="0"/>
              <a:t>= </a:t>
            </a:r>
            <a:r>
              <a:rPr lang="en-US" altLang="en-US" dirty="0" err="1"/>
              <a:t>t</a:t>
            </a:r>
            <a:r>
              <a:rPr lang="en-US" altLang="en-US" baseline="-25000" dirty="0" err="1"/>
              <a:t>n</a:t>
            </a:r>
            <a:r>
              <a:rPr lang="en-US" altLang="en-US" dirty="0"/>
              <a:t> = </a:t>
            </a:r>
            <a:r>
              <a:rPr lang="en-US" altLang="en-US" dirty="0" err="1"/>
              <a:t>kt</a:t>
            </a:r>
            <a:r>
              <a:rPr lang="en-US" altLang="en-US" baseline="-25000" dirty="0" err="1"/>
              <a:t>p</a:t>
            </a:r>
            <a:r>
              <a:rPr lang="en-US" altLang="en-US" dirty="0"/>
              <a:t> if assuming no break down</a:t>
            </a:r>
            <a:endParaRPr lang="th-TH"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BA292B-8B62-5BA4-4672-885A3E09243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14AC982-3979-FBE3-CB64-27BBCDEA2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n*t(n) = n*k*t(p)</a:t>
            </a:r>
            <a:endParaRPr lang="th-T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80CB67-C315-92E0-80A4-FC340A3EF3A6}"/>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3260A3D-BFB3-A4D8-F51A-05894EC17F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3F864B-D1D1-05DA-55FD-2FE34EC7A898}"/>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6421FBFA-6B5E-DAE8-C3E1-F8766C84E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Resource conflicts,e.g. one want to read, and another want to write into memory (resolv by 1) schedule with priority to execution over fetching, 2) make two separate path ways (for data and instruction)</a:t>
            </a:r>
          </a:p>
          <a:p>
            <a:pPr eaLnBrk="1" hangingPunct="1"/>
            <a:r>
              <a:rPr lang="en-US" altLang="en-US"/>
              <a:t>Data dependencies ,e.g. need a result of one instruction as an operand, resolve by using h/w to insert no-op instruction, or with specialpathsbetween various stage, or compiler (sw) to reorder instruction</a:t>
            </a:r>
          </a:p>
          <a:p>
            <a:pPr eaLnBrk="1" hangingPunct="1"/>
            <a:r>
              <a:rPr lang="en-US" altLang="en-US"/>
              <a:t>Conditional branch, solve by hw (predicting outcome of a conditional branch to know the next instruction to be execute) or compiler to delay the branch, e.g. to reorder and insert useful instruction (e.g. in worst case the no-op)</a:t>
            </a:r>
            <a:endParaRPr lang="th-TH"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4A360-0867-4C4F-A2BA-046E2FA3875B}" type="slidenum">
              <a:rPr lang="en-US" altLang="en-US"/>
              <a:pPr/>
              <a:t>23</a:t>
            </a:fld>
            <a:endParaRPr lang="en-US" alt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39CB9-203A-4664-8A8E-16E673D570A2}" type="slidenum">
              <a:rPr lang="en-US" altLang="en-US"/>
              <a:pPr/>
              <a:t>24</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28779-B5D5-49F5-8BC4-DC517444BAA9}" type="slidenum">
              <a:rPr lang="en-US" altLang="en-US"/>
              <a:pPr/>
              <a:t>26</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73E94-CA1F-4372-A024-B864013F776C}" type="slidenum">
              <a:rPr lang="en-US" altLang="en-US"/>
              <a:pPr/>
              <a:t>27</a:t>
            </a:fld>
            <a:endParaRPr lang="en-US" alt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B20244D-5C3A-4888-9288-640D0F93C5EC}" type="slidenum">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88130" name="Rectangle 2"/>
          <p:cNvSpPr>
            <a:spLocks noGrp="1" noRot="1" noChangeAspect="1" noChangeArrowheads="1" noTextEdit="1"/>
          </p:cNvSpPr>
          <p:nvPr>
            <p:ph type="sldImg"/>
          </p:nvPr>
        </p:nvSpPr>
        <p:spPr>
          <a:xfrm>
            <a:off x="1150938" y="692150"/>
            <a:ext cx="4556125" cy="3416300"/>
          </a:xfrm>
          <a:ln/>
        </p:spPr>
      </p:sp>
      <p:sp>
        <p:nvSpPr>
          <p:cNvPr id="68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1621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C2132-70F1-4070-B4DD-41971404C754}" type="slidenum">
              <a:rPr lang="en-US" altLang="en-US"/>
              <a:pPr/>
              <a:t>28</a:t>
            </a:fld>
            <a:endParaRPr lang="en-US" alt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5E875-D2E6-4B30-ADEF-E999E5B4D403}" type="slidenum">
              <a:rPr lang="en-US" altLang="en-US"/>
              <a:pPr/>
              <a:t>29</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444A8-91CF-4010-B3E7-41996C046328}" type="slidenum">
              <a:rPr lang="en-US" altLang="en-US"/>
              <a:pPr/>
              <a:t>30</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444A8-91CF-4010-B3E7-41996C046328}" type="slidenum">
              <a:rPr lang="en-US" altLang="en-US"/>
              <a:pPr/>
              <a:t>31</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444A8-91CF-4010-B3E7-41996C046328}" type="slidenum">
              <a:rPr lang="en-US" altLang="en-US"/>
              <a:pPr/>
              <a:t>32</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444A8-91CF-4010-B3E7-41996C046328}" type="slidenum">
              <a:rPr lang="en-US" altLang="en-US"/>
              <a:pPr/>
              <a:t>34</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EAE6618-B8C3-5A77-A84C-105FC42C6F06}"/>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MS PGothic" panose="020B0600070205080204" pitchFamily="34" charset="-128"/>
                <a:cs typeface="Tahoma" panose="020B0604030504040204" pitchFamily="34" charset="0"/>
              </a:defRPr>
            </a:lvl1pPr>
            <a:lvl2pPr marL="742950" indent="-28575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2pPr>
            <a:lvl3pPr marL="11430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3pPr>
            <a:lvl4pPr marL="16002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4pPr>
            <a:lvl5pPr marL="20574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Cordia New" panose="020B0304020202020204" pitchFamily="34" charset="-34"/>
            </a:endParaRPr>
          </a:p>
        </p:txBody>
      </p:sp>
      <p:sp>
        <p:nvSpPr>
          <p:cNvPr id="48131" name="Rectangle 3">
            <a:extLst>
              <a:ext uri="{FF2B5EF4-FFF2-40B4-BE49-F238E27FC236}">
                <a16:creationId xmlns:a16="http://schemas.microsoft.com/office/drawing/2014/main" id="{8B6E0CED-7DDB-0EE5-1A67-23DD26C9BDE4}"/>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ea typeface="MS PGothic" panose="020B0600070205080204" pitchFamily="34" charset="-128"/>
                <a:cs typeface="Tahoma" panose="020B0604030504040204" pitchFamily="34" charset="0"/>
              </a:defRPr>
            </a:lvl1pPr>
            <a:lvl2pPr marL="742950" indent="-28575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2pPr>
            <a:lvl3pPr marL="11430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3pPr>
            <a:lvl4pPr marL="16002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4pPr>
            <a:lvl5pPr marL="20574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ngsana New" panose="02020603050405020304" pitchFamily="18" charset="-34"/>
              </a:rPr>
              <a:t>11</a:t>
            </a:r>
          </a:p>
        </p:txBody>
      </p:sp>
      <p:sp>
        <p:nvSpPr>
          <p:cNvPr id="48132" name="Rectangle 4">
            <a:extLst>
              <a:ext uri="{FF2B5EF4-FFF2-40B4-BE49-F238E27FC236}">
                <a16:creationId xmlns:a16="http://schemas.microsoft.com/office/drawing/2014/main" id="{D8561BFB-CD2C-C3F5-6F59-6FC10486B3F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MS PGothic" panose="020B0600070205080204" pitchFamily="34" charset="-128"/>
                <a:cs typeface="Tahoma" panose="020B0604030504040204" pitchFamily="34" charset="0"/>
              </a:defRPr>
            </a:lvl1pPr>
            <a:lvl2pPr marL="742950" indent="-28575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2pPr>
            <a:lvl3pPr marL="11430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3pPr>
            <a:lvl4pPr marL="16002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4pPr>
            <a:lvl5pPr marL="20574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Cordia New" panose="020B0304020202020204" pitchFamily="34" charset="-34"/>
            </a:endParaRPr>
          </a:p>
        </p:txBody>
      </p:sp>
      <p:sp>
        <p:nvSpPr>
          <p:cNvPr id="48133" name="Rectangle 5">
            <a:extLst>
              <a:ext uri="{FF2B5EF4-FFF2-40B4-BE49-F238E27FC236}">
                <a16:creationId xmlns:a16="http://schemas.microsoft.com/office/drawing/2014/main" id="{99AB33F7-E043-17E5-0E07-686F5D9CD71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MS PGothic" panose="020B0600070205080204" pitchFamily="34" charset="-128"/>
                <a:cs typeface="Tahoma" panose="020B0604030504040204" pitchFamily="34" charset="0"/>
              </a:defRPr>
            </a:lvl1pPr>
            <a:lvl2pPr marL="742950" indent="-28575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2pPr>
            <a:lvl3pPr marL="11430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3pPr>
            <a:lvl4pPr marL="16002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4pPr>
            <a:lvl5pPr marL="2057400" indent="-228600">
              <a:spcBef>
                <a:spcPct val="30000"/>
              </a:spcBef>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Cordia New" panose="020B0304020202020204" pitchFamily="34" charset="-34"/>
            </a:endParaRPr>
          </a:p>
        </p:txBody>
      </p:sp>
      <p:sp>
        <p:nvSpPr>
          <p:cNvPr id="48134" name="Rectangle 6">
            <a:extLst>
              <a:ext uri="{FF2B5EF4-FFF2-40B4-BE49-F238E27FC236}">
                <a16:creationId xmlns:a16="http://schemas.microsoft.com/office/drawing/2014/main" id="{A4EA8946-CBB2-4C06-1F86-FB0A81476DDC}"/>
              </a:ext>
            </a:extLst>
          </p:cNvPr>
          <p:cNvSpPr>
            <a:spLocks noGrp="1" noRot="1" noChangeAspect="1" noChangeArrowheads="1" noTextEdit="1"/>
          </p:cNvSpPr>
          <p:nvPr>
            <p:ph type="sldImg"/>
          </p:nvPr>
        </p:nvSpPr>
        <p:spPr>
          <a:xfrm>
            <a:off x="1150938" y="692150"/>
            <a:ext cx="4556125" cy="3416300"/>
          </a:xfrm>
          <a:ln cap="flat"/>
        </p:spPr>
      </p:sp>
      <p:sp>
        <p:nvSpPr>
          <p:cNvPr id="48135" name="Rectangle 7">
            <a:extLst>
              <a:ext uri="{FF2B5EF4-FFF2-40B4-BE49-F238E27FC236}">
                <a16:creationId xmlns:a16="http://schemas.microsoft.com/office/drawing/2014/main" id="{03BA6E4F-0D92-A02F-D80B-58D46F5F0E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72613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88E9685-D115-6260-B809-BD5B6DACDF22}"/>
              </a:ext>
            </a:extLst>
          </p:cNvPr>
          <p:cNvSpPr>
            <a:spLocks noGrp="1" noRot="1" noChangeAspect="1" noChangeArrowheads="1" noTextEdit="1"/>
          </p:cNvSpPr>
          <p:nvPr>
            <p:ph type="sldImg"/>
          </p:nvPr>
        </p:nvSpPr>
        <p:spPr>
          <a:xfrm>
            <a:off x="1143000" y="685800"/>
            <a:ext cx="4572000" cy="3429000"/>
          </a:xfrm>
          <a:ln/>
        </p:spPr>
      </p:sp>
      <p:sp>
        <p:nvSpPr>
          <p:cNvPr id="71683" name="Rectangle 3">
            <a:extLst>
              <a:ext uri="{FF2B5EF4-FFF2-40B4-BE49-F238E27FC236}">
                <a16:creationId xmlns:a16="http://schemas.microsoft.com/office/drawing/2014/main" id="{7490CD72-40DE-92FD-66F9-140CFC15591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89A7B64-36B6-3236-1B7B-AED57FE414ED}"/>
              </a:ext>
            </a:extLst>
          </p:cNvPr>
          <p:cNvSpPr>
            <a:spLocks noGrp="1" noRot="1" noChangeAspect="1" noChangeArrowheads="1" noTextEdit="1"/>
          </p:cNvSpPr>
          <p:nvPr>
            <p:ph type="sldImg"/>
          </p:nvPr>
        </p:nvSpPr>
        <p:spPr>
          <a:xfrm>
            <a:off x="1143000" y="685800"/>
            <a:ext cx="4572000" cy="3429000"/>
          </a:xfrm>
          <a:ln/>
        </p:spPr>
      </p:sp>
      <p:sp>
        <p:nvSpPr>
          <p:cNvPr id="73731" name="Rectangle 3">
            <a:extLst>
              <a:ext uri="{FF2B5EF4-FFF2-40B4-BE49-F238E27FC236}">
                <a16:creationId xmlns:a16="http://schemas.microsoft.com/office/drawing/2014/main" id="{D2B966C1-C894-D5CC-863F-79C12C20BB7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B248C0A-4D9B-B315-AF52-111F63B64B32}"/>
              </a:ext>
            </a:extLst>
          </p:cNvPr>
          <p:cNvSpPr>
            <a:spLocks noGrp="1" noRot="1" noChangeAspect="1" noChangeArrowheads="1" noTextEdit="1"/>
          </p:cNvSpPr>
          <p:nvPr>
            <p:ph type="sldImg"/>
          </p:nvPr>
        </p:nvSpPr>
        <p:spPr>
          <a:xfrm>
            <a:off x="1143000" y="685800"/>
            <a:ext cx="4572000" cy="3429000"/>
          </a:xfrm>
          <a:ln/>
        </p:spPr>
      </p:sp>
      <p:sp>
        <p:nvSpPr>
          <p:cNvPr id="75779" name="Rectangle 3">
            <a:extLst>
              <a:ext uri="{FF2B5EF4-FFF2-40B4-BE49-F238E27FC236}">
                <a16:creationId xmlns:a16="http://schemas.microsoft.com/office/drawing/2014/main" id="{6EBF4346-85AB-D988-7C9A-6863926A79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58F84AB-DA7C-5CBE-BC1C-E6DACC47B660}"/>
              </a:ext>
            </a:extLst>
          </p:cNvPr>
          <p:cNvSpPr>
            <a:spLocks noGrp="1" noRot="1" noChangeAspect="1" noChangeArrowheads="1" noTextEdit="1"/>
          </p:cNvSpPr>
          <p:nvPr>
            <p:ph type="sldImg"/>
          </p:nvPr>
        </p:nvSpPr>
        <p:spPr>
          <a:xfrm>
            <a:off x="1143000" y="685800"/>
            <a:ext cx="4572000" cy="3429000"/>
          </a:xfrm>
          <a:ln/>
        </p:spPr>
      </p:sp>
      <p:sp>
        <p:nvSpPr>
          <p:cNvPr id="77827" name="Rectangle 3">
            <a:extLst>
              <a:ext uri="{FF2B5EF4-FFF2-40B4-BE49-F238E27FC236}">
                <a16:creationId xmlns:a16="http://schemas.microsoft.com/office/drawing/2014/main" id="{BF2563EE-9FFF-63FD-9278-3515DD3950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Self-relative is to use the current address as base and provide offset in the operand field</a:t>
            </a:r>
            <a:endParaRPr lang="th-T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024CAD-272C-4411-8FC9-C49898834A9A}" type="slidenum">
              <a:rPr lang="en-US" altLang="en-US"/>
              <a:pPr/>
              <a:t>12</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024CAD-272C-4411-8FC9-C49898834A9A}" type="slidenum">
              <a:rPr lang="en-US" altLang="en-US"/>
              <a:pPr/>
              <a:t>13</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4AEFB2-298E-E44A-BB61-C92EB4EB9433}" type="datetimeFigureOut">
              <a:rPr lang="en-TH" smtClean="0"/>
              <a:t>21/3/2023 R</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133659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AEFB2-298E-E44A-BB61-C92EB4EB9433}" type="datetimeFigureOut">
              <a:rPr lang="en-TH" smtClean="0"/>
              <a:t>21/3/2023 R</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395122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AEFB2-298E-E44A-BB61-C92EB4EB9433}" type="datetimeFigureOut">
              <a:rPr lang="en-TH" smtClean="0"/>
              <a:t>21/3/2023 R</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181942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799B59E-E8FC-A220-B78A-BB55CBF0588F}"/>
              </a:ext>
            </a:extLst>
          </p:cNvPr>
          <p:cNvGrpSpPr>
            <a:grpSpLocks/>
          </p:cNvGrpSpPr>
          <p:nvPr/>
        </p:nvGrpSpPr>
        <p:grpSpPr bwMode="auto">
          <a:xfrm>
            <a:off x="1658938" y="1600200"/>
            <a:ext cx="6837362" cy="3200400"/>
            <a:chOff x="1045" y="1008"/>
            <a:chExt cx="4307" cy="2016"/>
          </a:xfrm>
        </p:grpSpPr>
        <p:sp>
          <p:nvSpPr>
            <p:cNvPr id="3" name="Oval 3">
              <a:extLst>
                <a:ext uri="{FF2B5EF4-FFF2-40B4-BE49-F238E27FC236}">
                  <a16:creationId xmlns:a16="http://schemas.microsoft.com/office/drawing/2014/main" id="{7B925820-7A78-7F49-0334-3CD96C37095F}"/>
                </a:ext>
              </a:extLst>
            </p:cNvPr>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4" name="Oval 4">
              <a:extLst>
                <a:ext uri="{FF2B5EF4-FFF2-40B4-BE49-F238E27FC236}">
                  <a16:creationId xmlns:a16="http://schemas.microsoft.com/office/drawing/2014/main" id="{4221BC60-64B9-6614-EEDD-DB75200D692F}"/>
                </a:ext>
              </a:extLst>
            </p:cNvPr>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5" name="Oval 5">
              <a:extLst>
                <a:ext uri="{FF2B5EF4-FFF2-40B4-BE49-F238E27FC236}">
                  <a16:creationId xmlns:a16="http://schemas.microsoft.com/office/drawing/2014/main" id="{432F2DEF-29A1-1A67-84EC-23E10572A19D}"/>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6" name="Oval 6">
              <a:extLst>
                <a:ext uri="{FF2B5EF4-FFF2-40B4-BE49-F238E27FC236}">
                  <a16:creationId xmlns:a16="http://schemas.microsoft.com/office/drawing/2014/main" id="{2241745E-E620-8CD1-032D-A92DFFACBC8A}"/>
                </a:ext>
              </a:extLst>
            </p:cNvPr>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7" name="Oval 7">
              <a:extLst>
                <a:ext uri="{FF2B5EF4-FFF2-40B4-BE49-F238E27FC236}">
                  <a16:creationId xmlns:a16="http://schemas.microsoft.com/office/drawing/2014/main" id="{E961905C-870A-5F75-BFA3-362BE5E339F2}"/>
                </a:ext>
              </a:extLst>
            </p:cNvPr>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8" name="Oval 8">
              <a:extLst>
                <a:ext uri="{FF2B5EF4-FFF2-40B4-BE49-F238E27FC236}">
                  <a16:creationId xmlns:a16="http://schemas.microsoft.com/office/drawing/2014/main" id="{792C6A53-5F6F-817E-9E7E-0E5812A11F5D}"/>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grpSp>
      <p:sp>
        <p:nvSpPr>
          <p:cNvPr id="203788" name="Rectangle 12"/>
          <p:cNvSpPr>
            <a:spLocks noGrp="1" noChangeArrowheads="1"/>
          </p:cNvSpPr>
          <p:nvPr>
            <p:ph type="ctrTitle"/>
          </p:nvPr>
        </p:nvSpPr>
        <p:spPr>
          <a:xfrm>
            <a:off x="685800" y="1219200"/>
            <a:ext cx="7772400" cy="1933575"/>
          </a:xfrm>
        </p:spPr>
        <p:txBody>
          <a:bodyPr anchor="b"/>
          <a:lstStyle>
            <a:lvl1pPr algn="r">
              <a:defRPr sz="4400"/>
            </a:lvl1pPr>
          </a:lstStyle>
          <a:p>
            <a:r>
              <a:rPr lang="th-TH"/>
              <a:t>Click to edit Master title style</a:t>
            </a:r>
          </a:p>
        </p:txBody>
      </p:sp>
      <p:sp>
        <p:nvSpPr>
          <p:cNvPr id="20378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th-TH"/>
              <a:t>Click to edit Master subtitle style</a:t>
            </a:r>
          </a:p>
        </p:txBody>
      </p:sp>
      <p:sp>
        <p:nvSpPr>
          <p:cNvPr id="9" name="Rectangle 9">
            <a:extLst>
              <a:ext uri="{FF2B5EF4-FFF2-40B4-BE49-F238E27FC236}">
                <a16:creationId xmlns:a16="http://schemas.microsoft.com/office/drawing/2014/main" id="{78B8FD4F-47F8-4725-4468-2225C1D162CD}"/>
              </a:ext>
            </a:extLst>
          </p:cNvPr>
          <p:cNvSpPr>
            <a:spLocks noGrp="1" noChangeArrowheads="1"/>
          </p:cNvSpPr>
          <p:nvPr>
            <p:ph type="dt" sz="half" idx="10"/>
          </p:nvPr>
        </p:nvSpPr>
        <p:spPr/>
        <p:txBody>
          <a:bodyPr/>
          <a:lstStyle>
            <a:lvl1pPr>
              <a:defRPr/>
            </a:lvl1pPr>
          </a:lstStyle>
          <a:p>
            <a:pPr>
              <a:defRPr/>
            </a:pPr>
            <a:endParaRPr lang="th-TH"/>
          </a:p>
        </p:txBody>
      </p:sp>
      <p:sp>
        <p:nvSpPr>
          <p:cNvPr id="10" name="Rectangle 10">
            <a:extLst>
              <a:ext uri="{FF2B5EF4-FFF2-40B4-BE49-F238E27FC236}">
                <a16:creationId xmlns:a16="http://schemas.microsoft.com/office/drawing/2014/main" id="{22827DA5-9A65-3FBC-6339-34513390F181}"/>
              </a:ext>
            </a:extLst>
          </p:cNvPr>
          <p:cNvSpPr>
            <a:spLocks noGrp="1" noChangeArrowheads="1"/>
          </p:cNvSpPr>
          <p:nvPr>
            <p:ph type="ftr" sz="quarter" idx="11"/>
          </p:nvPr>
        </p:nvSpPr>
        <p:spPr/>
        <p:txBody>
          <a:bodyPr/>
          <a:lstStyle>
            <a:lvl1pPr>
              <a:defRPr/>
            </a:lvl1pPr>
          </a:lstStyle>
          <a:p>
            <a:pPr>
              <a:defRPr/>
            </a:pPr>
            <a:endParaRPr lang="th-TH"/>
          </a:p>
        </p:txBody>
      </p:sp>
      <p:sp>
        <p:nvSpPr>
          <p:cNvPr id="11" name="Rectangle 11">
            <a:extLst>
              <a:ext uri="{FF2B5EF4-FFF2-40B4-BE49-F238E27FC236}">
                <a16:creationId xmlns:a16="http://schemas.microsoft.com/office/drawing/2014/main" id="{3E3B1DE4-F6FB-21E0-8986-B626B0678388}"/>
              </a:ext>
            </a:extLst>
          </p:cNvPr>
          <p:cNvSpPr>
            <a:spLocks noGrp="1" noChangeArrowheads="1"/>
          </p:cNvSpPr>
          <p:nvPr>
            <p:ph type="sldNum" sz="quarter" idx="12"/>
          </p:nvPr>
        </p:nvSpPr>
        <p:spPr/>
        <p:txBody>
          <a:bodyPr/>
          <a:lstStyle>
            <a:lvl1pPr>
              <a:defRPr/>
            </a:lvl1pPr>
          </a:lstStyle>
          <a:p>
            <a:fld id="{F801AE55-67FD-B14A-A8C7-BA0589D3C768}" type="slidenum">
              <a:rPr lang="en-US" altLang="en-TH"/>
              <a:pPr/>
              <a:t>‹#›</a:t>
            </a:fld>
            <a:endParaRPr lang="th-TH" altLang="en-TH"/>
          </a:p>
        </p:txBody>
      </p:sp>
    </p:spTree>
    <p:extLst>
      <p:ext uri="{BB962C8B-B14F-4D97-AF65-F5344CB8AC3E}">
        <p14:creationId xmlns:p14="http://schemas.microsoft.com/office/powerpoint/2010/main" val="368119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EF8FF17A-6B88-F217-068A-692E1215246E}"/>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0">
            <a:extLst>
              <a:ext uri="{FF2B5EF4-FFF2-40B4-BE49-F238E27FC236}">
                <a16:creationId xmlns:a16="http://schemas.microsoft.com/office/drawing/2014/main" id="{32F504C1-71E5-63DA-1D0A-36ACEC9CA2A9}"/>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1">
            <a:extLst>
              <a:ext uri="{FF2B5EF4-FFF2-40B4-BE49-F238E27FC236}">
                <a16:creationId xmlns:a16="http://schemas.microsoft.com/office/drawing/2014/main" id="{EC986294-851A-ADBF-92AF-92BCDCED9951}"/>
              </a:ext>
            </a:extLst>
          </p:cNvPr>
          <p:cNvSpPr>
            <a:spLocks noGrp="1" noChangeArrowheads="1"/>
          </p:cNvSpPr>
          <p:nvPr>
            <p:ph type="sldNum" sz="quarter" idx="12"/>
          </p:nvPr>
        </p:nvSpPr>
        <p:spPr>
          <a:ln/>
        </p:spPr>
        <p:txBody>
          <a:bodyPr/>
          <a:lstStyle>
            <a:lvl1pPr>
              <a:defRPr/>
            </a:lvl1pPr>
          </a:lstStyle>
          <a:p>
            <a:fld id="{55CDFA0C-6605-5B45-B507-28DF753A7B91}" type="slidenum">
              <a:rPr lang="en-US" altLang="en-TH"/>
              <a:pPr/>
              <a:t>‹#›</a:t>
            </a:fld>
            <a:endParaRPr lang="th-TH" altLang="en-TH"/>
          </a:p>
        </p:txBody>
      </p:sp>
    </p:spTree>
    <p:extLst>
      <p:ext uri="{BB962C8B-B14F-4D97-AF65-F5344CB8AC3E}">
        <p14:creationId xmlns:p14="http://schemas.microsoft.com/office/powerpoint/2010/main" val="3772398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93978887-4E9D-3932-5230-1C48758696AD}"/>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0">
            <a:extLst>
              <a:ext uri="{FF2B5EF4-FFF2-40B4-BE49-F238E27FC236}">
                <a16:creationId xmlns:a16="http://schemas.microsoft.com/office/drawing/2014/main" id="{ADFB1E44-F1D0-737D-1881-378E1AC2B030}"/>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1">
            <a:extLst>
              <a:ext uri="{FF2B5EF4-FFF2-40B4-BE49-F238E27FC236}">
                <a16:creationId xmlns:a16="http://schemas.microsoft.com/office/drawing/2014/main" id="{B51D19A8-574E-6616-F738-7E56FD61F8DD}"/>
              </a:ext>
            </a:extLst>
          </p:cNvPr>
          <p:cNvSpPr>
            <a:spLocks noGrp="1" noChangeArrowheads="1"/>
          </p:cNvSpPr>
          <p:nvPr>
            <p:ph type="sldNum" sz="quarter" idx="12"/>
          </p:nvPr>
        </p:nvSpPr>
        <p:spPr>
          <a:ln/>
        </p:spPr>
        <p:txBody>
          <a:bodyPr/>
          <a:lstStyle>
            <a:lvl1pPr>
              <a:defRPr/>
            </a:lvl1pPr>
          </a:lstStyle>
          <a:p>
            <a:fld id="{E8E27D28-CE79-4543-B753-35BD3C67F625}" type="slidenum">
              <a:rPr lang="en-US" altLang="en-TH"/>
              <a:pPr/>
              <a:t>‹#›</a:t>
            </a:fld>
            <a:endParaRPr lang="th-TH" altLang="en-TH"/>
          </a:p>
        </p:txBody>
      </p:sp>
    </p:spTree>
    <p:extLst>
      <p:ext uri="{BB962C8B-B14F-4D97-AF65-F5344CB8AC3E}">
        <p14:creationId xmlns:p14="http://schemas.microsoft.com/office/powerpoint/2010/main" val="1902307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E66CAF40-1925-63B4-3BA8-39E42D5DB3F4}"/>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0">
            <a:extLst>
              <a:ext uri="{FF2B5EF4-FFF2-40B4-BE49-F238E27FC236}">
                <a16:creationId xmlns:a16="http://schemas.microsoft.com/office/drawing/2014/main" id="{3452783C-6A1B-9FD2-269F-F6C50395B1DE}"/>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1">
            <a:extLst>
              <a:ext uri="{FF2B5EF4-FFF2-40B4-BE49-F238E27FC236}">
                <a16:creationId xmlns:a16="http://schemas.microsoft.com/office/drawing/2014/main" id="{F366A1F4-8E34-D07C-1BE4-C4742E37CB75}"/>
              </a:ext>
            </a:extLst>
          </p:cNvPr>
          <p:cNvSpPr>
            <a:spLocks noGrp="1" noChangeArrowheads="1"/>
          </p:cNvSpPr>
          <p:nvPr>
            <p:ph type="sldNum" sz="quarter" idx="12"/>
          </p:nvPr>
        </p:nvSpPr>
        <p:spPr>
          <a:ln/>
        </p:spPr>
        <p:txBody>
          <a:bodyPr/>
          <a:lstStyle>
            <a:lvl1pPr>
              <a:defRPr/>
            </a:lvl1pPr>
          </a:lstStyle>
          <a:p>
            <a:fld id="{F451E2DE-4487-A54E-86CC-8FD16B5270C5}" type="slidenum">
              <a:rPr lang="en-US" altLang="en-TH"/>
              <a:pPr/>
              <a:t>‹#›</a:t>
            </a:fld>
            <a:endParaRPr lang="th-TH" altLang="en-TH"/>
          </a:p>
        </p:txBody>
      </p:sp>
    </p:spTree>
    <p:extLst>
      <p:ext uri="{BB962C8B-B14F-4D97-AF65-F5344CB8AC3E}">
        <p14:creationId xmlns:p14="http://schemas.microsoft.com/office/powerpoint/2010/main" val="141221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608D39E5-3DDE-B401-0940-28AD464E2F2E}"/>
              </a:ext>
            </a:extLst>
          </p:cNvPr>
          <p:cNvSpPr>
            <a:spLocks noGrp="1" noChangeArrowheads="1"/>
          </p:cNvSpPr>
          <p:nvPr>
            <p:ph type="dt" sz="half" idx="10"/>
          </p:nvPr>
        </p:nvSpPr>
        <p:spPr>
          <a:ln/>
        </p:spPr>
        <p:txBody>
          <a:bodyPr/>
          <a:lstStyle>
            <a:lvl1pPr>
              <a:defRPr/>
            </a:lvl1pPr>
          </a:lstStyle>
          <a:p>
            <a:pPr>
              <a:defRPr/>
            </a:pPr>
            <a:endParaRPr lang="th-TH"/>
          </a:p>
        </p:txBody>
      </p:sp>
      <p:sp>
        <p:nvSpPr>
          <p:cNvPr id="8" name="Rectangle 10">
            <a:extLst>
              <a:ext uri="{FF2B5EF4-FFF2-40B4-BE49-F238E27FC236}">
                <a16:creationId xmlns:a16="http://schemas.microsoft.com/office/drawing/2014/main" id="{90C50086-8523-5071-60F5-403DB05D6F1D}"/>
              </a:ext>
            </a:extLst>
          </p:cNvPr>
          <p:cNvSpPr>
            <a:spLocks noGrp="1" noChangeArrowheads="1"/>
          </p:cNvSpPr>
          <p:nvPr>
            <p:ph type="ftr" sz="quarter" idx="11"/>
          </p:nvPr>
        </p:nvSpPr>
        <p:spPr>
          <a:ln/>
        </p:spPr>
        <p:txBody>
          <a:bodyPr/>
          <a:lstStyle>
            <a:lvl1pPr>
              <a:defRPr/>
            </a:lvl1pPr>
          </a:lstStyle>
          <a:p>
            <a:pPr>
              <a:defRPr/>
            </a:pPr>
            <a:endParaRPr lang="th-TH"/>
          </a:p>
        </p:txBody>
      </p:sp>
      <p:sp>
        <p:nvSpPr>
          <p:cNvPr id="9" name="Rectangle 11">
            <a:extLst>
              <a:ext uri="{FF2B5EF4-FFF2-40B4-BE49-F238E27FC236}">
                <a16:creationId xmlns:a16="http://schemas.microsoft.com/office/drawing/2014/main" id="{092E5B2C-BB5C-C5EF-F95F-A5D2AF4FE959}"/>
              </a:ext>
            </a:extLst>
          </p:cNvPr>
          <p:cNvSpPr>
            <a:spLocks noGrp="1" noChangeArrowheads="1"/>
          </p:cNvSpPr>
          <p:nvPr>
            <p:ph type="sldNum" sz="quarter" idx="12"/>
          </p:nvPr>
        </p:nvSpPr>
        <p:spPr>
          <a:ln/>
        </p:spPr>
        <p:txBody>
          <a:bodyPr/>
          <a:lstStyle>
            <a:lvl1pPr>
              <a:defRPr/>
            </a:lvl1pPr>
          </a:lstStyle>
          <a:p>
            <a:fld id="{D18BB45B-2625-DD40-8C65-CFB8CE296673}" type="slidenum">
              <a:rPr lang="en-US" altLang="en-TH"/>
              <a:pPr/>
              <a:t>‹#›</a:t>
            </a:fld>
            <a:endParaRPr lang="th-TH" altLang="en-TH"/>
          </a:p>
        </p:txBody>
      </p:sp>
    </p:spTree>
    <p:extLst>
      <p:ext uri="{BB962C8B-B14F-4D97-AF65-F5344CB8AC3E}">
        <p14:creationId xmlns:p14="http://schemas.microsoft.com/office/powerpoint/2010/main" val="3812671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EF347D8F-4805-D2ED-933D-1041FCC7F465}"/>
              </a:ext>
            </a:extLst>
          </p:cNvPr>
          <p:cNvSpPr>
            <a:spLocks noGrp="1" noChangeArrowheads="1"/>
          </p:cNvSpPr>
          <p:nvPr>
            <p:ph type="dt" sz="half" idx="10"/>
          </p:nvPr>
        </p:nvSpPr>
        <p:spPr>
          <a:ln/>
        </p:spPr>
        <p:txBody>
          <a:bodyPr/>
          <a:lstStyle>
            <a:lvl1pPr>
              <a:defRPr/>
            </a:lvl1pPr>
          </a:lstStyle>
          <a:p>
            <a:pPr>
              <a:defRPr/>
            </a:pPr>
            <a:endParaRPr lang="th-TH"/>
          </a:p>
        </p:txBody>
      </p:sp>
      <p:sp>
        <p:nvSpPr>
          <p:cNvPr id="4" name="Rectangle 10">
            <a:extLst>
              <a:ext uri="{FF2B5EF4-FFF2-40B4-BE49-F238E27FC236}">
                <a16:creationId xmlns:a16="http://schemas.microsoft.com/office/drawing/2014/main" id="{7A0F719B-B3C3-C00F-9377-0A8F5C603923}"/>
              </a:ext>
            </a:extLst>
          </p:cNvPr>
          <p:cNvSpPr>
            <a:spLocks noGrp="1" noChangeArrowheads="1"/>
          </p:cNvSpPr>
          <p:nvPr>
            <p:ph type="ftr" sz="quarter" idx="11"/>
          </p:nvPr>
        </p:nvSpPr>
        <p:spPr>
          <a:ln/>
        </p:spPr>
        <p:txBody>
          <a:bodyPr/>
          <a:lstStyle>
            <a:lvl1pPr>
              <a:defRPr/>
            </a:lvl1pPr>
          </a:lstStyle>
          <a:p>
            <a:pPr>
              <a:defRPr/>
            </a:pPr>
            <a:endParaRPr lang="th-TH"/>
          </a:p>
        </p:txBody>
      </p:sp>
      <p:sp>
        <p:nvSpPr>
          <p:cNvPr id="5" name="Rectangle 11">
            <a:extLst>
              <a:ext uri="{FF2B5EF4-FFF2-40B4-BE49-F238E27FC236}">
                <a16:creationId xmlns:a16="http://schemas.microsoft.com/office/drawing/2014/main" id="{5CC1A017-1CDE-7BE6-C52C-0D376B4B6A9D}"/>
              </a:ext>
            </a:extLst>
          </p:cNvPr>
          <p:cNvSpPr>
            <a:spLocks noGrp="1" noChangeArrowheads="1"/>
          </p:cNvSpPr>
          <p:nvPr>
            <p:ph type="sldNum" sz="quarter" idx="12"/>
          </p:nvPr>
        </p:nvSpPr>
        <p:spPr>
          <a:ln/>
        </p:spPr>
        <p:txBody>
          <a:bodyPr/>
          <a:lstStyle>
            <a:lvl1pPr>
              <a:defRPr/>
            </a:lvl1pPr>
          </a:lstStyle>
          <a:p>
            <a:fld id="{0E135257-E9F0-EC4C-8ED3-A88F73C4A905}" type="slidenum">
              <a:rPr lang="en-US" altLang="en-TH"/>
              <a:pPr/>
              <a:t>‹#›</a:t>
            </a:fld>
            <a:endParaRPr lang="th-TH" altLang="en-TH"/>
          </a:p>
        </p:txBody>
      </p:sp>
    </p:spTree>
    <p:extLst>
      <p:ext uri="{BB962C8B-B14F-4D97-AF65-F5344CB8AC3E}">
        <p14:creationId xmlns:p14="http://schemas.microsoft.com/office/powerpoint/2010/main" val="559482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6ACC315-6B68-DB9D-5255-1FEA073491F5}"/>
              </a:ext>
            </a:extLst>
          </p:cNvPr>
          <p:cNvSpPr>
            <a:spLocks noGrp="1" noChangeArrowheads="1"/>
          </p:cNvSpPr>
          <p:nvPr>
            <p:ph type="dt" sz="half" idx="10"/>
          </p:nvPr>
        </p:nvSpPr>
        <p:spPr>
          <a:ln/>
        </p:spPr>
        <p:txBody>
          <a:bodyPr/>
          <a:lstStyle>
            <a:lvl1pPr>
              <a:defRPr/>
            </a:lvl1pPr>
          </a:lstStyle>
          <a:p>
            <a:pPr>
              <a:defRPr/>
            </a:pPr>
            <a:endParaRPr lang="th-TH"/>
          </a:p>
        </p:txBody>
      </p:sp>
      <p:sp>
        <p:nvSpPr>
          <p:cNvPr id="3" name="Rectangle 10">
            <a:extLst>
              <a:ext uri="{FF2B5EF4-FFF2-40B4-BE49-F238E27FC236}">
                <a16:creationId xmlns:a16="http://schemas.microsoft.com/office/drawing/2014/main" id="{43FF0513-A011-8B01-BC53-A08AE7862C97}"/>
              </a:ext>
            </a:extLst>
          </p:cNvPr>
          <p:cNvSpPr>
            <a:spLocks noGrp="1" noChangeArrowheads="1"/>
          </p:cNvSpPr>
          <p:nvPr>
            <p:ph type="ftr" sz="quarter" idx="11"/>
          </p:nvPr>
        </p:nvSpPr>
        <p:spPr>
          <a:ln/>
        </p:spPr>
        <p:txBody>
          <a:bodyPr/>
          <a:lstStyle>
            <a:lvl1pPr>
              <a:defRPr/>
            </a:lvl1pPr>
          </a:lstStyle>
          <a:p>
            <a:pPr>
              <a:defRPr/>
            </a:pPr>
            <a:endParaRPr lang="th-TH"/>
          </a:p>
        </p:txBody>
      </p:sp>
      <p:sp>
        <p:nvSpPr>
          <p:cNvPr id="4" name="Rectangle 11">
            <a:extLst>
              <a:ext uri="{FF2B5EF4-FFF2-40B4-BE49-F238E27FC236}">
                <a16:creationId xmlns:a16="http://schemas.microsoft.com/office/drawing/2014/main" id="{29175CB7-4FFA-0214-F4A0-DEC362B17D52}"/>
              </a:ext>
            </a:extLst>
          </p:cNvPr>
          <p:cNvSpPr>
            <a:spLocks noGrp="1" noChangeArrowheads="1"/>
          </p:cNvSpPr>
          <p:nvPr>
            <p:ph type="sldNum" sz="quarter" idx="12"/>
          </p:nvPr>
        </p:nvSpPr>
        <p:spPr>
          <a:ln/>
        </p:spPr>
        <p:txBody>
          <a:bodyPr/>
          <a:lstStyle>
            <a:lvl1pPr>
              <a:defRPr/>
            </a:lvl1pPr>
          </a:lstStyle>
          <a:p>
            <a:fld id="{BEB18AFF-BFC4-DB4B-ACE9-A71568386579}" type="slidenum">
              <a:rPr lang="en-US" altLang="en-TH"/>
              <a:pPr/>
              <a:t>‹#›</a:t>
            </a:fld>
            <a:endParaRPr lang="th-TH" altLang="en-TH"/>
          </a:p>
        </p:txBody>
      </p:sp>
    </p:spTree>
    <p:extLst>
      <p:ext uri="{BB962C8B-B14F-4D97-AF65-F5344CB8AC3E}">
        <p14:creationId xmlns:p14="http://schemas.microsoft.com/office/powerpoint/2010/main" val="363082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004BE047-F9F4-8B7F-55CB-C3BACEEA3FD2}"/>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0">
            <a:extLst>
              <a:ext uri="{FF2B5EF4-FFF2-40B4-BE49-F238E27FC236}">
                <a16:creationId xmlns:a16="http://schemas.microsoft.com/office/drawing/2014/main" id="{35E45311-609F-B44F-8ED8-1E664A72D896}"/>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1">
            <a:extLst>
              <a:ext uri="{FF2B5EF4-FFF2-40B4-BE49-F238E27FC236}">
                <a16:creationId xmlns:a16="http://schemas.microsoft.com/office/drawing/2014/main" id="{A5CE61AB-4D1D-5935-1152-2AD513ED3AA0}"/>
              </a:ext>
            </a:extLst>
          </p:cNvPr>
          <p:cNvSpPr>
            <a:spLocks noGrp="1" noChangeArrowheads="1"/>
          </p:cNvSpPr>
          <p:nvPr>
            <p:ph type="sldNum" sz="quarter" idx="12"/>
          </p:nvPr>
        </p:nvSpPr>
        <p:spPr>
          <a:ln/>
        </p:spPr>
        <p:txBody>
          <a:bodyPr/>
          <a:lstStyle>
            <a:lvl1pPr>
              <a:defRPr/>
            </a:lvl1pPr>
          </a:lstStyle>
          <a:p>
            <a:fld id="{A353457E-6209-F24A-ADBB-945434ED1484}" type="slidenum">
              <a:rPr lang="en-US" altLang="en-TH"/>
              <a:pPr/>
              <a:t>‹#›</a:t>
            </a:fld>
            <a:endParaRPr lang="th-TH" altLang="en-TH"/>
          </a:p>
        </p:txBody>
      </p:sp>
    </p:spTree>
    <p:extLst>
      <p:ext uri="{BB962C8B-B14F-4D97-AF65-F5344CB8AC3E}">
        <p14:creationId xmlns:p14="http://schemas.microsoft.com/office/powerpoint/2010/main" val="390350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AEFB2-298E-E44A-BB61-C92EB4EB9433}" type="datetimeFigureOut">
              <a:rPr lang="en-TH" smtClean="0"/>
              <a:t>21/3/2023 R</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1979109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A6E4332F-C24D-6805-85AA-706C0D35AA34}"/>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0">
            <a:extLst>
              <a:ext uri="{FF2B5EF4-FFF2-40B4-BE49-F238E27FC236}">
                <a16:creationId xmlns:a16="http://schemas.microsoft.com/office/drawing/2014/main" id="{C1B1F8CC-18CB-FC35-0348-DA3C22410EE6}"/>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1">
            <a:extLst>
              <a:ext uri="{FF2B5EF4-FFF2-40B4-BE49-F238E27FC236}">
                <a16:creationId xmlns:a16="http://schemas.microsoft.com/office/drawing/2014/main" id="{69BAFD97-415B-35D0-FF85-444237F25AD1}"/>
              </a:ext>
            </a:extLst>
          </p:cNvPr>
          <p:cNvSpPr>
            <a:spLocks noGrp="1" noChangeArrowheads="1"/>
          </p:cNvSpPr>
          <p:nvPr>
            <p:ph type="sldNum" sz="quarter" idx="12"/>
          </p:nvPr>
        </p:nvSpPr>
        <p:spPr>
          <a:ln/>
        </p:spPr>
        <p:txBody>
          <a:bodyPr/>
          <a:lstStyle>
            <a:lvl1pPr>
              <a:defRPr/>
            </a:lvl1pPr>
          </a:lstStyle>
          <a:p>
            <a:fld id="{B2DC7497-B98B-A84C-8174-D9D11B10BF78}" type="slidenum">
              <a:rPr lang="en-US" altLang="en-TH"/>
              <a:pPr/>
              <a:t>‹#›</a:t>
            </a:fld>
            <a:endParaRPr lang="th-TH" altLang="en-TH"/>
          </a:p>
        </p:txBody>
      </p:sp>
    </p:spTree>
    <p:extLst>
      <p:ext uri="{BB962C8B-B14F-4D97-AF65-F5344CB8AC3E}">
        <p14:creationId xmlns:p14="http://schemas.microsoft.com/office/powerpoint/2010/main" val="224068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D352695F-52B3-5F44-B6AD-A7C8DA5FF6B3}"/>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0">
            <a:extLst>
              <a:ext uri="{FF2B5EF4-FFF2-40B4-BE49-F238E27FC236}">
                <a16:creationId xmlns:a16="http://schemas.microsoft.com/office/drawing/2014/main" id="{99BA7AFB-4B31-FF6E-DE8C-6038DBF62CCB}"/>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1">
            <a:extLst>
              <a:ext uri="{FF2B5EF4-FFF2-40B4-BE49-F238E27FC236}">
                <a16:creationId xmlns:a16="http://schemas.microsoft.com/office/drawing/2014/main" id="{607DFE4F-9E86-D8F0-833E-3F79AE68FA01}"/>
              </a:ext>
            </a:extLst>
          </p:cNvPr>
          <p:cNvSpPr>
            <a:spLocks noGrp="1" noChangeArrowheads="1"/>
          </p:cNvSpPr>
          <p:nvPr>
            <p:ph type="sldNum" sz="quarter" idx="12"/>
          </p:nvPr>
        </p:nvSpPr>
        <p:spPr>
          <a:ln/>
        </p:spPr>
        <p:txBody>
          <a:bodyPr/>
          <a:lstStyle>
            <a:lvl1pPr>
              <a:defRPr/>
            </a:lvl1pPr>
          </a:lstStyle>
          <a:p>
            <a:fld id="{71FA5BED-F3BF-5549-A653-CFFB5AE22D43}" type="slidenum">
              <a:rPr lang="en-US" altLang="en-TH"/>
              <a:pPr/>
              <a:t>‹#›</a:t>
            </a:fld>
            <a:endParaRPr lang="th-TH" altLang="en-TH"/>
          </a:p>
        </p:txBody>
      </p:sp>
    </p:spTree>
    <p:extLst>
      <p:ext uri="{BB962C8B-B14F-4D97-AF65-F5344CB8AC3E}">
        <p14:creationId xmlns:p14="http://schemas.microsoft.com/office/powerpoint/2010/main" val="2018237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B6470EF8-B5A0-EB2E-6710-6948563CCD41}"/>
              </a:ext>
            </a:extLst>
          </p:cNvPr>
          <p:cNvSpPr>
            <a:spLocks noGrp="1" noChangeArrowheads="1"/>
          </p:cNvSpPr>
          <p:nvPr>
            <p:ph type="dt" sz="half" idx="10"/>
          </p:nvPr>
        </p:nvSpPr>
        <p:spPr>
          <a:ln/>
        </p:spPr>
        <p:txBody>
          <a:bodyPr/>
          <a:lstStyle>
            <a:lvl1pPr>
              <a:defRPr/>
            </a:lvl1pPr>
          </a:lstStyle>
          <a:p>
            <a:pPr>
              <a:defRPr/>
            </a:pPr>
            <a:endParaRPr lang="th-TH"/>
          </a:p>
        </p:txBody>
      </p:sp>
      <p:sp>
        <p:nvSpPr>
          <p:cNvPr id="5" name="Rectangle 10">
            <a:extLst>
              <a:ext uri="{FF2B5EF4-FFF2-40B4-BE49-F238E27FC236}">
                <a16:creationId xmlns:a16="http://schemas.microsoft.com/office/drawing/2014/main" id="{0BD2C060-7435-72A9-79A2-C91824ADE6E5}"/>
              </a:ext>
            </a:extLst>
          </p:cNvPr>
          <p:cNvSpPr>
            <a:spLocks noGrp="1" noChangeArrowheads="1"/>
          </p:cNvSpPr>
          <p:nvPr>
            <p:ph type="ftr" sz="quarter" idx="11"/>
          </p:nvPr>
        </p:nvSpPr>
        <p:spPr>
          <a:ln/>
        </p:spPr>
        <p:txBody>
          <a:bodyPr/>
          <a:lstStyle>
            <a:lvl1pPr>
              <a:defRPr/>
            </a:lvl1pPr>
          </a:lstStyle>
          <a:p>
            <a:pPr>
              <a:defRPr/>
            </a:pPr>
            <a:endParaRPr lang="th-TH"/>
          </a:p>
        </p:txBody>
      </p:sp>
      <p:sp>
        <p:nvSpPr>
          <p:cNvPr id="6" name="Rectangle 11">
            <a:extLst>
              <a:ext uri="{FF2B5EF4-FFF2-40B4-BE49-F238E27FC236}">
                <a16:creationId xmlns:a16="http://schemas.microsoft.com/office/drawing/2014/main" id="{955D9BE6-C6B2-FEB3-980E-FFD41B05533C}"/>
              </a:ext>
            </a:extLst>
          </p:cNvPr>
          <p:cNvSpPr>
            <a:spLocks noGrp="1" noChangeArrowheads="1"/>
          </p:cNvSpPr>
          <p:nvPr>
            <p:ph type="sldNum" sz="quarter" idx="12"/>
          </p:nvPr>
        </p:nvSpPr>
        <p:spPr>
          <a:ln/>
        </p:spPr>
        <p:txBody>
          <a:bodyPr/>
          <a:lstStyle>
            <a:lvl1pPr>
              <a:defRPr/>
            </a:lvl1pPr>
          </a:lstStyle>
          <a:p>
            <a:fld id="{F82DE5EA-718F-2045-B636-8E5EFDCE0129}" type="slidenum">
              <a:rPr lang="en-US" altLang="en-TH"/>
              <a:pPr/>
              <a:t>‹#›</a:t>
            </a:fld>
            <a:endParaRPr lang="th-TH" altLang="en-TH"/>
          </a:p>
        </p:txBody>
      </p:sp>
    </p:spTree>
    <p:extLst>
      <p:ext uri="{BB962C8B-B14F-4D97-AF65-F5344CB8AC3E}">
        <p14:creationId xmlns:p14="http://schemas.microsoft.com/office/powerpoint/2010/main" val="2832421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r>
              <a:rPr lang="en-US"/>
              <a:t>Click to edit Master title style</a:t>
            </a:r>
          </a:p>
        </p:txBody>
      </p:sp>
      <p:sp>
        <p:nvSpPr>
          <p:cNvPr id="3" name="Text Placeholder 2"/>
          <p:cNvSpPr>
            <a:spLocks noGrp="1"/>
          </p:cNvSpPr>
          <p:nvPr>
            <p:ph type="body" sz="half" idx="1"/>
          </p:nvPr>
        </p:nvSpPr>
        <p:spPr>
          <a:xfrm>
            <a:off x="457200" y="1268413"/>
            <a:ext cx="4038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038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1177BCBC-7757-125C-FCA4-7D0095C9FCFB}"/>
              </a:ext>
            </a:extLst>
          </p:cNvPr>
          <p:cNvSpPr>
            <a:spLocks noGrp="1" noChangeArrowheads="1"/>
          </p:cNvSpPr>
          <p:nvPr>
            <p:ph type="dt" sz="half" idx="10"/>
          </p:nvPr>
        </p:nvSpPr>
        <p:spPr>
          <a:ln/>
        </p:spPr>
        <p:txBody>
          <a:bodyPr/>
          <a:lstStyle>
            <a:lvl1pPr>
              <a:defRPr/>
            </a:lvl1pPr>
          </a:lstStyle>
          <a:p>
            <a:pPr>
              <a:defRPr/>
            </a:pPr>
            <a:endParaRPr lang="th-TH"/>
          </a:p>
        </p:txBody>
      </p:sp>
      <p:sp>
        <p:nvSpPr>
          <p:cNvPr id="6" name="Rectangle 10">
            <a:extLst>
              <a:ext uri="{FF2B5EF4-FFF2-40B4-BE49-F238E27FC236}">
                <a16:creationId xmlns:a16="http://schemas.microsoft.com/office/drawing/2014/main" id="{C639A1DE-441A-4413-7289-C179F6488458}"/>
              </a:ext>
            </a:extLst>
          </p:cNvPr>
          <p:cNvSpPr>
            <a:spLocks noGrp="1" noChangeArrowheads="1"/>
          </p:cNvSpPr>
          <p:nvPr>
            <p:ph type="ftr" sz="quarter" idx="11"/>
          </p:nvPr>
        </p:nvSpPr>
        <p:spPr>
          <a:ln/>
        </p:spPr>
        <p:txBody>
          <a:bodyPr/>
          <a:lstStyle>
            <a:lvl1pPr>
              <a:defRPr/>
            </a:lvl1pPr>
          </a:lstStyle>
          <a:p>
            <a:pPr>
              <a:defRPr/>
            </a:pPr>
            <a:endParaRPr lang="th-TH"/>
          </a:p>
        </p:txBody>
      </p:sp>
      <p:sp>
        <p:nvSpPr>
          <p:cNvPr id="7" name="Rectangle 11">
            <a:extLst>
              <a:ext uri="{FF2B5EF4-FFF2-40B4-BE49-F238E27FC236}">
                <a16:creationId xmlns:a16="http://schemas.microsoft.com/office/drawing/2014/main" id="{DFD29393-1C7D-C5B1-17F0-2B08D30ABF03}"/>
              </a:ext>
            </a:extLst>
          </p:cNvPr>
          <p:cNvSpPr>
            <a:spLocks noGrp="1" noChangeArrowheads="1"/>
          </p:cNvSpPr>
          <p:nvPr>
            <p:ph type="sldNum" sz="quarter" idx="12"/>
          </p:nvPr>
        </p:nvSpPr>
        <p:spPr>
          <a:ln/>
        </p:spPr>
        <p:txBody>
          <a:bodyPr/>
          <a:lstStyle>
            <a:lvl1pPr>
              <a:defRPr/>
            </a:lvl1pPr>
          </a:lstStyle>
          <a:p>
            <a:fld id="{F692C63E-B3B0-3941-8150-734294788B51}" type="slidenum">
              <a:rPr lang="en-US" altLang="en-TH"/>
              <a:pPr/>
              <a:t>‹#›</a:t>
            </a:fld>
            <a:endParaRPr lang="th-TH" altLang="en-TH"/>
          </a:p>
        </p:txBody>
      </p:sp>
    </p:spTree>
    <p:extLst>
      <p:ext uri="{BB962C8B-B14F-4D97-AF65-F5344CB8AC3E}">
        <p14:creationId xmlns:p14="http://schemas.microsoft.com/office/powerpoint/2010/main" val="1617408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97400590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AEFB2-298E-E44A-BB61-C92EB4EB9433}" type="datetimeFigureOut">
              <a:rPr lang="en-TH" smtClean="0"/>
              <a:t>21/3/2023 R</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324434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AEFB2-298E-E44A-BB61-C92EB4EB9433}" type="datetimeFigureOut">
              <a:rPr lang="en-TH" smtClean="0"/>
              <a:t>21/3/2023 R</a:t>
            </a:fld>
            <a:endParaRPr lang="en-TH"/>
          </a:p>
        </p:txBody>
      </p:sp>
      <p:sp>
        <p:nvSpPr>
          <p:cNvPr id="6" name="Footer Placeholder 5"/>
          <p:cNvSpPr>
            <a:spLocks noGrp="1"/>
          </p:cNvSpPr>
          <p:nvPr>
            <p:ph type="ftr" sz="quarter" idx="11"/>
          </p:nvPr>
        </p:nvSpPr>
        <p:spPr/>
        <p:txBody>
          <a:bodyPr/>
          <a:lstStyle/>
          <a:p>
            <a:endParaRPr lang="en-TH"/>
          </a:p>
        </p:txBody>
      </p:sp>
      <p:sp>
        <p:nvSpPr>
          <p:cNvPr id="7" name="Slide Number Placeholder 6"/>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184584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4AEFB2-298E-E44A-BB61-C92EB4EB9433}" type="datetimeFigureOut">
              <a:rPr lang="en-TH" smtClean="0"/>
              <a:t>21/3/2023 R</a:t>
            </a:fld>
            <a:endParaRPr lang="en-TH"/>
          </a:p>
        </p:txBody>
      </p:sp>
      <p:sp>
        <p:nvSpPr>
          <p:cNvPr id="8" name="Footer Placeholder 7"/>
          <p:cNvSpPr>
            <a:spLocks noGrp="1"/>
          </p:cNvSpPr>
          <p:nvPr>
            <p:ph type="ftr" sz="quarter" idx="11"/>
          </p:nvPr>
        </p:nvSpPr>
        <p:spPr/>
        <p:txBody>
          <a:bodyPr/>
          <a:lstStyle/>
          <a:p>
            <a:endParaRPr lang="en-TH"/>
          </a:p>
        </p:txBody>
      </p:sp>
      <p:sp>
        <p:nvSpPr>
          <p:cNvPr id="9" name="Slide Number Placeholder 8"/>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308991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4AEFB2-298E-E44A-BB61-C92EB4EB9433}" type="datetimeFigureOut">
              <a:rPr lang="en-TH" smtClean="0"/>
              <a:t>21/3/2023 R</a:t>
            </a:fld>
            <a:endParaRPr lang="en-TH"/>
          </a:p>
        </p:txBody>
      </p:sp>
      <p:sp>
        <p:nvSpPr>
          <p:cNvPr id="4" name="Footer Placeholder 3"/>
          <p:cNvSpPr>
            <a:spLocks noGrp="1"/>
          </p:cNvSpPr>
          <p:nvPr>
            <p:ph type="ftr" sz="quarter" idx="11"/>
          </p:nvPr>
        </p:nvSpPr>
        <p:spPr/>
        <p:txBody>
          <a:bodyPr/>
          <a:lstStyle/>
          <a:p>
            <a:endParaRPr lang="en-TH"/>
          </a:p>
        </p:txBody>
      </p:sp>
      <p:sp>
        <p:nvSpPr>
          <p:cNvPr id="5" name="Slide Number Placeholder 4"/>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103196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AEFB2-298E-E44A-BB61-C92EB4EB9433}" type="datetimeFigureOut">
              <a:rPr lang="en-TH" smtClean="0"/>
              <a:t>21/3/2023 R</a:t>
            </a:fld>
            <a:endParaRPr lang="en-TH"/>
          </a:p>
        </p:txBody>
      </p:sp>
      <p:sp>
        <p:nvSpPr>
          <p:cNvPr id="3" name="Footer Placeholder 2"/>
          <p:cNvSpPr>
            <a:spLocks noGrp="1"/>
          </p:cNvSpPr>
          <p:nvPr>
            <p:ph type="ftr" sz="quarter" idx="11"/>
          </p:nvPr>
        </p:nvSpPr>
        <p:spPr/>
        <p:txBody>
          <a:bodyPr/>
          <a:lstStyle/>
          <a:p>
            <a:endParaRPr lang="en-TH"/>
          </a:p>
        </p:txBody>
      </p:sp>
      <p:sp>
        <p:nvSpPr>
          <p:cNvPr id="4" name="Slide Number Placeholder 3"/>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395140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AEFB2-298E-E44A-BB61-C92EB4EB9433}" type="datetimeFigureOut">
              <a:rPr lang="en-TH" smtClean="0"/>
              <a:t>21/3/2023 R</a:t>
            </a:fld>
            <a:endParaRPr lang="en-TH"/>
          </a:p>
        </p:txBody>
      </p:sp>
      <p:sp>
        <p:nvSpPr>
          <p:cNvPr id="6" name="Footer Placeholder 5"/>
          <p:cNvSpPr>
            <a:spLocks noGrp="1"/>
          </p:cNvSpPr>
          <p:nvPr>
            <p:ph type="ftr" sz="quarter" idx="11"/>
          </p:nvPr>
        </p:nvSpPr>
        <p:spPr/>
        <p:txBody>
          <a:bodyPr/>
          <a:lstStyle/>
          <a:p>
            <a:endParaRPr lang="en-TH"/>
          </a:p>
        </p:txBody>
      </p:sp>
      <p:sp>
        <p:nvSpPr>
          <p:cNvPr id="7" name="Slide Number Placeholder 6"/>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4206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AEFB2-298E-E44A-BB61-C92EB4EB9433}" type="datetimeFigureOut">
              <a:rPr lang="en-TH" smtClean="0"/>
              <a:t>21/3/2023 R</a:t>
            </a:fld>
            <a:endParaRPr lang="en-TH"/>
          </a:p>
        </p:txBody>
      </p:sp>
      <p:sp>
        <p:nvSpPr>
          <p:cNvPr id="6" name="Footer Placeholder 5"/>
          <p:cNvSpPr>
            <a:spLocks noGrp="1"/>
          </p:cNvSpPr>
          <p:nvPr>
            <p:ph type="ftr" sz="quarter" idx="11"/>
          </p:nvPr>
        </p:nvSpPr>
        <p:spPr/>
        <p:txBody>
          <a:bodyPr/>
          <a:lstStyle/>
          <a:p>
            <a:endParaRPr lang="en-TH"/>
          </a:p>
        </p:txBody>
      </p:sp>
      <p:sp>
        <p:nvSpPr>
          <p:cNvPr id="7" name="Slide Number Placeholder 6"/>
          <p:cNvSpPr>
            <a:spLocks noGrp="1"/>
          </p:cNvSpPr>
          <p:nvPr>
            <p:ph type="sldNum" sz="quarter" idx="12"/>
          </p:nvPr>
        </p:nvSpPr>
        <p:spPr/>
        <p:txBody>
          <a:bodyPr/>
          <a:lstStyle/>
          <a:p>
            <a:fld id="{298927E9-4CF0-8A4E-B305-595CA5904CB1}" type="slidenum">
              <a:rPr lang="en-TH" smtClean="0"/>
              <a:t>‹#›</a:t>
            </a:fld>
            <a:endParaRPr lang="en-TH"/>
          </a:p>
        </p:txBody>
      </p:sp>
    </p:spTree>
    <p:extLst>
      <p:ext uri="{BB962C8B-B14F-4D97-AF65-F5344CB8AC3E}">
        <p14:creationId xmlns:p14="http://schemas.microsoft.com/office/powerpoint/2010/main" val="39882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AEFB2-298E-E44A-BB61-C92EB4EB9433}" type="datetimeFigureOut">
              <a:rPr lang="en-TH" smtClean="0"/>
              <a:t>21/3/2023 R</a:t>
            </a:fld>
            <a:endParaRPr lang="en-T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927E9-4CF0-8A4E-B305-595CA5904CB1}" type="slidenum">
              <a:rPr lang="en-TH" smtClean="0"/>
              <a:t>‹#›</a:t>
            </a:fld>
            <a:endParaRPr lang="en-TH"/>
          </a:p>
        </p:txBody>
      </p:sp>
    </p:spTree>
    <p:extLst>
      <p:ext uri="{BB962C8B-B14F-4D97-AF65-F5344CB8AC3E}">
        <p14:creationId xmlns:p14="http://schemas.microsoft.com/office/powerpoint/2010/main" val="258770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8360593-AAE8-0A37-25BC-4FA34441BB3D}"/>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BC6CAB26-3839-4210-AED8-B2271BA4F73C}"/>
                </a:ext>
              </a:extLst>
            </p:cNvPr>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1033" name="Oval 4">
              <a:extLst>
                <a:ext uri="{FF2B5EF4-FFF2-40B4-BE49-F238E27FC236}">
                  <a16:creationId xmlns:a16="http://schemas.microsoft.com/office/drawing/2014/main" id="{C5811B63-9E12-BD19-09D8-276C859FBB77}"/>
                </a:ext>
              </a:extLst>
            </p:cNvPr>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1034" name="Oval 5">
              <a:extLst>
                <a:ext uri="{FF2B5EF4-FFF2-40B4-BE49-F238E27FC236}">
                  <a16:creationId xmlns:a16="http://schemas.microsoft.com/office/drawing/2014/main" id="{4A4FC3F1-C5E8-26A2-D9E9-DEFBF80612C6}"/>
                </a:ext>
              </a:extLst>
            </p:cNvPr>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1035" name="Oval 6">
              <a:extLst>
                <a:ext uri="{FF2B5EF4-FFF2-40B4-BE49-F238E27FC236}">
                  <a16:creationId xmlns:a16="http://schemas.microsoft.com/office/drawing/2014/main" id="{314CC2AC-38AA-387A-676B-9387398FE37A}"/>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sp>
          <p:nvSpPr>
            <p:cNvPr id="1036" name="Oval 7">
              <a:extLst>
                <a:ext uri="{FF2B5EF4-FFF2-40B4-BE49-F238E27FC236}">
                  <a16:creationId xmlns:a16="http://schemas.microsoft.com/office/drawing/2014/main" id="{819D613D-1074-12EF-E81F-476BD00C9BF7}"/>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th-TH">
                <a:latin typeface="Times New Roman" panose="02020603050405020304" pitchFamily="18" charset="0"/>
              </a:endParaRPr>
            </a:p>
          </p:txBody>
        </p:sp>
      </p:grpSp>
      <p:sp>
        <p:nvSpPr>
          <p:cNvPr id="1027" name="Rectangle 8">
            <a:extLst>
              <a:ext uri="{FF2B5EF4-FFF2-40B4-BE49-F238E27FC236}">
                <a16:creationId xmlns:a16="http://schemas.microsoft.com/office/drawing/2014/main" id="{659057E9-485D-33A0-16F7-2CAF303F1E33}"/>
              </a:ext>
            </a:extLst>
          </p:cNvPr>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altLang="en-US"/>
              <a:t>Click to edit Master text styles</a:t>
            </a:r>
          </a:p>
          <a:p>
            <a:pPr lvl="1"/>
            <a:r>
              <a:rPr lang="th-TH" altLang="en-US"/>
              <a:t>Second level</a:t>
            </a:r>
          </a:p>
          <a:p>
            <a:pPr lvl="2"/>
            <a:r>
              <a:rPr lang="th-TH" altLang="en-US"/>
              <a:t>Third level</a:t>
            </a:r>
          </a:p>
          <a:p>
            <a:pPr lvl="3"/>
            <a:r>
              <a:rPr lang="th-TH" altLang="en-US"/>
              <a:t>Fourth level</a:t>
            </a:r>
          </a:p>
          <a:p>
            <a:pPr lvl="4"/>
            <a:r>
              <a:rPr lang="th-TH" altLang="en-US"/>
              <a:t>Fifth level</a:t>
            </a:r>
          </a:p>
        </p:txBody>
      </p:sp>
      <p:sp>
        <p:nvSpPr>
          <p:cNvPr id="202761" name="Rectangle 9">
            <a:extLst>
              <a:ext uri="{FF2B5EF4-FFF2-40B4-BE49-F238E27FC236}">
                <a16:creationId xmlns:a16="http://schemas.microsoft.com/office/drawing/2014/main" id="{36F5C001-17BF-9DF8-F544-A97927DC9CBD}"/>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cs typeface="Angsana New" pitchFamily="18" charset="-34"/>
              </a:defRPr>
            </a:lvl1pPr>
          </a:lstStyle>
          <a:p>
            <a:pPr>
              <a:defRPr/>
            </a:pPr>
            <a:endParaRPr lang="th-TH"/>
          </a:p>
        </p:txBody>
      </p:sp>
      <p:sp>
        <p:nvSpPr>
          <p:cNvPr id="202762" name="Rectangle 10">
            <a:extLst>
              <a:ext uri="{FF2B5EF4-FFF2-40B4-BE49-F238E27FC236}">
                <a16:creationId xmlns:a16="http://schemas.microsoft.com/office/drawing/2014/main" id="{25169636-BCC3-3E96-4D43-D2425DD9283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mn-ea"/>
                <a:cs typeface="Angsana New" pitchFamily="18" charset="-34"/>
              </a:defRPr>
            </a:lvl1pPr>
          </a:lstStyle>
          <a:p>
            <a:pPr>
              <a:defRPr/>
            </a:pPr>
            <a:endParaRPr lang="th-TH"/>
          </a:p>
        </p:txBody>
      </p:sp>
      <p:sp>
        <p:nvSpPr>
          <p:cNvPr id="202763" name="Rectangle 11">
            <a:extLst>
              <a:ext uri="{FF2B5EF4-FFF2-40B4-BE49-F238E27FC236}">
                <a16:creationId xmlns:a16="http://schemas.microsoft.com/office/drawing/2014/main" id="{67AE4C04-80C5-F2ED-7F44-26D5ADA30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AD8F4E2D-8FA2-0C45-9133-FA5DB2BDA010}" type="slidenum">
              <a:rPr lang="en-US" altLang="en-TH"/>
              <a:pPr/>
              <a:t>‹#›</a:t>
            </a:fld>
            <a:endParaRPr lang="th-TH" altLang="en-TH"/>
          </a:p>
        </p:txBody>
      </p:sp>
      <p:sp>
        <p:nvSpPr>
          <p:cNvPr id="1031" name="Rectangle 12">
            <a:extLst>
              <a:ext uri="{FF2B5EF4-FFF2-40B4-BE49-F238E27FC236}">
                <a16:creationId xmlns:a16="http://schemas.microsoft.com/office/drawing/2014/main" id="{44656B84-9F35-DBA1-AF8D-7B91B514FEF4}"/>
              </a:ext>
            </a:extLst>
          </p:cNvPr>
          <p:cNvSpPr>
            <a:spLocks noGrp="1" noChangeArrowheads="1"/>
          </p:cNvSpPr>
          <p:nvPr>
            <p:ph type="title"/>
          </p:nvPr>
        </p:nvSpPr>
        <p:spPr bwMode="auto">
          <a:xfrm>
            <a:off x="457200" y="274638"/>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h-TH" altLang="en-US"/>
              <a:t>Click to edit Master title style</a:t>
            </a:r>
          </a:p>
        </p:txBody>
      </p:sp>
    </p:spTree>
    <p:extLst>
      <p:ext uri="{BB962C8B-B14F-4D97-AF65-F5344CB8AC3E}">
        <p14:creationId xmlns:p14="http://schemas.microsoft.com/office/powerpoint/2010/main" val="1133025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0" fontAlgn="base" hangingPunct="0">
        <a:spcBef>
          <a:spcPct val="0"/>
        </a:spcBef>
        <a:spcAft>
          <a:spcPct val="0"/>
        </a:spcAft>
        <a:defRPr sz="3800">
          <a:solidFill>
            <a:srgbClr val="3333CC"/>
          </a:solidFill>
          <a:latin typeface="+mj-lt"/>
          <a:ea typeface="MS PGothic" panose="020B0600070205080204" pitchFamily="34" charset="-128"/>
          <a:cs typeface="+mj-cs"/>
        </a:defRPr>
      </a:lvl1pPr>
      <a:lvl2pPr algn="l" rtl="0" eaLnBrk="0" fontAlgn="base" hangingPunct="0">
        <a:spcBef>
          <a:spcPct val="0"/>
        </a:spcBef>
        <a:spcAft>
          <a:spcPct val="0"/>
        </a:spcAft>
        <a:defRPr sz="3800">
          <a:solidFill>
            <a:srgbClr val="3333CC"/>
          </a:solidFill>
          <a:latin typeface="Arial" charset="0"/>
          <a:ea typeface="MS PGothic" panose="020B0600070205080204" pitchFamily="34" charset="-128"/>
          <a:cs typeface="Angsana New" pitchFamily="18" charset="-34"/>
        </a:defRPr>
      </a:lvl2pPr>
      <a:lvl3pPr algn="l" rtl="0" eaLnBrk="0" fontAlgn="base" hangingPunct="0">
        <a:spcBef>
          <a:spcPct val="0"/>
        </a:spcBef>
        <a:spcAft>
          <a:spcPct val="0"/>
        </a:spcAft>
        <a:defRPr sz="3800">
          <a:solidFill>
            <a:srgbClr val="3333CC"/>
          </a:solidFill>
          <a:latin typeface="Arial" charset="0"/>
          <a:ea typeface="MS PGothic" panose="020B0600070205080204" pitchFamily="34" charset="-128"/>
          <a:cs typeface="Angsana New" pitchFamily="18" charset="-34"/>
        </a:defRPr>
      </a:lvl3pPr>
      <a:lvl4pPr algn="l" rtl="0" eaLnBrk="0" fontAlgn="base" hangingPunct="0">
        <a:spcBef>
          <a:spcPct val="0"/>
        </a:spcBef>
        <a:spcAft>
          <a:spcPct val="0"/>
        </a:spcAft>
        <a:defRPr sz="3800">
          <a:solidFill>
            <a:srgbClr val="3333CC"/>
          </a:solidFill>
          <a:latin typeface="Arial" charset="0"/>
          <a:ea typeface="MS PGothic" panose="020B0600070205080204" pitchFamily="34" charset="-128"/>
          <a:cs typeface="Angsana New" pitchFamily="18" charset="-34"/>
        </a:defRPr>
      </a:lvl4pPr>
      <a:lvl5pPr algn="l" rtl="0" eaLnBrk="0" fontAlgn="base" hangingPunct="0">
        <a:spcBef>
          <a:spcPct val="0"/>
        </a:spcBef>
        <a:spcAft>
          <a:spcPct val="0"/>
        </a:spcAft>
        <a:defRPr sz="3800">
          <a:solidFill>
            <a:srgbClr val="3333CC"/>
          </a:solidFill>
          <a:latin typeface="Arial" charset="0"/>
          <a:ea typeface="MS PGothic" panose="020B0600070205080204" pitchFamily="34" charset="-128"/>
          <a:cs typeface="Angsana New" pitchFamily="18" charset="-34"/>
        </a:defRPr>
      </a:lvl5pPr>
      <a:lvl6pPr marL="457200" algn="l" rtl="0" fontAlgn="base">
        <a:spcBef>
          <a:spcPct val="0"/>
        </a:spcBef>
        <a:spcAft>
          <a:spcPct val="0"/>
        </a:spcAft>
        <a:defRPr sz="3800">
          <a:solidFill>
            <a:srgbClr val="3333CC"/>
          </a:solidFill>
          <a:latin typeface="Arial" charset="0"/>
          <a:cs typeface="Angsana New" pitchFamily="18" charset="-34"/>
        </a:defRPr>
      </a:lvl6pPr>
      <a:lvl7pPr marL="914400" algn="l" rtl="0" fontAlgn="base">
        <a:spcBef>
          <a:spcPct val="0"/>
        </a:spcBef>
        <a:spcAft>
          <a:spcPct val="0"/>
        </a:spcAft>
        <a:defRPr sz="3800">
          <a:solidFill>
            <a:srgbClr val="3333CC"/>
          </a:solidFill>
          <a:latin typeface="Arial" charset="0"/>
          <a:cs typeface="Angsana New" pitchFamily="18" charset="-34"/>
        </a:defRPr>
      </a:lvl7pPr>
      <a:lvl8pPr marL="1371600" algn="l" rtl="0" fontAlgn="base">
        <a:spcBef>
          <a:spcPct val="0"/>
        </a:spcBef>
        <a:spcAft>
          <a:spcPct val="0"/>
        </a:spcAft>
        <a:defRPr sz="3800">
          <a:solidFill>
            <a:srgbClr val="3333CC"/>
          </a:solidFill>
          <a:latin typeface="Arial" charset="0"/>
          <a:cs typeface="Angsana New" pitchFamily="18" charset="-34"/>
        </a:defRPr>
      </a:lvl8pPr>
      <a:lvl9pPr marL="1828800" algn="l" rtl="0" fontAlgn="base">
        <a:spcBef>
          <a:spcPct val="0"/>
        </a:spcBef>
        <a:spcAft>
          <a:spcPct val="0"/>
        </a:spcAft>
        <a:defRPr sz="3800">
          <a:solidFill>
            <a:srgbClr val="3333CC"/>
          </a:solidFill>
          <a:latin typeface="Arial" charset="0"/>
          <a:cs typeface="Angsana New" pitchFamily="18" charset="-34"/>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rgbClr val="663300"/>
          </a:solidFill>
          <a:latin typeface="+mn-lt"/>
          <a:ea typeface="Angsana New"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rgbClr val="FF3300"/>
          </a:solidFill>
          <a:latin typeface="+mn-lt"/>
          <a:ea typeface="Angsana New" charset="0"/>
          <a:cs typeface="+mn-cs"/>
        </a:defRPr>
      </a:lvl3pPr>
      <a:lvl4pPr marL="1600200" indent="-228600" algn="l" rtl="0" eaLnBrk="0" fontAlgn="base" hangingPunct="0">
        <a:spcBef>
          <a:spcPct val="20000"/>
        </a:spcBef>
        <a:spcAft>
          <a:spcPct val="0"/>
        </a:spcAft>
        <a:buClr>
          <a:schemeClr val="accent1"/>
        </a:buClr>
        <a:buChar char="•"/>
        <a:defRPr sz="2000">
          <a:solidFill>
            <a:srgbClr val="FF9900"/>
          </a:solidFill>
          <a:latin typeface="+mn-lt"/>
          <a:ea typeface="Angsana New"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rgbClr val="CCCC00"/>
          </a:solidFill>
          <a:latin typeface="+mn-lt"/>
          <a:ea typeface="Angsana New"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www.intel.com/content/www/us/en/silicon-innovations/standards-14nm-explained-video.html"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acintosh%20HD:Users:philipr:Desktop:37690_Null_PPT:Powerpoint%20art_CONVERTED:37690_CH05_FIG0505.jpg" TargetMode="External"/><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6fgbLOL7bis" TargetMode="External"/><Relationship Id="rId2" Type="http://schemas.openxmlformats.org/officeDocument/2006/relationships/hyperlink" Target="https://byjus.com/gate/index-addressing-mode-note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F3A97-3F27-F78C-3F5D-DEF0121F8090}"/>
              </a:ext>
            </a:extLst>
          </p:cNvPr>
          <p:cNvSpPr>
            <a:spLocks noGrp="1"/>
          </p:cNvSpPr>
          <p:nvPr>
            <p:ph type="ctrTitle"/>
          </p:nvPr>
        </p:nvSpPr>
        <p:spPr/>
        <p:txBody>
          <a:bodyPr/>
          <a:lstStyle/>
          <a:p>
            <a:r>
              <a:rPr lang="en-TH" dirty="0"/>
              <a:t>Lecture 9 Addressing and Instruction Level Pipelining</a:t>
            </a:r>
          </a:p>
        </p:txBody>
      </p:sp>
      <p:sp>
        <p:nvSpPr>
          <p:cNvPr id="5" name="Subtitle 4">
            <a:extLst>
              <a:ext uri="{FF2B5EF4-FFF2-40B4-BE49-F238E27FC236}">
                <a16:creationId xmlns:a16="http://schemas.microsoft.com/office/drawing/2014/main" id="{67379F89-E04D-0BA9-9188-67C22D8219BE}"/>
              </a:ext>
            </a:extLst>
          </p:cNvPr>
          <p:cNvSpPr>
            <a:spLocks noGrp="1"/>
          </p:cNvSpPr>
          <p:nvPr>
            <p:ph type="subTitle" idx="1"/>
          </p:nvPr>
        </p:nvSpPr>
        <p:spPr/>
        <p:txBody>
          <a:bodyPr/>
          <a:lstStyle/>
          <a:p>
            <a:endParaRPr lang="en-TH" dirty="0"/>
          </a:p>
        </p:txBody>
      </p:sp>
    </p:spTree>
    <p:extLst>
      <p:ext uri="{BB962C8B-B14F-4D97-AF65-F5344CB8AC3E}">
        <p14:creationId xmlns:p14="http://schemas.microsoft.com/office/powerpoint/2010/main" val="71960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5DCD3F-4465-E111-9DDA-17508EF8D2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61" t="6854" r="8252" b="7286"/>
          <a:stretch/>
        </p:blipFill>
        <p:spPr bwMode="auto">
          <a:xfrm>
            <a:off x="1224389" y="368014"/>
            <a:ext cx="7868292" cy="6071333"/>
          </a:xfrm>
          <a:prstGeom prst="rect">
            <a:avLst/>
          </a:prstGeom>
          <a:noFill/>
          <a:extLst>
            <a:ext uri="{909E8E84-426E-40DD-AFC4-6F175D3DCCD1}">
              <a14:hiddenFill xmlns:a14="http://schemas.microsoft.com/office/drawing/2010/main">
                <a:solidFill>
                  <a:srgbClr val="FFFFFF"/>
                </a:solidFill>
              </a14:hiddenFill>
            </a:ext>
          </a:extLst>
        </p:spPr>
      </p:pic>
      <p:sp>
        <p:nvSpPr>
          <p:cNvPr id="74754" name="Rectangle 2">
            <a:extLst>
              <a:ext uri="{FF2B5EF4-FFF2-40B4-BE49-F238E27FC236}">
                <a16:creationId xmlns:a16="http://schemas.microsoft.com/office/drawing/2014/main" id="{FAD60ADE-87FF-E1C7-4598-D064DC5EFB74}"/>
              </a:ext>
            </a:extLst>
          </p:cNvPr>
          <p:cNvSpPr>
            <a:spLocks noGrp="1" noChangeArrowheads="1"/>
          </p:cNvSpPr>
          <p:nvPr>
            <p:ph type="title"/>
          </p:nvPr>
        </p:nvSpPr>
        <p:spPr>
          <a:xfrm>
            <a:off x="381000" y="206375"/>
            <a:ext cx="5961062" cy="555625"/>
          </a:xfrm>
          <a:noFill/>
        </p:spPr>
        <p:txBody>
          <a:bodyPr/>
          <a:lstStyle/>
          <a:p>
            <a:pPr eaLnBrk="1" hangingPunct="1"/>
            <a:r>
              <a:rPr lang="en-US" altLang="en-US" sz="2700" b="1" dirty="0"/>
              <a:t>Indexed Addressing modes</a:t>
            </a:r>
            <a:endParaRPr lang="en-US" altLang="en-US" sz="2700" dirty="0"/>
          </a:p>
        </p:txBody>
      </p:sp>
      <p:sp>
        <p:nvSpPr>
          <p:cNvPr id="74755" name="Rectangle 3">
            <a:extLst>
              <a:ext uri="{FF2B5EF4-FFF2-40B4-BE49-F238E27FC236}">
                <a16:creationId xmlns:a16="http://schemas.microsoft.com/office/drawing/2014/main" id="{A03436A8-4954-0D50-6BD4-15132B882CD1}"/>
              </a:ext>
            </a:extLst>
          </p:cNvPr>
          <p:cNvSpPr>
            <a:spLocks noGrp="1" noChangeArrowheads="1"/>
          </p:cNvSpPr>
          <p:nvPr>
            <p:ph idx="1"/>
          </p:nvPr>
        </p:nvSpPr>
        <p:spPr>
          <a:xfrm>
            <a:off x="141849" y="927296"/>
            <a:ext cx="4430151" cy="3560298"/>
          </a:xfrm>
          <a:noFill/>
        </p:spPr>
        <p:txBody>
          <a:bodyPr/>
          <a:lstStyle/>
          <a:p>
            <a:pPr marL="334963" indent="-334963" eaLnBrk="1" hangingPunct="1"/>
            <a:r>
              <a:rPr lang="en-US" altLang="en-US" sz="2000" dirty="0"/>
              <a:t>uses a register (implicitly or explicitly) as an offset, which is added to the address in the operand to determine the effective address of the data.</a:t>
            </a:r>
          </a:p>
          <a:p>
            <a:pPr marL="735013" lvl="1" indent="-334963" eaLnBrk="1" hangingPunct="1"/>
            <a:r>
              <a:rPr lang="en-US" altLang="en-US" sz="1500" dirty="0"/>
              <a:t>Can help to access data in structure like Array</a:t>
            </a:r>
          </a:p>
        </p:txBody>
      </p:sp>
      <p:sp>
        <p:nvSpPr>
          <p:cNvPr id="3" name="TextBox 2">
            <a:extLst>
              <a:ext uri="{FF2B5EF4-FFF2-40B4-BE49-F238E27FC236}">
                <a16:creationId xmlns:a16="http://schemas.microsoft.com/office/drawing/2014/main" id="{59682675-56C7-45FC-6E38-F10A6BED11BD}"/>
              </a:ext>
            </a:extLst>
          </p:cNvPr>
          <p:cNvSpPr txBox="1"/>
          <p:nvPr/>
        </p:nvSpPr>
        <p:spPr>
          <a:xfrm>
            <a:off x="537548" y="4681854"/>
            <a:ext cx="5634652" cy="1969770"/>
          </a:xfrm>
          <a:prstGeom prst="rect">
            <a:avLst/>
          </a:prstGeom>
          <a:noFill/>
        </p:spPr>
        <p:txBody>
          <a:bodyPr wrap="square">
            <a:spAutoFit/>
          </a:bodyPr>
          <a:lstStyle/>
          <a:p>
            <a:pPr marL="334963" indent="-334963" eaLnBrk="1" hangingPunct="1"/>
            <a:endParaRPr lang="en-US" altLang="en-US" sz="3200" dirty="0"/>
          </a:p>
          <a:p>
            <a:pPr algn="l"/>
            <a:r>
              <a:rPr lang="en-US" sz="1800" b="0" i="0" u="none" strike="noStrike" dirty="0">
                <a:solidFill>
                  <a:srgbClr val="333333"/>
                </a:solidFill>
                <a:effectLst/>
                <a:latin typeface="Roboto" panose="02000000000000000000" pitchFamily="2" charset="0"/>
              </a:rPr>
              <a:t>Load R2, A 		// direct</a:t>
            </a:r>
          </a:p>
          <a:p>
            <a:pPr algn="l"/>
            <a:r>
              <a:rPr lang="en-US" sz="1800" b="0" i="0" u="none" strike="noStrike" dirty="0">
                <a:solidFill>
                  <a:srgbClr val="333333"/>
                </a:solidFill>
                <a:effectLst/>
                <a:latin typeface="Roboto" panose="02000000000000000000" pitchFamily="2" charset="0"/>
              </a:rPr>
              <a:t>Load R3, (R2)		// register indirect </a:t>
            </a:r>
          </a:p>
          <a:p>
            <a:pPr algn="l"/>
            <a:r>
              <a:rPr lang="en-US" sz="1800" b="0" i="0" u="none" strike="noStrike" dirty="0">
                <a:solidFill>
                  <a:srgbClr val="333333"/>
                </a:solidFill>
                <a:effectLst/>
                <a:latin typeface="Roboto" panose="02000000000000000000" pitchFamily="2" charset="0"/>
              </a:rPr>
              <a:t>Load R4, 4(R2)	// indexed (base=R2, index=4)</a:t>
            </a:r>
          </a:p>
          <a:p>
            <a:pPr algn="l"/>
            <a:r>
              <a:rPr lang="en-US" sz="1800" b="0" i="0" u="none" strike="noStrike" dirty="0">
                <a:solidFill>
                  <a:srgbClr val="333333"/>
                </a:solidFill>
                <a:effectLst/>
                <a:latin typeface="Roboto" panose="02000000000000000000" pitchFamily="2" charset="0"/>
              </a:rPr>
              <a:t>Load R5, 8(R2)</a:t>
            </a:r>
          </a:p>
          <a:p>
            <a:pPr algn="l"/>
            <a:r>
              <a:rPr lang="en-US" sz="1800" b="0" i="0" u="none" strike="noStrike" dirty="0">
                <a:solidFill>
                  <a:srgbClr val="333333"/>
                </a:solidFill>
                <a:effectLst/>
                <a:latin typeface="Roboto" panose="02000000000000000000" pitchFamily="2" charset="0"/>
              </a:rPr>
              <a:t>Load R6, 12(R2)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253D93-4E52-3002-CDE8-CD8F8D69FA9F}"/>
              </a:ext>
            </a:extLst>
          </p:cNvPr>
          <p:cNvSpPr>
            <a:spLocks noGrp="1" noChangeArrowheads="1"/>
          </p:cNvSpPr>
          <p:nvPr>
            <p:ph type="title"/>
          </p:nvPr>
        </p:nvSpPr>
        <p:spPr>
          <a:xfrm>
            <a:off x="738188" y="508000"/>
            <a:ext cx="5961062" cy="555625"/>
          </a:xfrm>
          <a:noFill/>
        </p:spPr>
        <p:txBody>
          <a:bodyPr/>
          <a:lstStyle/>
          <a:p>
            <a:pPr eaLnBrk="1" hangingPunct="1"/>
            <a:r>
              <a:rPr lang="en-US" altLang="en-US" sz="2700" b="1"/>
              <a:t>Other methods of addressing</a:t>
            </a:r>
            <a:endParaRPr lang="en-US" altLang="en-US" sz="2700"/>
          </a:p>
        </p:txBody>
      </p:sp>
      <p:sp>
        <p:nvSpPr>
          <p:cNvPr id="76803" name="Rectangle 3">
            <a:extLst>
              <a:ext uri="{FF2B5EF4-FFF2-40B4-BE49-F238E27FC236}">
                <a16:creationId xmlns:a16="http://schemas.microsoft.com/office/drawing/2014/main" id="{99674589-2FDA-D55C-AC8E-9124E0FB2B61}"/>
              </a:ext>
            </a:extLst>
          </p:cNvPr>
          <p:cNvSpPr>
            <a:spLocks noGrp="1" noChangeArrowheads="1"/>
          </p:cNvSpPr>
          <p:nvPr>
            <p:ph idx="1"/>
          </p:nvPr>
        </p:nvSpPr>
        <p:spPr>
          <a:xfrm>
            <a:off x="381000" y="1447800"/>
            <a:ext cx="8153400" cy="4114800"/>
          </a:xfrm>
          <a:noFill/>
        </p:spPr>
        <p:txBody>
          <a:bodyPr/>
          <a:lstStyle/>
          <a:p>
            <a:pPr marL="334963" indent="-334963" eaLnBrk="1" hangingPunct="1">
              <a:lnSpc>
                <a:spcPct val="90000"/>
              </a:lnSpc>
            </a:pPr>
            <a:r>
              <a:rPr lang="en-US" altLang="en-US" sz="2600" dirty="0"/>
              <a:t>There are many variations to these addressing modes including:</a:t>
            </a:r>
          </a:p>
          <a:p>
            <a:pPr marL="1035050" lvl="1" eaLnBrk="1" hangingPunct="1">
              <a:lnSpc>
                <a:spcPct val="90000"/>
              </a:lnSpc>
            </a:pPr>
            <a:r>
              <a:rPr lang="en-US" altLang="en-US" sz="2500" dirty="0">
                <a:ea typeface="Angsana New" panose="02020603050405020304" pitchFamily="18" charset="-34"/>
              </a:rPr>
              <a:t>Relative addressing</a:t>
            </a:r>
          </a:p>
          <a:p>
            <a:pPr marL="1435100" lvl="2" eaLnBrk="1" hangingPunct="1">
              <a:lnSpc>
                <a:spcPct val="90000"/>
              </a:lnSpc>
            </a:pPr>
            <a:r>
              <a:rPr lang="en-US" altLang="en-US" sz="2100" dirty="0">
                <a:ea typeface="Angsana New" panose="02020603050405020304" pitchFamily="18" charset="-34"/>
              </a:rPr>
              <a:t>Similar to indexed which uses the operand as displacement from the base address (PC, base or index register)</a:t>
            </a:r>
          </a:p>
          <a:p>
            <a:pPr marL="1035050" lvl="1" eaLnBrk="1" hangingPunct="1">
              <a:lnSpc>
                <a:spcPct val="90000"/>
              </a:lnSpc>
            </a:pPr>
            <a:r>
              <a:rPr lang="en-US" altLang="en-US" sz="2500" dirty="0">
                <a:ea typeface="Angsana New" panose="02020603050405020304" pitchFamily="18" charset="-34"/>
              </a:rPr>
              <a:t>Auto increment and decrement. </a:t>
            </a:r>
          </a:p>
          <a:p>
            <a:pPr marL="1435100" lvl="2" eaLnBrk="1" hangingPunct="1">
              <a:lnSpc>
                <a:spcPct val="90000"/>
              </a:lnSpc>
            </a:pPr>
            <a:r>
              <a:rPr lang="en-US" altLang="en-US" sz="2100" dirty="0">
                <a:ea typeface="Angsana New" panose="02020603050405020304" pitchFamily="18" charset="-34"/>
              </a:rPr>
              <a:t> (R)+ , -(R) </a:t>
            </a:r>
            <a:r>
              <a:rPr lang="en-US" altLang="en-US" sz="2100" dirty="0">
                <a:ea typeface="Angsana New" panose="02020603050405020304" pitchFamily="18" charset="-34"/>
                <a:sym typeface="Wingdings" pitchFamily="2" charset="2"/>
              </a:rPr>
              <a:t> Push vs Pop</a:t>
            </a:r>
            <a:endParaRPr lang="en-US" altLang="en-US" sz="2100" dirty="0">
              <a:ea typeface="Angsana New" panose="02020603050405020304" pitchFamily="18" charset="-34"/>
            </a:endParaRPr>
          </a:p>
          <a:p>
            <a:pPr marL="1435100" lvl="2" eaLnBrk="1" hangingPunct="1">
              <a:lnSpc>
                <a:spcPct val="90000"/>
              </a:lnSpc>
            </a:pPr>
            <a:r>
              <a:rPr lang="en-US" altLang="en-US" sz="2100" dirty="0">
                <a:ea typeface="Angsana New" panose="02020603050405020304" pitchFamily="18" charset="-34"/>
              </a:rPr>
              <a:t>Can be used to implement stack addressing</a:t>
            </a:r>
          </a:p>
          <a:p>
            <a:pPr marL="1035050" lvl="1" eaLnBrk="1" hangingPunct="1">
              <a:lnSpc>
                <a:spcPct val="90000"/>
              </a:lnSpc>
            </a:pPr>
            <a:r>
              <a:rPr lang="en-US" altLang="en-US" sz="2200" dirty="0">
                <a:ea typeface="Angsana New" panose="02020603050405020304" pitchFamily="18" charset="-34"/>
              </a:rPr>
              <a:t>Indirect indexed addressing</a:t>
            </a:r>
          </a:p>
          <a:p>
            <a:pPr marL="334963" indent="-334963" eaLnBrk="1" hangingPunct="1">
              <a:lnSpc>
                <a:spcPct val="90000"/>
              </a:lnSpc>
            </a:pPr>
            <a:r>
              <a:rPr lang="en-US" altLang="en-US" sz="2600" dirty="0"/>
              <a:t>We won</a:t>
            </a:r>
            <a:r>
              <a:rPr lang="ja-JP" altLang="en-US" sz="2600"/>
              <a:t>’</a:t>
            </a:r>
            <a:r>
              <a:rPr lang="en-US" altLang="ja-JP" sz="2600" dirty="0"/>
              <a:t>t cover these in detail.</a:t>
            </a:r>
            <a:endParaRPr lang="en-US" alt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0FCF63-72A7-4371-B205-F3A814F55F73}" type="slidenum">
              <a:rPr lang="en-US" altLang="en-US"/>
              <a:pPr/>
              <a:t>12</a:t>
            </a:fld>
            <a:endParaRPr lang="en-US" altLang="en-US"/>
          </a:p>
        </p:txBody>
      </p:sp>
      <p:sp>
        <p:nvSpPr>
          <p:cNvPr id="699394" name="Rectangle 2"/>
          <p:cNvSpPr>
            <a:spLocks noGrp="1" noChangeArrowheads="1"/>
          </p:cNvSpPr>
          <p:nvPr>
            <p:ph type="title"/>
          </p:nvPr>
        </p:nvSpPr>
        <p:spPr>
          <a:xfrm>
            <a:off x="1600200" y="152400"/>
            <a:ext cx="5943600" cy="547688"/>
          </a:xfrm>
          <a:noFill/>
          <a:ln/>
        </p:spPr>
        <p:txBody>
          <a:bodyPr/>
          <a:lstStyle/>
          <a:p>
            <a:r>
              <a:rPr lang="en-US" altLang="en-US" sz="3400" b="1">
                <a:solidFill>
                  <a:schemeClr val="tx1"/>
                </a:solidFill>
                <a:latin typeface="Arial" charset="0"/>
              </a:rPr>
              <a:t>5.4 Addressing</a:t>
            </a:r>
            <a:endParaRPr lang="en-US" altLang="en-US" sz="3400">
              <a:solidFill>
                <a:schemeClr val="tx1"/>
              </a:solidFill>
              <a:latin typeface="Arial" charset="0"/>
            </a:endParaRPr>
          </a:p>
        </p:txBody>
      </p:sp>
      <p:sp>
        <p:nvSpPr>
          <p:cNvPr id="699395" name="Rectangle 3"/>
          <p:cNvSpPr>
            <a:spLocks noGrp="1" noChangeArrowheads="1"/>
          </p:cNvSpPr>
          <p:nvPr>
            <p:ph type="body" idx="1"/>
          </p:nvPr>
        </p:nvSpPr>
        <p:spPr>
          <a:xfrm>
            <a:off x="381000" y="914400"/>
            <a:ext cx="8153400" cy="990600"/>
          </a:xfrm>
          <a:noFill/>
          <a:ln/>
          <a:extLst>
            <a:ext uri="{909E8E84-426E-40DD-AFC4-6F175D3DCCD1}">
              <a14:hiddenFill xmlns:a14="http://schemas.microsoft.com/office/drawing/2010/main">
                <a:solidFill>
                  <a:srgbClr val="E4F5FF"/>
                </a:solidFill>
              </a14:hiddenFill>
            </a:ext>
          </a:extLst>
        </p:spPr>
        <p:txBody>
          <a:bodyPr/>
          <a:lstStyle/>
          <a:p>
            <a:pPr marL="334963" indent="-334963"/>
            <a:r>
              <a:rPr lang="en-US" altLang="en-US" sz="2600">
                <a:latin typeface="Arial" charset="0"/>
              </a:rPr>
              <a:t>For the instruction shown, what value is loaded into the accumulator for each addressing mode?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936376"/>
            <a:ext cx="8704418" cy="4105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0FCF63-72A7-4371-B205-F3A814F55F73}" type="slidenum">
              <a:rPr lang="en-US" altLang="en-US"/>
              <a:pPr/>
              <a:t>13</a:t>
            </a:fld>
            <a:endParaRPr lang="en-US" altLang="en-US"/>
          </a:p>
        </p:txBody>
      </p:sp>
      <p:sp>
        <p:nvSpPr>
          <p:cNvPr id="699394" name="Rectangle 2"/>
          <p:cNvSpPr>
            <a:spLocks noGrp="1" noChangeArrowheads="1"/>
          </p:cNvSpPr>
          <p:nvPr>
            <p:ph type="title"/>
          </p:nvPr>
        </p:nvSpPr>
        <p:spPr>
          <a:xfrm>
            <a:off x="1600200" y="152400"/>
            <a:ext cx="5943600" cy="547688"/>
          </a:xfrm>
          <a:noFill/>
          <a:ln/>
        </p:spPr>
        <p:txBody>
          <a:bodyPr/>
          <a:lstStyle/>
          <a:p>
            <a:r>
              <a:rPr lang="en-US" altLang="en-US" sz="3400" b="1" dirty="0">
                <a:solidFill>
                  <a:schemeClr val="tx1"/>
                </a:solidFill>
                <a:latin typeface="Arial" charset="0"/>
              </a:rPr>
              <a:t>Addressing</a:t>
            </a:r>
            <a:endParaRPr lang="en-US" altLang="en-US" sz="3400" dirty="0">
              <a:solidFill>
                <a:schemeClr val="tx1"/>
              </a:solidFill>
              <a:latin typeface="Arial" charset="0"/>
            </a:endParaRPr>
          </a:p>
        </p:txBody>
      </p:sp>
      <p:sp>
        <p:nvSpPr>
          <p:cNvPr id="699395" name="Rectangle 3"/>
          <p:cNvSpPr>
            <a:spLocks noGrp="1" noChangeArrowheads="1"/>
          </p:cNvSpPr>
          <p:nvPr>
            <p:ph type="body" idx="1"/>
          </p:nvPr>
        </p:nvSpPr>
        <p:spPr>
          <a:xfrm>
            <a:off x="381000" y="914400"/>
            <a:ext cx="8153400" cy="990600"/>
          </a:xfrm>
          <a:noFill/>
          <a:ln/>
          <a:extLst>
            <a:ext uri="{909E8E84-426E-40DD-AFC4-6F175D3DCCD1}">
              <a14:hiddenFill xmlns:a14="http://schemas.microsoft.com/office/drawing/2010/main">
                <a:solidFill>
                  <a:srgbClr val="E4F5FF"/>
                </a:solidFill>
              </a14:hiddenFill>
            </a:ext>
          </a:extLst>
        </p:spPr>
        <p:txBody>
          <a:bodyPr/>
          <a:lstStyle/>
          <a:p>
            <a:pPr marL="334963" indent="-334963"/>
            <a:r>
              <a:rPr lang="en-US" altLang="en-US" sz="2600">
                <a:latin typeface="Arial" charset="0"/>
              </a:rPr>
              <a:t>For the instruction shown, what value is loaded into the accumulator for each addressing mode?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922850"/>
            <a:ext cx="8619050" cy="4065013"/>
          </a:xfrm>
          <a:prstGeom prst="rect">
            <a:avLst/>
          </a:prstGeom>
        </p:spPr>
      </p:pic>
    </p:spTree>
    <p:extLst>
      <p:ext uri="{BB962C8B-B14F-4D97-AF65-F5344CB8AC3E}">
        <p14:creationId xmlns:p14="http://schemas.microsoft.com/office/powerpoint/2010/main" val="424139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C1B2-DBAF-E81A-EE21-7185FD1FFEEB}"/>
              </a:ext>
            </a:extLst>
          </p:cNvPr>
          <p:cNvSpPr>
            <a:spLocks noGrp="1"/>
          </p:cNvSpPr>
          <p:nvPr>
            <p:ph type="title"/>
          </p:nvPr>
        </p:nvSpPr>
        <p:spPr>
          <a:xfrm>
            <a:off x="228600" y="4572000"/>
            <a:ext cx="8243888" cy="887413"/>
          </a:xfrm>
        </p:spPr>
        <p:txBody>
          <a:bodyPr/>
          <a:lstStyle/>
          <a:p>
            <a:pPr>
              <a:defRPr/>
            </a:pPr>
            <a:r>
              <a:rPr lang="en-US" dirty="0"/>
              <a:t>Instruction-Level Pipelining (ILP)</a:t>
            </a:r>
            <a:br>
              <a:rPr lang="th-TH" dirty="0"/>
            </a:br>
            <a:br>
              <a:rPr lang="th-TH" dirty="0"/>
            </a:br>
            <a:br>
              <a:rPr lang="th-TH" dirty="0"/>
            </a:br>
            <a:r>
              <a:rPr lang="en-US" sz="2000" dirty="0">
                <a:hlinkClick r:id="rId2"/>
              </a:rPr>
              <a:t>http://www.intel.com/content/www/us/en/silicon-innovations/standards-14nm-explained-video.html</a:t>
            </a:r>
            <a:r>
              <a:rPr lang="th-TH" sz="2000" dirty="0"/>
              <a:t> </a:t>
            </a:r>
          </a:p>
        </p:txBody>
      </p:sp>
      <p:sp>
        <p:nvSpPr>
          <p:cNvPr id="10243" name="Slide Number Placeholder 3">
            <a:extLst>
              <a:ext uri="{FF2B5EF4-FFF2-40B4-BE49-F238E27FC236}">
                <a16:creationId xmlns:a16="http://schemas.microsoft.com/office/drawing/2014/main" id="{AC952779-EFDE-8D65-D9CB-6CCCA9A4A5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65A985-6CBF-4E42-A993-39AF2B4F036D}" type="slidenum">
              <a:rPr kumimoji="0" lang="en-US" altLang="en-US" sz="1400" b="0" i="0" u="none" strike="noStrike" kern="120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th-TH" altLang="en-US" sz="14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83FC043-4AF4-FCC0-0C81-FB2372C2C344}"/>
              </a:ext>
            </a:extLst>
          </p:cNvPr>
          <p:cNvSpPr>
            <a:spLocks noGrp="1" noChangeArrowheads="1"/>
          </p:cNvSpPr>
          <p:nvPr>
            <p:ph type="title"/>
          </p:nvPr>
        </p:nvSpPr>
        <p:spPr>
          <a:xfrm>
            <a:off x="381000" y="382588"/>
            <a:ext cx="6705600" cy="547687"/>
          </a:xfrm>
        </p:spPr>
        <p:txBody>
          <a:bodyPr/>
          <a:lstStyle/>
          <a:p>
            <a:pPr eaLnBrk="1" hangingPunct="1">
              <a:defRPr/>
            </a:pPr>
            <a:r>
              <a:rPr lang="en-US" sz="2700" b="1"/>
              <a:t>Instruction-Level Pipelining</a:t>
            </a:r>
            <a:endParaRPr lang="en-US" sz="2700"/>
          </a:p>
        </p:txBody>
      </p:sp>
      <p:sp>
        <p:nvSpPr>
          <p:cNvPr id="11267" name="Rectangle 3">
            <a:extLst>
              <a:ext uri="{FF2B5EF4-FFF2-40B4-BE49-F238E27FC236}">
                <a16:creationId xmlns:a16="http://schemas.microsoft.com/office/drawing/2014/main" id="{F84E0C86-27F7-AC2D-1B05-56EF1851A78B}"/>
              </a:ext>
            </a:extLst>
          </p:cNvPr>
          <p:cNvSpPr>
            <a:spLocks noGrp="1" noChangeArrowheads="1"/>
          </p:cNvSpPr>
          <p:nvPr>
            <p:ph type="body" idx="1"/>
          </p:nvPr>
        </p:nvSpPr>
        <p:spPr>
          <a:xfrm>
            <a:off x="381000" y="1447800"/>
            <a:ext cx="8382000" cy="3886200"/>
          </a:xfrm>
          <a:noFill/>
        </p:spPr>
        <p:txBody>
          <a:bodyPr/>
          <a:lstStyle/>
          <a:p>
            <a:pPr marL="334963" indent="-334963" eaLnBrk="1" hangingPunct="1">
              <a:spcBef>
                <a:spcPct val="40000"/>
              </a:spcBef>
            </a:pPr>
            <a:r>
              <a:rPr lang="en-US" altLang="en-US" sz="2600" dirty="0"/>
              <a:t>Some CPUs divide the fetch-decode-execute cycle into smaller steps.</a:t>
            </a:r>
          </a:p>
          <a:p>
            <a:pPr marL="334963" indent="-334963" eaLnBrk="1" hangingPunct="1">
              <a:spcBef>
                <a:spcPct val="40000"/>
              </a:spcBef>
            </a:pPr>
            <a:r>
              <a:rPr lang="en-US" altLang="en-US" sz="2600" dirty="0"/>
              <a:t>These smaller steps can often be </a:t>
            </a:r>
            <a:r>
              <a:rPr lang="en-US" altLang="en-US" sz="2600" dirty="0">
                <a:solidFill>
                  <a:srgbClr val="1F4984"/>
                </a:solidFill>
              </a:rPr>
              <a:t>executed in parallel to increase throughput</a:t>
            </a:r>
            <a:r>
              <a:rPr lang="en-US" altLang="en-US" sz="2600" dirty="0"/>
              <a:t>.</a:t>
            </a:r>
          </a:p>
          <a:p>
            <a:pPr marL="334963" indent="-334963" eaLnBrk="1" hangingPunct="1">
              <a:spcBef>
                <a:spcPct val="40000"/>
              </a:spcBef>
            </a:pPr>
            <a:r>
              <a:rPr lang="en-US" altLang="en-US" sz="2600" dirty="0"/>
              <a:t>Such parallel execution is called </a:t>
            </a:r>
            <a:r>
              <a:rPr lang="en-US" altLang="en-US" sz="2600" i="1" dirty="0"/>
              <a:t>instruction-level pipelining (</a:t>
            </a:r>
            <a:r>
              <a:rPr lang="en-US" altLang="en-US" sz="2600" i="1" dirty="0">
                <a:solidFill>
                  <a:srgbClr val="1F4984"/>
                </a:solidFill>
              </a:rPr>
              <a:t>ILP</a:t>
            </a:r>
            <a:r>
              <a:rPr lang="en-US" altLang="en-US" sz="2600" i="1" dirty="0"/>
              <a:t>)</a:t>
            </a:r>
            <a:r>
              <a:rPr lang="en-US" altLang="en-US" sz="2600" dirty="0"/>
              <a:t>.</a:t>
            </a:r>
          </a:p>
        </p:txBody>
      </p:sp>
      <p:sp>
        <p:nvSpPr>
          <p:cNvPr id="11268" name="Text Box 4">
            <a:extLst>
              <a:ext uri="{FF2B5EF4-FFF2-40B4-BE49-F238E27FC236}">
                <a16:creationId xmlns:a16="http://schemas.microsoft.com/office/drawing/2014/main" id="{D91094C3-C8C3-F0BD-E82E-FAADBAD0ABBE}"/>
              </a:ext>
            </a:extLst>
          </p:cNvPr>
          <p:cNvSpPr txBox="1">
            <a:spLocks noChangeArrowheads="1"/>
          </p:cNvSpPr>
          <p:nvPr/>
        </p:nvSpPr>
        <p:spPr bwMode="auto">
          <a:xfrm>
            <a:off x="762000" y="5715000"/>
            <a:ext cx="7772400" cy="427038"/>
          </a:xfrm>
          <a:prstGeom prst="rect">
            <a:avLst/>
          </a:prstGeom>
          <a:solidFill>
            <a:srgbClr val="E2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0" fontAlgn="base" latinLnBrk="0" hangingPunct="0">
              <a:lnSpc>
                <a:spcPct val="100000"/>
              </a:lnSpc>
              <a:spcBef>
                <a:spcPct val="15000"/>
              </a:spcBef>
              <a:spcAft>
                <a:spcPct val="0"/>
              </a:spcAft>
              <a:buClrTx/>
              <a:buSzTx/>
              <a:buFontTx/>
              <a:buNone/>
              <a:tabLst/>
              <a:defRPr/>
            </a:pPr>
            <a:r>
              <a:rPr kumimoji="0" lang="en-US" altLang="en-US" sz="2200" b="1" i="0" u="none" strike="noStrike" kern="1200" cap="none" spc="0" normalizeH="0" baseline="0" noProof="0">
                <a:ln>
                  <a:noFill/>
                </a:ln>
                <a:solidFill>
                  <a:srgbClr val="CC3300"/>
                </a:solidFill>
                <a:effectLst/>
                <a:uLnTx/>
                <a:uFillTx/>
                <a:latin typeface="Times New Roman" panose="02020603050405020304" pitchFamily="18" charset="0"/>
                <a:ea typeface="MS PGothic" panose="020B0600070205080204" pitchFamily="34" charset="-128"/>
                <a:cs typeface="Angsana New" panose="02020603050405020304" pitchFamily="18" charset="-34"/>
              </a:rPr>
              <a:t>The next slide shows an example of instruction-level pipelining.</a:t>
            </a:r>
            <a:endPar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ngsana New" panose="02020603050405020304" pitchFamily="18" charset="-3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44" y="1402282"/>
            <a:ext cx="3766256" cy="678611"/>
          </a:xfrm>
        </p:spPr>
        <p:txBody>
          <a:bodyPr/>
          <a:lstStyle/>
          <a:p>
            <a:r>
              <a:rPr lang="en-US" dirty="0"/>
              <a:t>Example of executing small steps in parallel to increasing throughput: Laying the water pipe </a:t>
            </a:r>
          </a:p>
        </p:txBody>
      </p:sp>
      <p:sp>
        <p:nvSpPr>
          <p:cNvPr id="6" name="Slide Number Placeholder 5"/>
          <p:cNvSpPr>
            <a:spLocks noGrp="1"/>
          </p:cNvSpPr>
          <p:nvPr>
            <p:ph type="sldNum" sz="quarter" idx="10"/>
          </p:nvPr>
        </p:nvSpPr>
        <p:spPr/>
        <p:txBody>
          <a:bodyPr/>
          <a:lstStyle/>
          <a:p>
            <a:fld id="{68151E55-6873-49E2-B8D5-2F265E6F1973}" type="slidenum">
              <a:rPr lang="en-US" smtClean="0"/>
              <a:t>16</a:t>
            </a:fld>
            <a:endParaRPr lang="en-US"/>
          </a:p>
        </p:txBody>
      </p:sp>
      <p:pic>
        <p:nvPicPr>
          <p:cNvPr id="7" name="Content Placeholder 6"/>
          <p:cNvPicPr>
            <a:picLocks noGrp="1" noChangeAspect="1"/>
          </p:cNvPicPr>
          <p:nvPr>
            <p:ph sz="quarter" idx="11"/>
          </p:nvPr>
        </p:nvPicPr>
        <p:blipFill>
          <a:blip r:embed="rId2"/>
          <a:stretch>
            <a:fillRect/>
          </a:stretch>
        </p:blipFill>
        <p:spPr>
          <a:xfrm>
            <a:off x="342900" y="4009387"/>
            <a:ext cx="8048625" cy="2505075"/>
          </a:xfrm>
          <a:prstGeom prst="rect">
            <a:avLst/>
          </a:prstGeom>
        </p:spPr>
      </p:pic>
      <p:sp>
        <p:nvSpPr>
          <p:cNvPr id="8" name="Text Box 3"/>
          <p:cNvSpPr txBox="1">
            <a:spLocks noGrp="1" noChangeArrowheads="1"/>
          </p:cNvSpPr>
          <p:nvPr>
            <p:ph type="body" sz="quarter" idx="13"/>
          </p:nvPr>
        </p:nvSpPr>
        <p:spPr bwMode="auto">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6.12</a:t>
            </a:r>
            <a:endParaRPr lang="en-US" sz="1200" b="1" dirty="0">
              <a:solidFill>
                <a:srgbClr val="006666"/>
              </a:solidFill>
              <a:cs typeface="Arial" panose="020B0604020202020204" pitchFamily="34" charset="0"/>
            </a:endParaRPr>
          </a:p>
        </p:txBody>
      </p:sp>
      <p:pic>
        <p:nvPicPr>
          <p:cNvPr id="3" name="Picture 2">
            <a:extLst>
              <a:ext uri="{FF2B5EF4-FFF2-40B4-BE49-F238E27FC236}">
                <a16:creationId xmlns:a16="http://schemas.microsoft.com/office/drawing/2014/main" id="{7861D98C-FFDF-8AE9-7BEB-7CB9F20EA67A}"/>
              </a:ext>
            </a:extLst>
          </p:cNvPr>
          <p:cNvPicPr>
            <a:picLocks noChangeAspect="1"/>
          </p:cNvPicPr>
          <p:nvPr/>
        </p:nvPicPr>
        <p:blipFill>
          <a:blip r:embed="rId3"/>
          <a:stretch>
            <a:fillRect/>
          </a:stretch>
        </p:blipFill>
        <p:spPr>
          <a:xfrm>
            <a:off x="5875867" y="152400"/>
            <a:ext cx="3053644" cy="4552706"/>
          </a:xfrm>
          <a:prstGeom prst="rect">
            <a:avLst/>
          </a:prstGeom>
        </p:spPr>
      </p:pic>
    </p:spTree>
    <p:extLst>
      <p:ext uri="{BB962C8B-B14F-4D97-AF65-F5344CB8AC3E}">
        <p14:creationId xmlns:p14="http://schemas.microsoft.com/office/powerpoint/2010/main" val="136755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7C584DC-9A5E-7769-FE54-592446E36871}"/>
              </a:ext>
            </a:extLst>
          </p:cNvPr>
          <p:cNvSpPr>
            <a:spLocks noGrp="1" noChangeArrowheads="1"/>
          </p:cNvSpPr>
          <p:nvPr>
            <p:ph type="title"/>
          </p:nvPr>
        </p:nvSpPr>
        <p:spPr>
          <a:xfrm>
            <a:off x="359128" y="197618"/>
            <a:ext cx="6705600" cy="547687"/>
          </a:xfrm>
        </p:spPr>
        <p:txBody>
          <a:bodyPr/>
          <a:lstStyle/>
          <a:p>
            <a:pPr eaLnBrk="1" hangingPunct="1">
              <a:defRPr/>
            </a:pPr>
            <a:r>
              <a:rPr lang="en-US" sz="2700" b="1" dirty="0"/>
              <a:t>Instruction-Level Pipelining</a:t>
            </a:r>
            <a:endParaRPr lang="en-US" sz="2700" dirty="0"/>
          </a:p>
        </p:txBody>
      </p:sp>
      <p:sp>
        <p:nvSpPr>
          <p:cNvPr id="13315" name="Rectangle 3">
            <a:extLst>
              <a:ext uri="{FF2B5EF4-FFF2-40B4-BE49-F238E27FC236}">
                <a16:creationId xmlns:a16="http://schemas.microsoft.com/office/drawing/2014/main" id="{494F09A1-52FA-94A9-29C4-C49C1B87086B}"/>
              </a:ext>
            </a:extLst>
          </p:cNvPr>
          <p:cNvSpPr>
            <a:spLocks noGrp="1" noChangeArrowheads="1"/>
          </p:cNvSpPr>
          <p:nvPr>
            <p:ph type="body" idx="1"/>
          </p:nvPr>
        </p:nvSpPr>
        <p:spPr>
          <a:xfrm>
            <a:off x="306211" y="776348"/>
            <a:ext cx="8382000" cy="4419600"/>
          </a:xfrm>
          <a:noFill/>
        </p:spPr>
        <p:txBody>
          <a:bodyPr/>
          <a:lstStyle/>
          <a:p>
            <a:pPr marL="334963" indent="-334963" eaLnBrk="1" hangingPunct="1">
              <a:spcBef>
                <a:spcPct val="40000"/>
              </a:spcBef>
            </a:pPr>
            <a:r>
              <a:rPr lang="en-US" altLang="en-US" sz="2600" dirty="0"/>
              <a:t>Suppose a fetch-decode-execute cycle were broken into the following smaller steps:</a:t>
            </a:r>
          </a:p>
          <a:p>
            <a:pPr marL="334963" indent="-334963" eaLnBrk="1" hangingPunct="1">
              <a:spcBef>
                <a:spcPct val="40000"/>
              </a:spcBef>
            </a:pPr>
            <a:endParaRPr lang="en-US" altLang="en-US" sz="2600" dirty="0"/>
          </a:p>
          <a:p>
            <a:pPr marL="334963" indent="-334963" eaLnBrk="1" hangingPunct="1">
              <a:spcBef>
                <a:spcPct val="40000"/>
              </a:spcBef>
            </a:pPr>
            <a:endParaRPr lang="en-US" altLang="en-US" sz="2600" dirty="0"/>
          </a:p>
          <a:p>
            <a:pPr marL="0" indent="0" eaLnBrk="1" hangingPunct="1">
              <a:spcBef>
                <a:spcPct val="40000"/>
              </a:spcBef>
              <a:buNone/>
            </a:pPr>
            <a:endParaRPr lang="en-US" altLang="en-US" sz="2600" dirty="0"/>
          </a:p>
          <a:p>
            <a:pPr marL="0" indent="0" eaLnBrk="1" hangingPunct="1">
              <a:spcBef>
                <a:spcPct val="40000"/>
              </a:spcBef>
              <a:buNone/>
            </a:pPr>
            <a:endParaRPr lang="en-US" altLang="en-US" sz="2600" dirty="0"/>
          </a:p>
          <a:p>
            <a:pPr marL="0" indent="0" eaLnBrk="1" hangingPunct="1">
              <a:spcBef>
                <a:spcPct val="40000"/>
              </a:spcBef>
              <a:buNone/>
            </a:pPr>
            <a:endParaRPr lang="en-US" altLang="en-US" sz="2600" dirty="0"/>
          </a:p>
          <a:p>
            <a:pPr marL="0" indent="0" eaLnBrk="1" hangingPunct="1">
              <a:spcBef>
                <a:spcPct val="40000"/>
              </a:spcBef>
              <a:buNone/>
            </a:pPr>
            <a:endParaRPr lang="en-US" altLang="en-US" sz="2600" dirty="0"/>
          </a:p>
          <a:p>
            <a:pPr marL="334963" indent="-334963" eaLnBrk="1" hangingPunct="1">
              <a:spcBef>
                <a:spcPct val="40000"/>
              </a:spcBef>
            </a:pPr>
            <a:r>
              <a:rPr lang="en-US" altLang="en-US" sz="2600" dirty="0"/>
              <a:t>So, we have </a:t>
            </a:r>
            <a:r>
              <a:rPr lang="en-US" altLang="en-US" sz="2600" i="1" dirty="0">
                <a:solidFill>
                  <a:srgbClr val="3333CC"/>
                </a:solidFill>
              </a:rPr>
              <a:t>a six-stage pipeline</a:t>
            </a:r>
            <a:r>
              <a:rPr lang="en-US" altLang="en-US" sz="2600" dirty="0"/>
              <a:t>.  </a:t>
            </a:r>
          </a:p>
          <a:p>
            <a:pPr marL="334963" indent="-334963" eaLnBrk="1" hangingPunct="1">
              <a:spcBef>
                <a:spcPct val="40000"/>
              </a:spcBef>
            </a:pPr>
            <a:r>
              <a:rPr lang="en-US" altLang="en-US" sz="2600" dirty="0"/>
              <a:t>For every clock cycle, one small step is carried out, and the stages are overlapped.</a:t>
            </a:r>
          </a:p>
          <a:p>
            <a:pPr marL="334963" indent="-334963" eaLnBrk="1" hangingPunct="1">
              <a:spcBef>
                <a:spcPct val="40000"/>
              </a:spcBef>
            </a:pPr>
            <a:endParaRPr lang="en-US" altLang="en-US" sz="2600" dirty="0"/>
          </a:p>
        </p:txBody>
      </p:sp>
      <p:sp>
        <p:nvSpPr>
          <p:cNvPr id="13316" name="Text Box 4">
            <a:extLst>
              <a:ext uri="{FF2B5EF4-FFF2-40B4-BE49-F238E27FC236}">
                <a16:creationId xmlns:a16="http://schemas.microsoft.com/office/drawing/2014/main" id="{5B6D0825-8179-8B93-5B70-BADC22927879}"/>
              </a:ext>
            </a:extLst>
          </p:cNvPr>
          <p:cNvSpPr txBox="1">
            <a:spLocks noChangeArrowheads="1"/>
          </p:cNvSpPr>
          <p:nvPr/>
        </p:nvSpPr>
        <p:spPr bwMode="auto">
          <a:xfrm>
            <a:off x="824087" y="1662052"/>
            <a:ext cx="669431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3422650" algn="l"/>
              </a:tabLst>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tabLst>
                <a:tab pos="3422650" algn="l"/>
              </a:tabLst>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tabLst>
                <a:tab pos="3422650" algn="l"/>
              </a:tabLst>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tabLst>
                <a:tab pos="3422650" algn="l"/>
              </a:tabLst>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tabLst>
                <a:tab pos="3422650" algn="l"/>
              </a:tabLst>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tabLst>
                <a:tab pos="3422650" algn="l"/>
              </a:tabLst>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tabLst>
                <a:tab pos="3422650" algn="l"/>
              </a:tabLst>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tabLst>
                <a:tab pos="3422650" algn="l"/>
              </a:tabLst>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tabLst>
                <a:tab pos="3422650" algn="l"/>
              </a:tabLst>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0" fontAlgn="base" latinLnBrk="0" hangingPunct="0">
              <a:lnSpc>
                <a:spcPct val="85000"/>
              </a:lnSpc>
              <a:spcBef>
                <a:spcPct val="10000"/>
              </a:spcBef>
              <a:spcAft>
                <a:spcPct val="0"/>
              </a:spcAft>
              <a:buClrTx/>
              <a:buSzTx/>
              <a:buFontTx/>
              <a:buNone/>
              <a:tabLst>
                <a:tab pos="3422650" algn="l"/>
              </a:tabLst>
              <a:defRPr/>
            </a:pPr>
            <a:r>
              <a:rPr kumimoji="0" lang="en-US" altLang="en-US" sz="2000" b="0" i="0" u="none" strike="noStrike" kern="1200" cap="none" spc="0" normalizeH="0" baseline="0" noProof="0" dirty="0">
                <a:ln>
                  <a:noFill/>
                </a:ln>
                <a:solidFill>
                  <a:srgbClr val="1F4984"/>
                </a:solidFill>
                <a:effectLst/>
                <a:uLnTx/>
                <a:uFillTx/>
                <a:latin typeface="Times New Roman" panose="02020603050405020304" pitchFamily="18" charset="0"/>
                <a:ea typeface="MS PGothic" panose="020B0600070205080204" pitchFamily="34" charset="-128"/>
                <a:cs typeface="Angsana New" panose="02020603050405020304" pitchFamily="18" charset="-34"/>
              </a:rPr>
              <a:t>S1. Fetch instruction.	S4. Fetch operands.</a:t>
            </a:r>
          </a:p>
          <a:p>
            <a:pPr marL="0" marR="0" lvl="0" indent="0" algn="l" defTabSz="914400" rtl="0" eaLnBrk="0" fontAlgn="base" latinLnBrk="0" hangingPunct="0">
              <a:lnSpc>
                <a:spcPct val="85000"/>
              </a:lnSpc>
              <a:spcBef>
                <a:spcPct val="10000"/>
              </a:spcBef>
              <a:spcAft>
                <a:spcPct val="0"/>
              </a:spcAft>
              <a:buClrTx/>
              <a:buSzTx/>
              <a:buFontTx/>
              <a:buNone/>
              <a:tabLst>
                <a:tab pos="3422650" algn="l"/>
              </a:tabLst>
              <a:defRPr/>
            </a:pPr>
            <a:r>
              <a:rPr kumimoji="0" lang="en-US" altLang="en-US" sz="2000" b="0" i="0" u="none" strike="noStrike" kern="1200" cap="none" spc="0" normalizeH="0" baseline="0" noProof="0" dirty="0">
                <a:ln>
                  <a:noFill/>
                </a:ln>
                <a:solidFill>
                  <a:srgbClr val="1F4984"/>
                </a:solidFill>
                <a:effectLst/>
                <a:uLnTx/>
                <a:uFillTx/>
                <a:latin typeface="Times New Roman" panose="02020603050405020304" pitchFamily="18" charset="0"/>
                <a:ea typeface="MS PGothic" panose="020B0600070205080204" pitchFamily="34" charset="-128"/>
                <a:cs typeface="Angsana New" panose="02020603050405020304" pitchFamily="18" charset="-34"/>
              </a:rPr>
              <a:t>S2. Decode opcode.	S5. Execute instruction.</a:t>
            </a:r>
          </a:p>
          <a:p>
            <a:pPr marL="0" marR="0" lvl="0" indent="0" algn="l" defTabSz="914400" rtl="0" eaLnBrk="0" fontAlgn="base" latinLnBrk="0" hangingPunct="0">
              <a:lnSpc>
                <a:spcPct val="85000"/>
              </a:lnSpc>
              <a:spcBef>
                <a:spcPct val="10000"/>
              </a:spcBef>
              <a:spcAft>
                <a:spcPct val="0"/>
              </a:spcAft>
              <a:buClrTx/>
              <a:buSzTx/>
              <a:buFontTx/>
              <a:buNone/>
              <a:tabLst>
                <a:tab pos="3422650" algn="l"/>
              </a:tabLst>
              <a:defRPr/>
            </a:pPr>
            <a:r>
              <a:rPr kumimoji="0" lang="en-US" altLang="en-US" sz="2000" b="0" i="0" u="none" strike="noStrike" kern="1200" cap="none" spc="0" normalizeH="0" baseline="0" noProof="0" dirty="0">
                <a:ln>
                  <a:noFill/>
                </a:ln>
                <a:solidFill>
                  <a:srgbClr val="1F4984"/>
                </a:solidFill>
                <a:effectLst/>
                <a:uLnTx/>
                <a:uFillTx/>
                <a:latin typeface="Times New Roman" panose="02020603050405020304" pitchFamily="18" charset="0"/>
                <a:ea typeface="MS PGothic" panose="020B0600070205080204" pitchFamily="34" charset="-128"/>
                <a:cs typeface="Angsana New" panose="02020603050405020304" pitchFamily="18" charset="-34"/>
              </a:rPr>
              <a:t>S3. Calculate effective	S6. Store result.</a:t>
            </a:r>
          </a:p>
          <a:p>
            <a:pPr marL="0" marR="0" lvl="0" indent="0" algn="l" defTabSz="914400" rtl="0" eaLnBrk="0" fontAlgn="base" latinLnBrk="0" hangingPunct="0">
              <a:lnSpc>
                <a:spcPct val="85000"/>
              </a:lnSpc>
              <a:spcBef>
                <a:spcPct val="10000"/>
              </a:spcBef>
              <a:spcAft>
                <a:spcPct val="0"/>
              </a:spcAft>
              <a:buClrTx/>
              <a:buSzTx/>
              <a:buFontTx/>
              <a:buNone/>
              <a:tabLst>
                <a:tab pos="3422650" algn="l"/>
              </a:tabLst>
              <a:defRPr/>
            </a:pPr>
            <a:r>
              <a:rPr kumimoji="0" lang="en-US" altLang="en-US" sz="2000" b="0" i="0" u="none" strike="noStrike" kern="1200" cap="none" spc="0" normalizeH="0" baseline="0" noProof="0" dirty="0">
                <a:ln>
                  <a:noFill/>
                </a:ln>
                <a:solidFill>
                  <a:srgbClr val="1F4984"/>
                </a:solidFill>
                <a:effectLst/>
                <a:uLnTx/>
                <a:uFillTx/>
                <a:latin typeface="Times New Roman" panose="02020603050405020304" pitchFamily="18" charset="0"/>
                <a:ea typeface="MS PGothic" panose="020B0600070205080204" pitchFamily="34" charset="-128"/>
                <a:cs typeface="Angsana New" panose="02020603050405020304" pitchFamily="18" charset="-34"/>
              </a:rPr>
              <a:t>    address of operands.</a:t>
            </a:r>
            <a:endParaRPr kumimoji="0" lang="en-US" altLang="en-US" sz="2000" b="0" i="0" u="none" strike="noStrike" kern="1200" cap="none" spc="0" normalizeH="0" baseline="30000" noProof="0" dirty="0">
              <a:ln>
                <a:noFill/>
              </a:ln>
              <a:solidFill>
                <a:srgbClr val="1F4984"/>
              </a:solidFill>
              <a:effectLst/>
              <a:uLnTx/>
              <a:uFillTx/>
              <a:latin typeface="Times New Roman" panose="02020603050405020304" pitchFamily="18" charset="0"/>
              <a:ea typeface="MS PGothic" panose="020B0600070205080204" pitchFamily="34" charset="-128"/>
              <a:cs typeface="Angsana New" panose="02020603050405020304" pitchFamily="18" charset="-34"/>
            </a:endParaRPr>
          </a:p>
        </p:txBody>
      </p:sp>
      <p:pic>
        <p:nvPicPr>
          <p:cNvPr id="2" name="Picture 5" descr="ilp1">
            <a:extLst>
              <a:ext uri="{FF2B5EF4-FFF2-40B4-BE49-F238E27FC236}">
                <a16:creationId xmlns:a16="http://schemas.microsoft.com/office/drawing/2014/main" id="{9964722F-2820-0C9B-D097-80AB1422A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421" y="2577108"/>
            <a:ext cx="4360333" cy="240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C5C5733-5DFE-349B-EE1E-F3468D97F5ED}"/>
              </a:ext>
            </a:extLst>
          </p:cNvPr>
          <p:cNvSpPr>
            <a:spLocks noGrp="1" noChangeArrowheads="1"/>
          </p:cNvSpPr>
          <p:nvPr>
            <p:ph type="title"/>
          </p:nvPr>
        </p:nvSpPr>
        <p:spPr>
          <a:xfrm>
            <a:off x="381000" y="152400"/>
            <a:ext cx="6705600" cy="547688"/>
          </a:xfrm>
        </p:spPr>
        <p:txBody>
          <a:bodyPr/>
          <a:lstStyle/>
          <a:p>
            <a:pPr eaLnBrk="1" hangingPunct="1">
              <a:defRPr/>
            </a:pPr>
            <a:r>
              <a:rPr lang="en-US" sz="2700" b="1" dirty="0"/>
              <a:t>Instruction-Level Pipelining</a:t>
            </a:r>
            <a:endParaRPr lang="en-US" sz="2700" dirty="0"/>
          </a:p>
        </p:txBody>
      </p:sp>
      <p:sp>
        <p:nvSpPr>
          <p:cNvPr id="17411" name="Rectangle 3">
            <a:extLst>
              <a:ext uri="{FF2B5EF4-FFF2-40B4-BE49-F238E27FC236}">
                <a16:creationId xmlns:a16="http://schemas.microsoft.com/office/drawing/2014/main" id="{878CB4F9-CC87-6DA0-8771-CFE776E0BA4C}"/>
              </a:ext>
            </a:extLst>
          </p:cNvPr>
          <p:cNvSpPr>
            <a:spLocks noGrp="1" noChangeArrowheads="1"/>
          </p:cNvSpPr>
          <p:nvPr>
            <p:ph type="body" idx="1"/>
          </p:nvPr>
        </p:nvSpPr>
        <p:spPr>
          <a:xfrm>
            <a:off x="323849" y="762000"/>
            <a:ext cx="8562975" cy="4572000"/>
          </a:xfrm>
          <a:noFill/>
        </p:spPr>
        <p:txBody>
          <a:bodyPr/>
          <a:lstStyle/>
          <a:p>
            <a:pPr marL="334963" indent="-334963" eaLnBrk="1" hangingPunct="1">
              <a:spcBef>
                <a:spcPct val="10000"/>
              </a:spcBef>
            </a:pPr>
            <a:r>
              <a:rPr lang="en-US" altLang="en-US" sz="2600" dirty="0"/>
              <a:t>The theoretical speedup offered by a pipeline can be determined as follows, assume a program of </a:t>
            </a:r>
            <a:r>
              <a:rPr lang="en-US" altLang="en-US" sz="2600" b="1" i="1" dirty="0"/>
              <a:t>n</a:t>
            </a:r>
            <a:r>
              <a:rPr lang="en-US" altLang="en-US" sz="2600" dirty="0"/>
              <a:t> tasks:</a:t>
            </a:r>
          </a:p>
          <a:p>
            <a:pPr marL="681038" lvl="1" indent="6350" eaLnBrk="1" hangingPunct="1">
              <a:lnSpc>
                <a:spcPct val="115000"/>
              </a:lnSpc>
              <a:spcBef>
                <a:spcPct val="10000"/>
              </a:spcBef>
              <a:buClr>
                <a:schemeClr val="tx1"/>
              </a:buClr>
              <a:buFont typeface="Wingdings" pitchFamily="2" charset="2"/>
              <a:buNone/>
            </a:pPr>
            <a:r>
              <a:rPr lang="en-US" altLang="en-US" sz="2300" dirty="0"/>
              <a:t>-Let </a:t>
            </a:r>
            <a:r>
              <a:rPr lang="en-US" altLang="en-US" sz="2300" i="1" dirty="0" err="1">
                <a:solidFill>
                  <a:srgbClr val="FF3300"/>
                </a:solidFill>
              </a:rPr>
              <a:t>t</a:t>
            </a:r>
            <a:r>
              <a:rPr lang="en-US" altLang="en-US" sz="2300" i="1" baseline="-25000" dirty="0" err="1">
                <a:solidFill>
                  <a:srgbClr val="FF3300"/>
                </a:solidFill>
              </a:rPr>
              <a:t>p</a:t>
            </a:r>
            <a:r>
              <a:rPr lang="en-US" altLang="en-US" sz="2300" dirty="0"/>
              <a:t> be the time per stage.  Each instruction represents a task, </a:t>
            </a:r>
            <a:r>
              <a:rPr lang="en-US" altLang="en-US" sz="2300" i="1" dirty="0">
                <a:solidFill>
                  <a:srgbClr val="FF3300"/>
                </a:solidFill>
              </a:rPr>
              <a:t>T</a:t>
            </a:r>
            <a:r>
              <a:rPr lang="en-US" altLang="en-US" sz="2300" dirty="0"/>
              <a:t>, in the pipeline.</a:t>
            </a:r>
          </a:p>
          <a:p>
            <a:pPr marL="681038" lvl="1" indent="6350" eaLnBrk="1" hangingPunct="1">
              <a:lnSpc>
                <a:spcPct val="115000"/>
              </a:lnSpc>
              <a:spcBef>
                <a:spcPct val="10000"/>
              </a:spcBef>
              <a:buClr>
                <a:schemeClr val="tx1"/>
              </a:buClr>
              <a:buFont typeface="Wingdings" pitchFamily="2" charset="2"/>
              <a:buNone/>
            </a:pPr>
            <a:r>
              <a:rPr lang="en-US" altLang="en-US" sz="2300" dirty="0"/>
              <a:t>-The first task (instruction) requires </a:t>
            </a:r>
            <a:r>
              <a:rPr lang="en-US" altLang="en-US" sz="2300" i="1" dirty="0">
                <a:solidFill>
                  <a:srgbClr val="FF3300"/>
                </a:solidFill>
              </a:rPr>
              <a:t>k</a:t>
            </a:r>
            <a:r>
              <a:rPr lang="en-US" altLang="en-US" sz="2300" dirty="0">
                <a:solidFill>
                  <a:srgbClr val="FF3300"/>
                </a:solidFill>
              </a:rPr>
              <a:t> </a:t>
            </a:r>
            <a:r>
              <a:rPr lang="en-US" altLang="en-US" sz="2300" dirty="0">
                <a:solidFill>
                  <a:srgbClr val="FF3300"/>
                </a:solidFill>
                <a:sym typeface="Symbol" pitchFamily="2" charset="2"/>
              </a:rPr>
              <a:t></a:t>
            </a:r>
            <a:r>
              <a:rPr lang="en-US" altLang="en-US" sz="2300" dirty="0">
                <a:solidFill>
                  <a:srgbClr val="FF3300"/>
                </a:solidFill>
              </a:rPr>
              <a:t> </a:t>
            </a:r>
            <a:r>
              <a:rPr lang="en-US" altLang="en-US" sz="2300" i="1" dirty="0" err="1">
                <a:solidFill>
                  <a:srgbClr val="FF3300"/>
                </a:solidFill>
              </a:rPr>
              <a:t>t</a:t>
            </a:r>
            <a:r>
              <a:rPr lang="en-US" altLang="en-US" sz="2300" i="1" baseline="-25000" dirty="0" err="1">
                <a:solidFill>
                  <a:srgbClr val="FF3300"/>
                </a:solidFill>
              </a:rPr>
              <a:t>p</a:t>
            </a:r>
            <a:r>
              <a:rPr lang="en-US" altLang="en-US" sz="2300" dirty="0"/>
              <a:t> time to complete in </a:t>
            </a:r>
            <a:r>
              <a:rPr lang="en-US" altLang="en-US" sz="2300" i="1" dirty="0"/>
              <a:t>a k-stage pipeline</a:t>
            </a:r>
            <a:r>
              <a:rPr lang="en-US" altLang="en-US" sz="2300" dirty="0"/>
              <a:t>.  </a:t>
            </a:r>
          </a:p>
          <a:p>
            <a:pPr marL="681038" lvl="1" indent="6350" eaLnBrk="1" hangingPunct="1">
              <a:lnSpc>
                <a:spcPct val="115000"/>
              </a:lnSpc>
              <a:spcBef>
                <a:spcPct val="10000"/>
              </a:spcBef>
              <a:buClr>
                <a:schemeClr val="tx1"/>
              </a:buClr>
              <a:buFont typeface="Wingdings" pitchFamily="2" charset="2"/>
              <a:buNone/>
            </a:pPr>
            <a:r>
              <a:rPr lang="en-US" altLang="en-US" sz="2300" dirty="0"/>
              <a:t>-The remaining (</a:t>
            </a:r>
            <a:r>
              <a:rPr lang="en-US" altLang="en-US" sz="2300" i="1" dirty="0"/>
              <a:t>n</a:t>
            </a:r>
            <a:r>
              <a:rPr lang="en-US" altLang="en-US" sz="2300" dirty="0"/>
              <a:t> - 1) tasks emerge from the pipeline one per clock cycle.  So the total time to complete the remaining tasks is (</a:t>
            </a:r>
            <a:r>
              <a:rPr lang="en-US" altLang="en-US" sz="2300" i="1" dirty="0"/>
              <a:t>n</a:t>
            </a:r>
            <a:r>
              <a:rPr lang="en-US" altLang="en-US" sz="2300" dirty="0"/>
              <a:t> - 1)</a:t>
            </a:r>
            <a:r>
              <a:rPr lang="en-US" altLang="en-US" sz="2300" i="1" dirty="0"/>
              <a:t>t</a:t>
            </a:r>
            <a:r>
              <a:rPr lang="en-US" altLang="en-US" sz="2300" i="1" baseline="-25000" dirty="0"/>
              <a:t>p</a:t>
            </a:r>
            <a:r>
              <a:rPr lang="en-US" altLang="en-US" sz="2300" i="1" dirty="0"/>
              <a:t>.</a:t>
            </a:r>
            <a:endParaRPr lang="en-US" altLang="en-US" sz="2300" dirty="0"/>
          </a:p>
          <a:p>
            <a:pPr marL="334963" indent="-334963" eaLnBrk="1" hangingPunct="1">
              <a:lnSpc>
                <a:spcPct val="115000"/>
              </a:lnSpc>
              <a:spcBef>
                <a:spcPct val="10000"/>
              </a:spcBef>
              <a:buClr>
                <a:schemeClr val="tx1"/>
              </a:buClr>
            </a:pPr>
            <a:r>
              <a:rPr lang="en-US" altLang="en-US" sz="2400" dirty="0"/>
              <a:t>Thus, to complete </a:t>
            </a:r>
            <a:r>
              <a:rPr lang="en-US" altLang="en-US" sz="2400" i="1" dirty="0"/>
              <a:t>n</a:t>
            </a:r>
            <a:r>
              <a:rPr lang="en-US" altLang="en-US" sz="2400" dirty="0"/>
              <a:t> tasks using a </a:t>
            </a:r>
            <a:r>
              <a:rPr lang="en-US" altLang="en-US" sz="2400" i="1" dirty="0"/>
              <a:t>k</a:t>
            </a:r>
            <a:r>
              <a:rPr lang="en-US" altLang="en-US" sz="2400" dirty="0"/>
              <a:t>-stage pipeline requires total time = </a:t>
            </a:r>
            <a:r>
              <a:rPr lang="en-US" altLang="en-US" sz="2000" dirty="0">
                <a:solidFill>
                  <a:srgbClr val="FF3300"/>
                </a:solidFill>
              </a:rPr>
              <a:t>(</a:t>
            </a:r>
            <a:r>
              <a:rPr lang="en-US" altLang="en-US" sz="2000" i="1" dirty="0">
                <a:solidFill>
                  <a:srgbClr val="FF3300"/>
                </a:solidFill>
              </a:rPr>
              <a:t>k</a:t>
            </a:r>
            <a:r>
              <a:rPr lang="en-US" altLang="en-US" sz="2000" dirty="0">
                <a:solidFill>
                  <a:srgbClr val="FF3300"/>
                </a:solidFill>
              </a:rPr>
              <a:t> </a:t>
            </a:r>
            <a:r>
              <a:rPr lang="en-US" altLang="en-US" sz="2000" dirty="0">
                <a:solidFill>
                  <a:srgbClr val="FF3300"/>
                </a:solidFill>
                <a:sym typeface="Symbol" pitchFamily="2" charset="2"/>
              </a:rPr>
              <a:t></a:t>
            </a:r>
            <a:r>
              <a:rPr lang="en-US" altLang="en-US" sz="2000" dirty="0">
                <a:solidFill>
                  <a:srgbClr val="FF3300"/>
                </a:solidFill>
              </a:rPr>
              <a:t> </a:t>
            </a:r>
            <a:r>
              <a:rPr lang="en-US" altLang="en-US" sz="2000" i="1" dirty="0" err="1">
                <a:solidFill>
                  <a:srgbClr val="FF3300"/>
                </a:solidFill>
              </a:rPr>
              <a:t>t</a:t>
            </a:r>
            <a:r>
              <a:rPr lang="en-US" altLang="en-US" sz="2000" i="1" baseline="-25000" dirty="0" err="1">
                <a:solidFill>
                  <a:srgbClr val="FF3300"/>
                </a:solidFill>
              </a:rPr>
              <a:t>p</a:t>
            </a:r>
            <a:r>
              <a:rPr lang="en-US" altLang="en-US" sz="2000" dirty="0">
                <a:solidFill>
                  <a:srgbClr val="FF3300"/>
                </a:solidFill>
              </a:rPr>
              <a:t>) + (</a:t>
            </a:r>
            <a:r>
              <a:rPr lang="en-US" altLang="en-US" sz="2000" i="1" dirty="0">
                <a:solidFill>
                  <a:srgbClr val="FF3300"/>
                </a:solidFill>
              </a:rPr>
              <a:t>n </a:t>
            </a:r>
            <a:r>
              <a:rPr lang="en-US" altLang="en-US" sz="2000" dirty="0">
                <a:solidFill>
                  <a:srgbClr val="FF3300"/>
                </a:solidFill>
              </a:rPr>
              <a:t>- 1)</a:t>
            </a:r>
            <a:r>
              <a:rPr lang="en-US" altLang="en-US" sz="2000" i="1" dirty="0" err="1">
                <a:solidFill>
                  <a:srgbClr val="FF3300"/>
                </a:solidFill>
              </a:rPr>
              <a:t>t</a:t>
            </a:r>
            <a:r>
              <a:rPr lang="en-US" altLang="en-US" sz="2000" i="1" baseline="-25000" dirty="0" err="1">
                <a:solidFill>
                  <a:srgbClr val="FF3300"/>
                </a:solidFill>
              </a:rPr>
              <a:t>p</a:t>
            </a:r>
            <a:r>
              <a:rPr lang="en-US" altLang="en-US" sz="2000" dirty="0">
                <a:solidFill>
                  <a:srgbClr val="FF3300"/>
                </a:solidFill>
              </a:rPr>
              <a:t> = (</a:t>
            </a:r>
            <a:r>
              <a:rPr lang="en-US" altLang="en-US" sz="2000" i="1" dirty="0">
                <a:solidFill>
                  <a:srgbClr val="FF3300"/>
                </a:solidFill>
              </a:rPr>
              <a:t>k</a:t>
            </a:r>
            <a:r>
              <a:rPr lang="en-US" altLang="en-US" sz="2000" dirty="0">
                <a:solidFill>
                  <a:srgbClr val="FF3300"/>
                </a:solidFill>
              </a:rPr>
              <a:t> + </a:t>
            </a:r>
            <a:r>
              <a:rPr lang="en-US" altLang="en-US" sz="2000" i="1" dirty="0">
                <a:solidFill>
                  <a:srgbClr val="FF3300"/>
                </a:solidFill>
              </a:rPr>
              <a:t>n</a:t>
            </a:r>
            <a:r>
              <a:rPr lang="en-US" altLang="en-US" sz="2000" dirty="0">
                <a:solidFill>
                  <a:srgbClr val="FF3300"/>
                </a:solidFill>
              </a:rPr>
              <a:t> - 1)</a:t>
            </a:r>
            <a:r>
              <a:rPr lang="en-US" altLang="en-US" sz="2000" i="1" dirty="0" err="1">
                <a:solidFill>
                  <a:srgbClr val="FF3300"/>
                </a:solidFill>
              </a:rPr>
              <a:t>t</a:t>
            </a:r>
            <a:r>
              <a:rPr lang="en-US" altLang="en-US" sz="2000" i="1" baseline="-25000" dirty="0" err="1">
                <a:solidFill>
                  <a:srgbClr val="FF3300"/>
                </a:solidFill>
              </a:rPr>
              <a:t>p</a:t>
            </a:r>
            <a:r>
              <a:rPr lang="en-US" altLang="en-US" sz="2000" dirty="0"/>
              <a:t> .</a:t>
            </a:r>
          </a:p>
        </p:txBody>
      </p:sp>
      <p:sp>
        <p:nvSpPr>
          <p:cNvPr id="17412" name="Text Box 4">
            <a:extLst>
              <a:ext uri="{FF2B5EF4-FFF2-40B4-BE49-F238E27FC236}">
                <a16:creationId xmlns:a16="http://schemas.microsoft.com/office/drawing/2014/main" id="{0FF59824-49F2-7E39-0A21-D797C01645D3}"/>
              </a:ext>
            </a:extLst>
          </p:cNvPr>
          <p:cNvSpPr txBox="1">
            <a:spLocks noChangeArrowheads="1"/>
          </p:cNvSpPr>
          <p:nvPr/>
        </p:nvSpPr>
        <p:spPr bwMode="auto">
          <a:xfrm>
            <a:off x="323850" y="5486400"/>
            <a:ext cx="8695972" cy="101784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t>1. For a 6-stage pipeline, how many stages do we need for </a:t>
            </a:r>
            <a:r>
              <a:rPr lang="en-US" altLang="en-US" sz="2000" dirty="0">
                <a:solidFill>
                  <a:srgbClr val="000000"/>
                </a:solidFill>
                <a:ea typeface="MS PGothic" panose="020B0600070205080204" pitchFamily="34" charset="-128"/>
              </a:rPr>
              <a:t>5</a:t>
            </a:r>
            <a:r>
              <a:rPr kumimoji="0" lang="en-US" altLang="en-US"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t> tasks?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t>2. How many clock cycle for the traditional Fetch-decode-execute?</a:t>
            </a:r>
          </a:p>
        </p:txBody>
      </p:sp>
      <p:sp>
        <p:nvSpPr>
          <p:cNvPr id="17413" name="AutoShape 5">
            <a:hlinkClick r:id="" action="ppaction://hlinkshowjump?jump=nextslide" highlightClick="1"/>
            <a:extLst>
              <a:ext uri="{FF2B5EF4-FFF2-40B4-BE49-F238E27FC236}">
                <a16:creationId xmlns:a16="http://schemas.microsoft.com/office/drawing/2014/main" id="{27FFBE4D-3B9C-8488-760C-92A4EFCBEA04}"/>
              </a:ext>
            </a:extLst>
          </p:cNvPr>
          <p:cNvSpPr>
            <a:spLocks noChangeArrowheads="1"/>
          </p:cNvSpPr>
          <p:nvPr/>
        </p:nvSpPr>
        <p:spPr bwMode="auto">
          <a:xfrm>
            <a:off x="8101013" y="4038600"/>
            <a:ext cx="1042987" cy="360363"/>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BE29493-83E7-0D1C-2753-2A95FF67BF5F}"/>
              </a:ext>
            </a:extLst>
          </p:cNvPr>
          <p:cNvSpPr>
            <a:spLocks noGrp="1" noChangeArrowheads="1"/>
          </p:cNvSpPr>
          <p:nvPr>
            <p:ph type="title"/>
          </p:nvPr>
        </p:nvSpPr>
        <p:spPr>
          <a:xfrm>
            <a:off x="381000" y="382588"/>
            <a:ext cx="6705600" cy="547687"/>
          </a:xfrm>
        </p:spPr>
        <p:txBody>
          <a:bodyPr/>
          <a:lstStyle/>
          <a:p>
            <a:pPr eaLnBrk="1" hangingPunct="1">
              <a:defRPr/>
            </a:pPr>
            <a:r>
              <a:rPr lang="en-US" sz="2700" b="1"/>
              <a:t>Instruction-Level Pipelining</a:t>
            </a:r>
            <a:endParaRPr lang="en-US" sz="2700"/>
          </a:p>
        </p:txBody>
      </p:sp>
      <p:sp>
        <p:nvSpPr>
          <p:cNvPr id="19459" name="Rectangle 3">
            <a:extLst>
              <a:ext uri="{FF2B5EF4-FFF2-40B4-BE49-F238E27FC236}">
                <a16:creationId xmlns:a16="http://schemas.microsoft.com/office/drawing/2014/main" id="{2D163994-E391-318D-B899-3B34A2260BEC}"/>
              </a:ext>
            </a:extLst>
          </p:cNvPr>
          <p:cNvSpPr>
            <a:spLocks noGrp="1" noChangeArrowheads="1"/>
          </p:cNvSpPr>
          <p:nvPr>
            <p:ph type="body" idx="1"/>
          </p:nvPr>
        </p:nvSpPr>
        <p:spPr>
          <a:xfrm>
            <a:off x="381000" y="1447800"/>
            <a:ext cx="8382000" cy="3733800"/>
          </a:xfrm>
          <a:noFill/>
        </p:spPr>
        <p:txBody>
          <a:bodyPr/>
          <a:lstStyle/>
          <a:p>
            <a:pPr marL="334963" indent="-334963" eaLnBrk="1" hangingPunct="1">
              <a:spcBef>
                <a:spcPct val="10000"/>
              </a:spcBef>
            </a:pPr>
            <a:r>
              <a:rPr lang="en-US" altLang="en-US" sz="2600"/>
              <a:t>If we take the time required to complete </a:t>
            </a:r>
            <a:r>
              <a:rPr lang="en-US" altLang="en-US" sz="2600" i="1"/>
              <a:t>n</a:t>
            </a:r>
            <a:r>
              <a:rPr lang="en-US" altLang="en-US" sz="2600"/>
              <a:t> tasks without a pipeline and divide it by the time it takes to complete </a:t>
            </a:r>
            <a:r>
              <a:rPr lang="en-US" altLang="en-US" sz="2600" i="1"/>
              <a:t>n</a:t>
            </a:r>
            <a:r>
              <a:rPr lang="en-US" altLang="en-US" sz="2600"/>
              <a:t> tasks using a pipeline, we find:</a:t>
            </a:r>
          </a:p>
          <a:p>
            <a:pPr marL="334963" indent="-334963" eaLnBrk="1" hangingPunct="1">
              <a:spcBef>
                <a:spcPct val="40000"/>
              </a:spcBef>
            </a:pPr>
            <a:endParaRPr lang="en-US" altLang="en-US" sz="2600"/>
          </a:p>
          <a:p>
            <a:pPr marL="334963" indent="-334963" eaLnBrk="1" hangingPunct="1">
              <a:spcBef>
                <a:spcPct val="40000"/>
              </a:spcBef>
            </a:pPr>
            <a:endParaRPr lang="en-US" altLang="en-US" sz="2600"/>
          </a:p>
          <a:p>
            <a:pPr marL="334963" indent="-334963" eaLnBrk="1" hangingPunct="1">
              <a:spcBef>
                <a:spcPct val="10000"/>
              </a:spcBef>
            </a:pPr>
            <a:r>
              <a:rPr lang="en-US" altLang="en-US" sz="2600"/>
              <a:t>If we take the limit as </a:t>
            </a:r>
            <a:r>
              <a:rPr lang="en-US" altLang="en-US" sz="2600" i="1"/>
              <a:t>n</a:t>
            </a:r>
            <a:r>
              <a:rPr lang="en-US" altLang="en-US" sz="2600"/>
              <a:t> approaches infinity,  (</a:t>
            </a:r>
            <a:r>
              <a:rPr lang="en-US" altLang="en-US" sz="2600" i="1"/>
              <a:t>k</a:t>
            </a:r>
            <a:r>
              <a:rPr lang="en-US" altLang="en-US" sz="2600"/>
              <a:t> + </a:t>
            </a:r>
            <a:r>
              <a:rPr lang="en-US" altLang="en-US" sz="2600" i="1"/>
              <a:t>n</a:t>
            </a:r>
            <a:r>
              <a:rPr lang="en-US" altLang="en-US" sz="2600"/>
              <a:t> - 1) approaches </a:t>
            </a:r>
            <a:r>
              <a:rPr lang="en-US" altLang="en-US" sz="2600" i="1"/>
              <a:t>n,</a:t>
            </a:r>
            <a:r>
              <a:rPr lang="en-US" altLang="en-US" sz="2600"/>
              <a:t> which results in a theoretical speedup of:</a:t>
            </a:r>
          </a:p>
        </p:txBody>
      </p:sp>
      <p:pic>
        <p:nvPicPr>
          <p:cNvPr id="19460" name="Picture 4" descr="s2b">
            <a:extLst>
              <a:ext uri="{FF2B5EF4-FFF2-40B4-BE49-F238E27FC236}">
                <a16:creationId xmlns:a16="http://schemas.microsoft.com/office/drawing/2014/main" id="{D5DAE9B4-C956-3E83-F81D-19156EDFA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05400"/>
            <a:ext cx="42227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S">
            <a:extLst>
              <a:ext uri="{FF2B5EF4-FFF2-40B4-BE49-F238E27FC236}">
                <a16:creationId xmlns:a16="http://schemas.microsoft.com/office/drawing/2014/main" id="{9D4F764C-3C60-3875-C39C-23EBF92E5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743200"/>
            <a:ext cx="5183188"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AutoShape 6">
            <a:hlinkClick r:id="" action="ppaction://noaction" highlightClick="1"/>
            <a:extLst>
              <a:ext uri="{FF2B5EF4-FFF2-40B4-BE49-F238E27FC236}">
                <a16:creationId xmlns:a16="http://schemas.microsoft.com/office/drawing/2014/main" id="{10E18136-168F-809A-4522-37A403540DD4}"/>
              </a:ext>
            </a:extLst>
          </p:cNvPr>
          <p:cNvSpPr>
            <a:spLocks noChangeArrowheads="1"/>
          </p:cNvSpPr>
          <p:nvPr/>
        </p:nvSpPr>
        <p:spPr bwMode="auto">
          <a:xfrm>
            <a:off x="8101013" y="6092825"/>
            <a:ext cx="792162" cy="576263"/>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382E-50C3-C6BE-F35F-706CA5708C02}"/>
              </a:ext>
            </a:extLst>
          </p:cNvPr>
          <p:cNvSpPr>
            <a:spLocks noGrp="1"/>
          </p:cNvSpPr>
          <p:nvPr>
            <p:ph type="title"/>
          </p:nvPr>
        </p:nvSpPr>
        <p:spPr/>
        <p:txBody>
          <a:bodyPr/>
          <a:lstStyle/>
          <a:p>
            <a:r>
              <a:rPr lang="en-TH" dirty="0"/>
              <a:t>Learning objectives</a:t>
            </a:r>
          </a:p>
        </p:txBody>
      </p:sp>
      <p:sp>
        <p:nvSpPr>
          <p:cNvPr id="3" name="Content Placeholder 2">
            <a:extLst>
              <a:ext uri="{FF2B5EF4-FFF2-40B4-BE49-F238E27FC236}">
                <a16:creationId xmlns:a16="http://schemas.microsoft.com/office/drawing/2014/main" id="{13752FE7-A65E-AA0B-3E62-AD6753B3B9FA}"/>
              </a:ext>
            </a:extLst>
          </p:cNvPr>
          <p:cNvSpPr>
            <a:spLocks noGrp="1"/>
          </p:cNvSpPr>
          <p:nvPr>
            <p:ph idx="1"/>
          </p:nvPr>
        </p:nvSpPr>
        <p:spPr/>
        <p:txBody>
          <a:bodyPr/>
          <a:lstStyle/>
          <a:p>
            <a:r>
              <a:rPr lang="en-TH" dirty="0"/>
              <a:t>Addressing modes for operations</a:t>
            </a:r>
          </a:p>
          <a:p>
            <a:r>
              <a:rPr lang="en-TH" dirty="0"/>
              <a:t>Instruction-level pipelining</a:t>
            </a:r>
          </a:p>
          <a:p>
            <a:r>
              <a:rPr lang="en-TH" dirty="0"/>
              <a:t>Real-world examples of ISAs</a:t>
            </a:r>
          </a:p>
          <a:p>
            <a:endParaRPr lang="en-TH" dirty="0"/>
          </a:p>
          <a:p>
            <a:endParaRPr lang="en-TH" dirty="0"/>
          </a:p>
        </p:txBody>
      </p:sp>
    </p:spTree>
    <p:extLst>
      <p:ext uri="{BB962C8B-B14F-4D97-AF65-F5344CB8AC3E}">
        <p14:creationId xmlns:p14="http://schemas.microsoft.com/office/powerpoint/2010/main" val="146224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CDF6F79-52CE-60E1-7F8C-5B3A66C0B259}"/>
              </a:ext>
            </a:extLst>
          </p:cNvPr>
          <p:cNvSpPr>
            <a:spLocks noGrp="1" noChangeArrowheads="1"/>
          </p:cNvSpPr>
          <p:nvPr>
            <p:ph type="title"/>
          </p:nvPr>
        </p:nvSpPr>
        <p:spPr>
          <a:xfrm>
            <a:off x="381000" y="382588"/>
            <a:ext cx="6705600" cy="547687"/>
          </a:xfrm>
        </p:spPr>
        <p:txBody>
          <a:bodyPr/>
          <a:lstStyle/>
          <a:p>
            <a:pPr eaLnBrk="1" hangingPunct="1">
              <a:defRPr/>
            </a:pPr>
            <a:r>
              <a:rPr lang="en-US" sz="2700" b="1"/>
              <a:t>Instruction-Level Pipelining</a:t>
            </a:r>
            <a:endParaRPr lang="en-US" sz="2700"/>
          </a:p>
        </p:txBody>
      </p:sp>
      <p:sp>
        <p:nvSpPr>
          <p:cNvPr id="21507" name="Rectangle 3">
            <a:extLst>
              <a:ext uri="{FF2B5EF4-FFF2-40B4-BE49-F238E27FC236}">
                <a16:creationId xmlns:a16="http://schemas.microsoft.com/office/drawing/2014/main" id="{B6F6845E-9662-C814-0E6B-69C4375E68C7}"/>
              </a:ext>
            </a:extLst>
          </p:cNvPr>
          <p:cNvSpPr>
            <a:spLocks noGrp="1" noChangeArrowheads="1"/>
          </p:cNvSpPr>
          <p:nvPr>
            <p:ph type="body" idx="1"/>
          </p:nvPr>
        </p:nvSpPr>
        <p:spPr>
          <a:xfrm>
            <a:off x="381000" y="1447800"/>
            <a:ext cx="8229600" cy="3733800"/>
          </a:xfrm>
          <a:noFill/>
        </p:spPr>
        <p:txBody>
          <a:bodyPr/>
          <a:lstStyle/>
          <a:p>
            <a:pPr marL="334963" indent="-334963" eaLnBrk="1" hangingPunct="1">
              <a:spcBef>
                <a:spcPct val="40000"/>
              </a:spcBef>
            </a:pPr>
            <a:r>
              <a:rPr lang="en-US" altLang="en-US" sz="2600" dirty="0"/>
              <a:t>Our neat equations take a number of things for granted.</a:t>
            </a:r>
          </a:p>
          <a:p>
            <a:pPr marL="735013" lvl="1" indent="-334963" eaLnBrk="1" hangingPunct="1">
              <a:spcBef>
                <a:spcPct val="40000"/>
              </a:spcBef>
            </a:pPr>
            <a:r>
              <a:rPr lang="en-US" altLang="en-US" sz="2100" dirty="0">
                <a:solidFill>
                  <a:srgbClr val="FF0000"/>
                </a:solidFill>
              </a:rPr>
              <a:t>First</a:t>
            </a:r>
            <a:r>
              <a:rPr lang="en-US" altLang="en-US" sz="2100" dirty="0"/>
              <a:t>, we have to assume that the architecture supports fetching instructions and data in parallel.</a:t>
            </a:r>
          </a:p>
          <a:p>
            <a:pPr marL="735013" lvl="1" indent="-334963" eaLnBrk="1" hangingPunct="1">
              <a:spcBef>
                <a:spcPct val="40000"/>
              </a:spcBef>
            </a:pPr>
            <a:r>
              <a:rPr lang="en-US" altLang="en-US" sz="2100" dirty="0">
                <a:solidFill>
                  <a:srgbClr val="FF0000"/>
                </a:solidFill>
              </a:rPr>
              <a:t>Second</a:t>
            </a:r>
            <a:r>
              <a:rPr lang="en-US" altLang="en-US" sz="2100" dirty="0"/>
              <a:t>, we assume that the pipeline can be kept filled at all times.  This is not always the case.</a:t>
            </a:r>
          </a:p>
          <a:p>
            <a:pPr marL="334963" indent="-334963" eaLnBrk="1" hangingPunct="1">
              <a:spcBef>
                <a:spcPct val="40000"/>
              </a:spcBef>
            </a:pPr>
            <a:r>
              <a:rPr lang="en-US" altLang="en-US" sz="2600" dirty="0"/>
              <a:t>Pipeline </a:t>
            </a:r>
            <a:r>
              <a:rPr lang="en-US" altLang="en-US" sz="2600" i="1" dirty="0"/>
              <a:t>hazards</a:t>
            </a:r>
            <a:r>
              <a:rPr lang="en-US" altLang="en-US" sz="2600" dirty="0"/>
              <a:t> arise that cause pipeline conflicts and stalls.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CD41706-39E9-46C1-77E0-FF9424A9102A}"/>
              </a:ext>
            </a:extLst>
          </p:cNvPr>
          <p:cNvSpPr>
            <a:spLocks noGrp="1" noChangeArrowheads="1"/>
          </p:cNvSpPr>
          <p:nvPr>
            <p:ph type="title"/>
          </p:nvPr>
        </p:nvSpPr>
        <p:spPr>
          <a:xfrm>
            <a:off x="381000" y="382588"/>
            <a:ext cx="6705600" cy="547687"/>
          </a:xfrm>
        </p:spPr>
        <p:txBody>
          <a:bodyPr/>
          <a:lstStyle/>
          <a:p>
            <a:pPr eaLnBrk="1" hangingPunct="1">
              <a:defRPr/>
            </a:pPr>
            <a:r>
              <a:rPr lang="en-US" sz="2700" b="1"/>
              <a:t>Instruction-Level Pipelining</a:t>
            </a:r>
            <a:endParaRPr lang="en-US" sz="2700"/>
          </a:p>
        </p:txBody>
      </p:sp>
      <p:sp>
        <p:nvSpPr>
          <p:cNvPr id="23555" name="Rectangle 3">
            <a:extLst>
              <a:ext uri="{FF2B5EF4-FFF2-40B4-BE49-F238E27FC236}">
                <a16:creationId xmlns:a16="http://schemas.microsoft.com/office/drawing/2014/main" id="{5C81EECE-1464-3D35-2131-E00DBB1B65FC}"/>
              </a:ext>
            </a:extLst>
          </p:cNvPr>
          <p:cNvSpPr>
            <a:spLocks noGrp="1" noChangeArrowheads="1"/>
          </p:cNvSpPr>
          <p:nvPr>
            <p:ph type="body" idx="1"/>
          </p:nvPr>
        </p:nvSpPr>
        <p:spPr>
          <a:xfrm>
            <a:off x="228600" y="1447800"/>
            <a:ext cx="8686800" cy="4724400"/>
          </a:xfrm>
          <a:noFill/>
        </p:spPr>
        <p:txBody>
          <a:bodyPr/>
          <a:lstStyle/>
          <a:p>
            <a:pPr marL="334963" indent="-334963" eaLnBrk="1" hangingPunct="1">
              <a:spcBef>
                <a:spcPct val="40000"/>
              </a:spcBef>
            </a:pPr>
            <a:r>
              <a:rPr lang="en-US" altLang="en-US" sz="2600" dirty="0"/>
              <a:t>An instruction pipeline may stall, or be flushed for any of the following reasons:</a:t>
            </a:r>
          </a:p>
          <a:p>
            <a:pPr marL="681038" lvl="1" indent="6350" eaLnBrk="1" hangingPunct="1">
              <a:spcBef>
                <a:spcPct val="40000"/>
              </a:spcBef>
            </a:pPr>
            <a:r>
              <a:rPr lang="en-US" altLang="en-US" sz="2300" dirty="0"/>
              <a:t> Resource conflicts– read versus write to memory.</a:t>
            </a:r>
          </a:p>
          <a:p>
            <a:pPr marL="681038" lvl="1" indent="6350" eaLnBrk="1" hangingPunct="1">
              <a:spcBef>
                <a:spcPct val="40000"/>
              </a:spcBef>
            </a:pPr>
            <a:r>
              <a:rPr lang="en-US" altLang="en-US" sz="2300" dirty="0"/>
              <a:t> Data dependencies– need result from other instruction.</a:t>
            </a:r>
          </a:p>
          <a:p>
            <a:pPr marL="681038" lvl="1" indent="6350" eaLnBrk="1" hangingPunct="1">
              <a:spcBef>
                <a:spcPct val="40000"/>
              </a:spcBef>
            </a:pPr>
            <a:r>
              <a:rPr lang="en-US" altLang="en-US" sz="2300" dirty="0"/>
              <a:t> Conditional branching</a:t>
            </a:r>
          </a:p>
          <a:p>
            <a:pPr marL="334963" indent="-334963" eaLnBrk="1" hangingPunct="1">
              <a:spcBef>
                <a:spcPct val="40000"/>
              </a:spcBef>
            </a:pPr>
            <a:r>
              <a:rPr lang="en-US" altLang="en-US" sz="2600" dirty="0"/>
              <a:t>Measures can be taken at the software level as well as at the hardware level to reduce the effects of these hazards, but they cannot be totally eliminated.</a:t>
            </a:r>
          </a:p>
        </p:txBody>
      </p:sp>
      <p:sp>
        <p:nvSpPr>
          <p:cNvPr id="23556" name="AutoShape 4">
            <a:hlinkClick r:id="" action="ppaction://noaction" highlightClick="1"/>
            <a:extLst>
              <a:ext uri="{FF2B5EF4-FFF2-40B4-BE49-F238E27FC236}">
                <a16:creationId xmlns:a16="http://schemas.microsoft.com/office/drawing/2014/main" id="{FC901461-096C-7DFA-1B2B-1A0809F97F8A}"/>
              </a:ext>
            </a:extLst>
          </p:cNvPr>
          <p:cNvSpPr>
            <a:spLocks noChangeArrowheads="1"/>
          </p:cNvSpPr>
          <p:nvPr/>
        </p:nvSpPr>
        <p:spPr bwMode="auto">
          <a:xfrm>
            <a:off x="7956550" y="5949950"/>
            <a:ext cx="863600" cy="6477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Macintosh HD:Users:philipr:Desktop:37690_Null_PPT:Powerpoint art_CONVERTED:37690_CH05_FIG0505.jpg">
            <a:extLst>
              <a:ext uri="{FF2B5EF4-FFF2-40B4-BE49-F238E27FC236}">
                <a16:creationId xmlns:a16="http://schemas.microsoft.com/office/drawing/2014/main" id="{0401CBCA-969B-795D-3D10-AD58AEDDDD3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875" y="1219200"/>
            <a:ext cx="90519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1">
            <a:extLst>
              <a:ext uri="{FF2B5EF4-FFF2-40B4-BE49-F238E27FC236}">
                <a16:creationId xmlns:a16="http://schemas.microsoft.com/office/drawing/2014/main" id="{1DBF9B12-ECA1-D4D8-8880-77F7071C251D}"/>
              </a:ext>
            </a:extLst>
          </p:cNvPr>
          <p:cNvSpPr>
            <a:spLocks noChangeArrowheads="1"/>
          </p:cNvSpPr>
          <p:nvPr/>
        </p:nvSpPr>
        <p:spPr bwMode="auto">
          <a:xfrm>
            <a:off x="3352800" y="2057400"/>
            <a:ext cx="1600200" cy="609600"/>
          </a:xfrm>
          <a:prstGeom prst="rect">
            <a:avLst/>
          </a:prstGeom>
          <a:solidFill>
            <a:schemeClr val="accent1">
              <a:alpha val="41176"/>
            </a:schemeClr>
          </a:solidFill>
          <a:ln w="9525" algn="ctr">
            <a:solidFill>
              <a:schemeClr val="tx1"/>
            </a:solidFill>
            <a:round/>
            <a:headEnd/>
            <a:tailEnd/>
          </a:ln>
        </p:spPr>
        <p:txBody>
          <a:bodyPr anchor="ctr">
            <a:spAutoFit/>
          </a:bodyP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endParaRPr>
          </a:p>
        </p:txBody>
      </p:sp>
      <p:sp>
        <p:nvSpPr>
          <p:cNvPr id="25604" name="Text Box 3">
            <a:extLst>
              <a:ext uri="{FF2B5EF4-FFF2-40B4-BE49-F238E27FC236}">
                <a16:creationId xmlns:a16="http://schemas.microsoft.com/office/drawing/2014/main" id="{12A8E91B-D7E5-3D1A-2722-A32B55E1E64A}"/>
              </a:ext>
            </a:extLst>
          </p:cNvPr>
          <p:cNvSpPr txBox="1">
            <a:spLocks noChangeArrowheads="1"/>
          </p:cNvSpPr>
          <p:nvPr/>
        </p:nvSpPr>
        <p:spPr bwMode="auto">
          <a:xfrm>
            <a:off x="685800" y="54864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63500" rIns="63500" bIns="63500">
            <a:spAutoFit/>
          </a:bodyPr>
          <a:lstStyle>
            <a:lvl1pPr>
              <a:spcBef>
                <a:spcPct val="20000"/>
              </a:spcBef>
              <a:buChar char="•"/>
              <a:defRPr sz="3200">
                <a:solidFill>
                  <a:schemeClr val="tx1"/>
                </a:solidFill>
                <a:latin typeface="Verdana" panose="020B0604030504040204" pitchFamily="34" charset="0"/>
                <a:cs typeface="Angsana New" panose="02020603050405020304" pitchFamily="18" charset="-34"/>
              </a:defRPr>
            </a:lvl1pPr>
            <a:lvl2pPr marL="742950" indent="-285750">
              <a:spcBef>
                <a:spcPct val="20000"/>
              </a:spcBef>
              <a:buChar char="–"/>
              <a:defRPr sz="2800">
                <a:solidFill>
                  <a:schemeClr val="tx1"/>
                </a:solidFill>
                <a:latin typeface="Verdana" panose="020B0604030504040204" pitchFamily="34" charset="0"/>
                <a:cs typeface="Angsana New" panose="02020603050405020304" pitchFamily="18" charset="-34"/>
              </a:defRPr>
            </a:lvl2pPr>
            <a:lvl3pPr marL="1143000" indent="-228600">
              <a:spcBef>
                <a:spcPct val="20000"/>
              </a:spcBef>
              <a:buChar char="•"/>
              <a:defRPr sz="2400">
                <a:solidFill>
                  <a:schemeClr val="tx1"/>
                </a:solidFill>
                <a:latin typeface="Verdana" panose="020B0604030504040204" pitchFamily="34" charset="0"/>
                <a:cs typeface="Angsana New" panose="02020603050405020304" pitchFamily="18" charset="-34"/>
              </a:defRPr>
            </a:lvl3pPr>
            <a:lvl4pPr marL="1600200" indent="-228600">
              <a:spcBef>
                <a:spcPct val="20000"/>
              </a:spcBef>
              <a:buChar char="–"/>
              <a:defRPr sz="2000">
                <a:solidFill>
                  <a:schemeClr val="tx1"/>
                </a:solidFill>
                <a:latin typeface="Verdana" panose="020B0604030504040204" pitchFamily="34" charset="0"/>
                <a:cs typeface="Angsana New" panose="02020603050405020304" pitchFamily="18" charset="-34"/>
              </a:defRPr>
            </a:lvl4pPr>
            <a:lvl5pPr marL="2057400" indent="-228600">
              <a:spcBef>
                <a:spcPct val="20000"/>
              </a:spcBef>
              <a:buChar char="»"/>
              <a:defRPr sz="2000">
                <a:solidFill>
                  <a:schemeClr val="tx1"/>
                </a:solidFill>
                <a:latin typeface="Verdana" panose="020B060403050404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ngsana New" panose="02020603050405020304" pitchFamily="18" charset="-34"/>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t>Figure 05.05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Angsana New" panose="02020603050405020304" pitchFamily="18" charset="-34"/>
              </a:rPr>
              <a:t>Example Instruction Pipeline with Conditional Branch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829690-C56A-4CD3-A56B-43790F7F0344}" type="slidenum">
              <a:rPr lang="en-US" altLang="en-US"/>
              <a:pPr/>
              <a:t>23</a:t>
            </a:fld>
            <a:endParaRPr lang="en-US" altLang="en-US"/>
          </a:p>
        </p:txBody>
      </p:sp>
      <p:sp>
        <p:nvSpPr>
          <p:cNvPr id="719874"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19875" name="Rectangle 3"/>
          <p:cNvSpPr>
            <a:spLocks noGrp="1" noChangeArrowheads="1"/>
          </p:cNvSpPr>
          <p:nvPr>
            <p:ph type="body" idx="1"/>
          </p:nvPr>
        </p:nvSpPr>
        <p:spPr>
          <a:xfrm>
            <a:off x="495300" y="1143000"/>
            <a:ext cx="8153400" cy="45720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10000"/>
              </a:spcBef>
            </a:pPr>
            <a:r>
              <a:rPr lang="en-US" altLang="en-US" sz="2600" dirty="0">
                <a:solidFill>
                  <a:srgbClr val="1F4984"/>
                </a:solidFill>
                <a:latin typeface="Arial" charset="0"/>
              </a:rPr>
              <a:t>Intel</a:t>
            </a:r>
            <a:r>
              <a:rPr lang="en-US" altLang="en-US" sz="2600" dirty="0">
                <a:latin typeface="Arial" charset="0"/>
              </a:rPr>
              <a:t> processors support a wide array of addressing modes.</a:t>
            </a:r>
          </a:p>
          <a:p>
            <a:pPr marL="334963" indent="-334963">
              <a:spcBef>
                <a:spcPct val="10000"/>
              </a:spcBef>
            </a:pPr>
            <a:r>
              <a:rPr lang="en-US" altLang="en-US" sz="2600" dirty="0">
                <a:latin typeface="Arial" charset="0"/>
              </a:rPr>
              <a:t>The original 8086 provided 17 ways to address memory, most of them variants on the methods presented in this chapter.</a:t>
            </a:r>
          </a:p>
          <a:p>
            <a:pPr marL="334963" indent="-334963">
              <a:spcBef>
                <a:spcPct val="10000"/>
              </a:spcBef>
            </a:pPr>
            <a:r>
              <a:rPr lang="en-US" altLang="en-US" sz="2600" dirty="0">
                <a:latin typeface="Arial" charset="0"/>
              </a:rPr>
              <a:t>Owing to their need for backward compatibility, the Pentium chips also support these 17 addressing modes.</a:t>
            </a:r>
          </a:p>
          <a:p>
            <a:pPr marL="334963" indent="-334963">
              <a:spcBef>
                <a:spcPct val="10000"/>
              </a:spcBef>
            </a:pPr>
            <a:r>
              <a:rPr lang="en-US" altLang="en-US" sz="2600" dirty="0">
                <a:latin typeface="Arial" charset="0"/>
              </a:rPr>
              <a:t>The Itanium, having a RISC core, supports only one: register indirect addressing with optional post increment. – not successful.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F433A1B-74DD-468F-BEDA-5360F4622694}" type="slidenum">
              <a:rPr lang="en-US" altLang="en-US"/>
              <a:pPr/>
              <a:t>24</a:t>
            </a:fld>
            <a:endParaRPr lang="en-US" altLang="en-US"/>
          </a:p>
        </p:txBody>
      </p:sp>
      <p:sp>
        <p:nvSpPr>
          <p:cNvPr id="717826"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17827" name="Rectangle 3"/>
          <p:cNvSpPr>
            <a:spLocks noGrp="1" noChangeArrowheads="1"/>
          </p:cNvSpPr>
          <p:nvPr>
            <p:ph type="body" idx="1"/>
          </p:nvPr>
        </p:nvSpPr>
        <p:spPr>
          <a:xfrm>
            <a:off x="457200" y="1219200"/>
            <a:ext cx="8229600" cy="4419600"/>
          </a:xfrm>
          <a:noFill/>
          <a:ln/>
          <a:extLst>
            <a:ext uri="{909E8E84-426E-40DD-AFC4-6F175D3DCCD1}">
              <a14:hiddenFill xmlns:a14="http://schemas.microsoft.com/office/drawing/2010/main">
                <a:solidFill>
                  <a:srgbClr val="E4F5FF"/>
                </a:solidFill>
              </a14:hiddenFill>
            </a:ext>
          </a:extLst>
        </p:spPr>
        <p:txBody>
          <a:bodyPr/>
          <a:lstStyle/>
          <a:p>
            <a:pPr marL="334963" indent="-334963"/>
            <a:r>
              <a:rPr lang="en-US" altLang="en-US" sz="2600" dirty="0">
                <a:latin typeface="Arial" charset="0"/>
              </a:rPr>
              <a:t>Intel introduced pipelining to their processor line since the introduction of Pentium chip.</a:t>
            </a:r>
          </a:p>
          <a:p>
            <a:pPr marL="334963" indent="-334963"/>
            <a:r>
              <a:rPr lang="en-US" altLang="en-US" sz="2600" dirty="0">
                <a:latin typeface="Arial" charset="0"/>
              </a:rPr>
              <a:t>The first Pentium (x86 32-bit architecture) had two five-stage pipelines.  Each subsequent Pentium processor had a longer pipeline than its predecessor with the Pentium IV having a 24-stage pipeline.</a:t>
            </a:r>
          </a:p>
          <a:p>
            <a:pPr marL="334963" indent="-334963"/>
            <a:r>
              <a:rPr lang="en-US" altLang="en-US" sz="2600" dirty="0">
                <a:latin typeface="Arial" charset="0"/>
              </a:rPr>
              <a:t>The Itanium (IA-64) has only a 10-stage pipeline.</a:t>
            </a:r>
          </a:p>
          <a:p>
            <a:pPr marL="334963" indent="-334963"/>
            <a:r>
              <a:rPr lang="en-US" altLang="en-US" sz="2600" dirty="0">
                <a:latin typeface="Arial" charset="0"/>
              </a:rPr>
              <a:t>The Core i series has 5 - 20 stages pipeline.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F100CB02-8C5E-C8BA-08BD-8EC2C5DC1F67}"/>
              </a:ext>
            </a:extLst>
          </p:cNvPr>
          <p:cNvSpPr>
            <a:spLocks noGrp="1"/>
          </p:cNvSpPr>
          <p:nvPr>
            <p:ph type="title"/>
          </p:nvPr>
        </p:nvSpPr>
        <p:spPr/>
        <p:txBody>
          <a:bodyPr/>
          <a:lstStyle/>
          <a:p>
            <a:r>
              <a:rPr lang="en-US" altLang="en-US"/>
              <a:t>The Pentium 4 Instruction Formats</a:t>
            </a:r>
          </a:p>
        </p:txBody>
      </p:sp>
      <p:sp>
        <p:nvSpPr>
          <p:cNvPr id="82947" name="Content Placeholder 2">
            <a:extLst>
              <a:ext uri="{FF2B5EF4-FFF2-40B4-BE49-F238E27FC236}">
                <a16:creationId xmlns:a16="http://schemas.microsoft.com/office/drawing/2014/main" id="{402923A2-03D3-C50A-DAC9-BA7819DE89E4}"/>
              </a:ext>
            </a:extLst>
          </p:cNvPr>
          <p:cNvSpPr>
            <a:spLocks noGrp="1"/>
          </p:cNvSpPr>
          <p:nvPr>
            <p:ph idx="1"/>
          </p:nvPr>
        </p:nvSpPr>
        <p:spPr>
          <a:xfrm>
            <a:off x="457200" y="4830409"/>
            <a:ext cx="8229600" cy="973138"/>
          </a:xfrm>
        </p:spPr>
        <p:txBody>
          <a:bodyPr/>
          <a:lstStyle/>
          <a:p>
            <a:r>
              <a:rPr lang="en-US" altLang="en-US" sz="2400" dirty="0"/>
              <a:t>17 addressing modes; Support 8, 16, 32 bits operand</a:t>
            </a:r>
          </a:p>
          <a:p>
            <a:r>
              <a:rPr lang="en-US" altLang="en-US" sz="2400" dirty="0"/>
              <a:t>Flexible instruction format</a:t>
            </a:r>
          </a:p>
          <a:p>
            <a:r>
              <a:rPr lang="en-US" altLang="en-US" sz="2400" dirty="0"/>
              <a:t>Compatible with the old 8080 CPU’s assembly</a:t>
            </a:r>
          </a:p>
        </p:txBody>
      </p:sp>
      <p:pic>
        <p:nvPicPr>
          <p:cNvPr id="82948" name="Picture 2">
            <a:extLst>
              <a:ext uri="{FF2B5EF4-FFF2-40B4-BE49-F238E27FC236}">
                <a16:creationId xmlns:a16="http://schemas.microsoft.com/office/drawing/2014/main" id="{5275FB04-A16E-596C-DBBC-2428D7E4E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327680"/>
            <a:ext cx="875030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311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F0C5440-F539-448F-9901-7169DB4989FC}" type="slidenum">
              <a:rPr lang="en-US" altLang="en-US"/>
              <a:pPr/>
              <a:t>26</a:t>
            </a:fld>
            <a:endParaRPr lang="en-US" altLang="en-US"/>
          </a:p>
        </p:txBody>
      </p:sp>
      <p:sp>
        <p:nvSpPr>
          <p:cNvPr id="721922" name="Rectangle 2"/>
          <p:cNvSpPr>
            <a:spLocks noGrp="1" noChangeArrowheads="1"/>
          </p:cNvSpPr>
          <p:nvPr>
            <p:ph type="title"/>
          </p:nvPr>
        </p:nvSpPr>
        <p:spPr>
          <a:xfrm>
            <a:off x="990600" y="304800"/>
            <a:ext cx="7162800" cy="3952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21923" name="Rectangle 3"/>
          <p:cNvSpPr>
            <a:spLocks noGrp="1" noChangeArrowheads="1"/>
          </p:cNvSpPr>
          <p:nvPr>
            <p:ph type="body" idx="1"/>
          </p:nvPr>
        </p:nvSpPr>
        <p:spPr>
          <a:xfrm>
            <a:off x="495300" y="852488"/>
            <a:ext cx="8153400" cy="6005512"/>
          </a:xfrm>
          <a:noFill/>
          <a:ln/>
          <a:extLst>
            <a:ext uri="{909E8E84-426E-40DD-AFC4-6F175D3DCCD1}">
              <a14:hiddenFill xmlns:a14="http://schemas.microsoft.com/office/drawing/2010/main">
                <a:solidFill>
                  <a:srgbClr val="E4F5FF"/>
                </a:solidFill>
              </a14:hiddenFill>
            </a:ext>
          </a:extLst>
        </p:spPr>
        <p:txBody>
          <a:bodyPr>
            <a:normAutofit fontScale="92500"/>
          </a:bodyPr>
          <a:lstStyle/>
          <a:p>
            <a:pPr marL="334963" indent="-334963">
              <a:lnSpc>
                <a:spcPct val="110000"/>
              </a:lnSpc>
              <a:spcBef>
                <a:spcPts val="1200"/>
              </a:spcBef>
              <a:spcAft>
                <a:spcPts val="0"/>
              </a:spcAft>
            </a:pPr>
            <a:r>
              <a:rPr lang="en-US" altLang="en-US" sz="2600" dirty="0">
                <a:latin typeface="Arial" charset="0"/>
              </a:rPr>
              <a:t>MIPS was an acronym for </a:t>
            </a:r>
            <a:r>
              <a:rPr lang="en-US" altLang="en-US" sz="2600" i="1" dirty="0">
                <a:solidFill>
                  <a:srgbClr val="0070C0"/>
                </a:solidFill>
                <a:latin typeface="Arial" charset="0"/>
              </a:rPr>
              <a:t>Microprocessor Without Interlocked Pipeline Stages</a:t>
            </a:r>
            <a:r>
              <a:rPr lang="en-US" altLang="en-US" sz="2600" dirty="0">
                <a:latin typeface="Arial" charset="0"/>
              </a:rPr>
              <a:t>.</a:t>
            </a:r>
          </a:p>
          <a:p>
            <a:pPr marL="334963" indent="-334963">
              <a:lnSpc>
                <a:spcPct val="110000"/>
              </a:lnSpc>
              <a:spcBef>
                <a:spcPts val="1200"/>
              </a:spcBef>
              <a:spcAft>
                <a:spcPts val="0"/>
              </a:spcAft>
            </a:pPr>
            <a:r>
              <a:rPr lang="en-US" altLang="en-US" sz="2600" dirty="0">
                <a:latin typeface="Arial" charset="0"/>
              </a:rPr>
              <a:t>The architecture is little endian and word-addressable with three-address, fixed-length instructions.</a:t>
            </a:r>
          </a:p>
          <a:p>
            <a:pPr marL="681038" lvl="1" indent="6350" eaLnBrk="1" hangingPunct="1">
              <a:lnSpc>
                <a:spcPct val="110000"/>
              </a:lnSpc>
              <a:spcBef>
                <a:spcPts val="1200"/>
              </a:spcBef>
              <a:spcAft>
                <a:spcPts val="0"/>
              </a:spcAft>
            </a:pPr>
            <a:r>
              <a:rPr lang="en-US" altLang="en-US" sz="2200" dirty="0">
                <a:ea typeface="Angsana New" panose="02020603050405020304" pitchFamily="18" charset="-34"/>
              </a:rPr>
              <a:t>Used in RISC architecture of Silicon Graphics (SGI)</a:t>
            </a:r>
          </a:p>
          <a:p>
            <a:pPr marL="1377950" lvl="2" eaLnBrk="1" hangingPunct="1">
              <a:lnSpc>
                <a:spcPct val="110000"/>
              </a:lnSpc>
              <a:spcBef>
                <a:spcPts val="600"/>
              </a:spcBef>
              <a:spcAft>
                <a:spcPts val="0"/>
              </a:spcAft>
            </a:pPr>
            <a:r>
              <a:rPr lang="en-US" altLang="en-US" sz="2000" dirty="0">
                <a:ea typeface="Angsana New" panose="02020603050405020304" pitchFamily="18" charset="-34"/>
              </a:rPr>
              <a:t>Cisco routers, the original Sony PlayStations (R3000a),</a:t>
            </a:r>
          </a:p>
          <a:p>
            <a:pPr marL="1377950" lvl="2" eaLnBrk="1" hangingPunct="1">
              <a:lnSpc>
                <a:spcPct val="110000"/>
              </a:lnSpc>
              <a:spcBef>
                <a:spcPts val="600"/>
              </a:spcBef>
              <a:spcAft>
                <a:spcPts val="0"/>
              </a:spcAft>
            </a:pPr>
            <a:r>
              <a:rPr lang="en-US" altLang="en-US" sz="2000" dirty="0">
                <a:ea typeface="Angsana New" panose="02020603050405020304" pitchFamily="18" charset="-34"/>
              </a:rPr>
              <a:t>PS5 uses AMD ZEN 2 (CISC x86 64 CISC architecture)</a:t>
            </a:r>
          </a:p>
          <a:p>
            <a:pPr marL="977900" lvl="1" eaLnBrk="1" hangingPunct="1">
              <a:lnSpc>
                <a:spcPct val="110000"/>
              </a:lnSpc>
              <a:spcBef>
                <a:spcPts val="1200"/>
              </a:spcBef>
              <a:spcAft>
                <a:spcPts val="0"/>
              </a:spcAft>
            </a:pPr>
            <a:r>
              <a:rPr lang="en-US" altLang="en-US" sz="2200" dirty="0"/>
              <a:t>Still use in embedded system like printers (if not android)</a:t>
            </a:r>
          </a:p>
          <a:p>
            <a:pPr marL="577850" eaLnBrk="1" hangingPunct="1">
              <a:lnSpc>
                <a:spcPct val="110000"/>
              </a:lnSpc>
              <a:spcBef>
                <a:spcPts val="1200"/>
              </a:spcBef>
              <a:spcAft>
                <a:spcPts val="0"/>
              </a:spcAft>
            </a:pPr>
            <a:r>
              <a:rPr lang="en-US" altLang="en-US" sz="2700" dirty="0"/>
              <a:t>Mostly replaced by ARM</a:t>
            </a:r>
          </a:p>
          <a:p>
            <a:pPr marL="334963" indent="-334963">
              <a:lnSpc>
                <a:spcPct val="110000"/>
              </a:lnSpc>
              <a:spcBef>
                <a:spcPts val="1200"/>
              </a:spcBef>
              <a:spcAft>
                <a:spcPts val="0"/>
              </a:spcAft>
            </a:pPr>
            <a:r>
              <a:rPr lang="en-US" altLang="en-US" sz="2600" dirty="0">
                <a:latin typeface="Arial" charset="0"/>
              </a:rPr>
              <a:t>Like Intel, the pipeline size of the MIPS processors has grown: The R2000 and R3000 have five-stage pipelines; the R4000 and R4400 have 8-stage pipelines.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9C1F69-58C5-4A08-996C-19A6EAC728F5}" type="slidenum">
              <a:rPr lang="en-US" altLang="en-US"/>
              <a:pPr/>
              <a:t>27</a:t>
            </a:fld>
            <a:endParaRPr lang="en-US" altLang="en-US"/>
          </a:p>
        </p:txBody>
      </p:sp>
      <p:sp>
        <p:nvSpPr>
          <p:cNvPr id="726018"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26019" name="Rectangle 3"/>
          <p:cNvSpPr>
            <a:spLocks noGrp="1" noChangeArrowheads="1"/>
          </p:cNvSpPr>
          <p:nvPr>
            <p:ph type="body" idx="1"/>
          </p:nvPr>
        </p:nvSpPr>
        <p:spPr>
          <a:xfrm>
            <a:off x="495300" y="1143000"/>
            <a:ext cx="8153400" cy="45720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10000"/>
              </a:spcBef>
            </a:pPr>
            <a:r>
              <a:rPr lang="en-US" altLang="en-US" sz="2600" dirty="0">
                <a:latin typeface="Arial" charset="0"/>
              </a:rPr>
              <a:t>The R10000 has three pipelines: A five-stage pipeline for integer instructions, a seven-stage pipeline for floating-point instructions, and a six-stage pipeline for </a:t>
            </a:r>
            <a:r>
              <a:rPr lang="en-US" altLang="en-US" sz="2600" b="1" dirty="0">
                <a:latin typeface="Courier New" pitchFamily="49" charset="0"/>
              </a:rPr>
              <a:t>LOAD/STORE</a:t>
            </a:r>
            <a:r>
              <a:rPr lang="en-US" altLang="en-US" sz="2600" dirty="0">
                <a:latin typeface="Arial" charset="0"/>
              </a:rPr>
              <a:t> instructions. </a:t>
            </a:r>
          </a:p>
          <a:p>
            <a:pPr marL="334963" indent="-334963">
              <a:spcBef>
                <a:spcPct val="10000"/>
              </a:spcBef>
            </a:pPr>
            <a:r>
              <a:rPr lang="en-US" altLang="en-US" sz="2600" dirty="0">
                <a:latin typeface="Arial" charset="0"/>
              </a:rPr>
              <a:t>In all MIPS ISAs, only the </a:t>
            </a:r>
            <a:r>
              <a:rPr lang="en-US" altLang="en-US" sz="2600" b="1" dirty="0">
                <a:latin typeface="Courier New" pitchFamily="49" charset="0"/>
              </a:rPr>
              <a:t>LOAD</a:t>
            </a:r>
            <a:r>
              <a:rPr lang="en-US" altLang="en-US" sz="2600" dirty="0">
                <a:latin typeface="Arial" charset="0"/>
              </a:rPr>
              <a:t> and </a:t>
            </a:r>
            <a:r>
              <a:rPr lang="en-US" altLang="en-US" sz="2600" b="1" dirty="0">
                <a:latin typeface="Courier New" pitchFamily="49" charset="0"/>
              </a:rPr>
              <a:t>STORE</a:t>
            </a:r>
            <a:r>
              <a:rPr lang="en-US" altLang="en-US" sz="2600" dirty="0">
                <a:latin typeface="Arial" charset="0"/>
              </a:rPr>
              <a:t> instructions can access memory.</a:t>
            </a:r>
          </a:p>
          <a:p>
            <a:pPr marL="334963" indent="-334963">
              <a:spcBef>
                <a:spcPct val="10000"/>
              </a:spcBef>
            </a:pPr>
            <a:r>
              <a:rPr lang="en-US" altLang="en-US" sz="2600" dirty="0">
                <a:latin typeface="Arial" charset="0"/>
              </a:rPr>
              <a:t>The ISA uses only base addressing mode.</a:t>
            </a:r>
          </a:p>
          <a:p>
            <a:pPr marL="334963" indent="-334963">
              <a:spcBef>
                <a:spcPct val="10000"/>
              </a:spcBef>
            </a:pPr>
            <a:r>
              <a:rPr lang="en-US" altLang="en-US" sz="2600" dirty="0">
                <a:latin typeface="Arial" charset="0"/>
              </a:rPr>
              <a:t>The assembler accommodates programmers who need to use immediate, register, direct, indirect register, base, or indexed addressing modes.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95EBE7-FE6E-40F9-95F8-DA71D9786279}" type="slidenum">
              <a:rPr lang="en-US" altLang="en-US"/>
              <a:pPr/>
              <a:t>28</a:t>
            </a:fld>
            <a:endParaRPr lang="en-US" altLang="en-US"/>
          </a:p>
        </p:txBody>
      </p:sp>
      <p:sp>
        <p:nvSpPr>
          <p:cNvPr id="723970" name="Rectangle 2"/>
          <p:cNvSpPr>
            <a:spLocks noGrp="1" noChangeArrowheads="1"/>
          </p:cNvSpPr>
          <p:nvPr>
            <p:ph type="title"/>
          </p:nvPr>
        </p:nvSpPr>
        <p:spPr>
          <a:xfrm>
            <a:off x="990600" y="2286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23971" name="Rectangle 3"/>
          <p:cNvSpPr>
            <a:spLocks noGrp="1" noChangeArrowheads="1"/>
          </p:cNvSpPr>
          <p:nvPr>
            <p:ph type="body" idx="1"/>
          </p:nvPr>
        </p:nvSpPr>
        <p:spPr>
          <a:xfrm>
            <a:off x="495300" y="1143000"/>
            <a:ext cx="8153400" cy="45720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10000"/>
              </a:spcBef>
            </a:pPr>
            <a:r>
              <a:rPr lang="en-US" altLang="en-US" sz="2600" dirty="0">
                <a:latin typeface="Arial" charset="0"/>
              </a:rPr>
              <a:t>The Java programming language is an interpreted language that runs in a software machine called the </a:t>
            </a:r>
            <a:r>
              <a:rPr lang="en-US" altLang="en-US" sz="2600" i="1" dirty="0">
                <a:latin typeface="Arial" charset="0"/>
              </a:rPr>
              <a:t>Java Virtual Machine</a:t>
            </a:r>
            <a:r>
              <a:rPr lang="en-US" altLang="en-US" sz="2600" dirty="0">
                <a:latin typeface="Arial" charset="0"/>
              </a:rPr>
              <a:t> (JVM).</a:t>
            </a:r>
          </a:p>
          <a:p>
            <a:pPr marL="334963" indent="-334963">
              <a:spcBef>
                <a:spcPct val="10000"/>
              </a:spcBef>
            </a:pPr>
            <a:r>
              <a:rPr lang="en-US" altLang="en-US" sz="2600" dirty="0">
                <a:latin typeface="Arial" charset="0"/>
              </a:rPr>
              <a:t>A JVM is written in a native language for a wide array of processors, including MIPS, ARM and Intel.</a:t>
            </a:r>
          </a:p>
          <a:p>
            <a:pPr marL="334963" indent="-334963">
              <a:spcBef>
                <a:spcPct val="10000"/>
              </a:spcBef>
            </a:pPr>
            <a:r>
              <a:rPr lang="en-US" altLang="en-US" sz="2600" dirty="0">
                <a:latin typeface="Arial" charset="0"/>
              </a:rPr>
              <a:t>Like a real machine, the JVM has an ISA all of its own, called </a:t>
            </a:r>
            <a:r>
              <a:rPr lang="en-US" altLang="en-US" sz="2600" i="1" dirty="0">
                <a:latin typeface="Arial" charset="0"/>
              </a:rPr>
              <a:t>bytecode</a:t>
            </a:r>
            <a:r>
              <a:rPr lang="en-US" altLang="en-US" sz="2600" dirty="0">
                <a:latin typeface="Arial" charset="0"/>
              </a:rPr>
              <a:t>. This ISA was designed to be compatible with the architecture of any machine on which the JVM is running.</a:t>
            </a:r>
          </a:p>
        </p:txBody>
      </p:sp>
      <p:sp>
        <p:nvSpPr>
          <p:cNvPr id="723972" name="Text Box 4"/>
          <p:cNvSpPr txBox="1">
            <a:spLocks noChangeArrowheads="1"/>
          </p:cNvSpPr>
          <p:nvPr/>
        </p:nvSpPr>
        <p:spPr bwMode="auto">
          <a:xfrm>
            <a:off x="1600200" y="5257800"/>
            <a:ext cx="59436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baseline="0" dirty="0">
                <a:solidFill>
                  <a:srgbClr val="CC3300"/>
                </a:solidFill>
              </a:rPr>
              <a:t>The next slide shows how the pieces fit together.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F0129799-5E66-415C-8A5A-4DB51D6B356A}" type="slidenum">
              <a:rPr lang="en-US" altLang="en-US"/>
              <a:pPr/>
              <a:t>29</a:t>
            </a:fld>
            <a:endParaRPr lang="en-US" altLang="en-US"/>
          </a:p>
        </p:txBody>
      </p:sp>
      <p:sp>
        <p:nvSpPr>
          <p:cNvPr id="728072" name="Rectangle 8"/>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pic>
        <p:nvPicPr>
          <p:cNvPr id="728073" name="Picture 9" descr="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1143000"/>
            <a:ext cx="7450137" cy="477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80A1071-0F16-425C-A0F3-074E9F9F5A8B}"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a:endParaRPr>
          </a:p>
        </p:txBody>
      </p:sp>
      <p:sp>
        <p:nvSpPr>
          <p:cNvPr id="683010" name="Rectangle 2"/>
          <p:cNvSpPr>
            <a:spLocks noGrp="1" noChangeArrowheads="1"/>
          </p:cNvSpPr>
          <p:nvPr>
            <p:ph type="title"/>
          </p:nvPr>
        </p:nvSpPr>
        <p:spPr>
          <a:xfrm>
            <a:off x="1600200" y="304800"/>
            <a:ext cx="5943600" cy="547688"/>
          </a:xfrm>
          <a:noFill/>
          <a:ln/>
        </p:spPr>
        <p:txBody>
          <a:bodyPr/>
          <a:lstStyle/>
          <a:p>
            <a:r>
              <a:rPr lang="en-US" altLang="en-US" sz="3400" b="1" dirty="0">
                <a:solidFill>
                  <a:schemeClr val="tx1"/>
                </a:solidFill>
                <a:latin typeface="Arial" charset="0"/>
              </a:rPr>
              <a:t>Instruction Formats</a:t>
            </a:r>
            <a:endParaRPr lang="en-US" altLang="en-US" sz="3400" dirty="0">
              <a:solidFill>
                <a:schemeClr val="tx1"/>
              </a:solidFill>
              <a:latin typeface="Arial" charset="0"/>
            </a:endParaRPr>
          </a:p>
        </p:txBody>
      </p:sp>
      <p:sp>
        <p:nvSpPr>
          <p:cNvPr id="683011" name="Rectangle 3"/>
          <p:cNvSpPr>
            <a:spLocks noGrp="1" noChangeArrowheads="1"/>
          </p:cNvSpPr>
          <p:nvPr>
            <p:ph type="body" idx="1"/>
          </p:nvPr>
        </p:nvSpPr>
        <p:spPr>
          <a:xfrm>
            <a:off x="381000" y="1295400"/>
            <a:ext cx="7848600" cy="42672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30000"/>
              </a:spcBef>
            </a:pPr>
            <a:r>
              <a:rPr lang="en-US" altLang="en-US" sz="2600" dirty="0">
                <a:latin typeface="Arial" charset="0"/>
              </a:rPr>
              <a:t>We have seen how instruction length is affected by the number of operands supported by the ISA.</a:t>
            </a:r>
          </a:p>
          <a:p>
            <a:pPr marL="334963" indent="-334963">
              <a:spcBef>
                <a:spcPct val="30000"/>
              </a:spcBef>
            </a:pPr>
            <a:r>
              <a:rPr lang="en-US" altLang="en-US" sz="2600" dirty="0">
                <a:latin typeface="Arial" charset="0"/>
              </a:rPr>
              <a:t>In any instruction set, not all instructions require the same number of operands.</a:t>
            </a:r>
          </a:p>
          <a:p>
            <a:pPr marL="334963" indent="-334963">
              <a:spcBef>
                <a:spcPct val="30000"/>
              </a:spcBef>
            </a:pPr>
            <a:r>
              <a:rPr lang="en-US" altLang="en-US" sz="2600" dirty="0">
                <a:latin typeface="Arial" charset="0"/>
              </a:rPr>
              <a:t>Operations that require no operands, such as </a:t>
            </a:r>
            <a:r>
              <a:rPr lang="en-US" altLang="en-US" sz="2400" b="1" dirty="0">
                <a:latin typeface="Courier New" pitchFamily="49" charset="0"/>
              </a:rPr>
              <a:t>HALT</a:t>
            </a:r>
            <a:r>
              <a:rPr lang="en-US" altLang="en-US" sz="2600" dirty="0">
                <a:latin typeface="Arial" charset="0"/>
              </a:rPr>
              <a:t>, necessarily waste some space when fixed-length instructions are used.</a:t>
            </a:r>
          </a:p>
          <a:p>
            <a:pPr marL="334963" indent="-334963">
              <a:spcBef>
                <a:spcPct val="30000"/>
              </a:spcBef>
            </a:pPr>
            <a:r>
              <a:rPr lang="en-US" altLang="en-US" sz="2600" dirty="0">
                <a:latin typeface="Arial" charset="0"/>
              </a:rPr>
              <a:t>One way to recover some of this space is to use expanding opcodes.</a:t>
            </a:r>
            <a:endParaRPr lang="en-US" altLang="en-US" sz="2400" b="1" dirty="0">
              <a:latin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FA1F1A-5134-46EA-A08D-6BBE5B814123}" type="slidenum">
              <a:rPr lang="en-US" altLang="en-US"/>
              <a:pPr/>
              <a:t>30</a:t>
            </a:fld>
            <a:endParaRPr lang="en-US" altLang="en-US"/>
          </a:p>
        </p:txBody>
      </p:sp>
      <p:sp>
        <p:nvSpPr>
          <p:cNvPr id="731138"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31139" name="Rectangle 3"/>
          <p:cNvSpPr>
            <a:spLocks noGrp="1" noChangeArrowheads="1"/>
          </p:cNvSpPr>
          <p:nvPr>
            <p:ph type="body" idx="1"/>
          </p:nvPr>
        </p:nvSpPr>
        <p:spPr>
          <a:xfrm>
            <a:off x="495300" y="1219200"/>
            <a:ext cx="8153400" cy="41910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30000"/>
              </a:spcBef>
            </a:pPr>
            <a:r>
              <a:rPr lang="en-US" altLang="en-US" sz="2600" dirty="0">
                <a:latin typeface="Arial" charset="0"/>
              </a:rPr>
              <a:t>Java </a:t>
            </a:r>
            <a:r>
              <a:rPr lang="en-US" altLang="en-US" sz="2600" dirty="0" err="1">
                <a:latin typeface="Arial" charset="0"/>
              </a:rPr>
              <a:t>bytecode</a:t>
            </a:r>
            <a:r>
              <a:rPr lang="en-US" altLang="en-US" sz="2600" dirty="0">
                <a:latin typeface="Arial" charset="0"/>
              </a:rPr>
              <a:t> is a stack-based language.</a:t>
            </a:r>
          </a:p>
          <a:p>
            <a:pPr marL="334963" indent="-334963">
              <a:spcBef>
                <a:spcPct val="30000"/>
              </a:spcBef>
            </a:pPr>
            <a:r>
              <a:rPr lang="en-US" altLang="en-US" sz="2600" dirty="0">
                <a:latin typeface="Arial" charset="0"/>
              </a:rPr>
              <a:t>Most instructions are zero address instructions.</a:t>
            </a:r>
          </a:p>
          <a:p>
            <a:pPr marL="334963" indent="-334963">
              <a:spcBef>
                <a:spcPct val="30000"/>
              </a:spcBef>
            </a:pPr>
            <a:r>
              <a:rPr lang="en-US" altLang="en-US" sz="2600" dirty="0">
                <a:latin typeface="Arial" charset="0"/>
              </a:rPr>
              <a:t>The JVM has four registers that provide access to five regions of main memory.</a:t>
            </a:r>
          </a:p>
          <a:p>
            <a:pPr marL="334963" indent="-334963">
              <a:spcBef>
                <a:spcPct val="30000"/>
              </a:spcBef>
            </a:pPr>
            <a:r>
              <a:rPr lang="en-US" altLang="en-US" sz="2600" dirty="0">
                <a:latin typeface="Arial" charset="0"/>
              </a:rPr>
              <a:t>All references to memory are offsets from these registers (indexed </a:t>
            </a:r>
            <a:r>
              <a:rPr lang="en-US" altLang="en-US" sz="2600" dirty="0" err="1">
                <a:latin typeface="Arial" charset="0"/>
              </a:rPr>
              <a:t>addressin</a:t>
            </a:r>
            <a:r>
              <a:rPr lang="en-US" altLang="en-US" sz="2600" dirty="0">
                <a:latin typeface="Arial" charset="0"/>
              </a:rPr>
              <a:t>). Java uses no pointers or absolute memory references.</a:t>
            </a:r>
          </a:p>
          <a:p>
            <a:pPr marL="334963" indent="-334963">
              <a:spcBef>
                <a:spcPct val="30000"/>
              </a:spcBef>
            </a:pPr>
            <a:r>
              <a:rPr lang="en-US" altLang="en-US" sz="2600" dirty="0">
                <a:latin typeface="Arial" charset="0"/>
              </a:rPr>
              <a:t>Java was designed for platform interoperability, not performance!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FA1F1A-5134-46EA-A08D-6BBE5B814123}" type="slidenum">
              <a:rPr lang="en-US" altLang="en-US"/>
              <a:pPr/>
              <a:t>31</a:t>
            </a:fld>
            <a:endParaRPr lang="en-US" altLang="en-US"/>
          </a:p>
        </p:txBody>
      </p:sp>
      <p:sp>
        <p:nvSpPr>
          <p:cNvPr id="731138"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31139" name="Rectangle 3"/>
          <p:cNvSpPr>
            <a:spLocks noGrp="1" noChangeArrowheads="1"/>
          </p:cNvSpPr>
          <p:nvPr>
            <p:ph type="body" idx="1"/>
          </p:nvPr>
        </p:nvSpPr>
        <p:spPr>
          <a:xfrm>
            <a:off x="533400" y="1066800"/>
            <a:ext cx="8153400" cy="48768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30000"/>
              </a:spcBef>
            </a:pPr>
            <a:r>
              <a:rPr lang="en-US" altLang="en-US" sz="2600" dirty="0">
                <a:latin typeface="Arial" charset="0"/>
              </a:rPr>
              <a:t>ARM is the most widely used 32-bit instruction architecture:</a:t>
            </a:r>
          </a:p>
          <a:p>
            <a:pPr marL="735013" lvl="1" indent="-334963">
              <a:spcBef>
                <a:spcPts val="0"/>
              </a:spcBef>
            </a:pPr>
            <a:r>
              <a:rPr lang="en-US" altLang="en-US" sz="2400" dirty="0"/>
              <a:t>95%+ of smartphones,</a:t>
            </a:r>
          </a:p>
          <a:p>
            <a:pPr marL="735013" lvl="1" indent="-334963">
              <a:spcBef>
                <a:spcPts val="0"/>
              </a:spcBef>
            </a:pPr>
            <a:r>
              <a:rPr lang="en-US" altLang="en-US" sz="2400" dirty="0"/>
              <a:t>80%+ of digital cameras</a:t>
            </a:r>
          </a:p>
          <a:p>
            <a:pPr marL="735013" lvl="1" indent="-334963">
              <a:spcBef>
                <a:spcPts val="0"/>
              </a:spcBef>
            </a:pPr>
            <a:r>
              <a:rPr lang="en-US" altLang="en-US" sz="2400" dirty="0"/>
              <a:t>40%+ of all digital television sets</a:t>
            </a:r>
          </a:p>
          <a:p>
            <a:pPr marL="334963" indent="-334963">
              <a:spcBef>
                <a:spcPts val="1200"/>
              </a:spcBef>
            </a:pPr>
            <a:r>
              <a:rPr lang="en-US" altLang="en-US" sz="2600" dirty="0">
                <a:latin typeface="Arial" charset="0"/>
              </a:rPr>
              <a:t>Founded in 1990, by Apple and others, ARM (Advanced RISC Machine) is now a British firm, ARM Holdings.</a:t>
            </a:r>
          </a:p>
          <a:p>
            <a:pPr marL="334963" indent="-334963">
              <a:spcBef>
                <a:spcPct val="30000"/>
              </a:spcBef>
            </a:pPr>
            <a:r>
              <a:rPr lang="en-US" altLang="en-US" sz="2600" dirty="0">
                <a:latin typeface="Arial" charset="0"/>
              </a:rPr>
              <a:t>ARM Holdings does not manufacture these processors; it sells licenses to manufacture.</a:t>
            </a:r>
          </a:p>
        </p:txBody>
      </p:sp>
    </p:spTree>
    <p:extLst>
      <p:ext uri="{BB962C8B-B14F-4D97-AF65-F5344CB8AC3E}">
        <p14:creationId xmlns:p14="http://schemas.microsoft.com/office/powerpoint/2010/main" val="130220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FA1F1A-5134-46EA-A08D-6BBE5B814123}" type="slidenum">
              <a:rPr lang="en-US" altLang="en-US"/>
              <a:pPr/>
              <a:t>32</a:t>
            </a:fld>
            <a:endParaRPr lang="en-US" altLang="en-US"/>
          </a:p>
        </p:txBody>
      </p:sp>
      <p:sp>
        <p:nvSpPr>
          <p:cNvPr id="731138"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31139" name="Rectangle 3"/>
          <p:cNvSpPr>
            <a:spLocks noGrp="1" noChangeArrowheads="1"/>
          </p:cNvSpPr>
          <p:nvPr>
            <p:ph type="body" idx="1"/>
          </p:nvPr>
        </p:nvSpPr>
        <p:spPr>
          <a:xfrm>
            <a:off x="533400" y="1066800"/>
            <a:ext cx="8153400" cy="48768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30000"/>
              </a:spcBef>
            </a:pPr>
            <a:r>
              <a:rPr lang="en-US" altLang="en-US" sz="2600" dirty="0">
                <a:latin typeface="Arial" charset="0"/>
              </a:rPr>
              <a:t>ARM is a load/store architecture : all data processing must be performed on values in registers, not in memory. </a:t>
            </a:r>
          </a:p>
          <a:p>
            <a:pPr marL="334963" indent="-334963">
              <a:spcBef>
                <a:spcPct val="30000"/>
              </a:spcBef>
            </a:pPr>
            <a:r>
              <a:rPr lang="en-US" altLang="en-US" sz="2600" dirty="0">
                <a:latin typeface="Arial" charset="0"/>
              </a:rPr>
              <a:t>It uses fixed-length, three-operand instructions and simple addressing modes</a:t>
            </a:r>
          </a:p>
          <a:p>
            <a:pPr marL="334963" indent="-334963">
              <a:spcBef>
                <a:spcPct val="30000"/>
              </a:spcBef>
            </a:pPr>
            <a:r>
              <a:rPr lang="en-US" altLang="en-US" sz="2600" dirty="0">
                <a:latin typeface="Arial" charset="0"/>
              </a:rPr>
              <a:t>ARM processors have a minimum of a three-stage pipeline (consisting of fetch, decode, and execute); </a:t>
            </a:r>
          </a:p>
          <a:p>
            <a:pPr marL="735013" lvl="1" indent="-334963">
              <a:spcBef>
                <a:spcPct val="30000"/>
              </a:spcBef>
            </a:pPr>
            <a:r>
              <a:rPr lang="en-US" altLang="en-US" sz="2400" dirty="0"/>
              <a:t>Newer ARM processors have deeper pipelines (more stages).  Some ARM8 implementations have 13-stage integer pipelines</a:t>
            </a:r>
          </a:p>
        </p:txBody>
      </p:sp>
    </p:spTree>
    <p:extLst>
      <p:ext uri="{BB962C8B-B14F-4D97-AF65-F5344CB8AC3E}">
        <p14:creationId xmlns:p14="http://schemas.microsoft.com/office/powerpoint/2010/main" val="414933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7D1F-65EF-7B2E-B3DE-1D373167975F}"/>
              </a:ext>
            </a:extLst>
          </p:cNvPr>
          <p:cNvSpPr>
            <a:spLocks noGrp="1"/>
          </p:cNvSpPr>
          <p:nvPr>
            <p:ph type="title"/>
          </p:nvPr>
        </p:nvSpPr>
        <p:spPr/>
        <p:txBody>
          <a:bodyPr/>
          <a:lstStyle/>
          <a:p>
            <a:r>
              <a:rPr lang="en-TH" dirty="0"/>
              <a:t>ARM Instruction format for the 32-bit version.</a:t>
            </a:r>
          </a:p>
        </p:txBody>
      </p:sp>
      <p:sp>
        <p:nvSpPr>
          <p:cNvPr id="3" name="Content Placeholder 2">
            <a:extLst>
              <a:ext uri="{FF2B5EF4-FFF2-40B4-BE49-F238E27FC236}">
                <a16:creationId xmlns:a16="http://schemas.microsoft.com/office/drawing/2014/main" id="{EFD2DE40-E78F-4C62-E895-05F255B31755}"/>
              </a:ext>
            </a:extLst>
          </p:cNvPr>
          <p:cNvSpPr>
            <a:spLocks noGrp="1"/>
          </p:cNvSpPr>
          <p:nvPr>
            <p:ph idx="1"/>
          </p:nvPr>
        </p:nvSpPr>
        <p:spPr>
          <a:xfrm>
            <a:off x="457200" y="5587998"/>
            <a:ext cx="8229600" cy="927100"/>
          </a:xfrm>
        </p:spPr>
        <p:txBody>
          <a:bodyPr/>
          <a:lstStyle/>
          <a:p>
            <a:r>
              <a:rPr lang="en-TH" dirty="0"/>
              <a:t>Fixed length, 3-operand ISA</a:t>
            </a:r>
          </a:p>
        </p:txBody>
      </p:sp>
      <p:pic>
        <p:nvPicPr>
          <p:cNvPr id="1026" name="Picture 2">
            <a:extLst>
              <a:ext uri="{FF2B5EF4-FFF2-40B4-BE49-F238E27FC236}">
                <a16:creationId xmlns:a16="http://schemas.microsoft.com/office/drawing/2014/main" id="{C852FF14-370B-7899-D5A8-5C8B821CB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175"/>
            <a:ext cx="9112736" cy="393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26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FA1F1A-5134-46EA-A08D-6BBE5B814123}" type="slidenum">
              <a:rPr lang="en-US" altLang="en-US"/>
              <a:pPr/>
              <a:t>34</a:t>
            </a:fld>
            <a:endParaRPr lang="en-US" altLang="en-US"/>
          </a:p>
        </p:txBody>
      </p:sp>
      <p:sp>
        <p:nvSpPr>
          <p:cNvPr id="731138" name="Rectangle 2"/>
          <p:cNvSpPr>
            <a:spLocks noGrp="1" noChangeArrowheads="1"/>
          </p:cNvSpPr>
          <p:nvPr>
            <p:ph type="title"/>
          </p:nvPr>
        </p:nvSpPr>
        <p:spPr>
          <a:xfrm>
            <a:off x="990600" y="304800"/>
            <a:ext cx="7162800" cy="547688"/>
          </a:xfrm>
          <a:noFill/>
          <a:ln/>
        </p:spPr>
        <p:txBody>
          <a:bodyPr/>
          <a:lstStyle/>
          <a:p>
            <a:r>
              <a:rPr lang="en-US" altLang="en-US" sz="3300" b="1" dirty="0">
                <a:solidFill>
                  <a:schemeClr val="tx1"/>
                </a:solidFill>
                <a:latin typeface="Arial" charset="0"/>
              </a:rPr>
              <a:t>Real-World Examples of ISAs</a:t>
            </a:r>
            <a:endParaRPr lang="en-US" altLang="en-US" sz="3400" dirty="0">
              <a:solidFill>
                <a:schemeClr val="tx1"/>
              </a:solidFill>
              <a:latin typeface="Arial" charset="0"/>
            </a:endParaRPr>
          </a:p>
        </p:txBody>
      </p:sp>
      <p:sp>
        <p:nvSpPr>
          <p:cNvPr id="731139" name="Rectangle 3"/>
          <p:cNvSpPr>
            <a:spLocks noGrp="1" noChangeArrowheads="1"/>
          </p:cNvSpPr>
          <p:nvPr>
            <p:ph type="body" idx="1"/>
          </p:nvPr>
        </p:nvSpPr>
        <p:spPr>
          <a:xfrm>
            <a:off x="533400" y="1066800"/>
            <a:ext cx="8153400" cy="48768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30000"/>
              </a:spcBef>
            </a:pPr>
            <a:r>
              <a:rPr lang="en-US" altLang="en-US" sz="2600" dirty="0">
                <a:latin typeface="Arial" charset="0"/>
              </a:rPr>
              <a:t>ARM has 37 total registers but their visibility depends on the processor mode.</a:t>
            </a:r>
          </a:p>
          <a:p>
            <a:pPr marL="735013" lvl="1" indent="-334963">
              <a:spcBef>
                <a:spcPct val="30000"/>
              </a:spcBef>
            </a:pPr>
            <a:r>
              <a:rPr lang="en-US" altLang="en-US" sz="2100" dirty="0">
                <a:latin typeface="Arial" charset="0"/>
              </a:rPr>
              <a:t>Intel Pentium, there were up to </a:t>
            </a:r>
            <a:r>
              <a:rPr lang="en-US" altLang="en-US" sz="2100">
                <a:latin typeface="Arial" charset="0"/>
              </a:rPr>
              <a:t>128 registers</a:t>
            </a:r>
            <a:endParaRPr lang="en-US" altLang="en-US" sz="2100" dirty="0">
              <a:latin typeface="Arial" charset="0"/>
            </a:endParaRPr>
          </a:p>
          <a:p>
            <a:pPr marL="334963" indent="-334963">
              <a:spcBef>
                <a:spcPct val="30000"/>
              </a:spcBef>
            </a:pPr>
            <a:r>
              <a:rPr lang="en-US" altLang="en-US" sz="2600" dirty="0">
                <a:latin typeface="Arial" charset="0"/>
              </a:rPr>
              <a:t>ARM allows multiple register transfers. </a:t>
            </a:r>
          </a:p>
          <a:p>
            <a:pPr marL="735013" lvl="1" indent="-334963">
              <a:spcBef>
                <a:spcPct val="30000"/>
              </a:spcBef>
            </a:pPr>
            <a:r>
              <a:rPr lang="en-US" altLang="en-US" sz="2400" dirty="0"/>
              <a:t>It can simultaneously load or store any subset of the16 general-purpose registers from/to sequential memory addresses. </a:t>
            </a:r>
          </a:p>
          <a:p>
            <a:pPr marL="334963" indent="-334963">
              <a:spcBef>
                <a:spcPct val="30000"/>
              </a:spcBef>
            </a:pPr>
            <a:r>
              <a:rPr lang="en-US" altLang="en-US" sz="2600" dirty="0">
                <a:latin typeface="Arial" charset="0"/>
              </a:rPr>
              <a:t>Control flow instructions include unconditional and conditional branching and procedure calls</a:t>
            </a:r>
          </a:p>
          <a:p>
            <a:pPr marL="334963" indent="-334963">
              <a:spcBef>
                <a:spcPct val="30000"/>
              </a:spcBef>
            </a:pPr>
            <a:r>
              <a:rPr lang="en-US" altLang="en-US" sz="2600" dirty="0">
                <a:latin typeface="Arial" charset="0"/>
              </a:rPr>
              <a:t>Most ARM instructions execute in a single cycle, provided there are no pipeline hazards or memory accesses.</a:t>
            </a:r>
          </a:p>
        </p:txBody>
      </p:sp>
    </p:spTree>
    <p:extLst>
      <p:ext uri="{BB962C8B-B14F-4D97-AF65-F5344CB8AC3E}">
        <p14:creationId xmlns:p14="http://schemas.microsoft.com/office/powerpoint/2010/main" val="391552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ชื่อเรื่อง 1">
            <a:extLst>
              <a:ext uri="{FF2B5EF4-FFF2-40B4-BE49-F238E27FC236}">
                <a16:creationId xmlns:a16="http://schemas.microsoft.com/office/drawing/2014/main" id="{22FA98A5-F264-2CBF-B5D5-A8C6C300ADA9}"/>
              </a:ext>
            </a:extLst>
          </p:cNvPr>
          <p:cNvSpPr>
            <a:spLocks noGrp="1"/>
          </p:cNvSpPr>
          <p:nvPr>
            <p:ph type="title"/>
          </p:nvPr>
        </p:nvSpPr>
        <p:spPr/>
        <p:txBody>
          <a:bodyPr/>
          <a:lstStyle/>
          <a:p>
            <a:r>
              <a:rPr lang="en-US" altLang="en-US" dirty="0"/>
              <a:t>Conclusion</a:t>
            </a:r>
            <a:endParaRPr lang="th-TH" altLang="en-US" dirty="0"/>
          </a:p>
        </p:txBody>
      </p:sp>
      <p:sp>
        <p:nvSpPr>
          <p:cNvPr id="92163" name="ตัวแทนเนื้อหา 2">
            <a:extLst>
              <a:ext uri="{FF2B5EF4-FFF2-40B4-BE49-F238E27FC236}">
                <a16:creationId xmlns:a16="http://schemas.microsoft.com/office/drawing/2014/main" id="{B2B3B5DF-2744-7E3E-04C3-EA104C9FA2E9}"/>
              </a:ext>
            </a:extLst>
          </p:cNvPr>
          <p:cNvSpPr>
            <a:spLocks noGrp="1"/>
          </p:cNvSpPr>
          <p:nvPr>
            <p:ph idx="1"/>
          </p:nvPr>
        </p:nvSpPr>
        <p:spPr>
          <a:xfrm>
            <a:off x="457200" y="1268413"/>
            <a:ext cx="8229600" cy="5108636"/>
          </a:xfrm>
        </p:spPr>
        <p:txBody>
          <a:bodyPr>
            <a:normAutofit fontScale="62500" lnSpcReduction="20000"/>
          </a:bodyPr>
          <a:lstStyle/>
          <a:p>
            <a:pPr>
              <a:lnSpc>
                <a:spcPct val="110000"/>
              </a:lnSpc>
              <a:spcBef>
                <a:spcPts val="1200"/>
              </a:spcBef>
            </a:pPr>
            <a:r>
              <a:rPr lang="en-US" altLang="en-US" dirty="0"/>
              <a:t>Instruction format can be flexible and complex (CISC) or simple format (RISC)</a:t>
            </a:r>
          </a:p>
          <a:p>
            <a:pPr>
              <a:lnSpc>
                <a:spcPct val="110000"/>
              </a:lnSpc>
              <a:spcBef>
                <a:spcPts val="1200"/>
              </a:spcBef>
            </a:pPr>
            <a:r>
              <a:rPr lang="en-US" altLang="en-US" dirty="0"/>
              <a:t>Instruction could be equipped with many possible addressing mode for fetching operands.</a:t>
            </a:r>
          </a:p>
          <a:p>
            <a:pPr>
              <a:lnSpc>
                <a:spcPct val="110000"/>
              </a:lnSpc>
              <a:spcBef>
                <a:spcPts val="1200"/>
              </a:spcBef>
            </a:pPr>
            <a:r>
              <a:rPr lang="en-US" altLang="en-US" dirty="0"/>
              <a:t>Instruction can be speeded up using instruction-level pipelining.</a:t>
            </a:r>
          </a:p>
          <a:p>
            <a:pPr>
              <a:lnSpc>
                <a:spcPct val="110000"/>
              </a:lnSpc>
              <a:spcBef>
                <a:spcPts val="1200"/>
              </a:spcBef>
            </a:pPr>
            <a:r>
              <a:rPr lang="en-US" altLang="en-US" dirty="0"/>
              <a:t>In real-world, various approach of ISA have been evolved, Intel, AMD, MIPS, ARM, even the virtual machine like JAVA </a:t>
            </a:r>
            <a:r>
              <a:rPr lang="en-US" altLang="en-US"/>
              <a:t>JVM.</a:t>
            </a:r>
          </a:p>
          <a:p>
            <a:pPr>
              <a:lnSpc>
                <a:spcPct val="110000"/>
              </a:lnSpc>
              <a:spcBef>
                <a:spcPts val="1200"/>
              </a:spcBef>
            </a:pPr>
            <a:endParaRPr lang="en-US" altLang="en-US" dirty="0"/>
          </a:p>
          <a:p>
            <a:pPr marL="0" indent="0">
              <a:lnSpc>
                <a:spcPct val="110000"/>
              </a:lnSpc>
              <a:spcBef>
                <a:spcPts val="1200"/>
              </a:spcBef>
              <a:buNone/>
            </a:pPr>
            <a:r>
              <a:rPr lang="en-US" altLang="en-US" dirty="0">
                <a:solidFill>
                  <a:srgbClr val="1F4984"/>
                </a:solidFill>
              </a:rPr>
              <a:t>Further reading </a:t>
            </a:r>
          </a:p>
          <a:p>
            <a:pPr>
              <a:lnSpc>
                <a:spcPct val="110000"/>
              </a:lnSpc>
              <a:spcBef>
                <a:spcPts val="1200"/>
              </a:spcBef>
            </a:pPr>
            <a:r>
              <a:rPr lang="en-US" altLang="en-US" dirty="0"/>
              <a:t>Addressing mode </a:t>
            </a:r>
            <a:r>
              <a:rPr lang="en-US" altLang="en-US" dirty="0">
                <a:hlinkClick r:id="rId2"/>
              </a:rPr>
              <a:t>https://byjus.com/gate/index-addressing-mode-notes/</a:t>
            </a:r>
            <a:r>
              <a:rPr lang="en-US" altLang="en-US" dirty="0"/>
              <a:t> </a:t>
            </a:r>
          </a:p>
          <a:p>
            <a:pPr>
              <a:lnSpc>
                <a:spcPct val="110000"/>
              </a:lnSpc>
              <a:spcBef>
                <a:spcPts val="1200"/>
              </a:spcBef>
            </a:pPr>
            <a:r>
              <a:rPr lang="en-US" altLang="en-US" dirty="0"/>
              <a:t>ISA definition </a:t>
            </a:r>
            <a:r>
              <a:rPr lang="en-US" altLang="en-US" dirty="0">
                <a:hlinkClick r:id="rId3"/>
              </a:rPr>
              <a:t>https://www.youtube.com/watch?v=6fgbLOL7bis</a:t>
            </a:r>
            <a:r>
              <a:rPr lang="en-US" alt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D6FBD2-9687-4C9A-9BAE-80E62557930C}"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a:endParaRPr>
          </a:p>
        </p:txBody>
      </p:sp>
      <p:sp>
        <p:nvSpPr>
          <p:cNvPr id="687106" name="Rectangle 2"/>
          <p:cNvSpPr>
            <a:spLocks noGrp="1" noChangeArrowheads="1"/>
          </p:cNvSpPr>
          <p:nvPr>
            <p:ph type="title"/>
          </p:nvPr>
        </p:nvSpPr>
        <p:spPr>
          <a:xfrm>
            <a:off x="755576" y="172846"/>
            <a:ext cx="5943600" cy="547688"/>
          </a:xfrm>
          <a:noFill/>
          <a:ln/>
        </p:spPr>
        <p:txBody>
          <a:bodyPr/>
          <a:lstStyle/>
          <a:p>
            <a:r>
              <a:rPr lang="en-US" altLang="en-US" sz="3400" b="1" dirty="0">
                <a:solidFill>
                  <a:schemeClr val="tx1"/>
                </a:solidFill>
                <a:latin typeface="Arial" charset="0"/>
              </a:rPr>
              <a:t>Instruction Formats</a:t>
            </a:r>
            <a:endParaRPr lang="en-US" altLang="en-US" sz="3400" dirty="0">
              <a:solidFill>
                <a:schemeClr val="tx1"/>
              </a:solidFill>
              <a:latin typeface="Arial" charset="0"/>
            </a:endParaRPr>
          </a:p>
        </p:txBody>
      </p:sp>
      <p:sp>
        <p:nvSpPr>
          <p:cNvPr id="687107" name="Rectangle 3"/>
          <p:cNvSpPr>
            <a:spLocks noGrp="1" noChangeArrowheads="1"/>
          </p:cNvSpPr>
          <p:nvPr>
            <p:ph type="body" idx="1"/>
          </p:nvPr>
        </p:nvSpPr>
        <p:spPr>
          <a:xfrm>
            <a:off x="381000" y="1066800"/>
            <a:ext cx="3124200" cy="20574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10000"/>
              </a:spcBef>
            </a:pPr>
            <a:r>
              <a:rPr lang="en-US" altLang="en-US" sz="2600" dirty="0">
                <a:latin typeface="Arial" charset="0"/>
              </a:rPr>
              <a:t>If we allow the length of the opcode to vary, we could create a very rich instruction set:</a:t>
            </a:r>
          </a:p>
          <a:p>
            <a:pPr marL="735013" lvl="1" indent="-334963">
              <a:spcBef>
                <a:spcPct val="10000"/>
              </a:spcBef>
            </a:pPr>
            <a:r>
              <a:rPr lang="en-US" altLang="en-US" sz="2100" dirty="0">
                <a:latin typeface="Arial" charset="0"/>
              </a:rPr>
              <a:t>EX for 16-bit flexible instruction format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376" y="1001110"/>
            <a:ext cx="4876800" cy="5475890"/>
          </a:xfrm>
          <a:prstGeom prst="rect">
            <a:avLst/>
          </a:prstGeom>
        </p:spPr>
      </p:pic>
    </p:spTree>
    <p:extLst>
      <p:ext uri="{BB962C8B-B14F-4D97-AF65-F5344CB8AC3E}">
        <p14:creationId xmlns:p14="http://schemas.microsoft.com/office/powerpoint/2010/main" val="106930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EE94DAE-F591-F240-8497-0341604162D0}"/>
              </a:ext>
            </a:extLst>
          </p:cNvPr>
          <p:cNvSpPr>
            <a:spLocks noChangeArrowheads="1"/>
          </p:cNvSpPr>
          <p:nvPr/>
        </p:nvSpPr>
        <p:spPr bwMode="auto">
          <a:xfrm>
            <a:off x="431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Font typeface="Wingdings" pitchFamily="2" charset="2"/>
              <a:buChar char="l"/>
              <a:defRPr sz="3200">
                <a:solidFill>
                  <a:schemeClr val="tx1"/>
                </a:solidFill>
                <a:latin typeface="Arial" panose="020B0604020202020204" pitchFamily="34" charset="0"/>
                <a:ea typeface="MS PGothic" panose="020B0600070205080204" pitchFamily="34" charset="-128"/>
                <a:cs typeface="Angsana New" panose="02020603050405020304" pitchFamily="18" charset="-34"/>
              </a:defRPr>
            </a:lvl1pPr>
            <a:lvl2pPr marL="742950" indent="-285750">
              <a:spcBef>
                <a:spcPct val="20000"/>
              </a:spcBef>
              <a:buClr>
                <a:schemeClr val="accent1"/>
              </a:buClr>
              <a:buFont typeface="Wingdings" pitchFamily="2" charset="2"/>
              <a:buChar char="¡"/>
              <a:defRPr sz="2700">
                <a:solidFill>
                  <a:srgbClr val="663300"/>
                </a:solidFill>
                <a:latin typeface="Arial" panose="020B0604020202020204" pitchFamily="34" charset="0"/>
                <a:ea typeface="Angsana New" panose="02020603050405020304" pitchFamily="18" charset="-34"/>
                <a:cs typeface="Angsana New" panose="02020603050405020304" pitchFamily="18" charset="-34"/>
              </a:defRPr>
            </a:lvl2pPr>
            <a:lvl3pPr marL="1143000" indent="-228600">
              <a:spcBef>
                <a:spcPct val="20000"/>
              </a:spcBef>
              <a:buClr>
                <a:schemeClr val="accent1"/>
              </a:buClr>
              <a:buFont typeface="Wingdings" pitchFamily="2" charset="2"/>
              <a:buChar char="l"/>
              <a:defRPr sz="2300">
                <a:solidFill>
                  <a:srgbClr val="FF3300"/>
                </a:solidFill>
                <a:latin typeface="Arial" panose="020B0604020202020204" pitchFamily="34" charset="0"/>
                <a:ea typeface="Angsana New" panose="02020603050405020304" pitchFamily="18" charset="-34"/>
                <a:cs typeface="Angsana New" panose="02020603050405020304" pitchFamily="18" charset="-34"/>
              </a:defRPr>
            </a:lvl3pPr>
            <a:lvl4pPr marL="1600200" indent="-228600">
              <a:spcBef>
                <a:spcPct val="20000"/>
              </a:spcBef>
              <a:buClr>
                <a:schemeClr val="accent1"/>
              </a:buClr>
              <a:buChar char="•"/>
              <a:defRPr sz="2000">
                <a:solidFill>
                  <a:srgbClr val="FF9900"/>
                </a:solidFill>
                <a:latin typeface="Arial" panose="020B0604020202020204" pitchFamily="34" charset="0"/>
                <a:ea typeface="Angsana New" panose="02020603050405020304" pitchFamily="18" charset="-34"/>
                <a:cs typeface="Angsana New" panose="02020603050405020304" pitchFamily="18" charset="-34"/>
              </a:defRPr>
            </a:lvl4pPr>
            <a:lvl5pPr marL="2057400" indent="-228600">
              <a:spcBef>
                <a:spcPct val="20000"/>
              </a:spcBef>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panose="02020603050405020304" pitchFamily="18" charset="-34"/>
            </a:endParaRPr>
          </a:p>
        </p:txBody>
      </p:sp>
      <p:sp>
        <p:nvSpPr>
          <p:cNvPr id="47107" name="Rectangle 3">
            <a:extLst>
              <a:ext uri="{FF2B5EF4-FFF2-40B4-BE49-F238E27FC236}">
                <a16:creationId xmlns:a16="http://schemas.microsoft.com/office/drawing/2014/main" id="{77722B39-369E-AE62-629F-B70E5CEA2465}"/>
              </a:ext>
            </a:extLst>
          </p:cNvPr>
          <p:cNvSpPr>
            <a:spLocks noChangeArrowheads="1"/>
          </p:cNvSpPr>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Font typeface="Wingdings" pitchFamily="2" charset="2"/>
              <a:buChar char="l"/>
              <a:defRPr sz="3200">
                <a:solidFill>
                  <a:schemeClr val="tx1"/>
                </a:solidFill>
                <a:latin typeface="Arial" panose="020B0604020202020204" pitchFamily="34" charset="0"/>
                <a:ea typeface="MS PGothic" panose="020B0600070205080204" pitchFamily="34" charset="-128"/>
                <a:cs typeface="Angsana New" panose="02020603050405020304" pitchFamily="18" charset="-34"/>
              </a:defRPr>
            </a:lvl1pPr>
            <a:lvl2pPr marL="742950" indent="-285750">
              <a:spcBef>
                <a:spcPct val="20000"/>
              </a:spcBef>
              <a:buClr>
                <a:schemeClr val="accent1"/>
              </a:buClr>
              <a:buFont typeface="Wingdings" pitchFamily="2" charset="2"/>
              <a:buChar char="¡"/>
              <a:defRPr sz="2700">
                <a:solidFill>
                  <a:srgbClr val="663300"/>
                </a:solidFill>
                <a:latin typeface="Arial" panose="020B0604020202020204" pitchFamily="34" charset="0"/>
                <a:ea typeface="Angsana New" panose="02020603050405020304" pitchFamily="18" charset="-34"/>
                <a:cs typeface="Angsana New" panose="02020603050405020304" pitchFamily="18" charset="-34"/>
              </a:defRPr>
            </a:lvl2pPr>
            <a:lvl3pPr marL="1143000" indent="-228600">
              <a:spcBef>
                <a:spcPct val="20000"/>
              </a:spcBef>
              <a:buClr>
                <a:schemeClr val="accent1"/>
              </a:buClr>
              <a:buFont typeface="Wingdings" pitchFamily="2" charset="2"/>
              <a:buChar char="l"/>
              <a:defRPr sz="2300">
                <a:solidFill>
                  <a:srgbClr val="FF3300"/>
                </a:solidFill>
                <a:latin typeface="Arial" panose="020B0604020202020204" pitchFamily="34" charset="0"/>
                <a:ea typeface="Angsana New" panose="02020603050405020304" pitchFamily="18" charset="-34"/>
                <a:cs typeface="Angsana New" panose="02020603050405020304" pitchFamily="18" charset="-34"/>
              </a:defRPr>
            </a:lvl3pPr>
            <a:lvl4pPr marL="1600200" indent="-228600">
              <a:spcBef>
                <a:spcPct val="20000"/>
              </a:spcBef>
              <a:buClr>
                <a:schemeClr val="accent1"/>
              </a:buClr>
              <a:buChar char="•"/>
              <a:defRPr sz="2000">
                <a:solidFill>
                  <a:srgbClr val="FF9900"/>
                </a:solidFill>
                <a:latin typeface="Arial" panose="020B0604020202020204" pitchFamily="34" charset="0"/>
                <a:ea typeface="Angsana New" panose="02020603050405020304" pitchFamily="18" charset="-34"/>
                <a:cs typeface="Angsana New" panose="02020603050405020304" pitchFamily="18" charset="-34"/>
              </a:defRPr>
            </a:lvl4pPr>
            <a:lvl5pPr marL="2057400" indent="-228600">
              <a:spcBef>
                <a:spcPct val="20000"/>
              </a:spcBef>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panose="02020603050405020304" pitchFamily="18" charset="-34"/>
            </a:endParaRPr>
          </a:p>
        </p:txBody>
      </p:sp>
      <p:sp>
        <p:nvSpPr>
          <p:cNvPr id="47108" name="Rectangle 4">
            <a:extLst>
              <a:ext uri="{FF2B5EF4-FFF2-40B4-BE49-F238E27FC236}">
                <a16:creationId xmlns:a16="http://schemas.microsoft.com/office/drawing/2014/main" id="{2F6529C1-B4E2-902B-371F-77883F92F22C}"/>
              </a:ext>
            </a:extLst>
          </p:cNvPr>
          <p:cNvSpPr>
            <a:spLocks noGrp="1" noChangeArrowheads="1"/>
          </p:cNvSpPr>
          <p:nvPr>
            <p:ph type="title"/>
          </p:nvPr>
        </p:nvSpPr>
        <p:spPr>
          <a:noFill/>
        </p:spPr>
        <p:txBody>
          <a:bodyPr lIns="90488" tIns="44450" rIns="90488" bIns="44450" anchor="b"/>
          <a:lstStyle/>
          <a:p>
            <a:pPr eaLnBrk="1" hangingPunct="1"/>
            <a:r>
              <a:rPr lang="en-US" altLang="en-US"/>
              <a:t>How Many Addresses should it be?</a:t>
            </a:r>
          </a:p>
        </p:txBody>
      </p:sp>
      <p:sp>
        <p:nvSpPr>
          <p:cNvPr id="47109" name="Rectangle 5">
            <a:extLst>
              <a:ext uri="{FF2B5EF4-FFF2-40B4-BE49-F238E27FC236}">
                <a16:creationId xmlns:a16="http://schemas.microsoft.com/office/drawing/2014/main" id="{E2C870E6-599C-599C-8EDA-AD132DE8102E}"/>
              </a:ext>
            </a:extLst>
          </p:cNvPr>
          <p:cNvSpPr>
            <a:spLocks noGrp="1" noChangeArrowheads="1"/>
          </p:cNvSpPr>
          <p:nvPr>
            <p:ph idx="1"/>
          </p:nvPr>
        </p:nvSpPr>
        <p:spPr>
          <a:noFill/>
        </p:spPr>
        <p:txBody>
          <a:bodyPr lIns="90488" tIns="44450" rIns="90488" bIns="44450"/>
          <a:lstStyle/>
          <a:p>
            <a:pPr eaLnBrk="1" hangingPunct="1">
              <a:lnSpc>
                <a:spcPct val="90000"/>
              </a:lnSpc>
            </a:pPr>
            <a:r>
              <a:rPr lang="en-US" altLang="en-US" sz="2800" dirty="0"/>
              <a:t>It is a basic design decision</a:t>
            </a:r>
          </a:p>
          <a:p>
            <a:pPr eaLnBrk="1" hangingPunct="1">
              <a:lnSpc>
                <a:spcPct val="90000"/>
              </a:lnSpc>
            </a:pPr>
            <a:r>
              <a:rPr lang="en-US" altLang="en-US" sz="2800" dirty="0"/>
              <a:t>More addresses</a:t>
            </a:r>
          </a:p>
          <a:p>
            <a:pPr lvl="1" eaLnBrk="1" hangingPunct="1">
              <a:lnSpc>
                <a:spcPct val="90000"/>
              </a:lnSpc>
            </a:pPr>
            <a:r>
              <a:rPr lang="en-US" altLang="en-US" sz="2300" dirty="0">
                <a:ea typeface="Angsana New" panose="02020603050405020304" pitchFamily="18" charset="-34"/>
              </a:rPr>
              <a:t>More complex (powerful?) instructions</a:t>
            </a:r>
          </a:p>
          <a:p>
            <a:pPr lvl="1" eaLnBrk="1" hangingPunct="1">
              <a:lnSpc>
                <a:spcPct val="90000"/>
              </a:lnSpc>
            </a:pPr>
            <a:r>
              <a:rPr lang="en-US" altLang="en-US" sz="2300" dirty="0">
                <a:ea typeface="Angsana New" panose="02020603050405020304" pitchFamily="18" charset="-34"/>
              </a:rPr>
              <a:t>More registers</a:t>
            </a:r>
          </a:p>
          <a:p>
            <a:pPr lvl="2" eaLnBrk="1" hangingPunct="1">
              <a:lnSpc>
                <a:spcPct val="90000"/>
              </a:lnSpc>
            </a:pPr>
            <a:r>
              <a:rPr lang="en-US" altLang="en-US" sz="2100" dirty="0">
                <a:ea typeface="Angsana New" panose="02020603050405020304" pitchFamily="18" charset="-34"/>
              </a:rPr>
              <a:t>Inter-register operations allow quicker and flexible </a:t>
            </a:r>
          </a:p>
          <a:p>
            <a:pPr lvl="1" eaLnBrk="1" hangingPunct="1">
              <a:lnSpc>
                <a:spcPct val="90000"/>
              </a:lnSpc>
            </a:pPr>
            <a:r>
              <a:rPr lang="en-US" altLang="en-US" sz="2300" dirty="0">
                <a:ea typeface="Angsana New" panose="02020603050405020304" pitchFamily="18" charset="-34"/>
              </a:rPr>
              <a:t>Fewer instructions per program</a:t>
            </a:r>
          </a:p>
          <a:p>
            <a:pPr eaLnBrk="1" hangingPunct="1">
              <a:lnSpc>
                <a:spcPct val="90000"/>
              </a:lnSpc>
            </a:pPr>
            <a:r>
              <a:rPr lang="en-US" altLang="en-US" sz="2800" dirty="0"/>
              <a:t>Fewer addresses</a:t>
            </a:r>
          </a:p>
          <a:p>
            <a:pPr lvl="1" eaLnBrk="1" hangingPunct="1">
              <a:lnSpc>
                <a:spcPct val="90000"/>
              </a:lnSpc>
            </a:pPr>
            <a:r>
              <a:rPr lang="en-US" altLang="en-US" sz="2300" dirty="0">
                <a:ea typeface="Angsana New" panose="02020603050405020304" pitchFamily="18" charset="-34"/>
              </a:rPr>
              <a:t>Less complex instructions</a:t>
            </a:r>
          </a:p>
          <a:p>
            <a:pPr lvl="1" eaLnBrk="1" hangingPunct="1">
              <a:lnSpc>
                <a:spcPct val="90000"/>
              </a:lnSpc>
            </a:pPr>
            <a:r>
              <a:rPr lang="en-US" altLang="en-US" sz="2300" dirty="0">
                <a:ea typeface="Angsana New" panose="02020603050405020304" pitchFamily="18" charset="-34"/>
              </a:rPr>
              <a:t>More instructions per program</a:t>
            </a:r>
          </a:p>
          <a:p>
            <a:pPr lvl="1" eaLnBrk="1" hangingPunct="1">
              <a:lnSpc>
                <a:spcPct val="90000"/>
              </a:lnSpc>
            </a:pPr>
            <a:r>
              <a:rPr lang="en-US" altLang="en-US" sz="2300" dirty="0">
                <a:ea typeface="Angsana New" panose="02020603050405020304" pitchFamily="18" charset="-34"/>
              </a:rPr>
              <a:t>Faster fetch/execution of instruction</a:t>
            </a:r>
          </a:p>
          <a:p>
            <a:pPr lvl="1" eaLnBrk="1" hangingPunct="1">
              <a:lnSpc>
                <a:spcPct val="90000"/>
              </a:lnSpc>
            </a:pPr>
            <a:r>
              <a:rPr lang="en-US" altLang="en-US" sz="2300" dirty="0">
                <a:ea typeface="Angsana New" panose="02020603050405020304" pitchFamily="18" charset="-34"/>
              </a:rPr>
              <a:t>Result in longer execution time, more complex for a program</a:t>
            </a:r>
          </a:p>
          <a:p>
            <a:pPr eaLnBrk="1" hangingPunct="1">
              <a:lnSpc>
                <a:spcPct val="90000"/>
              </a:lnSpc>
              <a:buFont typeface="Monotype Sorts" pitchFamily="2" charset="2"/>
              <a:buChar char="y"/>
            </a:pPr>
            <a:endParaRPr lang="en-US" altLang="en-US" sz="2400" dirty="0"/>
          </a:p>
        </p:txBody>
      </p:sp>
    </p:spTree>
    <p:extLst>
      <p:ext uri="{BB962C8B-B14F-4D97-AF65-F5344CB8AC3E}">
        <p14:creationId xmlns:p14="http://schemas.microsoft.com/office/powerpoint/2010/main" val="13441905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D987149-0BA4-341A-299C-45CEC079C016}"/>
              </a:ext>
            </a:extLst>
          </p:cNvPr>
          <p:cNvSpPr>
            <a:spLocks noGrp="1" noChangeArrowheads="1"/>
          </p:cNvSpPr>
          <p:nvPr>
            <p:ph type="title"/>
          </p:nvPr>
        </p:nvSpPr>
        <p:spPr>
          <a:xfrm>
            <a:off x="738188" y="508000"/>
            <a:ext cx="5961062" cy="555625"/>
          </a:xfrm>
          <a:noFill/>
        </p:spPr>
        <p:txBody>
          <a:bodyPr/>
          <a:lstStyle/>
          <a:p>
            <a:pPr eaLnBrk="1" hangingPunct="1"/>
            <a:r>
              <a:rPr lang="en-US" altLang="en-US" sz="2700" b="1" dirty="0"/>
              <a:t>Addressing mode</a:t>
            </a:r>
            <a:endParaRPr lang="en-US" altLang="en-US" sz="2700" dirty="0"/>
          </a:p>
        </p:txBody>
      </p:sp>
      <p:sp>
        <p:nvSpPr>
          <p:cNvPr id="70659" name="Rectangle 3">
            <a:extLst>
              <a:ext uri="{FF2B5EF4-FFF2-40B4-BE49-F238E27FC236}">
                <a16:creationId xmlns:a16="http://schemas.microsoft.com/office/drawing/2014/main" id="{C5F2B51B-CE33-5DAF-D916-9A043CE74F48}"/>
              </a:ext>
            </a:extLst>
          </p:cNvPr>
          <p:cNvSpPr>
            <a:spLocks noGrp="1" noChangeArrowheads="1"/>
          </p:cNvSpPr>
          <p:nvPr>
            <p:ph idx="1"/>
          </p:nvPr>
        </p:nvSpPr>
        <p:spPr>
          <a:xfrm>
            <a:off x="381000" y="1447800"/>
            <a:ext cx="7848600" cy="3886200"/>
          </a:xfrm>
          <a:noFill/>
        </p:spPr>
        <p:txBody>
          <a:bodyPr/>
          <a:lstStyle/>
          <a:p>
            <a:pPr marL="334963" indent="-334963" eaLnBrk="1" hangingPunct="1">
              <a:spcBef>
                <a:spcPct val="30000"/>
              </a:spcBef>
            </a:pPr>
            <a:r>
              <a:rPr lang="en-US" altLang="en-US" sz="2600" dirty="0"/>
              <a:t>Addressing modes specify where an operand is located.</a:t>
            </a:r>
          </a:p>
          <a:p>
            <a:pPr marL="334963" indent="-334963" eaLnBrk="1" hangingPunct="1">
              <a:spcBef>
                <a:spcPct val="30000"/>
              </a:spcBef>
            </a:pPr>
            <a:r>
              <a:rPr lang="en-US" altLang="en-US" sz="2600" dirty="0"/>
              <a:t>They can specify (1) </a:t>
            </a:r>
            <a:r>
              <a:rPr lang="en-US" altLang="en-US" sz="2600" i="1" dirty="0">
                <a:solidFill>
                  <a:srgbClr val="FF3300"/>
                </a:solidFill>
              </a:rPr>
              <a:t>a constant</a:t>
            </a:r>
            <a:r>
              <a:rPr lang="en-US" altLang="en-US" sz="2600" dirty="0"/>
              <a:t>, (2) </a:t>
            </a:r>
            <a:r>
              <a:rPr lang="en-US" altLang="en-US" sz="2600" i="1" dirty="0">
                <a:solidFill>
                  <a:srgbClr val="FF3300"/>
                </a:solidFill>
              </a:rPr>
              <a:t>a register</a:t>
            </a:r>
            <a:r>
              <a:rPr lang="en-US" altLang="en-US" sz="2600" dirty="0"/>
              <a:t>, or (3) </a:t>
            </a:r>
            <a:r>
              <a:rPr lang="en-US" altLang="en-US" sz="2600" i="1" dirty="0">
                <a:solidFill>
                  <a:srgbClr val="FF3300"/>
                </a:solidFill>
              </a:rPr>
              <a:t>a</a:t>
            </a:r>
            <a:r>
              <a:rPr lang="en-US" altLang="en-US" sz="2600" dirty="0"/>
              <a:t> </a:t>
            </a:r>
            <a:r>
              <a:rPr lang="en-US" altLang="en-US" sz="2600" i="1" dirty="0">
                <a:solidFill>
                  <a:srgbClr val="FF3300"/>
                </a:solidFill>
              </a:rPr>
              <a:t>memory location</a:t>
            </a:r>
            <a:r>
              <a:rPr lang="en-US" altLang="en-US" sz="2600" dirty="0"/>
              <a:t>.</a:t>
            </a:r>
          </a:p>
          <a:p>
            <a:pPr marL="334963" indent="-334963" eaLnBrk="1" hangingPunct="1">
              <a:spcBef>
                <a:spcPct val="30000"/>
              </a:spcBef>
            </a:pPr>
            <a:r>
              <a:rPr lang="en-US" altLang="en-US" sz="2600" dirty="0"/>
              <a:t>The actual location of an operand is its </a:t>
            </a:r>
            <a:r>
              <a:rPr lang="en-US" altLang="en-US" sz="2600" i="1" dirty="0">
                <a:solidFill>
                  <a:srgbClr val="3333CC"/>
                </a:solidFill>
              </a:rPr>
              <a:t>effective address (EA)</a:t>
            </a:r>
            <a:r>
              <a:rPr lang="en-US" altLang="en-US" sz="2600" dirty="0"/>
              <a:t>.</a:t>
            </a:r>
          </a:p>
          <a:p>
            <a:pPr marL="334963" indent="-334963" eaLnBrk="1" hangingPunct="1">
              <a:spcBef>
                <a:spcPct val="30000"/>
              </a:spcBef>
            </a:pPr>
            <a:r>
              <a:rPr lang="en-US" altLang="en-US" sz="2600" dirty="0"/>
              <a:t>Certain addressing modes allow us to determine the address of an operand dynamically.</a:t>
            </a:r>
            <a:endParaRPr lang="en-US" altLang="en-US" sz="2400" b="1" dirty="0">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1B76439-0477-C814-7E42-D8374C652A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14" t="6935" r="10000" b="3948"/>
          <a:stretch/>
        </p:blipFill>
        <p:spPr bwMode="auto">
          <a:xfrm>
            <a:off x="2371446" y="469592"/>
            <a:ext cx="6772554" cy="5460564"/>
          </a:xfrm>
          <a:prstGeom prst="rect">
            <a:avLst/>
          </a:prstGeom>
          <a:solidFill>
            <a:srgbClr val="FFFFFF"/>
          </a:solidFill>
        </p:spPr>
      </p:pic>
      <p:sp>
        <p:nvSpPr>
          <p:cNvPr id="2" name="Title 1">
            <a:extLst>
              <a:ext uri="{FF2B5EF4-FFF2-40B4-BE49-F238E27FC236}">
                <a16:creationId xmlns:a16="http://schemas.microsoft.com/office/drawing/2014/main" id="{01E3CC87-C4A0-5FAA-EC51-B693E83C3B51}"/>
              </a:ext>
            </a:extLst>
          </p:cNvPr>
          <p:cNvSpPr>
            <a:spLocks noGrp="1"/>
          </p:cNvSpPr>
          <p:nvPr>
            <p:ph type="title"/>
          </p:nvPr>
        </p:nvSpPr>
        <p:spPr>
          <a:xfrm>
            <a:off x="354668" y="606966"/>
            <a:ext cx="5679877" cy="641756"/>
          </a:xfrm>
        </p:spPr>
        <p:txBody>
          <a:bodyPr wrap="square" anchor="b">
            <a:noAutofit/>
          </a:bodyPr>
          <a:lstStyle/>
          <a:p>
            <a:r>
              <a:rPr lang="en-TH" sz="3600" dirty="0">
                <a:solidFill>
                  <a:srgbClr val="C00000"/>
                </a:solidFill>
              </a:rPr>
              <a:t>Direct and Indirect Addressing</a:t>
            </a:r>
          </a:p>
        </p:txBody>
      </p:sp>
      <p:sp>
        <p:nvSpPr>
          <p:cNvPr id="4" name="Rectangle 3">
            <a:extLst>
              <a:ext uri="{FF2B5EF4-FFF2-40B4-BE49-F238E27FC236}">
                <a16:creationId xmlns:a16="http://schemas.microsoft.com/office/drawing/2014/main" id="{27285740-99D4-EB95-2B6F-241888FFCEFD}"/>
              </a:ext>
            </a:extLst>
          </p:cNvPr>
          <p:cNvSpPr>
            <a:spLocks noGrp="1" noChangeArrowheads="1"/>
          </p:cNvSpPr>
          <p:nvPr>
            <p:ph idx="1"/>
          </p:nvPr>
        </p:nvSpPr>
        <p:spPr>
          <a:xfrm>
            <a:off x="213992" y="1569904"/>
            <a:ext cx="3951849" cy="1281333"/>
          </a:xfrm>
          <a:noFill/>
        </p:spPr>
        <p:txBody>
          <a:bodyPr/>
          <a:lstStyle/>
          <a:p>
            <a:pPr marL="334963" indent="-334963" eaLnBrk="1" hangingPunct="1">
              <a:lnSpc>
                <a:spcPct val="90000"/>
              </a:lnSpc>
            </a:pPr>
            <a:r>
              <a:rPr lang="en-US" altLang="en-US" sz="2600" i="1" dirty="0">
                <a:solidFill>
                  <a:srgbClr val="3333CC"/>
                </a:solidFill>
              </a:rPr>
              <a:t>Direct addressing</a:t>
            </a:r>
            <a:r>
              <a:rPr lang="en-US" altLang="en-US" sz="2600" dirty="0"/>
              <a:t> is where the address of the data is given in the instruction.</a:t>
            </a:r>
          </a:p>
          <a:p>
            <a:pPr marL="334963" indent="-334963" eaLnBrk="1" hangingPunct="1">
              <a:lnSpc>
                <a:spcPct val="90000"/>
              </a:lnSpc>
            </a:pPr>
            <a:endParaRPr lang="en-US" altLang="en-US" sz="2600" i="1" dirty="0">
              <a:solidFill>
                <a:srgbClr val="3333CC"/>
              </a:solidFill>
            </a:endParaRPr>
          </a:p>
          <a:p>
            <a:pPr marL="334963" indent="-334963" eaLnBrk="1" hangingPunct="1">
              <a:lnSpc>
                <a:spcPct val="90000"/>
              </a:lnSpc>
            </a:pPr>
            <a:endParaRPr lang="en-US" altLang="en-US" sz="2600" i="1" dirty="0">
              <a:solidFill>
                <a:srgbClr val="3333CC"/>
              </a:solidFill>
            </a:endParaRPr>
          </a:p>
          <a:p>
            <a:pPr marL="334963" indent="-334963" eaLnBrk="1" hangingPunct="1">
              <a:lnSpc>
                <a:spcPct val="90000"/>
              </a:lnSpc>
            </a:pPr>
            <a:endParaRPr lang="en-US" altLang="en-US" sz="2600" i="1" dirty="0">
              <a:solidFill>
                <a:srgbClr val="3333CC"/>
              </a:solidFill>
            </a:endParaRPr>
          </a:p>
        </p:txBody>
      </p:sp>
      <p:sp>
        <p:nvSpPr>
          <p:cNvPr id="5" name="Rectangle 3">
            <a:extLst>
              <a:ext uri="{FF2B5EF4-FFF2-40B4-BE49-F238E27FC236}">
                <a16:creationId xmlns:a16="http://schemas.microsoft.com/office/drawing/2014/main" id="{46016046-72A5-189C-2DE4-7ABF3780932D}"/>
              </a:ext>
            </a:extLst>
          </p:cNvPr>
          <p:cNvSpPr txBox="1">
            <a:spLocks noChangeArrowheads="1"/>
          </p:cNvSpPr>
          <p:nvPr/>
        </p:nvSpPr>
        <p:spPr bwMode="auto">
          <a:xfrm>
            <a:off x="213992" y="4647429"/>
            <a:ext cx="5679877" cy="227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663300"/>
                </a:solidFill>
                <a:latin typeface="+mn-lt"/>
                <a:ea typeface="Angsana New"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400">
                <a:solidFill>
                  <a:srgbClr val="FF3300"/>
                </a:solidFill>
                <a:latin typeface="+mn-lt"/>
                <a:ea typeface="Angsana New" charset="0"/>
                <a:cs typeface="+mn-cs"/>
              </a:defRPr>
            </a:lvl3pPr>
            <a:lvl4pPr marL="1600200" indent="-228600" algn="l" rtl="0" eaLnBrk="0" fontAlgn="base" hangingPunct="0">
              <a:spcBef>
                <a:spcPct val="20000"/>
              </a:spcBef>
              <a:spcAft>
                <a:spcPct val="0"/>
              </a:spcAft>
              <a:buClr>
                <a:schemeClr val="accent1"/>
              </a:buClr>
              <a:buChar char="•"/>
              <a:defRPr sz="2000">
                <a:solidFill>
                  <a:srgbClr val="FF9900"/>
                </a:solidFill>
                <a:latin typeface="+mn-lt"/>
                <a:ea typeface="Angsana New"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rgbClr val="CCCC00"/>
                </a:solidFill>
                <a:latin typeface="+mn-lt"/>
                <a:ea typeface="Angsana New"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9pPr>
          </a:lstStyle>
          <a:p>
            <a:pPr defTabSz="914400" eaLnBrk="1" hangingPunct="1">
              <a:lnSpc>
                <a:spcPct val="90000"/>
              </a:lnSpc>
            </a:pPr>
            <a:r>
              <a:rPr lang="en-US" altLang="en-US" sz="2600" i="1" kern="0" dirty="0">
                <a:solidFill>
                  <a:srgbClr val="3333CC"/>
                </a:solidFill>
              </a:rPr>
              <a:t>Indirect addressing</a:t>
            </a:r>
            <a:r>
              <a:rPr lang="en-US" altLang="en-US" sz="2600" kern="0" dirty="0"/>
              <a:t> gives the address of the address of the data in the instruction.</a:t>
            </a:r>
          </a:p>
          <a:p>
            <a:pPr marL="735013" lvl="1" indent="-334963" defTabSz="914400" eaLnBrk="1" hangingPunct="1">
              <a:lnSpc>
                <a:spcPct val="90000"/>
              </a:lnSpc>
            </a:pPr>
            <a:r>
              <a:rPr lang="en-US" sz="1800" kern="0" dirty="0">
                <a:solidFill>
                  <a:srgbClr val="0070C0"/>
                </a:solidFill>
                <a:latin typeface="arial" panose="020B0604020202020204" pitchFamily="34" charset="0"/>
              </a:rPr>
              <a:t>In a higher-level language, we refer to it as pointers.</a:t>
            </a:r>
          </a:p>
          <a:p>
            <a:pPr marL="334963" indent="-334963" defTabSz="914400" eaLnBrk="1" hangingPunct="1">
              <a:lnSpc>
                <a:spcPct val="90000"/>
              </a:lnSpc>
            </a:pPr>
            <a:r>
              <a:rPr lang="en-US" altLang="en-US" sz="2200" kern="0" dirty="0">
                <a:solidFill>
                  <a:srgbClr val="0070C0"/>
                </a:solidFill>
                <a:latin typeface="arial" panose="020B0604020202020204" pitchFamily="34" charset="0"/>
              </a:rPr>
              <a:t>ADD X3, X2</a:t>
            </a:r>
            <a:endParaRPr lang="en-US" altLang="en-US" sz="2200" kern="0" dirty="0">
              <a:solidFill>
                <a:srgbClr val="0070C0"/>
              </a:solidFill>
            </a:endParaRPr>
          </a:p>
        </p:txBody>
      </p:sp>
    </p:spTree>
    <p:extLst>
      <p:ext uri="{BB962C8B-B14F-4D97-AF65-F5344CB8AC3E}">
        <p14:creationId xmlns:p14="http://schemas.microsoft.com/office/powerpoint/2010/main" val="135864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347487-963E-21FC-58E8-64FBF6C8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39850"/>
            <a:ext cx="7620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72706" name="Rectangle 2">
            <a:extLst>
              <a:ext uri="{FF2B5EF4-FFF2-40B4-BE49-F238E27FC236}">
                <a16:creationId xmlns:a16="http://schemas.microsoft.com/office/drawing/2014/main" id="{430BBB35-1CAB-9E0A-2B32-68A4D4E5110D}"/>
              </a:ext>
            </a:extLst>
          </p:cNvPr>
          <p:cNvSpPr>
            <a:spLocks noGrp="1" noChangeArrowheads="1"/>
          </p:cNvSpPr>
          <p:nvPr>
            <p:ph type="title"/>
          </p:nvPr>
        </p:nvSpPr>
        <p:spPr>
          <a:xfrm>
            <a:off x="450777" y="260350"/>
            <a:ext cx="7181923" cy="555625"/>
          </a:xfrm>
          <a:noFill/>
        </p:spPr>
        <p:txBody>
          <a:bodyPr/>
          <a:lstStyle/>
          <a:p>
            <a:pPr eaLnBrk="1" hangingPunct="1"/>
            <a:r>
              <a:rPr lang="en-US" altLang="en-US" sz="2700" b="1" dirty="0"/>
              <a:t>Register and Immediate addressing mode</a:t>
            </a:r>
            <a:endParaRPr lang="en-US" altLang="en-US" sz="2700" dirty="0"/>
          </a:p>
        </p:txBody>
      </p:sp>
      <p:sp>
        <p:nvSpPr>
          <p:cNvPr id="72707" name="Rectangle 3">
            <a:extLst>
              <a:ext uri="{FF2B5EF4-FFF2-40B4-BE49-F238E27FC236}">
                <a16:creationId xmlns:a16="http://schemas.microsoft.com/office/drawing/2014/main" id="{F76BC8CD-C5B1-E5E7-5C1B-11C2DCA4ABD7}"/>
              </a:ext>
            </a:extLst>
          </p:cNvPr>
          <p:cNvSpPr>
            <a:spLocks noGrp="1" noChangeArrowheads="1"/>
          </p:cNvSpPr>
          <p:nvPr>
            <p:ph idx="1"/>
          </p:nvPr>
        </p:nvSpPr>
        <p:spPr>
          <a:xfrm>
            <a:off x="380999" y="1250848"/>
            <a:ext cx="4354197" cy="1365738"/>
          </a:xfrm>
          <a:noFill/>
        </p:spPr>
        <p:txBody>
          <a:bodyPr/>
          <a:lstStyle/>
          <a:p>
            <a:pPr marL="334963" indent="-334963" eaLnBrk="1" hangingPunct="1">
              <a:lnSpc>
                <a:spcPct val="90000"/>
              </a:lnSpc>
            </a:pPr>
            <a:r>
              <a:rPr lang="en-US" altLang="en-US" sz="2600" i="1" dirty="0">
                <a:solidFill>
                  <a:srgbClr val="3333CC"/>
                </a:solidFill>
              </a:rPr>
              <a:t>Register addressing</a:t>
            </a:r>
            <a:r>
              <a:rPr lang="en-US" altLang="en-US" sz="2600" dirty="0"/>
              <a:t> is where the data is located in a register.</a:t>
            </a:r>
          </a:p>
        </p:txBody>
      </p:sp>
      <p:sp>
        <p:nvSpPr>
          <p:cNvPr id="72708" name="AutoShape 4">
            <a:hlinkClick r:id="" action="ppaction://hlinkshowjump?jump=nextslide" highlightClick="1"/>
            <a:extLst>
              <a:ext uri="{FF2B5EF4-FFF2-40B4-BE49-F238E27FC236}">
                <a16:creationId xmlns:a16="http://schemas.microsoft.com/office/drawing/2014/main" id="{5D77451F-8688-6B1A-CBA4-0015CEF814BD}"/>
              </a:ext>
            </a:extLst>
          </p:cNvPr>
          <p:cNvSpPr>
            <a:spLocks noChangeArrowheads="1"/>
          </p:cNvSpPr>
          <p:nvPr/>
        </p:nvSpPr>
        <p:spPr bwMode="auto">
          <a:xfrm>
            <a:off x="7092950" y="6165850"/>
            <a:ext cx="1079500" cy="431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chemeClr val="accent1"/>
              </a:buClr>
              <a:buFont typeface="Wingdings" pitchFamily="2" charset="2"/>
              <a:buChar char="l"/>
              <a:defRPr sz="3200">
                <a:solidFill>
                  <a:schemeClr val="tx1"/>
                </a:solidFill>
                <a:latin typeface="Arial" panose="020B0604020202020204" pitchFamily="34" charset="0"/>
                <a:ea typeface="MS PGothic" panose="020B0600070205080204" pitchFamily="34" charset="-128"/>
                <a:cs typeface="Angsana New" panose="02020603050405020304" pitchFamily="18" charset="-34"/>
              </a:defRPr>
            </a:lvl1pPr>
            <a:lvl2pPr marL="742950" indent="-285750">
              <a:spcBef>
                <a:spcPct val="20000"/>
              </a:spcBef>
              <a:buClr>
                <a:schemeClr val="accent1"/>
              </a:buClr>
              <a:buFont typeface="Wingdings" pitchFamily="2" charset="2"/>
              <a:buChar char="¡"/>
              <a:defRPr sz="2700">
                <a:solidFill>
                  <a:srgbClr val="663300"/>
                </a:solidFill>
                <a:latin typeface="Arial" panose="020B0604020202020204" pitchFamily="34" charset="0"/>
                <a:ea typeface="Angsana New" panose="02020603050405020304" pitchFamily="18" charset="-34"/>
                <a:cs typeface="Angsana New" panose="02020603050405020304" pitchFamily="18" charset="-34"/>
              </a:defRPr>
            </a:lvl2pPr>
            <a:lvl3pPr marL="1143000" indent="-228600">
              <a:spcBef>
                <a:spcPct val="20000"/>
              </a:spcBef>
              <a:buClr>
                <a:schemeClr val="accent1"/>
              </a:buClr>
              <a:buFont typeface="Wingdings" pitchFamily="2" charset="2"/>
              <a:buChar char="l"/>
              <a:defRPr sz="2300">
                <a:solidFill>
                  <a:srgbClr val="FF3300"/>
                </a:solidFill>
                <a:latin typeface="Arial" panose="020B0604020202020204" pitchFamily="34" charset="0"/>
                <a:ea typeface="Angsana New" panose="02020603050405020304" pitchFamily="18" charset="-34"/>
                <a:cs typeface="Angsana New" panose="02020603050405020304" pitchFamily="18" charset="-34"/>
              </a:defRPr>
            </a:lvl3pPr>
            <a:lvl4pPr marL="1600200" indent="-228600">
              <a:spcBef>
                <a:spcPct val="20000"/>
              </a:spcBef>
              <a:buClr>
                <a:schemeClr val="accent1"/>
              </a:buClr>
              <a:buChar char="•"/>
              <a:defRPr sz="2000">
                <a:solidFill>
                  <a:srgbClr val="FF9900"/>
                </a:solidFill>
                <a:latin typeface="Arial" panose="020B0604020202020204" pitchFamily="34" charset="0"/>
                <a:ea typeface="Angsana New" panose="02020603050405020304" pitchFamily="18" charset="-34"/>
                <a:cs typeface="Angsana New" panose="02020603050405020304" pitchFamily="18" charset="-34"/>
              </a:defRPr>
            </a:lvl4pPr>
            <a:lvl5pPr marL="2057400" indent="-228600">
              <a:spcBef>
                <a:spcPct val="20000"/>
              </a:spcBef>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20000"/>
              </a:spcBef>
              <a:spcAft>
                <a:spcPct val="0"/>
              </a:spcAft>
              <a:buClr>
                <a:schemeClr val="accent1"/>
              </a:buClr>
              <a:buFont typeface="Wingdings" pitchFamily="2" charset="2"/>
              <a:buChar char=""/>
              <a:defRPr sz="2000">
                <a:solidFill>
                  <a:srgbClr val="CCCC00"/>
                </a:solidFill>
                <a:latin typeface="Arial" panose="020B0604020202020204" pitchFamily="34" charset="0"/>
                <a:ea typeface="Angsana New" panose="02020603050405020304" pitchFamily="18" charset="-34"/>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h-TH"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ngsana New" panose="02020603050405020304" pitchFamily="18" charset="-34"/>
            </a:endParaRPr>
          </a:p>
        </p:txBody>
      </p:sp>
      <p:grpSp>
        <p:nvGrpSpPr>
          <p:cNvPr id="4" name="Group 3">
            <a:extLst>
              <a:ext uri="{FF2B5EF4-FFF2-40B4-BE49-F238E27FC236}">
                <a16:creationId xmlns:a16="http://schemas.microsoft.com/office/drawing/2014/main" id="{88BA546C-3BAB-2407-95F3-74354D594829}"/>
              </a:ext>
            </a:extLst>
          </p:cNvPr>
          <p:cNvGrpSpPr/>
          <p:nvPr/>
        </p:nvGrpSpPr>
        <p:grpSpPr>
          <a:xfrm>
            <a:off x="4735197" y="3770142"/>
            <a:ext cx="4282194" cy="2926080"/>
            <a:chOff x="4735197" y="3770142"/>
            <a:chExt cx="4282194" cy="2926080"/>
          </a:xfrm>
          <a:solidFill>
            <a:schemeClr val="bg1"/>
          </a:solidFill>
        </p:grpSpPr>
        <p:sp>
          <p:nvSpPr>
            <p:cNvPr id="2" name="Rectangle 1">
              <a:extLst>
                <a:ext uri="{FF2B5EF4-FFF2-40B4-BE49-F238E27FC236}">
                  <a16:creationId xmlns:a16="http://schemas.microsoft.com/office/drawing/2014/main" id="{4C868BA5-81A0-405D-9CCC-42296B6A2826}"/>
                </a:ext>
              </a:extLst>
            </p:cNvPr>
            <p:cNvSpPr/>
            <p:nvPr/>
          </p:nvSpPr>
          <p:spPr bwMode="auto">
            <a:xfrm>
              <a:off x="5697417" y="3770142"/>
              <a:ext cx="3319974" cy="2926080"/>
            </a:xfrm>
            <a:prstGeom prst="rect">
              <a:avLst/>
            </a:prstGeom>
            <a:grp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H" sz="1800" b="0" i="0" u="none" strike="noStrike" cap="none" normalizeH="0" baseline="0">
                <a:ln>
                  <a:noFill/>
                </a:ln>
                <a:solidFill>
                  <a:schemeClr val="tx1"/>
                </a:solidFill>
                <a:effectLst/>
                <a:latin typeface="Arial" charset="0"/>
                <a:cs typeface="Angsana New" pitchFamily="18" charset="-34"/>
              </a:endParaRPr>
            </a:p>
          </p:txBody>
        </p:sp>
        <p:sp>
          <p:nvSpPr>
            <p:cNvPr id="3" name="Rectangle 2">
              <a:extLst>
                <a:ext uri="{FF2B5EF4-FFF2-40B4-BE49-F238E27FC236}">
                  <a16:creationId xmlns:a16="http://schemas.microsoft.com/office/drawing/2014/main" id="{532B3D06-13BC-033E-BBC0-D0416D041381}"/>
                </a:ext>
              </a:extLst>
            </p:cNvPr>
            <p:cNvSpPr/>
            <p:nvPr/>
          </p:nvSpPr>
          <p:spPr bwMode="auto">
            <a:xfrm>
              <a:off x="4735197" y="4232032"/>
              <a:ext cx="3319974" cy="987082"/>
            </a:xfrm>
            <a:prstGeom prst="rect">
              <a:avLst/>
            </a:prstGeom>
            <a:grp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TH" sz="1800" b="0" i="0" u="none" strike="noStrike" cap="none" normalizeH="0" baseline="0">
                <a:ln>
                  <a:noFill/>
                </a:ln>
                <a:solidFill>
                  <a:schemeClr val="tx1"/>
                </a:solidFill>
                <a:effectLst/>
                <a:latin typeface="Arial" charset="0"/>
                <a:cs typeface="Angsana New" pitchFamily="18" charset="-34"/>
              </a:endParaRPr>
            </a:p>
          </p:txBody>
        </p:sp>
      </p:grpSp>
      <p:sp>
        <p:nvSpPr>
          <p:cNvPr id="5" name="Rectangle 3">
            <a:extLst>
              <a:ext uri="{FF2B5EF4-FFF2-40B4-BE49-F238E27FC236}">
                <a16:creationId xmlns:a16="http://schemas.microsoft.com/office/drawing/2014/main" id="{703AF7DE-A19B-7428-863F-502DDE76D2FF}"/>
              </a:ext>
            </a:extLst>
          </p:cNvPr>
          <p:cNvSpPr txBox="1">
            <a:spLocks noChangeArrowheads="1"/>
          </p:cNvSpPr>
          <p:nvPr/>
        </p:nvSpPr>
        <p:spPr bwMode="auto">
          <a:xfrm>
            <a:off x="5566119" y="4442949"/>
            <a:ext cx="3451272" cy="215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rgbClr val="663300"/>
                </a:solidFill>
                <a:latin typeface="+mn-lt"/>
                <a:ea typeface="Angsana New"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rgbClr val="FF3300"/>
                </a:solidFill>
                <a:latin typeface="+mn-lt"/>
                <a:ea typeface="Angsana New" charset="0"/>
                <a:cs typeface="+mn-cs"/>
              </a:defRPr>
            </a:lvl3pPr>
            <a:lvl4pPr marL="1600200" indent="-228600" algn="l" rtl="0" eaLnBrk="0" fontAlgn="base" hangingPunct="0">
              <a:spcBef>
                <a:spcPct val="20000"/>
              </a:spcBef>
              <a:spcAft>
                <a:spcPct val="0"/>
              </a:spcAft>
              <a:buClr>
                <a:schemeClr val="accent1"/>
              </a:buClr>
              <a:buChar char="•"/>
              <a:defRPr sz="2000">
                <a:solidFill>
                  <a:srgbClr val="FF9900"/>
                </a:solidFill>
                <a:latin typeface="+mn-lt"/>
                <a:ea typeface="Angsana New"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rgbClr val="CCCC00"/>
                </a:solidFill>
                <a:latin typeface="+mn-lt"/>
                <a:ea typeface="Angsana New"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9pPr>
          </a:lstStyle>
          <a:p>
            <a:pPr marL="334963" indent="-334963" defTabSz="914400" eaLnBrk="1" hangingPunct="1">
              <a:lnSpc>
                <a:spcPct val="90000"/>
              </a:lnSpc>
            </a:pPr>
            <a:r>
              <a:rPr lang="en-US" altLang="en-US" sz="2600" i="1" kern="0" dirty="0">
                <a:solidFill>
                  <a:srgbClr val="3333CC"/>
                </a:solidFill>
              </a:rPr>
              <a:t>Immediate addressing</a:t>
            </a:r>
            <a:r>
              <a:rPr lang="en-US" altLang="en-US" sz="2600" kern="0" dirty="0"/>
              <a:t> is where the data is part of the instruction.</a:t>
            </a:r>
          </a:p>
          <a:p>
            <a:pPr marL="735013" lvl="1" indent="-334963" defTabSz="914400" eaLnBrk="1" hangingPunct="1">
              <a:lnSpc>
                <a:spcPct val="90000"/>
              </a:lnSpc>
            </a:pPr>
            <a:r>
              <a:rPr lang="en-US" sz="1600" b="0" i="0" u="none" strike="noStrike" dirty="0">
                <a:solidFill>
                  <a:srgbClr val="333333"/>
                </a:solidFill>
                <a:effectLst/>
                <a:latin typeface="Roboto" panose="02000000000000000000" pitchFamily="2" charset="0"/>
              </a:rPr>
              <a:t>Add R2, #100</a:t>
            </a:r>
            <a:endParaRPr lang="en-US" altLang="en-US" sz="2100" kern="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D2AA635-7C82-FE29-58EF-BFAC8E0A0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46" t="7590" r="10000" b="1913"/>
          <a:stretch/>
        </p:blipFill>
        <p:spPr bwMode="auto">
          <a:xfrm>
            <a:off x="1997613" y="460875"/>
            <a:ext cx="7146387" cy="59362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08EB18-3BD6-04A7-F776-D4051AF537E3}"/>
              </a:ext>
            </a:extLst>
          </p:cNvPr>
          <p:cNvSpPr>
            <a:spLocks noGrp="1"/>
          </p:cNvSpPr>
          <p:nvPr>
            <p:ph type="title"/>
          </p:nvPr>
        </p:nvSpPr>
        <p:spPr>
          <a:xfrm>
            <a:off x="457200" y="274638"/>
            <a:ext cx="4635305" cy="850900"/>
          </a:xfrm>
        </p:spPr>
        <p:txBody>
          <a:bodyPr/>
          <a:lstStyle/>
          <a:p>
            <a:r>
              <a:rPr lang="en-TH" dirty="0"/>
              <a:t>Register indirect addressing mode</a:t>
            </a:r>
          </a:p>
        </p:txBody>
      </p:sp>
      <p:sp>
        <p:nvSpPr>
          <p:cNvPr id="4" name="Rectangle 3">
            <a:extLst>
              <a:ext uri="{FF2B5EF4-FFF2-40B4-BE49-F238E27FC236}">
                <a16:creationId xmlns:a16="http://schemas.microsoft.com/office/drawing/2014/main" id="{41F71409-1AB1-EF6B-70BC-8C2959FF8EA0}"/>
              </a:ext>
            </a:extLst>
          </p:cNvPr>
          <p:cNvSpPr txBox="1">
            <a:spLocks noChangeArrowheads="1"/>
          </p:cNvSpPr>
          <p:nvPr/>
        </p:nvSpPr>
        <p:spPr bwMode="auto">
          <a:xfrm>
            <a:off x="198119" y="1444284"/>
            <a:ext cx="4008119" cy="1101969"/>
          </a:xfrm>
          <a:prstGeom prst="rect">
            <a:avLst/>
          </a:prstGeom>
          <a:noFill/>
          <a:ln>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rgbClr val="663300"/>
                </a:solidFill>
                <a:latin typeface="+mn-lt"/>
                <a:ea typeface="Angsana New"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rgbClr val="FF3300"/>
                </a:solidFill>
                <a:latin typeface="+mn-lt"/>
                <a:ea typeface="Angsana New" charset="0"/>
                <a:cs typeface="+mn-cs"/>
              </a:defRPr>
            </a:lvl3pPr>
            <a:lvl4pPr marL="1600200" indent="-228600" algn="l" rtl="0" eaLnBrk="0" fontAlgn="base" hangingPunct="0">
              <a:spcBef>
                <a:spcPct val="20000"/>
              </a:spcBef>
              <a:spcAft>
                <a:spcPct val="0"/>
              </a:spcAft>
              <a:buClr>
                <a:schemeClr val="accent1"/>
              </a:buClr>
              <a:buChar char="•"/>
              <a:defRPr sz="2000">
                <a:solidFill>
                  <a:srgbClr val="FF9900"/>
                </a:solidFill>
                <a:latin typeface="+mn-lt"/>
                <a:ea typeface="Angsana New"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rgbClr val="CCCC00"/>
                </a:solidFill>
                <a:latin typeface="+mn-lt"/>
                <a:ea typeface="Angsana New"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rgbClr val="CCCC00"/>
                </a:solidFill>
                <a:latin typeface="+mn-lt"/>
                <a:cs typeface="+mn-cs"/>
              </a:defRPr>
            </a:lvl9pPr>
          </a:lstStyle>
          <a:p>
            <a:pPr marL="334963" indent="-334963" defTabSz="914400"/>
            <a:r>
              <a:rPr lang="en-US" altLang="en-US" sz="2600" kern="0" dirty="0">
                <a:latin typeface="Arial" charset="0"/>
              </a:rPr>
              <a:t>uses a register to store the address of the address of the data.</a:t>
            </a:r>
          </a:p>
          <a:p>
            <a:pPr marL="334963" indent="-334963" defTabSz="914400"/>
            <a:r>
              <a:rPr lang="en-US" sz="1600" b="0" i="0" u="none" strike="noStrike" dirty="0">
                <a:solidFill>
                  <a:srgbClr val="333333"/>
                </a:solidFill>
                <a:effectLst/>
                <a:latin typeface="Roboto" panose="02000000000000000000" pitchFamily="2" charset="0"/>
              </a:rPr>
              <a:t>Load X3, (X2) 	</a:t>
            </a:r>
            <a:endParaRPr lang="en-US" altLang="en-US" sz="2600" kern="0" dirty="0">
              <a:latin typeface="Arial" charset="0"/>
            </a:endParaRPr>
          </a:p>
        </p:txBody>
      </p:sp>
      <p:sp>
        <p:nvSpPr>
          <p:cNvPr id="3" name="TextBox 2">
            <a:extLst>
              <a:ext uri="{FF2B5EF4-FFF2-40B4-BE49-F238E27FC236}">
                <a16:creationId xmlns:a16="http://schemas.microsoft.com/office/drawing/2014/main" id="{B9245B34-F36B-DA4A-114F-78838BB4EFB0}"/>
              </a:ext>
            </a:extLst>
          </p:cNvPr>
          <p:cNvSpPr txBox="1"/>
          <p:nvPr/>
        </p:nvSpPr>
        <p:spPr>
          <a:xfrm>
            <a:off x="7132099" y="1568784"/>
            <a:ext cx="338554" cy="369332"/>
          </a:xfrm>
          <a:prstGeom prst="rect">
            <a:avLst/>
          </a:prstGeom>
          <a:solidFill>
            <a:srgbClr val="EFD79F"/>
          </a:solidFill>
        </p:spPr>
        <p:txBody>
          <a:bodyPr wrap="none" rtlCol="0">
            <a:spAutoFit/>
          </a:bodyPr>
          <a:lstStyle/>
          <a:p>
            <a:r>
              <a:rPr lang="en-TH" dirty="0"/>
              <a:t>A</a:t>
            </a:r>
          </a:p>
        </p:txBody>
      </p:sp>
    </p:spTree>
    <p:extLst>
      <p:ext uri="{BB962C8B-B14F-4D97-AF65-F5344CB8AC3E}">
        <p14:creationId xmlns:p14="http://schemas.microsoft.com/office/powerpoint/2010/main" val="2836683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ngsana New" pitchFamily="18" charset="-34"/>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352</TotalTime>
  <Words>2175</Words>
  <Application>Microsoft Macintosh PowerPoint</Application>
  <PresentationFormat>On-screen Show (4:3)</PresentationFormat>
  <Paragraphs>223</Paragraphs>
  <Slides>35</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Arial</vt:lpstr>
      <vt:lpstr>Calibri</vt:lpstr>
      <vt:lpstr>Calibri Light</vt:lpstr>
      <vt:lpstr>Courier New</vt:lpstr>
      <vt:lpstr>Monotype Sorts</vt:lpstr>
      <vt:lpstr>Roboto</vt:lpstr>
      <vt:lpstr>Times New Roman</vt:lpstr>
      <vt:lpstr>Verdana</vt:lpstr>
      <vt:lpstr>Wingdings</vt:lpstr>
      <vt:lpstr>Office Theme</vt:lpstr>
      <vt:lpstr>Watermark</vt:lpstr>
      <vt:lpstr>Lecture 9 Addressing and Instruction Level Pipelining</vt:lpstr>
      <vt:lpstr>Learning objectives</vt:lpstr>
      <vt:lpstr>Instruction Formats</vt:lpstr>
      <vt:lpstr>Instruction Formats</vt:lpstr>
      <vt:lpstr>How Many Addresses should it be?</vt:lpstr>
      <vt:lpstr>Addressing mode</vt:lpstr>
      <vt:lpstr>Direct and Indirect Addressing</vt:lpstr>
      <vt:lpstr>Register and Immediate addressing mode</vt:lpstr>
      <vt:lpstr>Register indirect addressing mode</vt:lpstr>
      <vt:lpstr>Indexed Addressing modes</vt:lpstr>
      <vt:lpstr>Other methods of addressing</vt:lpstr>
      <vt:lpstr>5.4 Addressing</vt:lpstr>
      <vt:lpstr>Addressing</vt:lpstr>
      <vt:lpstr>Instruction-Level Pipelining (ILP)   http://www.intel.com/content/www/us/en/silicon-innovations/standards-14nm-explained-video.html </vt:lpstr>
      <vt:lpstr>Instruction-Level Pipelining</vt:lpstr>
      <vt:lpstr>Example of executing small steps in parallel to increasing throughput: Laying the water pipe </vt:lpstr>
      <vt:lpstr>Instruction-Level Pipelining</vt:lpstr>
      <vt:lpstr>Instruction-Level Pipelining</vt:lpstr>
      <vt:lpstr>Instruction-Level Pipelining</vt:lpstr>
      <vt:lpstr>Instruction-Level Pipelining</vt:lpstr>
      <vt:lpstr>Instruction-Level Pipelining</vt:lpstr>
      <vt:lpstr>PowerPoint Presentation</vt:lpstr>
      <vt:lpstr>Real-World Examples of ISAs</vt:lpstr>
      <vt:lpstr>Real-World Examples of ISAs</vt:lpstr>
      <vt:lpstr>The Pentium 4 Instruction Formats</vt:lpstr>
      <vt:lpstr>Real-World Examples of ISAs</vt:lpstr>
      <vt:lpstr>Real-World Examples of ISAs</vt:lpstr>
      <vt:lpstr>Real-World Examples of ISAs</vt:lpstr>
      <vt:lpstr>Real-World Examples of ISAs</vt:lpstr>
      <vt:lpstr>Real-World Examples of ISAs</vt:lpstr>
      <vt:lpstr>Real-World Examples of ISAs</vt:lpstr>
      <vt:lpstr>Real-World Examples of ISAs</vt:lpstr>
      <vt:lpstr>ARM Instruction format for the 32-bit version.</vt:lpstr>
      <vt:lpstr>Real-World Examples of ISAs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Addressing and Piplining of instruction</dc:title>
  <dc:creator>BUNTHIT WATANAPA</dc:creator>
  <cp:lastModifiedBy>BUNTHIT WATANAPA</cp:lastModifiedBy>
  <cp:revision>1</cp:revision>
  <dcterms:created xsi:type="dcterms:W3CDTF">2023-03-12T09:03:06Z</dcterms:created>
  <dcterms:modified xsi:type="dcterms:W3CDTF">2023-03-21T03:40:33Z</dcterms:modified>
</cp:coreProperties>
</file>