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769E212-0B1B-4352-8ECC-4B7E76C5CC64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de-DE" sz="4400" spc="-1" strike="noStrike">
                <a:latin typeface="Arial"/>
              </a:rPr>
              <a:t>Shadow Pipeline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Read data into List(Dataset(row))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FlatMap each row to Tuple(Value, Set(ColumnName(of Value)) for each Value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Filter duplicates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Merge into one pipeline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Merge Sets on Value to get Tuple(Value, Set(ColumnNames(where Value is contained))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  <a:ea typeface="Microsoft YaHei"/>
              </a:rPr>
              <a:t>FlatMap each Set to Tuple</a:t>
            </a:r>
            <a:r>
              <a:rPr b="0" lang="de-DE" sz="1400" spc="-1" strike="noStrike">
                <a:latin typeface="Arial"/>
              </a:rPr>
              <a:t>(ColumnName, Set(other ColumnNames)) for each ColumnName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Intersect on ColumnName to get Tuple(ColumnName, Set(dependend ColumnNames))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Filter empty sets</a:t>
            </a:r>
            <a:endParaRPr b="0" lang="de-DE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pc="-1" strike="noStrike">
                <a:latin typeface="Arial"/>
              </a:rPr>
              <a:t>Sort by ColumnName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LibreOffice/6.3.1.2$Windows_X86_64 LibreOffice_project/b79626edf0065ac373bd1df5c28bd630b4424273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2024-01-31T12:58:22Z</dcterms:created>
  <dc:creator/>
  <dc:description/>
  <dc:language>en-GB</dc:language>
  <cp:lastModifiedBy/>
  <dcterms:modified xsi:type="dcterms:W3CDTF">2024-01-31T13:35:16Z</dcterms:modified>
  <cp:revision>1</cp:revision>
  <dc:subject/>
  <dc:title/>
</cp:coreProperties>
</file>