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1C944-52DB-4B97-9271-DF244C9AF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888A88-6E10-4845-9F75-1F02B7013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5AC68-82E3-438C-8CD5-23C0C9AB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D6F1-1DF1-4021-9A3F-DF8F842693D6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6C6B66-09A6-46F2-AEDC-D8DA9D27F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25E5A0-93AD-46EA-9805-FB0B05D3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4308-6000-4E66-B0AC-3D6885FEAA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769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7CCD6-DABD-4A25-B490-4A017C5A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0BD493-8639-44DE-B15F-DA6130FAE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645C43-B08D-43CF-BB9E-3F4C5A63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D6F1-1DF1-4021-9A3F-DF8F842693D6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4C1325-CD54-489F-9856-B76D4E24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2BB548-8B73-4880-973B-B8D622A2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4308-6000-4E66-B0AC-3D6885FEAA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218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A9719C-F58C-4DDE-9909-E2FDED711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90EFCB-3A55-4FBE-930D-1E58D8421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133723-42DC-430E-B63F-0FDB852A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D6F1-1DF1-4021-9A3F-DF8F842693D6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60769-CA6D-4817-8627-344C50FC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162DE8-05D4-40BC-A10E-0851A29F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4308-6000-4E66-B0AC-3D6885FEAA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261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802A7-E254-4BB8-9DA3-5A0B7780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1D0E0E-E072-4EB0-8E11-D0A37C003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7067D1-8A26-4A82-9F14-DB4FBD72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D6F1-1DF1-4021-9A3F-DF8F842693D6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AA4B9D-F62A-480D-88BA-90469D61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0E2C1-BF62-450C-8D1B-BE010A60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4308-6000-4E66-B0AC-3D6885FEAA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98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0FDBB-A82C-41DD-8480-5AB73AB7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326F24-C764-45D6-B0EF-5DB1442F3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539315-AEB9-41F8-9D3A-B935E53B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D6F1-1DF1-4021-9A3F-DF8F842693D6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2B838C-1463-48C2-8DC3-471B6C89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486F1A-A706-4FBD-A525-77F51A61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4308-6000-4E66-B0AC-3D6885FEAA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756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FC8D8-3722-42BA-8084-48109D35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06176-5806-41FF-AA17-07819E341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676B79-ABF7-43AC-88E9-A0B1B14D9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D5EAE2-4E68-4478-87A4-ADB8C65D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D6F1-1DF1-4021-9A3F-DF8F842693D6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47FEE4-5BC9-456B-812D-B887A412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2A3060-58EB-4AFD-941A-6D11CEB1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4308-6000-4E66-B0AC-3D6885FEAA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251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D49FC-17C8-47EA-A76A-493767F8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406DDD-234D-4625-9543-C174939AE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37D6B7-4FC5-4BA4-9AB9-9FEC70CB5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6F0435-E838-4B23-A48F-65FE1E41C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5527ADC-9946-4FBE-98CF-F3BA88EA0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CD32E0-CF11-4308-BF2C-798E6BBB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D6F1-1DF1-4021-9A3F-DF8F842693D6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1AF9582-6BC8-4EF9-B1CD-94973A62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4EBE61-9513-4586-A688-32915FE6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4308-6000-4E66-B0AC-3D6885FEAA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490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D8562-1538-4139-86B8-95B6D7B4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C396E7-1384-4883-AC08-60381335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D6F1-1DF1-4021-9A3F-DF8F842693D6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83CF4B-BF2F-4295-B2C1-377F5558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C22A2F-3D90-459F-A215-2B450FD0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4308-6000-4E66-B0AC-3D6885FEAA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699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65E1959-1954-4B64-856C-D43221D6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D6F1-1DF1-4021-9A3F-DF8F842693D6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3E0AF2-217C-4587-9D3F-D7C01AD2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250FFF-F1C4-435B-8F29-D79E2F03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4308-6000-4E66-B0AC-3D6885FEAA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808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67D3F6-B989-4601-84AA-AD970972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81A286-1F46-4BD8-AF82-773695324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229215-EE15-4259-8E9D-CF05E6ADD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13C425-8F83-4965-990E-A4E32E53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D6F1-1DF1-4021-9A3F-DF8F842693D6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385690-EFEE-4E13-89F0-068FBEA7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61129-7E61-4B1E-BF93-9F364334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4308-6000-4E66-B0AC-3D6885FEAA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714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A82AA-C7FE-4952-A219-49ECCC08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7130CD-8950-4190-B8C6-07D92AFBC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E51A75-B9EF-428F-8994-03EEBE0F1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B45A72-E334-4DBF-906D-9C901A64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D6F1-1DF1-4021-9A3F-DF8F842693D6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DCD5FB-0AC9-4F54-A3B6-F87420B3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C76966-42F6-45E7-8A83-DF39D895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4308-6000-4E66-B0AC-3D6885FEAA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274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BA78E8B-4A1E-49BC-8A63-BBD96E6F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BFFC1-C7B9-4237-8899-57C6FCEE6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3CB3D8-DAA9-4C75-B809-A1B88B2D3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FD6F1-1DF1-4021-9A3F-DF8F842693D6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C9CD98-2565-4E6A-B6CC-B461DF1F4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699D2-D1D4-4426-BFE5-86AD3E52D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94308-6000-4E66-B0AC-3D6885FEAA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319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37D7D9-8D15-45F7-A820-B5EB3D207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CH" sz="5400">
                <a:solidFill>
                  <a:srgbClr val="FFFFFF"/>
                </a:solidFill>
              </a:rPr>
              <a:t>B</a:t>
            </a:r>
            <a:r>
              <a:rPr lang="de-CH" sz="5400">
                <a:solidFill>
                  <a:srgbClr val="FFFFFF"/>
                </a:solidFill>
              </a:rPr>
              <a:t>a</a:t>
            </a:r>
            <a:r>
              <a:rPr lang="en-CH" sz="5400">
                <a:solidFill>
                  <a:srgbClr val="FFFFFF"/>
                </a:solidFill>
              </a:rPr>
              <a:t>u</a:t>
            </a:r>
            <a:r>
              <a:rPr lang="de-CH" sz="5400">
                <a:solidFill>
                  <a:srgbClr val="FFFFFF"/>
                </a:solidFill>
              </a:rPr>
              <a:t>e</a:t>
            </a:r>
            <a:r>
              <a:rPr lang="en-CH" sz="5400">
                <a:solidFill>
                  <a:srgbClr val="FFFFFF"/>
                </a:solidFill>
              </a:rPr>
              <a:t>r</a:t>
            </a:r>
            <a:r>
              <a:rPr lang="de-CH" sz="5400">
                <a:solidFill>
                  <a:srgbClr val="FFFFFF"/>
                </a:solidFill>
              </a:rPr>
              <a:t>n</a:t>
            </a:r>
            <a:r>
              <a:rPr lang="en-CH" sz="5400">
                <a:solidFill>
                  <a:srgbClr val="FFFFFF"/>
                </a:solidFill>
              </a:rPr>
              <a:t>h</a:t>
            </a:r>
            <a:r>
              <a:rPr lang="de-CH" sz="5400">
                <a:solidFill>
                  <a:srgbClr val="FFFFFF"/>
                </a:solidFill>
              </a:rPr>
              <a:t>o</a:t>
            </a:r>
            <a:r>
              <a:rPr lang="en-CH" sz="5400">
                <a:solidFill>
                  <a:srgbClr val="FFFFFF"/>
                </a:solidFill>
              </a:rPr>
              <a:t>f </a:t>
            </a:r>
            <a:r>
              <a:rPr lang="de-CH" sz="5400">
                <a:solidFill>
                  <a:srgbClr val="FFFFFF"/>
                </a:solidFill>
              </a:rPr>
              <a:t>S</a:t>
            </a:r>
            <a:r>
              <a:rPr lang="en-CH" sz="5400">
                <a:solidFill>
                  <a:srgbClr val="FFFFFF"/>
                </a:solidFill>
              </a:rPr>
              <a:t>h</a:t>
            </a:r>
            <a:r>
              <a:rPr lang="de-CH" sz="5400">
                <a:solidFill>
                  <a:srgbClr val="FFFFFF"/>
                </a:solidFill>
              </a:rPr>
              <a:t>o</a:t>
            </a:r>
            <a:r>
              <a:rPr lang="en-CH" sz="5400">
                <a:solidFill>
                  <a:srgbClr val="FFFFFF"/>
                </a:solidFill>
              </a:rPr>
              <a:t>p</a:t>
            </a:r>
            <a:endParaRPr lang="de-CH" sz="540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E650EA-0F47-4FE5-85EE-B5331DC21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CH" sz="1800" dirty="0" err="1">
                <a:solidFill>
                  <a:srgbClr val="FFFFFF"/>
                </a:solidFill>
              </a:rPr>
              <a:t>Projekt</a:t>
            </a:r>
            <a:r>
              <a:rPr lang="en-CH" sz="1800" dirty="0">
                <a:solidFill>
                  <a:srgbClr val="FFFFFF"/>
                </a:solidFill>
              </a:rPr>
              <a:t> Modul 151</a:t>
            </a:r>
          </a:p>
          <a:p>
            <a:pPr algn="r"/>
            <a:r>
              <a:rPr lang="en-CH" sz="1600" dirty="0">
                <a:solidFill>
                  <a:srgbClr val="FFFFFF"/>
                </a:solidFill>
              </a:rPr>
              <a:t>Timon &amp; Ryan</a:t>
            </a:r>
            <a:endParaRPr lang="de-CH" sz="1600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153157A3-83BD-4120-9D6A-E9A863B9D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D9988-D43B-4C84-9771-2BDFDA294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CH" dirty="0"/>
              <a:t>F</a:t>
            </a:r>
            <a:r>
              <a:rPr lang="de-CH" dirty="0"/>
              <a:t>u</a:t>
            </a:r>
            <a:r>
              <a:rPr lang="en-CH" dirty="0"/>
              <a:t>n</a:t>
            </a:r>
            <a:r>
              <a:rPr lang="de-CH" dirty="0"/>
              <a:t>k</a:t>
            </a:r>
            <a:r>
              <a:rPr lang="en-CH" dirty="0"/>
              <a:t>t</a:t>
            </a:r>
            <a:r>
              <a:rPr lang="de-CH" dirty="0"/>
              <a:t>i</a:t>
            </a:r>
            <a:r>
              <a:rPr lang="en-CH" dirty="0"/>
              <a:t>o</a:t>
            </a:r>
            <a:r>
              <a:rPr lang="de-CH" dirty="0"/>
              <a:t>n</a:t>
            </a:r>
            <a:r>
              <a:rPr lang="en-CH" dirty="0"/>
              <a:t>a</a:t>
            </a:r>
            <a:r>
              <a:rPr lang="de-CH" dirty="0"/>
              <a:t>l</a:t>
            </a:r>
            <a:r>
              <a:rPr lang="en-CH" dirty="0" err="1"/>
              <a:t>i</a:t>
            </a:r>
            <a:r>
              <a:rPr lang="de-CH" dirty="0"/>
              <a:t>t</a:t>
            </a:r>
            <a:r>
              <a:rPr lang="en-CH" dirty="0"/>
              <a:t>ä</a:t>
            </a:r>
            <a:r>
              <a:rPr lang="de-CH" dirty="0"/>
              <a:t>t</a:t>
            </a:r>
            <a:r>
              <a:rPr lang="en-CH" dirty="0"/>
              <a:t>e</a:t>
            </a:r>
            <a:r>
              <a:rPr lang="de-CH" dirty="0"/>
              <a:t>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2045E-185B-4AD1-A8EA-211EF18E4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CH" sz="2400" dirty="0"/>
              <a:t>L</a:t>
            </a:r>
            <a:r>
              <a:rPr lang="de-CH" sz="2400" dirty="0"/>
              <a:t>o</a:t>
            </a:r>
            <a:r>
              <a:rPr lang="en-CH" sz="2400" dirty="0"/>
              <a:t>g</a:t>
            </a:r>
            <a:r>
              <a:rPr lang="de-CH" sz="2400" dirty="0"/>
              <a:t>i</a:t>
            </a:r>
            <a:r>
              <a:rPr lang="en-CH" sz="2400" dirty="0"/>
              <a:t>n / </a:t>
            </a:r>
            <a:r>
              <a:rPr lang="de-CH" sz="2400" dirty="0"/>
              <a:t>R</a:t>
            </a:r>
            <a:r>
              <a:rPr lang="en-CH" sz="2400" dirty="0"/>
              <a:t>e</a:t>
            </a:r>
            <a:r>
              <a:rPr lang="de-CH" sz="2400" dirty="0"/>
              <a:t>g</a:t>
            </a:r>
            <a:r>
              <a:rPr lang="en-CH" sz="2400" dirty="0" err="1"/>
              <a:t>i</a:t>
            </a:r>
            <a:r>
              <a:rPr lang="de-CH" sz="2400" dirty="0"/>
              <a:t>s</a:t>
            </a:r>
            <a:r>
              <a:rPr lang="en-CH" sz="2400" dirty="0"/>
              <a:t>t</a:t>
            </a:r>
            <a:r>
              <a:rPr lang="de-CH" sz="2400" dirty="0"/>
              <a:t>r</a:t>
            </a:r>
            <a:r>
              <a:rPr lang="en-CH" sz="2400" dirty="0" err="1"/>
              <a:t>i</a:t>
            </a:r>
            <a:r>
              <a:rPr lang="de-CH" sz="2400" dirty="0"/>
              <a:t>e</a:t>
            </a:r>
            <a:r>
              <a:rPr lang="en-CH" sz="2400" dirty="0"/>
              <a:t>r</a:t>
            </a:r>
            <a:r>
              <a:rPr lang="de-CH" sz="2400" dirty="0"/>
              <a:t>u</a:t>
            </a:r>
            <a:r>
              <a:rPr lang="en-CH" sz="2400" dirty="0"/>
              <a:t>n</a:t>
            </a:r>
            <a:r>
              <a:rPr lang="de-CH" sz="2400" dirty="0"/>
              <a:t>g</a:t>
            </a:r>
            <a:endParaRPr lang="en-CH" sz="2400" dirty="0"/>
          </a:p>
          <a:p>
            <a:r>
              <a:rPr lang="en-CH" sz="2400" dirty="0" err="1"/>
              <a:t>Benutzer</a:t>
            </a:r>
            <a:r>
              <a:rPr lang="en-CH" sz="2400" dirty="0"/>
              <a:t> &amp; Admin </a:t>
            </a:r>
            <a:r>
              <a:rPr lang="en-CH" sz="2400" dirty="0" err="1"/>
              <a:t>Rollen</a:t>
            </a:r>
            <a:endParaRPr lang="en-CH" sz="2400" dirty="0"/>
          </a:p>
          <a:p>
            <a:r>
              <a:rPr lang="en-CH" sz="2400" dirty="0" err="1"/>
              <a:t>Verfügbare</a:t>
            </a:r>
            <a:r>
              <a:rPr lang="en-CH" sz="2400" dirty="0"/>
              <a:t> </a:t>
            </a:r>
            <a:r>
              <a:rPr lang="en-CH" sz="2400" dirty="0" err="1"/>
              <a:t>Produkte</a:t>
            </a:r>
            <a:r>
              <a:rPr lang="en-CH" sz="2400" dirty="0"/>
              <a:t> </a:t>
            </a:r>
            <a:r>
              <a:rPr lang="en-CH" sz="2400" dirty="0" err="1"/>
              <a:t>anzeigen</a:t>
            </a:r>
            <a:endParaRPr lang="en-CH" sz="2400" dirty="0"/>
          </a:p>
          <a:p>
            <a:r>
              <a:rPr lang="en-CH" sz="2400" dirty="0"/>
              <a:t>Details </a:t>
            </a:r>
            <a:r>
              <a:rPr lang="en-CH" sz="2400" dirty="0" err="1"/>
              <a:t>zum</a:t>
            </a:r>
            <a:r>
              <a:rPr lang="en-CH" sz="2400" dirty="0"/>
              <a:t> </a:t>
            </a:r>
            <a:r>
              <a:rPr lang="en-CH" sz="2400" dirty="0" err="1"/>
              <a:t>Produkt</a:t>
            </a:r>
            <a:r>
              <a:rPr lang="en-CH" sz="2400" dirty="0"/>
              <a:t> </a:t>
            </a:r>
            <a:r>
              <a:rPr lang="en-CH" sz="2400" dirty="0" err="1"/>
              <a:t>anzeigen</a:t>
            </a:r>
            <a:endParaRPr lang="en-CH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1BADFE5-C4EB-4A9D-93FC-CB22ACD4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2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23A113-7D95-4931-AD3A-6F425965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</a:t>
            </a:r>
            <a:r>
              <a:rPr lang="de-CH" dirty="0"/>
              <a:t>e</a:t>
            </a:r>
            <a:r>
              <a:rPr lang="en-CH" dirty="0"/>
              <a:t>c</a:t>
            </a:r>
            <a:r>
              <a:rPr lang="de-CH" dirty="0"/>
              <a:t>h</a:t>
            </a:r>
            <a:r>
              <a:rPr lang="en-CH" dirty="0"/>
              <a:t>n</a:t>
            </a:r>
            <a:r>
              <a:rPr lang="de-CH" dirty="0"/>
              <a:t>o</a:t>
            </a:r>
            <a:r>
              <a:rPr lang="en-CH" dirty="0"/>
              <a:t>l</a:t>
            </a:r>
            <a:r>
              <a:rPr lang="de-CH" dirty="0"/>
              <a:t>o</a:t>
            </a:r>
            <a:r>
              <a:rPr lang="en-CH" dirty="0"/>
              <a:t>g</a:t>
            </a:r>
            <a:r>
              <a:rPr lang="de-CH" dirty="0"/>
              <a:t>i</a:t>
            </a:r>
            <a:r>
              <a:rPr lang="en-CH" dirty="0"/>
              <a:t>e</a:t>
            </a:r>
            <a:r>
              <a:rPr lang="de-CH" dirty="0"/>
              <a:t>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3BE5CB67-D51E-4ABD-BC89-54B737519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206966"/>
              </p:ext>
            </p:extLst>
          </p:nvPr>
        </p:nvGraphicFramePr>
        <p:xfrm>
          <a:off x="1700132" y="3058927"/>
          <a:ext cx="8518603" cy="3027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712">
                  <a:extLst>
                    <a:ext uri="{9D8B030D-6E8A-4147-A177-3AD203B41FA5}">
                      <a16:colId xmlns:a16="http://schemas.microsoft.com/office/drawing/2014/main" val="1671453158"/>
                    </a:ext>
                  </a:extLst>
                </a:gridCol>
                <a:gridCol w="2963457">
                  <a:extLst>
                    <a:ext uri="{9D8B030D-6E8A-4147-A177-3AD203B41FA5}">
                      <a16:colId xmlns:a16="http://schemas.microsoft.com/office/drawing/2014/main" val="2394356570"/>
                    </a:ext>
                  </a:extLst>
                </a:gridCol>
                <a:gridCol w="2943434">
                  <a:extLst>
                    <a:ext uri="{9D8B030D-6E8A-4147-A177-3AD203B41FA5}">
                      <a16:colId xmlns:a16="http://schemas.microsoft.com/office/drawing/2014/main" val="1811289091"/>
                    </a:ext>
                  </a:extLst>
                </a:gridCol>
              </a:tblGrid>
              <a:tr h="438008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F</a:t>
                      </a:r>
                      <a:r>
                        <a:rPr lang="de-CH" dirty="0"/>
                        <a:t>r</a:t>
                      </a:r>
                      <a:r>
                        <a:rPr lang="en-CH" dirty="0"/>
                        <a:t>o</a:t>
                      </a:r>
                      <a:r>
                        <a:rPr lang="de-CH" dirty="0"/>
                        <a:t>n</a:t>
                      </a:r>
                      <a:r>
                        <a:rPr lang="en-CH" dirty="0"/>
                        <a:t>t</a:t>
                      </a:r>
                      <a:r>
                        <a:rPr lang="de-CH" dirty="0"/>
                        <a:t>e</a:t>
                      </a:r>
                      <a:r>
                        <a:rPr lang="en-CH" dirty="0"/>
                        <a:t>n</a:t>
                      </a:r>
                      <a:r>
                        <a:rPr lang="de-CH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B</a:t>
                      </a:r>
                      <a:r>
                        <a:rPr lang="de-CH" dirty="0"/>
                        <a:t>a</a:t>
                      </a:r>
                      <a:r>
                        <a:rPr lang="en-CH" dirty="0"/>
                        <a:t>c</a:t>
                      </a:r>
                      <a:r>
                        <a:rPr lang="de-CH" dirty="0"/>
                        <a:t>k</a:t>
                      </a:r>
                      <a:r>
                        <a:rPr lang="en-CH" dirty="0"/>
                        <a:t>e</a:t>
                      </a:r>
                      <a:r>
                        <a:rPr lang="de-CH" dirty="0"/>
                        <a:t>n</a:t>
                      </a:r>
                      <a:r>
                        <a:rPr lang="en-CH" dirty="0"/>
                        <a:t>d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D</a:t>
                      </a:r>
                      <a:r>
                        <a:rPr lang="de-CH" dirty="0"/>
                        <a:t>a</a:t>
                      </a:r>
                      <a:r>
                        <a:rPr lang="en-CH" dirty="0"/>
                        <a:t>t</a:t>
                      </a:r>
                      <a:r>
                        <a:rPr lang="de-CH" dirty="0"/>
                        <a:t>a</a:t>
                      </a:r>
                      <a:r>
                        <a:rPr lang="en-CH" dirty="0"/>
                        <a:t>b</a:t>
                      </a:r>
                      <a:r>
                        <a:rPr lang="de-CH" dirty="0"/>
                        <a:t>a</a:t>
                      </a:r>
                      <a:r>
                        <a:rPr lang="en-CH" dirty="0"/>
                        <a:t>s</a:t>
                      </a:r>
                      <a:r>
                        <a:rPr lang="de-CH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183401"/>
                  </a:ext>
                </a:extLst>
              </a:tr>
              <a:tr h="863240">
                <a:tc>
                  <a:txBody>
                    <a:bodyPr/>
                    <a:lstStyle/>
                    <a:p>
                      <a:r>
                        <a:rPr lang="en-CH" dirty="0"/>
                        <a:t>A</a:t>
                      </a:r>
                      <a:r>
                        <a:rPr lang="de-CH" dirty="0"/>
                        <a:t>n</a:t>
                      </a:r>
                      <a:r>
                        <a:rPr lang="en-CH" dirty="0"/>
                        <a:t>g</a:t>
                      </a:r>
                      <a:r>
                        <a:rPr lang="de-CH" dirty="0"/>
                        <a:t>u</a:t>
                      </a:r>
                      <a:r>
                        <a:rPr lang="en-CH" dirty="0"/>
                        <a:t>l</a:t>
                      </a:r>
                      <a:r>
                        <a:rPr lang="de-CH" dirty="0"/>
                        <a:t>a</a:t>
                      </a:r>
                      <a:r>
                        <a:rPr lang="en-CH" dirty="0"/>
                        <a:t>r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N</a:t>
                      </a:r>
                      <a:r>
                        <a:rPr lang="de-CH" dirty="0"/>
                        <a:t>e</a:t>
                      </a:r>
                      <a:r>
                        <a:rPr lang="en-CH" dirty="0"/>
                        <a:t>s</a:t>
                      </a:r>
                      <a:r>
                        <a:rPr lang="de-CH" dirty="0"/>
                        <a:t>t</a:t>
                      </a:r>
                      <a:r>
                        <a:rPr lang="en-CH" dirty="0"/>
                        <a:t>J</a:t>
                      </a:r>
                      <a:r>
                        <a:rPr lang="de-CH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P</a:t>
                      </a:r>
                      <a:r>
                        <a:rPr lang="de-CH" dirty="0"/>
                        <a:t>o</a:t>
                      </a:r>
                      <a:r>
                        <a:rPr lang="en-CH" dirty="0"/>
                        <a:t>s</a:t>
                      </a:r>
                      <a:r>
                        <a:rPr lang="de-CH" dirty="0"/>
                        <a:t>t</a:t>
                      </a:r>
                      <a:r>
                        <a:rPr lang="en-CH" dirty="0"/>
                        <a:t>g</a:t>
                      </a:r>
                      <a:r>
                        <a:rPr lang="de-CH" dirty="0"/>
                        <a:t>r</a:t>
                      </a:r>
                      <a:r>
                        <a:rPr lang="en-CH" dirty="0"/>
                        <a:t>e</a:t>
                      </a:r>
                      <a:r>
                        <a:rPr lang="de-CH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565676"/>
                  </a:ext>
                </a:extLst>
              </a:tr>
              <a:tr h="863240">
                <a:tc>
                  <a:txBody>
                    <a:bodyPr/>
                    <a:lstStyle/>
                    <a:p>
                      <a:r>
                        <a:rPr lang="en-CH" dirty="0"/>
                        <a:t>B</a:t>
                      </a:r>
                      <a:r>
                        <a:rPr lang="de-CH" dirty="0"/>
                        <a:t>u</a:t>
                      </a:r>
                      <a:r>
                        <a:rPr lang="en-CH" dirty="0"/>
                        <a:t>l</a:t>
                      </a:r>
                      <a:r>
                        <a:rPr lang="de-CH" dirty="0"/>
                        <a:t>m</a:t>
                      </a:r>
                      <a:r>
                        <a:rPr lang="en-CH" dirty="0"/>
                        <a:t>a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</a:t>
                      </a:r>
                      <a:r>
                        <a:rPr lang="de-CH" dirty="0"/>
                        <a:t>e</a:t>
                      </a:r>
                      <a:r>
                        <a:rPr lang="en-CH" dirty="0"/>
                        <a:t>d</a:t>
                      </a:r>
                      <a:r>
                        <a:rPr lang="de-CH" dirty="0"/>
                        <a:t>i</a:t>
                      </a:r>
                      <a:r>
                        <a:rPr lang="en-CH" dirty="0"/>
                        <a:t>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966815"/>
                  </a:ext>
                </a:extLst>
              </a:tr>
              <a:tr h="8632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</a:t>
                      </a:r>
                      <a:r>
                        <a:rPr lang="de-CH" dirty="0"/>
                        <a:t>y</a:t>
                      </a:r>
                      <a:r>
                        <a:rPr lang="en-CH" dirty="0"/>
                        <a:t>p</a:t>
                      </a:r>
                      <a:r>
                        <a:rPr lang="de-CH" dirty="0"/>
                        <a:t>e</a:t>
                      </a:r>
                      <a:r>
                        <a:rPr lang="en-CH" dirty="0"/>
                        <a:t>O</a:t>
                      </a:r>
                      <a:r>
                        <a:rPr lang="de-CH" dirty="0"/>
                        <a:t>R</a:t>
                      </a:r>
                      <a:r>
                        <a:rPr lang="en-CH" dirty="0"/>
                        <a:t>M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35798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0AF7D3BA-4C1A-4C91-90B6-0CB5241905E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462" y="3490535"/>
            <a:ext cx="762742" cy="79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1200EFD-EF42-4CDD-B82E-9D3B8592A78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48" y="4391884"/>
            <a:ext cx="1405370" cy="79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089C449-2875-4393-8EF1-2E9707775B4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689" y="3543466"/>
            <a:ext cx="762742" cy="74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558F55C-1C44-465E-842B-B9BBBE2B717D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0" t="17273" r="23398" b="16718"/>
          <a:stretch/>
        </p:blipFill>
        <p:spPr bwMode="auto">
          <a:xfrm>
            <a:off x="6032776" y="4392212"/>
            <a:ext cx="925154" cy="7699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DF6E241-1418-4201-958C-DEFACE8F05CA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717" y="5270313"/>
            <a:ext cx="808686" cy="7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24CCF7C-7CE1-421B-BF70-526A8C65E670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12" y="3570180"/>
            <a:ext cx="694690" cy="71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642B06B-51E5-4B73-94AF-1DB74D67D3CE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269" y="1427580"/>
            <a:ext cx="1527791" cy="127592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Eckige Klammer links 28">
            <a:extLst>
              <a:ext uri="{FF2B5EF4-FFF2-40B4-BE49-F238E27FC236}">
                <a16:creationId xmlns:a16="http://schemas.microsoft.com/office/drawing/2014/main" id="{E8D105A6-F111-4B19-9896-4FCF6FA00ADA}"/>
              </a:ext>
            </a:extLst>
          </p:cNvPr>
          <p:cNvSpPr/>
          <p:nvPr/>
        </p:nvSpPr>
        <p:spPr>
          <a:xfrm rot="5400000">
            <a:off x="5641767" y="-1466708"/>
            <a:ext cx="635330" cy="8704616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782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>
            <a:extLst>
              <a:ext uri="{FF2B5EF4-FFF2-40B4-BE49-F238E27FC236}">
                <a16:creationId xmlns:a16="http://schemas.microsoft.com/office/drawing/2014/main" id="{9C798A67-E819-4C22-A3AB-238A2D66CF89}"/>
              </a:ext>
            </a:extLst>
          </p:cNvPr>
          <p:cNvSpPr txBox="1"/>
          <p:nvPr/>
        </p:nvSpPr>
        <p:spPr>
          <a:xfrm>
            <a:off x="7485414" y="811946"/>
            <a:ext cx="283226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H" dirty="0"/>
              <a:t>    = R</a:t>
            </a:r>
            <a:r>
              <a:rPr lang="de-CH" dirty="0"/>
              <a:t>E</a:t>
            </a:r>
            <a:r>
              <a:rPr lang="en-CH" dirty="0"/>
              <a:t>ST </a:t>
            </a:r>
            <a:r>
              <a:rPr lang="de-CH" dirty="0"/>
              <a:t>R</a:t>
            </a:r>
            <a:r>
              <a:rPr lang="en-CH" dirty="0"/>
              <a:t>e</a:t>
            </a:r>
            <a:r>
              <a:rPr lang="de-CH" dirty="0"/>
              <a:t>s</a:t>
            </a:r>
            <a:r>
              <a:rPr lang="en-CH" dirty="0"/>
              <a:t>o</a:t>
            </a:r>
            <a:r>
              <a:rPr lang="de-CH" dirty="0"/>
              <a:t>u</a:t>
            </a:r>
            <a:r>
              <a:rPr lang="en-CH" dirty="0"/>
              <a:t>r</a:t>
            </a:r>
            <a:r>
              <a:rPr lang="de-CH" dirty="0"/>
              <a:t>c</a:t>
            </a:r>
            <a:r>
              <a:rPr lang="en-CH" dirty="0"/>
              <a:t>e</a:t>
            </a:r>
          </a:p>
          <a:p>
            <a:r>
              <a:rPr lang="en-CH" dirty="0"/>
              <a:t>    = </a:t>
            </a:r>
            <a:r>
              <a:rPr lang="de-CH" dirty="0"/>
              <a:t>F</a:t>
            </a:r>
            <a:r>
              <a:rPr lang="en-CH" dirty="0"/>
              <a:t>r</a:t>
            </a:r>
            <a:r>
              <a:rPr lang="de-CH" dirty="0"/>
              <a:t>o</a:t>
            </a:r>
            <a:r>
              <a:rPr lang="en-CH" dirty="0"/>
              <a:t>n</a:t>
            </a:r>
            <a:r>
              <a:rPr lang="de-CH" dirty="0"/>
              <a:t>t</a:t>
            </a:r>
            <a:r>
              <a:rPr lang="en-CH" dirty="0"/>
              <a:t>end Service</a:t>
            </a:r>
          </a:p>
          <a:p>
            <a:r>
              <a:rPr lang="en-CH" dirty="0"/>
              <a:t>    = </a:t>
            </a:r>
            <a:r>
              <a:rPr lang="de-CH" dirty="0"/>
              <a:t>R</a:t>
            </a:r>
            <a:r>
              <a:rPr lang="en-CH" dirty="0"/>
              <a:t>EST Call / Response</a:t>
            </a:r>
          </a:p>
          <a:p>
            <a:r>
              <a:rPr lang="en-CH" dirty="0"/>
              <a:t>    = </a:t>
            </a:r>
            <a:r>
              <a:rPr lang="de-CH" dirty="0"/>
              <a:t>A</a:t>
            </a:r>
            <a:r>
              <a:rPr lang="en-CH" dirty="0"/>
              <a:t>u</a:t>
            </a:r>
            <a:r>
              <a:rPr lang="de-CH" dirty="0"/>
              <a:t>t</a:t>
            </a:r>
            <a:r>
              <a:rPr lang="en-CH" dirty="0"/>
              <a:t>h </a:t>
            </a:r>
            <a:r>
              <a:rPr lang="de-CH" dirty="0"/>
              <a:t>G</a:t>
            </a:r>
            <a:r>
              <a:rPr lang="en-CH" dirty="0"/>
              <a:t>u</a:t>
            </a:r>
            <a:r>
              <a:rPr lang="de-CH" dirty="0"/>
              <a:t>a</a:t>
            </a:r>
            <a:r>
              <a:rPr lang="en-CH" dirty="0"/>
              <a:t>r</a:t>
            </a:r>
            <a:r>
              <a:rPr lang="de-CH" dirty="0"/>
              <a:t>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BBFA16-913E-422E-812B-DB9F227E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Schnittstellen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6FEFE59-398A-4A39-977E-B335AAAE18DB}"/>
              </a:ext>
            </a:extLst>
          </p:cNvPr>
          <p:cNvSpPr/>
          <p:nvPr/>
        </p:nvSpPr>
        <p:spPr>
          <a:xfrm>
            <a:off x="1741713" y="2750382"/>
            <a:ext cx="2164278" cy="256507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41E41CC-77FA-4290-971D-33680E339DE8}"/>
              </a:ext>
            </a:extLst>
          </p:cNvPr>
          <p:cNvSpPr/>
          <p:nvPr/>
        </p:nvSpPr>
        <p:spPr>
          <a:xfrm>
            <a:off x="7485414" y="2750382"/>
            <a:ext cx="2719450" cy="256507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FD8E123-4FAF-43EE-B925-C84E3E3C3F00}"/>
              </a:ext>
            </a:extLst>
          </p:cNvPr>
          <p:cNvSpPr txBox="1"/>
          <p:nvPr/>
        </p:nvSpPr>
        <p:spPr>
          <a:xfrm>
            <a:off x="2304306" y="2924253"/>
            <a:ext cx="103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F</a:t>
            </a:r>
            <a:r>
              <a:rPr lang="de-CH" dirty="0"/>
              <a:t>r</a:t>
            </a:r>
            <a:r>
              <a:rPr lang="en-CH" dirty="0"/>
              <a:t>o</a:t>
            </a:r>
            <a:r>
              <a:rPr lang="de-CH" dirty="0"/>
              <a:t>n</a:t>
            </a:r>
            <a:r>
              <a:rPr lang="en-CH" dirty="0"/>
              <a:t>t</a:t>
            </a:r>
            <a:r>
              <a:rPr lang="de-CH" dirty="0"/>
              <a:t>e</a:t>
            </a:r>
            <a:r>
              <a:rPr lang="en-CH" dirty="0"/>
              <a:t>n</a:t>
            </a:r>
            <a:r>
              <a:rPr lang="de-CH" dirty="0"/>
              <a:t>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7F9B671-4E75-4E55-83ED-5BA63C112DA8}"/>
              </a:ext>
            </a:extLst>
          </p:cNvPr>
          <p:cNvSpPr txBox="1"/>
          <p:nvPr/>
        </p:nvSpPr>
        <p:spPr>
          <a:xfrm>
            <a:off x="8358745" y="2885177"/>
            <a:ext cx="97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Backend</a:t>
            </a:r>
            <a:endParaRPr lang="de-CH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4C126A4-B837-4B3F-8C8D-B776B57D237C}"/>
              </a:ext>
            </a:extLst>
          </p:cNvPr>
          <p:cNvCxnSpPr>
            <a:cxnSpLocks/>
          </p:cNvCxnSpPr>
          <p:nvPr/>
        </p:nvCxnSpPr>
        <p:spPr>
          <a:xfrm>
            <a:off x="3905991" y="3654104"/>
            <a:ext cx="357942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0B857E9A-549A-4510-BD1C-44BC84D7349A}"/>
              </a:ext>
            </a:extLst>
          </p:cNvPr>
          <p:cNvSpPr txBox="1"/>
          <p:nvPr/>
        </p:nvSpPr>
        <p:spPr>
          <a:xfrm>
            <a:off x="4712525" y="3277544"/>
            <a:ext cx="107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R</a:t>
            </a:r>
            <a:r>
              <a:rPr lang="de-CH" dirty="0"/>
              <a:t>E</a:t>
            </a:r>
            <a:r>
              <a:rPr lang="en-CH" dirty="0"/>
              <a:t>S</a:t>
            </a:r>
            <a:r>
              <a:rPr lang="de-CH" dirty="0"/>
              <a:t>T</a:t>
            </a:r>
            <a:r>
              <a:rPr lang="en-CH" dirty="0"/>
              <a:t> </a:t>
            </a:r>
            <a:r>
              <a:rPr lang="de-CH" dirty="0"/>
              <a:t>C</a:t>
            </a:r>
            <a:r>
              <a:rPr lang="en-CH" dirty="0"/>
              <a:t>a</a:t>
            </a:r>
            <a:r>
              <a:rPr lang="de-CH" dirty="0"/>
              <a:t>l</a:t>
            </a:r>
            <a:r>
              <a:rPr lang="en-CH" dirty="0"/>
              <a:t>l</a:t>
            </a:r>
            <a:endParaRPr lang="de-CH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DA7AD7E-F23C-41C4-99C3-201D7BBD4505}"/>
              </a:ext>
            </a:extLst>
          </p:cNvPr>
          <p:cNvSpPr/>
          <p:nvPr/>
        </p:nvSpPr>
        <p:spPr>
          <a:xfrm>
            <a:off x="7113320" y="3447473"/>
            <a:ext cx="95002" cy="4132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7262106-9DD3-4751-9296-A646F40CEE34}"/>
              </a:ext>
            </a:extLst>
          </p:cNvPr>
          <p:cNvSpPr txBox="1"/>
          <p:nvPr/>
        </p:nvSpPr>
        <p:spPr>
          <a:xfrm>
            <a:off x="6558148" y="3108919"/>
            <a:ext cx="120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J</a:t>
            </a:r>
            <a:r>
              <a:rPr lang="de-CH" sz="1400" dirty="0"/>
              <a:t>W</a:t>
            </a:r>
            <a:r>
              <a:rPr lang="en-CH" sz="1400" dirty="0"/>
              <a:t>T </a:t>
            </a:r>
            <a:r>
              <a:rPr lang="de-CH" sz="1400" dirty="0"/>
              <a:t>G</a:t>
            </a:r>
            <a:r>
              <a:rPr lang="en-CH" sz="1400" dirty="0"/>
              <a:t>u</a:t>
            </a:r>
            <a:r>
              <a:rPr lang="de-CH" sz="1400" dirty="0"/>
              <a:t>a</a:t>
            </a:r>
            <a:r>
              <a:rPr lang="en-CH" sz="1400" dirty="0"/>
              <a:t>r</a:t>
            </a:r>
            <a:r>
              <a:rPr lang="de-CH" sz="1400" dirty="0"/>
              <a:t>d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BE71EF2-0079-4826-A7F4-2FEFA953B014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905991" y="4032917"/>
            <a:ext cx="357942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78B411B0-EC74-4379-90BE-E2AB4E9F72B5}"/>
              </a:ext>
            </a:extLst>
          </p:cNvPr>
          <p:cNvSpPr txBox="1"/>
          <p:nvPr/>
        </p:nvSpPr>
        <p:spPr>
          <a:xfrm>
            <a:off x="4712524" y="4086356"/>
            <a:ext cx="158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R</a:t>
            </a:r>
            <a:r>
              <a:rPr lang="de-CH" dirty="0"/>
              <a:t>E</a:t>
            </a:r>
            <a:r>
              <a:rPr lang="en-CH" dirty="0"/>
              <a:t>S</a:t>
            </a:r>
            <a:r>
              <a:rPr lang="de-CH" dirty="0"/>
              <a:t>T</a:t>
            </a:r>
            <a:r>
              <a:rPr lang="en-CH" dirty="0"/>
              <a:t> </a:t>
            </a:r>
            <a:r>
              <a:rPr lang="de-CH" dirty="0"/>
              <a:t>R</a:t>
            </a:r>
            <a:r>
              <a:rPr lang="en-CH" dirty="0"/>
              <a:t>e</a:t>
            </a:r>
            <a:r>
              <a:rPr lang="de-CH" dirty="0"/>
              <a:t>s</a:t>
            </a:r>
            <a:r>
              <a:rPr lang="en-CH" dirty="0"/>
              <a:t>p</a:t>
            </a:r>
            <a:r>
              <a:rPr lang="de-CH" dirty="0"/>
              <a:t>o</a:t>
            </a:r>
            <a:r>
              <a:rPr lang="en-CH" dirty="0"/>
              <a:t>n</a:t>
            </a:r>
            <a:r>
              <a:rPr lang="de-CH" dirty="0"/>
              <a:t>s</a:t>
            </a:r>
            <a:r>
              <a:rPr lang="en-CH" dirty="0"/>
              <a:t>e</a:t>
            </a:r>
            <a:endParaRPr lang="de-CH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8ED8165-BE54-4E24-B833-6F001133F47A}"/>
              </a:ext>
            </a:extLst>
          </p:cNvPr>
          <p:cNvSpPr/>
          <p:nvPr/>
        </p:nvSpPr>
        <p:spPr>
          <a:xfrm>
            <a:off x="2119746" y="3469438"/>
            <a:ext cx="150915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/>
              <a:t>H</a:t>
            </a:r>
            <a:r>
              <a:rPr lang="de-CH" sz="1600" dirty="0"/>
              <a:t>t</a:t>
            </a:r>
            <a:r>
              <a:rPr lang="en-CH" sz="1600" dirty="0"/>
              <a:t>t</a:t>
            </a:r>
            <a:r>
              <a:rPr lang="de-CH" sz="1600" dirty="0"/>
              <a:t>p</a:t>
            </a:r>
            <a:r>
              <a:rPr lang="en-CH" sz="1600" dirty="0"/>
              <a:t>I</a:t>
            </a:r>
            <a:r>
              <a:rPr lang="de-CH" sz="1600" dirty="0"/>
              <a:t>n</a:t>
            </a:r>
            <a:r>
              <a:rPr lang="en-CH" sz="1600" dirty="0"/>
              <a:t>t</a:t>
            </a:r>
            <a:r>
              <a:rPr lang="de-CH" sz="1600" dirty="0"/>
              <a:t>e</a:t>
            </a:r>
            <a:r>
              <a:rPr lang="en-CH" sz="1600" dirty="0"/>
              <a:t>r</a:t>
            </a:r>
            <a:r>
              <a:rPr lang="de-CH" sz="1600" dirty="0"/>
              <a:t>c</a:t>
            </a:r>
            <a:r>
              <a:rPr lang="en-CH" sz="1600" dirty="0"/>
              <a:t>e</a:t>
            </a:r>
            <a:r>
              <a:rPr lang="de-CH" sz="1600" dirty="0"/>
              <a:t>p</a:t>
            </a:r>
            <a:r>
              <a:rPr lang="en-CH" sz="1600" dirty="0"/>
              <a:t>t</a:t>
            </a:r>
            <a:r>
              <a:rPr lang="de-CH" sz="1600" dirty="0"/>
              <a:t>o</a:t>
            </a:r>
            <a:r>
              <a:rPr lang="en-CH" sz="1600" dirty="0"/>
              <a:t>r</a:t>
            </a:r>
            <a:endParaRPr lang="de-CH" sz="16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288858F-DFBB-44E9-BB3B-194D6FEF55C5}"/>
              </a:ext>
            </a:extLst>
          </p:cNvPr>
          <p:cNvSpPr/>
          <p:nvPr/>
        </p:nvSpPr>
        <p:spPr>
          <a:xfrm>
            <a:off x="8016589" y="3462210"/>
            <a:ext cx="166501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A</a:t>
            </a:r>
            <a:r>
              <a:rPr lang="en-CH" sz="1600" dirty="0"/>
              <a:t>p</a:t>
            </a:r>
            <a:r>
              <a:rPr lang="de-CH" sz="1600" dirty="0"/>
              <a:t>p</a:t>
            </a:r>
            <a:r>
              <a:rPr lang="en-CH" sz="1600" dirty="0"/>
              <a:t>C</a:t>
            </a:r>
            <a:r>
              <a:rPr lang="de-CH" sz="1600" dirty="0"/>
              <a:t>o</a:t>
            </a:r>
            <a:r>
              <a:rPr lang="en-CH" sz="1600" dirty="0"/>
              <a:t>n</a:t>
            </a:r>
            <a:r>
              <a:rPr lang="de-CH" sz="1600" dirty="0"/>
              <a:t>t</a:t>
            </a:r>
            <a:r>
              <a:rPr lang="en-CH" sz="1600" dirty="0"/>
              <a:t>r</a:t>
            </a:r>
            <a:r>
              <a:rPr lang="de-CH" sz="1600" dirty="0"/>
              <a:t>o</a:t>
            </a:r>
            <a:r>
              <a:rPr lang="en-CH" sz="1600" dirty="0"/>
              <a:t>l</a:t>
            </a:r>
            <a:r>
              <a:rPr lang="de-CH" sz="1600" dirty="0"/>
              <a:t>l</a:t>
            </a:r>
            <a:r>
              <a:rPr lang="en-CH" sz="1600" dirty="0"/>
              <a:t>e</a:t>
            </a:r>
            <a:r>
              <a:rPr lang="de-CH" sz="1600" dirty="0"/>
              <a:t>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857520C-FC45-439F-AD2D-8A72EC4F2CA3}"/>
              </a:ext>
            </a:extLst>
          </p:cNvPr>
          <p:cNvSpPr/>
          <p:nvPr/>
        </p:nvSpPr>
        <p:spPr>
          <a:xfrm>
            <a:off x="8016589" y="3967591"/>
            <a:ext cx="166501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A</a:t>
            </a:r>
            <a:r>
              <a:rPr lang="en-CH" sz="1600" dirty="0"/>
              <a:t>u</a:t>
            </a:r>
            <a:r>
              <a:rPr lang="de-CH" sz="1600" dirty="0"/>
              <a:t>t</a:t>
            </a:r>
            <a:r>
              <a:rPr lang="en-CH" sz="1600" dirty="0"/>
              <a:t>h</a:t>
            </a:r>
            <a:r>
              <a:rPr lang="de-CH" sz="1600" dirty="0"/>
              <a:t>C</a:t>
            </a:r>
            <a:r>
              <a:rPr lang="en-CH" sz="1600" dirty="0"/>
              <a:t>o</a:t>
            </a:r>
            <a:r>
              <a:rPr lang="de-CH" sz="1600" dirty="0"/>
              <a:t>n</a:t>
            </a:r>
            <a:r>
              <a:rPr lang="en-CH" sz="1600" dirty="0"/>
              <a:t>t</a:t>
            </a:r>
            <a:r>
              <a:rPr lang="de-CH" sz="1600" dirty="0"/>
              <a:t>r</a:t>
            </a:r>
            <a:r>
              <a:rPr lang="en-CH" sz="1600" dirty="0"/>
              <a:t>o</a:t>
            </a:r>
            <a:r>
              <a:rPr lang="de-CH" sz="1600" dirty="0"/>
              <a:t>l</a:t>
            </a:r>
            <a:r>
              <a:rPr lang="en-CH" sz="1600" dirty="0"/>
              <a:t>l</a:t>
            </a:r>
            <a:r>
              <a:rPr lang="de-CH" sz="1600" dirty="0"/>
              <a:t>e</a:t>
            </a:r>
            <a:r>
              <a:rPr lang="en-CH" sz="1600" dirty="0"/>
              <a:t>r</a:t>
            </a:r>
            <a:endParaRPr lang="de-CH" sz="16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613B765-120B-4FFE-96CA-264E4C824A9E}"/>
              </a:ext>
            </a:extLst>
          </p:cNvPr>
          <p:cNvSpPr/>
          <p:nvPr/>
        </p:nvSpPr>
        <p:spPr>
          <a:xfrm>
            <a:off x="8016589" y="4472972"/>
            <a:ext cx="166501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P</a:t>
            </a:r>
            <a:r>
              <a:rPr lang="en-CH" sz="1600" dirty="0"/>
              <a:t>r</a:t>
            </a:r>
            <a:r>
              <a:rPr lang="de-CH" sz="1600" dirty="0"/>
              <a:t>o</a:t>
            </a:r>
            <a:r>
              <a:rPr lang="en-CH" sz="1600" dirty="0"/>
              <a:t>d</a:t>
            </a:r>
            <a:r>
              <a:rPr lang="de-CH" sz="1600" dirty="0"/>
              <a:t>u</a:t>
            </a:r>
            <a:r>
              <a:rPr lang="en-CH" sz="1600" dirty="0"/>
              <a:t>c</a:t>
            </a:r>
            <a:r>
              <a:rPr lang="de-CH" sz="1600" dirty="0"/>
              <a:t>t</a:t>
            </a:r>
            <a:r>
              <a:rPr lang="en-CH" sz="1600" dirty="0"/>
              <a:t>C</a:t>
            </a:r>
            <a:r>
              <a:rPr lang="de-CH" sz="1600" dirty="0"/>
              <a:t>o</a:t>
            </a:r>
            <a:r>
              <a:rPr lang="en-CH" sz="1600" dirty="0"/>
              <a:t>n</a:t>
            </a:r>
            <a:r>
              <a:rPr lang="de-CH" sz="1600" dirty="0"/>
              <a:t>t</a:t>
            </a:r>
            <a:r>
              <a:rPr lang="en-CH" sz="1600" dirty="0"/>
              <a:t>r</a:t>
            </a:r>
            <a:r>
              <a:rPr lang="de-CH" sz="1600" dirty="0"/>
              <a:t>o</a:t>
            </a:r>
            <a:r>
              <a:rPr lang="en-CH" sz="1600" dirty="0"/>
              <a:t>l</a:t>
            </a:r>
            <a:r>
              <a:rPr lang="de-CH" sz="1600" dirty="0"/>
              <a:t>l</a:t>
            </a:r>
            <a:r>
              <a:rPr lang="en-CH" sz="1600" dirty="0"/>
              <a:t>e</a:t>
            </a:r>
            <a:r>
              <a:rPr lang="de-CH" sz="1600" dirty="0"/>
              <a:t>r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0AEA063-6DC6-4F56-83ED-533754C25C32}"/>
              </a:ext>
            </a:extLst>
          </p:cNvPr>
          <p:cNvSpPr/>
          <p:nvPr/>
        </p:nvSpPr>
        <p:spPr>
          <a:xfrm>
            <a:off x="7579177" y="850492"/>
            <a:ext cx="113725" cy="2567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0234DB-6CDB-415E-9E3F-513643DF8D10}"/>
              </a:ext>
            </a:extLst>
          </p:cNvPr>
          <p:cNvSpPr/>
          <p:nvPr/>
        </p:nvSpPr>
        <p:spPr>
          <a:xfrm>
            <a:off x="7579177" y="1143483"/>
            <a:ext cx="113725" cy="2567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2E9A14D-8CBC-4D03-AF0A-A685AC228E98}"/>
              </a:ext>
            </a:extLst>
          </p:cNvPr>
          <p:cNvCxnSpPr>
            <a:cxnSpLocks/>
          </p:cNvCxnSpPr>
          <p:nvPr/>
        </p:nvCxnSpPr>
        <p:spPr>
          <a:xfrm>
            <a:off x="7551433" y="1550053"/>
            <a:ext cx="165722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A8CD872C-E65A-4C73-ACE4-EEC21DA4669C}"/>
              </a:ext>
            </a:extLst>
          </p:cNvPr>
          <p:cNvSpPr/>
          <p:nvPr/>
        </p:nvSpPr>
        <p:spPr>
          <a:xfrm>
            <a:off x="7579177" y="1736076"/>
            <a:ext cx="113725" cy="1860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182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593BB-C2B2-43E5-ACC9-C4D262BE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CH" dirty="0"/>
              <a:t>L</a:t>
            </a:r>
            <a:r>
              <a:rPr lang="de-CH" dirty="0"/>
              <a:t>e</a:t>
            </a:r>
            <a:r>
              <a:rPr lang="en-CH" dirty="0"/>
              <a:t>s</a:t>
            </a:r>
            <a:r>
              <a:rPr lang="de-CH" dirty="0"/>
              <a:t>s</a:t>
            </a:r>
            <a:r>
              <a:rPr lang="en-CH" dirty="0"/>
              <a:t>o</a:t>
            </a:r>
            <a:r>
              <a:rPr lang="de-CH" dirty="0"/>
              <a:t>n</a:t>
            </a:r>
            <a:r>
              <a:rPr lang="en-CH" dirty="0"/>
              <a:t>s </a:t>
            </a:r>
            <a:r>
              <a:rPr lang="de-CH" dirty="0"/>
              <a:t>l</a:t>
            </a:r>
            <a:r>
              <a:rPr lang="en-CH" dirty="0"/>
              <a:t>e</a:t>
            </a:r>
            <a:r>
              <a:rPr lang="de-CH" dirty="0"/>
              <a:t>a</a:t>
            </a:r>
            <a:r>
              <a:rPr lang="en-CH" dirty="0"/>
              <a:t>r</a:t>
            </a:r>
            <a:r>
              <a:rPr lang="de-CH" dirty="0"/>
              <a:t>n</a:t>
            </a:r>
            <a:r>
              <a:rPr lang="en-CH" dirty="0"/>
              <a:t>e</a:t>
            </a:r>
            <a:r>
              <a:rPr lang="de-CH" dirty="0"/>
              <a:t>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BA8209-9133-470E-93DB-4420A9ED6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CH" sz="2400"/>
              <a:t>J</a:t>
            </a:r>
            <a:r>
              <a:rPr lang="de-CH" sz="2400"/>
              <a:t>W</a:t>
            </a:r>
            <a:r>
              <a:rPr lang="en-CH" sz="2400"/>
              <a:t>T </a:t>
            </a:r>
            <a:r>
              <a:rPr lang="de-CH" sz="2400"/>
              <a:t>A</a:t>
            </a:r>
            <a:r>
              <a:rPr lang="en-CH" sz="2400"/>
              <a:t>u</a:t>
            </a:r>
            <a:r>
              <a:rPr lang="de-CH" sz="2400"/>
              <a:t>t</a:t>
            </a:r>
            <a:r>
              <a:rPr lang="en-CH" sz="2400"/>
              <a:t>h</a:t>
            </a:r>
            <a:r>
              <a:rPr lang="de-CH" sz="2400"/>
              <a:t>e</a:t>
            </a:r>
            <a:r>
              <a:rPr lang="en-CH" sz="2400"/>
              <a:t>n</a:t>
            </a:r>
            <a:r>
              <a:rPr lang="de-CH" sz="2400"/>
              <a:t>t</a:t>
            </a:r>
            <a:r>
              <a:rPr lang="en-CH" sz="2400"/>
              <a:t>i</a:t>
            </a:r>
            <a:r>
              <a:rPr lang="de-CH" sz="2400"/>
              <a:t>c</a:t>
            </a:r>
            <a:r>
              <a:rPr lang="en-CH" sz="2400"/>
              <a:t>a</a:t>
            </a:r>
            <a:r>
              <a:rPr lang="de-CH" sz="2400"/>
              <a:t>t</a:t>
            </a:r>
            <a:r>
              <a:rPr lang="en-CH" sz="2400"/>
              <a:t>i</a:t>
            </a:r>
            <a:r>
              <a:rPr lang="de-CH" sz="2400"/>
              <a:t>o</a:t>
            </a:r>
            <a:r>
              <a:rPr lang="en-CH" sz="2400"/>
              <a:t>n</a:t>
            </a:r>
          </a:p>
          <a:p>
            <a:r>
              <a:rPr lang="en-CH" sz="2400"/>
              <a:t>DB Extension</a:t>
            </a:r>
          </a:p>
          <a:p>
            <a:r>
              <a:rPr lang="en-CH" sz="2400"/>
              <a:t>R</a:t>
            </a:r>
            <a:r>
              <a:rPr lang="de-CH" sz="2400"/>
              <a:t>o</a:t>
            </a:r>
            <a:r>
              <a:rPr lang="en-CH" sz="2400"/>
              <a:t>le Guards</a:t>
            </a:r>
          </a:p>
          <a:p>
            <a:r>
              <a:rPr lang="en-CH" sz="2400"/>
              <a:t>Gute User Stories</a:t>
            </a:r>
            <a:endParaRPr lang="de-CH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D7344F3-400D-446C-8561-52C284976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6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8D625-DFDA-492C-B8FB-82B35B37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</a:t>
            </a:r>
            <a:r>
              <a:rPr lang="de-CH" dirty="0"/>
              <a:t>e</a:t>
            </a:r>
            <a:r>
              <a:rPr lang="en-CH" dirty="0"/>
              <a:t>m</a:t>
            </a:r>
            <a:r>
              <a:rPr lang="de-CH" dirty="0"/>
              <a:t>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CFC97F-94B3-4AE1-99C5-05A4004AB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510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Breitbild</PresentationFormat>
  <Paragraphs>38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Bauernhof Shop</vt:lpstr>
      <vt:lpstr>Funktionalitäten</vt:lpstr>
      <vt:lpstr>Technologien</vt:lpstr>
      <vt:lpstr>Schnittstellen</vt:lpstr>
      <vt:lpstr>Lessons learned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Bauernhof Shop</dc:title>
  <dc:creator>Timon Schmid</dc:creator>
  <cp:lastModifiedBy>Timon Schmid</cp:lastModifiedBy>
  <cp:revision>1</cp:revision>
  <dcterms:created xsi:type="dcterms:W3CDTF">2020-06-26T20:51:34Z</dcterms:created>
  <dcterms:modified xsi:type="dcterms:W3CDTF">2020-06-26T20:51:41Z</dcterms:modified>
</cp:coreProperties>
</file>