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5" r:id="rId8"/>
    <p:sldId id="268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57A73-963F-4EE6-BD34-0DA3D84509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94C6D-72C1-4AC6-AAB4-43AFA800CA62}">
      <dgm:prSet/>
      <dgm:spPr/>
      <dgm:t>
        <a:bodyPr/>
        <a:lstStyle/>
        <a:p>
          <a:r>
            <a:rPr lang="en-GB"/>
            <a:t>In 2022 our class received</a:t>
          </a:r>
          <a:r>
            <a:rPr lang="hu-HU"/>
            <a:t> a task to make a website about János Neumann or about human rights.</a:t>
          </a:r>
          <a:endParaRPr lang="en-US"/>
        </a:p>
      </dgm:t>
    </dgm:pt>
    <dgm:pt modelId="{D21958B8-D9E5-4DF4-8999-EF35CB75593E}" type="parTrans" cxnId="{52EB3563-33FC-4EAD-827F-990A10070F66}">
      <dgm:prSet/>
      <dgm:spPr/>
      <dgm:t>
        <a:bodyPr/>
        <a:lstStyle/>
        <a:p>
          <a:endParaRPr lang="en-US"/>
        </a:p>
      </dgm:t>
    </dgm:pt>
    <dgm:pt modelId="{D90E2B2D-3B82-4B49-87A7-7938736B66BD}" type="sibTrans" cxnId="{52EB3563-33FC-4EAD-827F-990A10070F66}">
      <dgm:prSet/>
      <dgm:spPr/>
      <dgm:t>
        <a:bodyPr/>
        <a:lstStyle/>
        <a:p>
          <a:endParaRPr lang="en-US"/>
        </a:p>
      </dgm:t>
    </dgm:pt>
    <dgm:pt modelId="{D1D2BD3C-2CCC-409E-91DC-8AE8EC49B4B5}">
      <dgm:prSet/>
      <dgm:spPr/>
      <dgm:t>
        <a:bodyPr/>
        <a:lstStyle/>
        <a:p>
          <a:r>
            <a:rPr lang="hu-HU"/>
            <a:t>We decided to make one about human rights.</a:t>
          </a:r>
          <a:endParaRPr lang="en-US"/>
        </a:p>
      </dgm:t>
    </dgm:pt>
    <dgm:pt modelId="{2927CDE4-2AE8-48F9-BB3E-82AC8212C694}" type="parTrans" cxnId="{30FC9798-46B6-491D-BE18-B64EF62913E0}">
      <dgm:prSet/>
      <dgm:spPr/>
      <dgm:t>
        <a:bodyPr/>
        <a:lstStyle/>
        <a:p>
          <a:endParaRPr lang="en-US"/>
        </a:p>
      </dgm:t>
    </dgm:pt>
    <dgm:pt modelId="{4B18E820-DD3E-4A07-B917-46DAA6A6FC56}" type="sibTrans" cxnId="{30FC9798-46B6-491D-BE18-B64EF62913E0}">
      <dgm:prSet/>
      <dgm:spPr/>
      <dgm:t>
        <a:bodyPr/>
        <a:lstStyle/>
        <a:p>
          <a:endParaRPr lang="en-US"/>
        </a:p>
      </dgm:t>
    </dgm:pt>
    <dgm:pt modelId="{89AE196D-05A1-4AA9-815A-5B08C60F1C4A}" type="pres">
      <dgm:prSet presAssocID="{97557A73-963F-4EE6-BD34-0DA3D845095E}" presName="linear" presStyleCnt="0">
        <dgm:presLayoutVars>
          <dgm:animLvl val="lvl"/>
          <dgm:resizeHandles val="exact"/>
        </dgm:presLayoutVars>
      </dgm:prSet>
      <dgm:spPr/>
    </dgm:pt>
    <dgm:pt modelId="{D857D7AD-B3FD-452E-96A8-2A692478122E}" type="pres">
      <dgm:prSet presAssocID="{D1294C6D-72C1-4AC6-AAB4-43AFA800CA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E57E96-7D4E-4A20-A68F-618A8670FB27}" type="pres">
      <dgm:prSet presAssocID="{D90E2B2D-3B82-4B49-87A7-7938736B66BD}" presName="spacer" presStyleCnt="0"/>
      <dgm:spPr/>
    </dgm:pt>
    <dgm:pt modelId="{8E2E98D6-B45F-4776-AA2F-1861B8664D96}" type="pres">
      <dgm:prSet presAssocID="{D1D2BD3C-2CCC-409E-91DC-8AE8EC49B4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EB3563-33FC-4EAD-827F-990A10070F66}" srcId="{97557A73-963F-4EE6-BD34-0DA3D845095E}" destId="{D1294C6D-72C1-4AC6-AAB4-43AFA800CA62}" srcOrd="0" destOrd="0" parTransId="{D21958B8-D9E5-4DF4-8999-EF35CB75593E}" sibTransId="{D90E2B2D-3B82-4B49-87A7-7938736B66BD}"/>
    <dgm:cxn modelId="{C2A2325A-C544-46E0-9B88-F50DF03B5BFF}" type="presOf" srcId="{97557A73-963F-4EE6-BD34-0DA3D845095E}" destId="{89AE196D-05A1-4AA9-815A-5B08C60F1C4A}" srcOrd="0" destOrd="0" presId="urn:microsoft.com/office/officeart/2005/8/layout/vList2"/>
    <dgm:cxn modelId="{30FC9798-46B6-491D-BE18-B64EF62913E0}" srcId="{97557A73-963F-4EE6-BD34-0DA3D845095E}" destId="{D1D2BD3C-2CCC-409E-91DC-8AE8EC49B4B5}" srcOrd="1" destOrd="0" parTransId="{2927CDE4-2AE8-48F9-BB3E-82AC8212C694}" sibTransId="{4B18E820-DD3E-4A07-B917-46DAA6A6FC56}"/>
    <dgm:cxn modelId="{BF8ABBE0-CA64-456A-ADC7-C39320516BAE}" type="presOf" srcId="{D1294C6D-72C1-4AC6-AAB4-43AFA800CA62}" destId="{D857D7AD-B3FD-452E-96A8-2A692478122E}" srcOrd="0" destOrd="0" presId="urn:microsoft.com/office/officeart/2005/8/layout/vList2"/>
    <dgm:cxn modelId="{2D5650E6-9B6D-48F9-94D5-6ABCF7269CF7}" type="presOf" srcId="{D1D2BD3C-2CCC-409E-91DC-8AE8EC49B4B5}" destId="{8E2E98D6-B45F-4776-AA2F-1861B8664D96}" srcOrd="0" destOrd="0" presId="urn:microsoft.com/office/officeart/2005/8/layout/vList2"/>
    <dgm:cxn modelId="{D119DA29-A917-4924-B079-1F5B0BD5DBB3}" type="presParOf" srcId="{89AE196D-05A1-4AA9-815A-5B08C60F1C4A}" destId="{D857D7AD-B3FD-452E-96A8-2A692478122E}" srcOrd="0" destOrd="0" presId="urn:microsoft.com/office/officeart/2005/8/layout/vList2"/>
    <dgm:cxn modelId="{4F7052C5-6AE3-4EB0-A11F-AF24402E4D29}" type="presParOf" srcId="{89AE196D-05A1-4AA9-815A-5B08C60F1C4A}" destId="{31E57E96-7D4E-4A20-A68F-618A8670FB27}" srcOrd="1" destOrd="0" presId="urn:microsoft.com/office/officeart/2005/8/layout/vList2"/>
    <dgm:cxn modelId="{6ADA108D-897B-4ADB-84CB-85C5877F6B5E}" type="presParOf" srcId="{89AE196D-05A1-4AA9-815A-5B08C60F1C4A}" destId="{8E2E98D6-B45F-4776-AA2F-1861B8664D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D7AD-B3FD-452E-96A8-2A692478122E}">
      <dsp:nvSpPr>
        <dsp:cNvPr id="0" name=""/>
        <dsp:cNvSpPr/>
      </dsp:nvSpPr>
      <dsp:spPr>
        <a:xfrm>
          <a:off x="0" y="413297"/>
          <a:ext cx="9905999" cy="1305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 2022 our class received</a:t>
          </a:r>
          <a:r>
            <a:rPr lang="hu-HU" sz="3600" kern="1200"/>
            <a:t> a task to make a website about János Neumann or about human rights.</a:t>
          </a:r>
          <a:endParaRPr lang="en-US" sz="3600" kern="1200"/>
        </a:p>
      </dsp:txBody>
      <dsp:txXfrm>
        <a:off x="63740" y="477037"/>
        <a:ext cx="9778519" cy="1178239"/>
      </dsp:txXfrm>
    </dsp:sp>
    <dsp:sp modelId="{8E2E98D6-B45F-4776-AA2F-1861B8664D96}">
      <dsp:nvSpPr>
        <dsp:cNvPr id="0" name=""/>
        <dsp:cNvSpPr/>
      </dsp:nvSpPr>
      <dsp:spPr>
        <a:xfrm>
          <a:off x="0" y="1822697"/>
          <a:ext cx="9905999" cy="1305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We decided to make one about human rights.</a:t>
          </a:r>
          <a:endParaRPr lang="en-US" sz="3600" kern="1200"/>
        </a:p>
      </dsp:txBody>
      <dsp:txXfrm>
        <a:off x="63740" y="1886437"/>
        <a:ext cx="9778519" cy="117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yanyi.daniel.hu@freemail.h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2DF02-DFF2-C3EA-2ACD-8AAD31BD5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M1.-csapat  2022</a:t>
            </a:r>
            <a:br>
              <a:rPr lang="en-GB" dirty="0">
                <a:latin typeface="Comic Sans MS" panose="030F0702030302020204" pitchFamily="66" charset="0"/>
              </a:rPr>
            </a:br>
            <a:r>
              <a:rPr lang="en-GB" dirty="0">
                <a:latin typeface="Comic Sans MS" panose="030F0702030302020204" pitchFamily="66" charset="0"/>
              </a:rPr>
              <a:t>1. </a:t>
            </a:r>
            <a:r>
              <a:rPr lang="hu-HU" dirty="0">
                <a:latin typeface="Comic Sans MS" panose="030F0702030302020204" pitchFamily="66" charset="0"/>
              </a:rPr>
              <a:t>P</a:t>
            </a:r>
            <a:r>
              <a:rPr lang="en-GB" dirty="0" err="1">
                <a:latin typeface="Comic Sans MS" panose="030F0702030302020204" pitchFamily="66" charset="0"/>
              </a:rPr>
              <a:t>roject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57DD7F-2362-F439-5317-9293ED78B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Made by </a:t>
            </a:r>
            <a:r>
              <a:rPr lang="hu-HU" dirty="0">
                <a:latin typeface="Comic Sans MS" panose="030F0702030302020204" pitchFamily="66" charset="0"/>
              </a:rPr>
              <a:t>Gyányi Dániel and</a:t>
            </a: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hu-HU" dirty="0">
                <a:latin typeface="Comic Sans MS" panose="030F0702030302020204" pitchFamily="66" charset="0"/>
              </a:rPr>
              <a:t>Menczel Balázs</a:t>
            </a:r>
          </a:p>
        </p:txBody>
      </p:sp>
    </p:spTree>
    <p:extLst>
      <p:ext uri="{BB962C8B-B14F-4D97-AF65-F5344CB8AC3E}">
        <p14:creationId xmlns:p14="http://schemas.microsoft.com/office/powerpoint/2010/main" val="265505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94F268-3E4B-56D8-CC44-A632F7A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Szavak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E8EC4E-D0F3-F61D-4D29-197769A68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Angol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D380D0-C03C-B586-DD39-2594845B5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Wireframe</a:t>
            </a:r>
            <a:endParaRPr lang="hu-HU" dirty="0"/>
          </a:p>
          <a:p>
            <a:r>
              <a:rPr lang="hu-HU" dirty="0"/>
              <a:t>Human </a:t>
            </a:r>
            <a:r>
              <a:rPr lang="hu-HU" dirty="0" err="1"/>
              <a:t>Rights</a:t>
            </a:r>
            <a:endParaRPr lang="hu-HU" dirty="0"/>
          </a:p>
          <a:p>
            <a:r>
              <a:rPr lang="hu-HU" dirty="0" err="1"/>
              <a:t>Concept</a:t>
            </a:r>
            <a:r>
              <a:rPr lang="hu-HU" dirty="0"/>
              <a:t> Art</a:t>
            </a:r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track</a:t>
            </a:r>
            <a:r>
              <a:rPr lang="hu-HU" dirty="0"/>
              <a:t> of </a:t>
            </a:r>
            <a:r>
              <a:rPr lang="hu-HU" dirty="0" err="1"/>
              <a:t>sg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03E90E8-C726-CFFC-DC83-63E7EEE4B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Magyar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710AC02-ED1C-2970-0DE0-111FD3603E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Drótváz</a:t>
            </a:r>
          </a:p>
          <a:p>
            <a:r>
              <a:rPr lang="hu-HU" dirty="0"/>
              <a:t>Emberi Jogok</a:t>
            </a:r>
          </a:p>
          <a:p>
            <a:r>
              <a:rPr lang="hu-HU" dirty="0"/>
              <a:t>Előzetes grafikai terv</a:t>
            </a:r>
          </a:p>
          <a:p>
            <a:r>
              <a:rPr lang="hu-HU" dirty="0"/>
              <a:t>Valami nyomon követése</a:t>
            </a:r>
          </a:p>
        </p:txBody>
      </p:sp>
    </p:spTree>
    <p:extLst>
      <p:ext uri="{BB962C8B-B14F-4D97-AF65-F5344CB8AC3E}">
        <p14:creationId xmlns:p14="http://schemas.microsoft.com/office/powerpoint/2010/main" val="607525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16E15-87CE-B49C-3832-508F5E00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latin typeface="Comic Sans MS" panose="030F0702030302020204" pitchFamily="66" charset="0"/>
              </a:rPr>
              <a:t>The task</a:t>
            </a:r>
            <a:endParaRPr lang="en-GB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Tartalom helye 2">
            <a:extLst>
              <a:ext uri="{FF2B5EF4-FFF2-40B4-BE49-F238E27FC236}">
                <a16:creationId xmlns:a16="http://schemas.microsoft.com/office/drawing/2014/main" id="{3A562F1C-3ED4-3F2C-C10B-C24553E26B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78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F02D681-CE9B-36E7-D61F-1545B0AB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u-HU" sz="3200">
                <a:latin typeface="Comic Sans MS" panose="030F0702030302020204" pitchFamily="66" charset="0"/>
              </a:rPr>
              <a:t>The Plan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6389E8-BF65-0D7C-6FDC-F1DBCEB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u-HU" sz="2000">
                <a:latin typeface="Comic Sans MS" panose="030F0702030302020204" pitchFamily="66" charset="0"/>
              </a:rPr>
              <a:t>We created a Wireframe and a concept art of the site.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01FD06-9606-D282-D320-E1F93F24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3" y="618518"/>
            <a:ext cx="506439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7279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 descr="A képen egy weboldal látható">
            <a:extLst>
              <a:ext uri="{FF2B5EF4-FFF2-40B4-BE49-F238E27FC236}">
                <a16:creationId xmlns:a16="http://schemas.microsoft.com/office/drawing/2014/main" id="{058B2772-8D04-6050-76BC-61F8E547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617516"/>
            <a:ext cx="5891213" cy="314830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D07D78AC-E650-F577-CE97-C293EB472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592666"/>
            <a:ext cx="3856037" cy="5198534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Each member chose which right he would make a website of.</a:t>
            </a:r>
            <a:endParaRPr lang="hu-H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17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Kép 4" descr="A képen szöveg, monitor, képernyőkép, képernyő látható&#10;&#10;Automatikusan generált leírás">
            <a:extLst>
              <a:ext uri="{FF2B5EF4-FFF2-40B4-BE49-F238E27FC236}">
                <a16:creationId xmlns:a16="http://schemas.microsoft.com/office/drawing/2014/main" id="{EA97985C-8B6A-BBC7-E0AA-0F4717C29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280" r="10967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E56CC1-8FD8-BD44-99F6-8366E5B6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>
                <a:latin typeface="Comic Sans MS" panose="030F0702030302020204" pitchFamily="66" charset="0"/>
              </a:rPr>
              <a:t>	</a:t>
            </a:r>
            <a:r>
              <a:rPr lang="hu-HU" sz="2000" dirty="0" err="1">
                <a:latin typeface="Comic Sans MS" panose="030F0702030302020204" pitchFamily="66" charset="0"/>
              </a:rPr>
              <a:t>We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also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used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the</a:t>
            </a:r>
            <a:r>
              <a:rPr lang="hu-HU" sz="2000" dirty="0">
                <a:latin typeface="Comic Sans MS" panose="030F0702030302020204" pitchFamily="66" charset="0"/>
              </a:rPr>
              <a:t> app </a:t>
            </a:r>
            <a:r>
              <a:rPr lang="hu-HU" sz="2000" dirty="0" err="1">
                <a:latin typeface="Comic Sans MS" panose="030F0702030302020204" pitchFamily="66" charset="0"/>
              </a:rPr>
              <a:t>named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hu-HU" sz="2000" dirty="0">
                <a:latin typeface="Comic Sans MS" panose="030F0702030302020204" pitchFamily="66" charset="0"/>
              </a:rPr>
              <a:t>	</a:t>
            </a:r>
            <a:r>
              <a:rPr lang="hu-HU" sz="2000" dirty="0" err="1">
                <a:latin typeface="Comic Sans MS" panose="030F0702030302020204" pitchFamily="66" charset="0"/>
              </a:rPr>
              <a:t>Trello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to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keep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track</a:t>
            </a:r>
            <a:r>
              <a:rPr lang="hu-HU" sz="2000" dirty="0">
                <a:latin typeface="Comic Sans MS" panose="030F0702030302020204" pitchFamily="66" charset="0"/>
              </a:rPr>
              <a:t> of </a:t>
            </a:r>
          </a:p>
          <a:p>
            <a:pPr marL="0" indent="0">
              <a:buNone/>
            </a:pPr>
            <a:r>
              <a:rPr lang="hu-HU" sz="2000" dirty="0">
                <a:latin typeface="Comic Sans MS" panose="030F0702030302020204" pitchFamily="66" charset="0"/>
              </a:rPr>
              <a:t>	</a:t>
            </a:r>
            <a:r>
              <a:rPr lang="hu-HU" sz="2000" dirty="0" err="1">
                <a:latin typeface="Comic Sans MS" panose="030F0702030302020204" pitchFamily="66" charset="0"/>
              </a:rPr>
              <a:t>the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smaller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tasks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completion</a:t>
            </a:r>
            <a:r>
              <a:rPr lang="hu-HU" sz="2000" dirty="0">
                <a:latin typeface="Comic Sans MS" panose="030F0702030302020204" pitchFamily="66" charset="0"/>
              </a:rPr>
              <a:t> </a:t>
            </a:r>
            <a:r>
              <a:rPr lang="hu-HU" sz="2000" dirty="0" err="1">
                <a:latin typeface="Comic Sans MS" panose="030F0702030302020204" pitchFamily="66" charset="0"/>
              </a:rPr>
              <a:t>process</a:t>
            </a:r>
            <a:r>
              <a:rPr lang="hu-HU" sz="2000" dirty="0">
                <a:latin typeface="Comic Sans MS" panose="030F0702030302020204" pitchFamily="66" charset="0"/>
              </a:rPr>
              <a:t>.</a:t>
            </a:r>
            <a:endParaRPr lang="en-GB" sz="2000" dirty="0">
              <a:latin typeface="Comic Sans MS" panose="030F0702030302020204" pitchFamily="66" charset="0"/>
            </a:endParaRP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72443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1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B29BF4C-3201-4DCE-BAC6-17079E55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7" name="Rectangle 266">
              <a:extLst>
                <a:ext uri="{FF2B5EF4-FFF2-40B4-BE49-F238E27FC236}">
                  <a16:creationId xmlns:a16="http://schemas.microsoft.com/office/drawing/2014/main" id="{EBE9BAAA-813B-4263-A769-9A18CC3EF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8" name="Picture 2">
              <a:extLst>
                <a:ext uri="{FF2B5EF4-FFF2-40B4-BE49-F238E27FC236}">
                  <a16:creationId xmlns:a16="http://schemas.microsoft.com/office/drawing/2014/main" id="{3ACBA94D-D6AE-4900-9AC3-48A50642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Kép 4" descr="A képen kód látható">
            <a:extLst>
              <a:ext uri="{FF2B5EF4-FFF2-40B4-BE49-F238E27FC236}">
                <a16:creationId xmlns:a16="http://schemas.microsoft.com/office/drawing/2014/main" id="{97FDBCFA-8F2D-F0F9-22D7-457F05469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0" r="26978"/>
          <a:stretch/>
        </p:blipFill>
        <p:spPr>
          <a:xfrm>
            <a:off x="-5597" y="1"/>
            <a:ext cx="4663440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grpSp>
        <p:nvGrpSpPr>
          <p:cNvPr id="270" name="Group 269">
            <a:extLst>
              <a:ext uri="{FF2B5EF4-FFF2-40B4-BE49-F238E27FC236}">
                <a16:creationId xmlns:a16="http://schemas.microsoft.com/office/drawing/2014/main" id="{0AB4BB4A-018B-4381-B851-17527C32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71" name="Rectangle 5">
              <a:extLst>
                <a:ext uri="{FF2B5EF4-FFF2-40B4-BE49-F238E27FC236}">
                  <a16:creationId xmlns:a16="http://schemas.microsoft.com/office/drawing/2014/main" id="{146317B5-2D24-40C2-AE3B-BFF818EFC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2" name="Freeform 6">
              <a:extLst>
                <a:ext uri="{FF2B5EF4-FFF2-40B4-BE49-F238E27FC236}">
                  <a16:creationId xmlns:a16="http://schemas.microsoft.com/office/drawing/2014/main" id="{4C4E189A-8D0D-48AD-ACDE-388ED7A0A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7">
              <a:extLst>
                <a:ext uri="{FF2B5EF4-FFF2-40B4-BE49-F238E27FC236}">
                  <a16:creationId xmlns:a16="http://schemas.microsoft.com/office/drawing/2014/main" id="{392EF9EF-44FA-47E1-85DF-1971F001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8">
              <a:extLst>
                <a:ext uri="{FF2B5EF4-FFF2-40B4-BE49-F238E27FC236}">
                  <a16:creationId xmlns:a16="http://schemas.microsoft.com/office/drawing/2014/main" id="{3952CDDA-8587-4874-A6C7-D1E14F7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9">
              <a:extLst>
                <a:ext uri="{FF2B5EF4-FFF2-40B4-BE49-F238E27FC236}">
                  <a16:creationId xmlns:a16="http://schemas.microsoft.com/office/drawing/2014/main" id="{08BDD4D8-2B11-48BF-9AC1-97C272F7A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0">
              <a:extLst>
                <a:ext uri="{FF2B5EF4-FFF2-40B4-BE49-F238E27FC236}">
                  <a16:creationId xmlns:a16="http://schemas.microsoft.com/office/drawing/2014/main" id="{0475C641-E19A-4EE6-BFC1-E12807448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1">
              <a:extLst>
                <a:ext uri="{FF2B5EF4-FFF2-40B4-BE49-F238E27FC236}">
                  <a16:creationId xmlns:a16="http://schemas.microsoft.com/office/drawing/2014/main" id="{488A9F7D-29B5-434F-A322-E383C2C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2">
              <a:extLst>
                <a:ext uri="{FF2B5EF4-FFF2-40B4-BE49-F238E27FC236}">
                  <a16:creationId xmlns:a16="http://schemas.microsoft.com/office/drawing/2014/main" id="{2D52CE94-617B-40CD-834F-CEB8A23D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3">
              <a:extLst>
                <a:ext uri="{FF2B5EF4-FFF2-40B4-BE49-F238E27FC236}">
                  <a16:creationId xmlns:a16="http://schemas.microsoft.com/office/drawing/2014/main" id="{8BDC9DA3-C262-4DC6-A299-38F67272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4">
              <a:extLst>
                <a:ext uri="{FF2B5EF4-FFF2-40B4-BE49-F238E27FC236}">
                  <a16:creationId xmlns:a16="http://schemas.microsoft.com/office/drawing/2014/main" id="{87C0A5C0-7727-466E-ADB0-1516665C4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5">
              <a:extLst>
                <a:ext uri="{FF2B5EF4-FFF2-40B4-BE49-F238E27FC236}">
                  <a16:creationId xmlns:a16="http://schemas.microsoft.com/office/drawing/2014/main" id="{705714E7-F9D7-48AB-98C1-E431CAC9D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16">
              <a:extLst>
                <a:ext uri="{FF2B5EF4-FFF2-40B4-BE49-F238E27FC236}">
                  <a16:creationId xmlns:a16="http://schemas.microsoft.com/office/drawing/2014/main" id="{CDCACE1B-0215-494F-B1D3-05E40DF56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7">
              <a:extLst>
                <a:ext uri="{FF2B5EF4-FFF2-40B4-BE49-F238E27FC236}">
                  <a16:creationId xmlns:a16="http://schemas.microsoft.com/office/drawing/2014/main" id="{92181E2A-A7AA-40BF-8E78-C666C4792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8">
              <a:extLst>
                <a:ext uri="{FF2B5EF4-FFF2-40B4-BE49-F238E27FC236}">
                  <a16:creationId xmlns:a16="http://schemas.microsoft.com/office/drawing/2014/main" id="{BE1EC7B7-B6D0-4288-9AAA-E7DD25D4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19">
              <a:extLst>
                <a:ext uri="{FF2B5EF4-FFF2-40B4-BE49-F238E27FC236}">
                  <a16:creationId xmlns:a16="http://schemas.microsoft.com/office/drawing/2014/main" id="{46616CF3-CE6D-48D5-8A9E-306D7CD00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0">
              <a:extLst>
                <a:ext uri="{FF2B5EF4-FFF2-40B4-BE49-F238E27FC236}">
                  <a16:creationId xmlns:a16="http://schemas.microsoft.com/office/drawing/2014/main" id="{90127DA0-69B2-4F2D-B4CB-CBBC25D68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1">
              <a:extLst>
                <a:ext uri="{FF2B5EF4-FFF2-40B4-BE49-F238E27FC236}">
                  <a16:creationId xmlns:a16="http://schemas.microsoft.com/office/drawing/2014/main" id="{1531DA6B-98D5-4E2E-A29D-AD563E8C4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2">
              <a:extLst>
                <a:ext uri="{FF2B5EF4-FFF2-40B4-BE49-F238E27FC236}">
                  <a16:creationId xmlns:a16="http://schemas.microsoft.com/office/drawing/2014/main" id="{1CFCA1C0-69D5-44B3-89DA-92BC75345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3">
              <a:extLst>
                <a:ext uri="{FF2B5EF4-FFF2-40B4-BE49-F238E27FC236}">
                  <a16:creationId xmlns:a16="http://schemas.microsoft.com/office/drawing/2014/main" id="{DEEBEA82-3B81-4D9A-B03F-5BD7C619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3223D2FB-D948-4B48-AF43-A3D0CDE4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83A19B7D-913B-4C60-AAE4-909975D4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6">
              <a:extLst>
                <a:ext uri="{FF2B5EF4-FFF2-40B4-BE49-F238E27FC236}">
                  <a16:creationId xmlns:a16="http://schemas.microsoft.com/office/drawing/2014/main" id="{178002E6-B279-498C-88A5-24FF4AD7A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7">
              <a:extLst>
                <a:ext uri="{FF2B5EF4-FFF2-40B4-BE49-F238E27FC236}">
                  <a16:creationId xmlns:a16="http://schemas.microsoft.com/office/drawing/2014/main" id="{83617D69-3A23-466A-96E7-16C02558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8">
              <a:extLst>
                <a:ext uri="{FF2B5EF4-FFF2-40B4-BE49-F238E27FC236}">
                  <a16:creationId xmlns:a16="http://schemas.microsoft.com/office/drawing/2014/main" id="{99552833-D551-485A-A97B-24082BC48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29">
              <a:extLst>
                <a:ext uri="{FF2B5EF4-FFF2-40B4-BE49-F238E27FC236}">
                  <a16:creationId xmlns:a16="http://schemas.microsoft.com/office/drawing/2014/main" id="{A32A4706-4D69-4E9A-9F44-4A0D3062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0">
              <a:extLst>
                <a:ext uri="{FF2B5EF4-FFF2-40B4-BE49-F238E27FC236}">
                  <a16:creationId xmlns:a16="http://schemas.microsoft.com/office/drawing/2014/main" id="{EDA07BF0-9537-4FE3-A450-81307FC58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1">
              <a:extLst>
                <a:ext uri="{FF2B5EF4-FFF2-40B4-BE49-F238E27FC236}">
                  <a16:creationId xmlns:a16="http://schemas.microsoft.com/office/drawing/2014/main" id="{AA777279-0522-4EF2-B034-B4F9E137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37150813-526E-4245-A789-0C978A4F6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Rectangle 33">
              <a:extLst>
                <a:ext uri="{FF2B5EF4-FFF2-40B4-BE49-F238E27FC236}">
                  <a16:creationId xmlns:a16="http://schemas.microsoft.com/office/drawing/2014/main" id="{B49EE2BF-6CC3-4955-BD94-6AC572B64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115F7ECF-F664-455D-9BD7-F8D173FE9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5">
              <a:extLst>
                <a:ext uri="{FF2B5EF4-FFF2-40B4-BE49-F238E27FC236}">
                  <a16:creationId xmlns:a16="http://schemas.microsoft.com/office/drawing/2014/main" id="{2D1F5889-D6EE-416E-AE03-B07ED88AD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6">
              <a:extLst>
                <a:ext uri="{FF2B5EF4-FFF2-40B4-BE49-F238E27FC236}">
                  <a16:creationId xmlns:a16="http://schemas.microsoft.com/office/drawing/2014/main" id="{A423DFB5-4EF6-4352-B5FD-1AB5457A5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7">
              <a:extLst>
                <a:ext uri="{FF2B5EF4-FFF2-40B4-BE49-F238E27FC236}">
                  <a16:creationId xmlns:a16="http://schemas.microsoft.com/office/drawing/2014/main" id="{F67184C8-F947-4CAB-AD3B-AC8D4472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38">
              <a:extLst>
                <a:ext uri="{FF2B5EF4-FFF2-40B4-BE49-F238E27FC236}">
                  <a16:creationId xmlns:a16="http://schemas.microsoft.com/office/drawing/2014/main" id="{2832EA01-BB07-44E5-A926-BBB3C6A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39">
              <a:extLst>
                <a:ext uri="{FF2B5EF4-FFF2-40B4-BE49-F238E27FC236}">
                  <a16:creationId xmlns:a16="http://schemas.microsoft.com/office/drawing/2014/main" id="{A182FA0D-FA34-478F-9B5C-50E6AAE2E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0">
              <a:extLst>
                <a:ext uri="{FF2B5EF4-FFF2-40B4-BE49-F238E27FC236}">
                  <a16:creationId xmlns:a16="http://schemas.microsoft.com/office/drawing/2014/main" id="{AA692238-B9BF-4A1C-BC01-03B43ABFF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1">
              <a:extLst>
                <a:ext uri="{FF2B5EF4-FFF2-40B4-BE49-F238E27FC236}">
                  <a16:creationId xmlns:a16="http://schemas.microsoft.com/office/drawing/2014/main" id="{510EEA34-A04A-4A34-8AE9-59A13E97C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2">
              <a:extLst>
                <a:ext uri="{FF2B5EF4-FFF2-40B4-BE49-F238E27FC236}">
                  <a16:creationId xmlns:a16="http://schemas.microsoft.com/office/drawing/2014/main" id="{D296CCAF-10CE-4F85-A1A9-2840D3B1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3">
              <a:extLst>
                <a:ext uri="{FF2B5EF4-FFF2-40B4-BE49-F238E27FC236}">
                  <a16:creationId xmlns:a16="http://schemas.microsoft.com/office/drawing/2014/main" id="{7F19DA3B-8DC3-4953-A3B5-5A722646A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44">
              <a:extLst>
                <a:ext uri="{FF2B5EF4-FFF2-40B4-BE49-F238E27FC236}">
                  <a16:creationId xmlns:a16="http://schemas.microsoft.com/office/drawing/2014/main" id="{F8F6FAD2-2F3D-4879-92F9-ADF70B42F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45">
              <a:extLst>
                <a:ext uri="{FF2B5EF4-FFF2-40B4-BE49-F238E27FC236}">
                  <a16:creationId xmlns:a16="http://schemas.microsoft.com/office/drawing/2014/main" id="{3ADE8FAC-E1AC-42FA-ACDB-729E3211E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7F8F6794-4110-444B-A3A2-D1D55B885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7">
              <a:extLst>
                <a:ext uri="{FF2B5EF4-FFF2-40B4-BE49-F238E27FC236}">
                  <a16:creationId xmlns:a16="http://schemas.microsoft.com/office/drawing/2014/main" id="{44EDCE03-E42D-467E-96E5-D531B4B0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8">
              <a:extLst>
                <a:ext uri="{FF2B5EF4-FFF2-40B4-BE49-F238E27FC236}">
                  <a16:creationId xmlns:a16="http://schemas.microsoft.com/office/drawing/2014/main" id="{CF1EE120-051C-4592-A367-881C374EF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49">
              <a:extLst>
                <a:ext uri="{FF2B5EF4-FFF2-40B4-BE49-F238E27FC236}">
                  <a16:creationId xmlns:a16="http://schemas.microsoft.com/office/drawing/2014/main" id="{04E19272-D35B-4BB7-B945-8B4AA6366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0">
              <a:extLst>
                <a:ext uri="{FF2B5EF4-FFF2-40B4-BE49-F238E27FC236}">
                  <a16:creationId xmlns:a16="http://schemas.microsoft.com/office/drawing/2014/main" id="{1D958A69-A93D-4236-BD26-FCF70B076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1">
              <a:extLst>
                <a:ext uri="{FF2B5EF4-FFF2-40B4-BE49-F238E27FC236}">
                  <a16:creationId xmlns:a16="http://schemas.microsoft.com/office/drawing/2014/main" id="{2923BBF0-1060-4962-88C9-61DFA233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2">
              <a:extLst>
                <a:ext uri="{FF2B5EF4-FFF2-40B4-BE49-F238E27FC236}">
                  <a16:creationId xmlns:a16="http://schemas.microsoft.com/office/drawing/2014/main" id="{E70ED027-D6DC-41CC-83D5-E80CA138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C9C48E44-DF88-4490-952A-37D82A8F5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4">
              <a:extLst>
                <a:ext uri="{FF2B5EF4-FFF2-40B4-BE49-F238E27FC236}">
                  <a16:creationId xmlns:a16="http://schemas.microsoft.com/office/drawing/2014/main" id="{46EA565E-48F4-4D8C-95EC-CB8750635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55">
              <a:extLst>
                <a:ext uri="{FF2B5EF4-FFF2-40B4-BE49-F238E27FC236}">
                  <a16:creationId xmlns:a16="http://schemas.microsoft.com/office/drawing/2014/main" id="{1DFEF352-14B4-45F8-9376-A3CC4F615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04D23376-2988-4676-A34C-DE1D4D17D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57">
              <a:extLst>
                <a:ext uri="{FF2B5EF4-FFF2-40B4-BE49-F238E27FC236}">
                  <a16:creationId xmlns:a16="http://schemas.microsoft.com/office/drawing/2014/main" id="{9D9B6A16-72F0-4D07-A86F-B827979F4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58">
              <a:extLst>
                <a:ext uri="{FF2B5EF4-FFF2-40B4-BE49-F238E27FC236}">
                  <a16:creationId xmlns:a16="http://schemas.microsoft.com/office/drawing/2014/main" id="{D7289706-FA4B-421B-A821-D66AC3D2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2A9CA45-EF63-5650-C932-5CFB77B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0" y="1827747"/>
            <a:ext cx="2953129" cy="2321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Coding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8F46-D62E-EE5C-78B9-E1991DF6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79" y="4261638"/>
            <a:ext cx="2948369" cy="9961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all" dirty="0">
                <a:solidFill>
                  <a:schemeClr val="tx2"/>
                </a:solidFill>
              </a:rPr>
              <a:t>We created the Hyper Text Markup Language, Cascading Style Sheets, and JavaScript files.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4C8817-0E50-169D-3ADB-AAEDC17D0F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162" b="3"/>
          <a:stretch/>
        </p:blipFill>
        <p:spPr>
          <a:xfrm>
            <a:off x="4669509" y="10"/>
            <a:ext cx="2883435" cy="3427868"/>
          </a:xfrm>
          <a:prstGeom prst="rect">
            <a:avLst/>
          </a:prstGeom>
        </p:spPr>
      </p:pic>
      <p:pic>
        <p:nvPicPr>
          <p:cNvPr id="67" name="Kép 66" descr="A képen szöveg látható&#10;&#10;Automatikusan generált leírás">
            <a:extLst>
              <a:ext uri="{FF2B5EF4-FFF2-40B4-BE49-F238E27FC236}">
                <a16:creationId xmlns:a16="http://schemas.microsoft.com/office/drawing/2014/main" id="{F68DADBC-E1D2-BDB9-DDD4-9086989E6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41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CCE9EC3-FB85-49C1-BEEC-DDFBDDC9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A05D4E0-2EEB-4761-82BF-FEBC6FE5D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9D97DB8-7109-4529-A910-1D6BF4EB1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32545B8-7ED2-49F4-B5DD-E8135585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33" name="Freeform 32">
              <a:extLst>
                <a:ext uri="{FF2B5EF4-FFF2-40B4-BE49-F238E27FC236}">
                  <a16:creationId xmlns:a16="http://schemas.microsoft.com/office/drawing/2014/main" id="{575DFE1A-7902-451C-B262-D5237270D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33">
              <a:extLst>
                <a:ext uri="{FF2B5EF4-FFF2-40B4-BE49-F238E27FC236}">
                  <a16:creationId xmlns:a16="http://schemas.microsoft.com/office/drawing/2014/main" id="{257084B3-6A73-4554-9349-537CFCF5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34">
              <a:extLst>
                <a:ext uri="{FF2B5EF4-FFF2-40B4-BE49-F238E27FC236}">
                  <a16:creationId xmlns:a16="http://schemas.microsoft.com/office/drawing/2014/main" id="{E973A6BB-9AA9-4327-BDB5-98079E446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35">
              <a:extLst>
                <a:ext uri="{FF2B5EF4-FFF2-40B4-BE49-F238E27FC236}">
                  <a16:creationId xmlns:a16="http://schemas.microsoft.com/office/drawing/2014/main" id="{19EC76F2-9DAA-40B4-A3AA-C8C1F550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36">
              <a:extLst>
                <a:ext uri="{FF2B5EF4-FFF2-40B4-BE49-F238E27FC236}">
                  <a16:creationId xmlns:a16="http://schemas.microsoft.com/office/drawing/2014/main" id="{DEF2EE5A-CA62-4ADF-9964-8A36A542A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7">
              <a:extLst>
                <a:ext uri="{FF2B5EF4-FFF2-40B4-BE49-F238E27FC236}">
                  <a16:creationId xmlns:a16="http://schemas.microsoft.com/office/drawing/2014/main" id="{6855B24E-0E8E-436B-A1D9-6F8A2AF7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8">
              <a:extLst>
                <a:ext uri="{FF2B5EF4-FFF2-40B4-BE49-F238E27FC236}">
                  <a16:creationId xmlns:a16="http://schemas.microsoft.com/office/drawing/2014/main" id="{3B684DE5-4B53-4F5D-ADFC-8774DDCEC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9">
              <a:extLst>
                <a:ext uri="{FF2B5EF4-FFF2-40B4-BE49-F238E27FC236}">
                  <a16:creationId xmlns:a16="http://schemas.microsoft.com/office/drawing/2014/main" id="{87405F67-4136-498C-8FA7-FD094E054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40">
              <a:extLst>
                <a:ext uri="{FF2B5EF4-FFF2-40B4-BE49-F238E27FC236}">
                  <a16:creationId xmlns:a16="http://schemas.microsoft.com/office/drawing/2014/main" id="{AD763BA7-2422-4C52-8014-641BFB642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Rectangle 41">
              <a:extLst>
                <a:ext uri="{FF2B5EF4-FFF2-40B4-BE49-F238E27FC236}">
                  <a16:creationId xmlns:a16="http://schemas.microsoft.com/office/drawing/2014/main" id="{109E605D-E180-48C7-8914-8823FE4AE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0289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F15A759-45F1-23C4-952A-26445834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 sz="3300">
                <a:latin typeface="Comic Sans MS" panose="030F0702030302020204" pitchFamily="66" charset="0"/>
              </a:rPr>
              <a:t>Köszönjük a figyelmet!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4C56FB-FF95-ABA2-D89D-11E41FAF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hu-HU"/>
              <a:t>Elérhetőség:</a:t>
            </a:r>
          </a:p>
          <a:p>
            <a:r>
              <a:rPr lang="hu-HU"/>
              <a:t>Gyányi Dániel:</a:t>
            </a:r>
          </a:p>
          <a:p>
            <a:r>
              <a:rPr lang="hu-HU"/>
              <a:t>06302422599</a:t>
            </a:r>
          </a:p>
          <a:p>
            <a:r>
              <a:rPr lang="hu-HU">
                <a:hlinkClick r:id="rId2"/>
              </a:rPr>
              <a:t>gyanyi.daniel.hu@freemail.hu</a:t>
            </a:r>
            <a:endParaRPr lang="hu-HU"/>
          </a:p>
          <a:p>
            <a:r>
              <a:rPr lang="hu-HU"/>
              <a:t>Menczel Balázs:</a:t>
            </a:r>
          </a:p>
          <a:p>
            <a:r>
              <a:rPr lang="hu-HU"/>
              <a:t>06304879197</a:t>
            </a:r>
          </a:p>
          <a:p>
            <a:r>
              <a:rPr lang="hu-HU"/>
              <a:t>mnczlblzs@gmail.com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3825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Meme látható&#10;&#10;">
            <a:extLst>
              <a:ext uri="{FF2B5EF4-FFF2-40B4-BE49-F238E27FC236}">
                <a16:creationId xmlns:a16="http://schemas.microsoft.com/office/drawing/2014/main" id="{12D84575-512C-8100-ECDE-D295CE66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5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5A759-45F1-23C4-952A-26445834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4C56FB-FF95-ABA2-D89D-11E41FAF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Comic Sans MS" panose="030F0702030302020204" pitchFamily="66" charset="0"/>
              </a:rPr>
              <a:t>Wireframe</a:t>
            </a:r>
            <a:r>
              <a:rPr lang="hu-HU" dirty="0">
                <a:latin typeface="Comic Sans MS" panose="030F0702030302020204" pitchFamily="66" charset="0"/>
              </a:rPr>
              <a:t>: A </a:t>
            </a:r>
            <a:r>
              <a:rPr lang="hu-HU" dirty="0" err="1">
                <a:latin typeface="Comic Sans MS" panose="030F0702030302020204" pitchFamily="66" charset="0"/>
              </a:rPr>
              <a:t>drawing</a:t>
            </a:r>
            <a:r>
              <a:rPr lang="hu-HU" dirty="0">
                <a:latin typeface="Comic Sans MS" panose="030F0702030302020204" pitchFamily="66" charset="0"/>
              </a:rPr>
              <a:t> (</a:t>
            </a:r>
            <a:r>
              <a:rPr lang="hu-HU" dirty="0" err="1">
                <a:latin typeface="Comic Sans MS" panose="030F0702030302020204" pitchFamily="66" charset="0"/>
              </a:rPr>
              <a:t>physical</a:t>
            </a:r>
            <a:r>
              <a:rPr lang="hu-HU" dirty="0">
                <a:latin typeface="Comic Sans MS" panose="030F0702030302020204" pitchFamily="66" charset="0"/>
              </a:rPr>
              <a:t> </a:t>
            </a:r>
            <a:r>
              <a:rPr lang="hu-HU" dirty="0" err="1">
                <a:latin typeface="Comic Sans MS" panose="030F0702030302020204" pitchFamily="66" charset="0"/>
              </a:rPr>
              <a:t>or</a:t>
            </a:r>
            <a:r>
              <a:rPr lang="hu-HU" dirty="0">
                <a:latin typeface="Comic Sans MS" panose="030F0702030302020204" pitchFamily="66" charset="0"/>
              </a:rPr>
              <a:t> </a:t>
            </a:r>
            <a:r>
              <a:rPr lang="hu-HU" dirty="0" err="1">
                <a:latin typeface="Comic Sans MS" panose="030F0702030302020204" pitchFamily="66" charset="0"/>
              </a:rPr>
              <a:t>digital</a:t>
            </a:r>
            <a:r>
              <a:rPr lang="hu-HU" dirty="0">
                <a:latin typeface="Comic Sans MS" panose="030F0702030302020204" pitchFamily="66" charset="0"/>
              </a:rPr>
              <a:t>) </a:t>
            </a:r>
            <a:r>
              <a:rPr lang="hu-HU" dirty="0" err="1">
                <a:latin typeface="Comic Sans MS" panose="030F0702030302020204" pitchFamily="66" charset="0"/>
              </a:rPr>
              <a:t>or</a:t>
            </a:r>
            <a:r>
              <a:rPr lang="hu-HU" dirty="0">
                <a:latin typeface="Comic Sans MS" panose="030F0702030302020204" pitchFamily="66" charset="0"/>
              </a:rPr>
              <a:t> </a:t>
            </a:r>
            <a:r>
              <a:rPr lang="hu-HU" dirty="0" err="1">
                <a:latin typeface="Comic Sans MS" panose="030F0702030302020204" pitchFamily="66" charset="0"/>
              </a:rPr>
              <a:t>the</a:t>
            </a:r>
            <a:r>
              <a:rPr lang="hu-HU" dirty="0">
                <a:latin typeface="Comic Sans MS" panose="030F0702030302020204" pitchFamily="66" charset="0"/>
              </a:rPr>
              <a:t> design </a:t>
            </a:r>
            <a:r>
              <a:rPr lang="hu-HU" dirty="0" err="1">
                <a:latin typeface="Comic Sans MS" panose="030F0702030302020204" pitchFamily="66" charset="0"/>
              </a:rPr>
              <a:t>plan</a:t>
            </a:r>
            <a:r>
              <a:rPr lang="hu-HU" dirty="0">
                <a:latin typeface="Comic Sans MS" panose="030F0702030302020204" pitchFamily="66" charset="0"/>
              </a:rPr>
              <a:t> of </a:t>
            </a:r>
            <a:r>
              <a:rPr lang="hu-HU" dirty="0" err="1">
                <a:latin typeface="Comic Sans MS" panose="030F0702030302020204" pitchFamily="66" charset="0"/>
              </a:rPr>
              <a:t>the</a:t>
            </a:r>
            <a:r>
              <a:rPr lang="hu-HU" dirty="0">
                <a:latin typeface="Comic Sans MS" panose="030F0702030302020204" pitchFamily="66" charset="0"/>
              </a:rPr>
              <a:t> website.</a:t>
            </a:r>
          </a:p>
          <a:p>
            <a:r>
              <a:rPr lang="hu-HU" dirty="0" err="1">
                <a:latin typeface="Comic Sans MS" panose="030F0702030302020204" pitchFamily="66" charset="0"/>
              </a:rPr>
              <a:t>Trello</a:t>
            </a:r>
            <a:r>
              <a:rPr lang="hu-HU" dirty="0">
                <a:latin typeface="Comic Sans MS" panose="030F0702030302020204" pitchFamily="66" charset="0"/>
              </a:rPr>
              <a:t>: A web-</a:t>
            </a:r>
            <a:r>
              <a:rPr lang="hu-HU" dirty="0" err="1">
                <a:latin typeface="Comic Sans MS" panose="030F0702030302020204" pitchFamily="66" charset="0"/>
              </a:rPr>
              <a:t>based</a:t>
            </a:r>
            <a:r>
              <a:rPr lang="hu-HU" dirty="0">
                <a:latin typeface="Comic Sans MS" panose="030F0702030302020204" pitchFamily="66" charset="0"/>
              </a:rPr>
              <a:t> </a:t>
            </a:r>
            <a:r>
              <a:rPr lang="hu-HU" dirty="0" err="1">
                <a:latin typeface="Comic Sans MS" panose="030F0702030302020204" pitchFamily="66" charset="0"/>
              </a:rPr>
              <a:t>list-making</a:t>
            </a:r>
            <a:r>
              <a:rPr lang="hu-HU" dirty="0">
                <a:latin typeface="Comic Sans MS" panose="030F0702030302020204" pitchFamily="66" charset="0"/>
              </a:rPr>
              <a:t> app </a:t>
            </a:r>
            <a:r>
              <a:rPr lang="hu-HU" dirty="0" err="1">
                <a:latin typeface="Comic Sans MS" panose="030F0702030302020204" pitchFamily="66" charset="0"/>
              </a:rPr>
              <a:t>for</a:t>
            </a:r>
            <a:r>
              <a:rPr lang="hu-HU" dirty="0">
                <a:latin typeface="Comic Sans MS" panose="030F0702030302020204" pitchFamily="66" charset="0"/>
              </a:rPr>
              <a:t> projekt management.</a:t>
            </a:r>
          </a:p>
        </p:txBody>
      </p:sp>
    </p:spTree>
    <p:extLst>
      <p:ext uri="{BB962C8B-B14F-4D97-AF65-F5344CB8AC3E}">
        <p14:creationId xmlns:p14="http://schemas.microsoft.com/office/powerpoint/2010/main" val="2789337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103</TotalTime>
  <Words>188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Tw Cen MT</vt:lpstr>
      <vt:lpstr>Áramkör</vt:lpstr>
      <vt:lpstr>M1.-csapat  2022 1. Project</vt:lpstr>
      <vt:lpstr>The task</vt:lpstr>
      <vt:lpstr>The Plan</vt:lpstr>
      <vt:lpstr>PowerPoint-bemutató</vt:lpstr>
      <vt:lpstr>PowerPoint-bemutató</vt:lpstr>
      <vt:lpstr>The Coding</vt:lpstr>
      <vt:lpstr>Köszönjük a figyelmet!</vt:lpstr>
      <vt:lpstr>PowerPoint-bemutató</vt:lpstr>
      <vt:lpstr>Fogalmak</vt:lpstr>
      <vt:lpstr>Szavak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M1.-csapat  2022 1. Project</dc:title>
  <dc:creator>Dániel Gyányi</dc:creator>
  <cp:lastModifiedBy>Dániel Gyányi</cp:lastModifiedBy>
  <cp:revision>1</cp:revision>
  <dcterms:created xsi:type="dcterms:W3CDTF">2022-11-17T15:10:11Z</dcterms:created>
  <dcterms:modified xsi:type="dcterms:W3CDTF">2022-11-17T16:53:49Z</dcterms:modified>
</cp:coreProperties>
</file>