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1"/>
  </p:notesMasterIdLst>
  <p:handoutMasterIdLst>
    <p:handoutMasterId r:id="rId12"/>
  </p:handoutMasterIdLst>
  <p:sldIdLst>
    <p:sldId id="278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2" d="100"/>
          <a:sy n="102" d="100"/>
        </p:scale>
        <p:origin x="34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Midterm Project</a:t>
            </a:r>
            <a:br>
              <a:rPr lang="en-US"/>
            </a:br>
            <a:r>
              <a:rPr lang="en-US"/>
              <a:t>2300</a:t>
            </a: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in life?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dirty="0"/>
              <a:t>Food</a:t>
            </a:r>
          </a:p>
          <a:p>
            <a:pPr marL="342900" indent="-342900">
              <a:buAutoNum type="arabicParenR"/>
            </a:pPr>
            <a:r>
              <a:rPr lang="en-US" dirty="0"/>
              <a:t>Money</a:t>
            </a:r>
          </a:p>
          <a:p>
            <a:pPr marL="342900" indent="-342900">
              <a:buAutoNum type="arabicParenR"/>
            </a:pPr>
            <a:r>
              <a:rPr lang="en-US" dirty="0"/>
              <a:t>Money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35CB-A382-FD77-7B12-AB703583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Introducing…	SMTM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4A4E-D0F2-4A1C-600E-63DC21CE70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Show me </a:t>
            </a:r>
            <a:r>
              <a:rPr lang="en-US" dirty="0" err="1"/>
              <a:t>tha</a:t>
            </a:r>
            <a:r>
              <a:rPr lang="en-US" dirty="0"/>
              <a:t> money</a:t>
            </a:r>
          </a:p>
          <a:p>
            <a:r>
              <a:rPr lang="en-US" dirty="0"/>
              <a:t>Purpose:</a:t>
            </a:r>
          </a:p>
          <a:p>
            <a:r>
              <a:rPr lang="en-US" dirty="0"/>
              <a:t>	take one money and get what it is worth in other money (</a:t>
            </a:r>
            <a:r>
              <a:rPr lang="en-US" dirty="0" err="1"/>
              <a:t>i.e</a:t>
            </a:r>
            <a:r>
              <a:rPr lang="en-US" dirty="0"/>
              <a:t> $ to $ but Canadian)</a:t>
            </a:r>
          </a:p>
        </p:txBody>
      </p:sp>
    </p:spTree>
    <p:extLst>
      <p:ext uri="{BB962C8B-B14F-4D97-AF65-F5344CB8AC3E}">
        <p14:creationId xmlns:p14="http://schemas.microsoft.com/office/powerpoint/2010/main" val="260614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4FA7-024F-D103-AD09-D42CF741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48E9-5B1B-8F02-6168-CA162EF7AA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10/30 Functional</a:t>
            </a:r>
          </a:p>
          <a:p>
            <a:r>
              <a:rPr lang="en-US" dirty="0"/>
              <a:t>11/7 Submit Draft</a:t>
            </a:r>
          </a:p>
          <a:p>
            <a:r>
              <a:rPr lang="en-US" dirty="0"/>
              <a:t>11/14 Final Draft</a:t>
            </a:r>
          </a:p>
        </p:txBody>
      </p:sp>
    </p:spTree>
    <p:extLst>
      <p:ext uri="{BB962C8B-B14F-4D97-AF65-F5344CB8AC3E}">
        <p14:creationId xmlns:p14="http://schemas.microsoft.com/office/powerpoint/2010/main" val="352062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DD9C-FC8E-7375-EAC4-E41A1295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62F3-018F-B85B-0C41-AB417EF9BB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It’ll look like this, more or less: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9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CEBB-D22E-F117-2067-B6C6D217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2DC4-5F61-5B8D-03D0-52E321AE1F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Github.com/fawazahmed0/</a:t>
            </a:r>
            <a:r>
              <a:rPr lang="en-US" dirty="0" err="1"/>
              <a:t>exchangeapi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>
                <a:sym typeface="Wingdings" panose="05000000000000000000" pitchFamily="2" charset="2"/>
              </a:rPr>
              <a:t>Currency Exchange API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65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{690487D7-B0BC-40A9-B089-E892D4FCA16B}tf33713516_win32</Template>
  <TotalTime>12</TotalTime>
  <Words>83</Words>
  <Application>Microsoft Office PowerPoint</Application>
  <PresentationFormat>Widescreen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Wingdings</vt:lpstr>
      <vt:lpstr>3DFloatVTI</vt:lpstr>
      <vt:lpstr>Midterm Project 2300</vt:lpstr>
      <vt:lpstr>What do we need in life?</vt:lpstr>
      <vt:lpstr>Introducing… SMTM</vt:lpstr>
      <vt:lpstr>Timeline? </vt:lpstr>
      <vt:lpstr>Framework?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Zelasko (dzelasko)</dc:creator>
  <cp:lastModifiedBy>Dylan Zelasko (dzelasko)</cp:lastModifiedBy>
  <cp:revision>3</cp:revision>
  <dcterms:created xsi:type="dcterms:W3CDTF">2024-10-21T16:11:28Z</dcterms:created>
  <dcterms:modified xsi:type="dcterms:W3CDTF">2024-10-23T16:17:23Z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