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10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318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37FE1-9AC0-4E7B-8240-1A43C23ADFFC}" type="datetime1">
              <a:rPr lang="pl-PL" smtClean="0"/>
              <a:pPr algn="r" rtl="0"/>
              <a:t>15.05.2017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l-PL" smtClean="0"/>
              <a:pPr algn="r"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8918F0C-E00F-4A8E-8134-6E7E70E85DF2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Metody lingwistyczne: takie</a:t>
            </a:r>
            <a:r>
              <a:rPr lang="pl-PL" baseline="0" dirty="0" smtClean="0"/>
              <a:t> jak przy rozpoznawaniu starożytnych języków. Jakiś szyk zdań,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1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6D2E9F-0F82-49B6-A2C8-EE0BA7F08992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94C0DF-E7CA-4BAB-BFE2-F485C5AA0C64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25D39C-A725-47F3-929B-837E77585050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E4306D-F956-4638-A175-53681C07CAF7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633E3A-2A64-4F11-B7C1-BC46A62F886C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 smtClean="0"/>
              <a:t>​</a:t>
            </a:r>
            <a:fld id="{F954CE60-097C-4177-B166-3AF23E53212D}" type="datetime1">
              <a:rPr lang="pl-PL" smtClean="0"/>
              <a:pPr/>
              <a:t>15.05.2017</a:t>
            </a:fld>
            <a:r>
              <a:rPr lang="pl-PL" dirty="0" smtClean="0"/>
              <a:t>​</a:t>
            </a:r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44DE86-FBAA-483E-BC6C-F76A6A3BCCC6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B817BC-5964-49C1-9EBA-CEACFF41E2FF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CED80F-7695-460B-B4CF-B1E146469F51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3C562-E774-41B2-ABB1-4021AD5F1031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16C4-17E1-407D-A73E-F145D94BC54C}" type="datetime1">
              <a:rPr lang="pl-PL" smtClean="0"/>
              <a:pPr/>
              <a:t>15.05.2017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Rozpoznawanie języka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508720"/>
          </a:xfrm>
        </p:spPr>
        <p:txBody>
          <a:bodyPr rtlCol="0">
            <a:normAutofit/>
          </a:bodyPr>
          <a:lstStyle/>
          <a:p>
            <a:pPr rtl="0"/>
            <a:r>
              <a:rPr lang="pl-PL" dirty="0" smtClean="0"/>
              <a:t>Z wykorzystaniem sieci neuronowych</a:t>
            </a:r>
          </a:p>
          <a:p>
            <a:pPr rtl="0"/>
            <a:endParaRPr lang="pl-PL" dirty="0" smtClean="0"/>
          </a:p>
          <a:p>
            <a:pPr rtl="0"/>
            <a:r>
              <a:rPr lang="pl-PL" dirty="0" smtClean="0"/>
              <a:t>Autorzy:</a:t>
            </a:r>
          </a:p>
          <a:p>
            <a:pPr rtl="0"/>
            <a:r>
              <a:rPr lang="pl-PL" dirty="0" smtClean="0"/>
              <a:t>Dominik Rączka</a:t>
            </a:r>
          </a:p>
          <a:p>
            <a:pPr rtl="0"/>
            <a:r>
              <a:rPr lang="pl-PL" dirty="0" smtClean="0"/>
              <a:t>Piotr Wyleżałek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Po czym rozpoznać język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Proste metody, np. porównywanie słów ze słownikiem</a:t>
            </a:r>
            <a:endParaRPr lang="pl-PL" dirty="0" smtClean="0"/>
          </a:p>
          <a:p>
            <a:pPr rtl="0"/>
            <a:r>
              <a:rPr lang="pl-PL" dirty="0" smtClean="0"/>
              <a:t>Metody analizy lingwistycznej</a:t>
            </a:r>
            <a:endParaRPr lang="pl-PL" dirty="0" smtClean="0"/>
          </a:p>
          <a:p>
            <a:pPr rtl="0"/>
            <a:r>
              <a:rPr lang="pl-PL" dirty="0" smtClean="0"/>
              <a:t>Badanie częstości wystąpień poszczególnych znaków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Przykładowy wykres częstości występowania znaków</a:t>
            </a:r>
            <a:endParaRPr lang="pl-PL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844824"/>
            <a:ext cx="9144001" cy="4511220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Pytania badawcze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/>
          <a:lstStyle/>
          <a:p>
            <a:pPr rtl="0"/>
            <a:r>
              <a:rPr lang="pl-PL" dirty="0" smtClean="0"/>
              <a:t>Czy metoda pozwoli rozpoznać języki z tych samych grup (np. polski, czeski, słowacki)</a:t>
            </a:r>
            <a:endParaRPr lang="pl-PL" dirty="0" smtClean="0"/>
          </a:p>
          <a:p>
            <a:pPr rtl="0"/>
            <a:r>
              <a:rPr lang="pl-PL" dirty="0" smtClean="0"/>
              <a:t>Cz</a:t>
            </a:r>
            <a:r>
              <a:rPr lang="pl-PL" dirty="0" smtClean="0"/>
              <a:t>y metoda pozwoli rozpoznać gwary w obrębie języka</a:t>
            </a:r>
            <a:endParaRPr lang="pl-PL" dirty="0" smtClean="0"/>
          </a:p>
          <a:p>
            <a:pPr rtl="0"/>
            <a:r>
              <a:rPr lang="pl-PL" dirty="0" smtClean="0"/>
              <a:t>Czy rodzaj materiału ma znaczenie (porównanie tekstów naukowych, potocznych, literackich)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773932" y="1412776"/>
            <a:ext cx="9144001" cy="1371600"/>
          </a:xfrm>
        </p:spPr>
        <p:txBody>
          <a:bodyPr rtlCol="0">
            <a:normAutofit/>
          </a:bodyPr>
          <a:lstStyle/>
          <a:p>
            <a:pPr rtl="0"/>
            <a:r>
              <a:rPr lang="pl-PL" sz="6000" dirty="0" smtClean="0"/>
              <a:t>Dziękujemy za uwagę </a:t>
            </a:r>
            <a:r>
              <a:rPr lang="pl-PL" sz="6000" dirty="0" smtClean="0">
                <a:sym typeface="Wingdings" panose="05000000000000000000" pitchFamily="2" charset="2"/>
              </a:rPr>
              <a:t>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iebieski tunel cyfrowy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3_TF02895261_TF02895261.potx" id="{14CCE596-AA37-43C2-B98C-813FCDA8645F}" vid="{D6541014-4DA5-4F9D-A429-DBC462091ED2}"/>
    </a:ext>
  </a:extLst>
</a:theme>
</file>

<file path=ppt/theme/theme2.xml><?xml version="1.0" encoding="utf-8"?>
<a:theme xmlns:a="http://schemas.openxmlformats.org/drawingml/2006/main" name="Motyw pakietu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niebieskim tunelem cyfrowym (panoramiczna)</Template>
  <TotalTime>0</TotalTime>
  <Words>99</Words>
  <Application>Microsoft Office PowerPoint</Application>
  <PresentationFormat>Niestandardowy</PresentationFormat>
  <Paragraphs>18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Niebieski tunel cyfrowy 16:9</vt:lpstr>
      <vt:lpstr>Rozpoznawanie języka</vt:lpstr>
      <vt:lpstr>Po czym rozpoznać język</vt:lpstr>
      <vt:lpstr>Przykładowy wykres częstości występowania znaków</vt:lpstr>
      <vt:lpstr>Pytania badawcze</vt:lpstr>
      <vt:lpstr>Dziękujemy za uwagę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2017-05-15T17:50:57Z</dcterms:created>
  <dcterms:modified xsi:type="dcterms:W3CDTF">2017-05-15T20:03:59Z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