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2" r:id="rId5"/>
    <p:sldId id="259" r:id="rId6"/>
    <p:sldId id="264" r:id="rId7"/>
    <p:sldId id="265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2424" autoAdjust="0"/>
  </p:normalViewPr>
  <p:slideViewPr>
    <p:cSldViewPr snapToGrid="0">
      <p:cViewPr varScale="1">
        <p:scale>
          <a:sx n="59" d="100"/>
          <a:sy n="59" d="100"/>
        </p:scale>
        <p:origin x="4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3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pl-PL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l-PL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endParaRPr lang="pl-PL" sz="122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l-PL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endParaRPr lang="pl-PL" sz="122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ofer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l-PL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  <a:endParaRPr lang="pl-PL" sz="122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l-PL" sz="122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endParaRPr lang="pl-PL" sz="1220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ymbol zastępczy tekstu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Symbol zastępczy tekstu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Symbol zastępczy tekstu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Symbol zastępczy tekstu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4" name="Symbol zastępczy tekstu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Symbol zastępczy obrazu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30" name="Symbol zastępczy obrazu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31" name="Symbol zastępczy obrazu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cxnSp>
        <p:nvCxnSpPr>
          <p:cNvPr id="19" name="Łącznik prosty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7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a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pl-PL" smtClean="0"/>
              <a:t>04.12.2017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pl-PL" smtClean="0"/>
              <a:t>‹#›</a:t>
            </a:fld>
            <a:endParaRPr lang="pl-P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6600" dirty="0"/>
              <a:t>Wykrywanie podobieństw w kodach źródłowych </a:t>
            </a:r>
            <a:r>
              <a:rPr lang="pl-PL" sz="6600" dirty="0" smtClean="0"/>
              <a:t>Javy</a:t>
            </a:r>
            <a:endParaRPr lang="pl-PL" sz="6600" dirty="0"/>
          </a:p>
        </p:txBody>
      </p:sp>
      <p:sp>
        <p:nvSpPr>
          <p:cNvPr id="5" name="Prostokąt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l-PL" b="0" i="0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Dominik Rączka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pl-PL" sz="4200" b="0" i="0" dirty="0" smtClean="0">
                <a:solidFill>
                  <a:srgbClr val="EBEBEB"/>
                </a:solidFill>
                <a:latin typeface="Century Gothic"/>
              </a:rPr>
              <a:t>Plan prezentacji</a:t>
            </a:r>
            <a:endParaRPr lang="pl-PL" dirty="0"/>
          </a:p>
        </p:txBody>
      </p:sp>
      <p:sp>
        <p:nvSpPr>
          <p:cNvPr id="3" name="Prostoką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sz="2000" b="0" i="0" dirty="0" smtClean="0">
                <a:solidFill>
                  <a:schemeClr val="tx1"/>
                </a:solidFill>
                <a:latin typeface="Century Gothic"/>
              </a:rPr>
              <a:t>Założenia projektu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/>
              <a:t>Problemy i rozwiązania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/>
              <a:t>Aktualny stan prac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/>
              <a:t>Podsumowanie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pl-PL" sz="4200" b="0" i="0" dirty="0" smtClean="0">
                <a:solidFill>
                  <a:srgbClr val="EBEBEB"/>
                </a:solidFill>
                <a:latin typeface="Century Gothic"/>
              </a:rPr>
              <a:t>Założenia projektu</a:t>
            </a:r>
            <a:endParaRPr lang="pl-PL" dirty="0"/>
          </a:p>
        </p:txBody>
      </p:sp>
      <p:sp>
        <p:nvSpPr>
          <p:cNvPr id="3" name="Prostoką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sz="2000" b="0" i="0" dirty="0" smtClean="0">
                <a:solidFill>
                  <a:schemeClr val="tx1"/>
                </a:solidFill>
                <a:latin typeface="Century Gothic"/>
              </a:rPr>
              <a:t>Porównywanie projektów napisanych w języku Java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>
                <a:latin typeface="Century Gothic"/>
              </a:rPr>
              <a:t>Wyszukiwanie podobnych rozwiązań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>
                <a:latin typeface="Century Gothic"/>
              </a:rPr>
              <a:t>Możliwość oddzielenia podobieńst</a:t>
            </a:r>
            <a:r>
              <a:rPr lang="pl-PL" dirty="0" smtClean="0">
                <a:latin typeface="Century Gothic"/>
              </a:rPr>
              <a:t>w celowych od przypadkowych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pl-PL" sz="4200" b="0" i="0" dirty="0" smtClean="0">
                <a:solidFill>
                  <a:srgbClr val="EBEBEB"/>
                </a:solidFill>
                <a:latin typeface="Century Gothic"/>
              </a:rPr>
              <a:t>Problemy i rozwiązania</a:t>
            </a:r>
            <a:endParaRPr lang="pl-PL" dirty="0"/>
          </a:p>
        </p:txBody>
      </p:sp>
      <p:sp>
        <p:nvSpPr>
          <p:cNvPr id="3" name="Prostoką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sz="2000" b="0" i="0" dirty="0" smtClean="0">
                <a:solidFill>
                  <a:schemeClr val="tx1"/>
                </a:solidFill>
                <a:latin typeface="Century Gothic"/>
              </a:rPr>
              <a:t>Dużo „bezwartościowych” linii kodu</a:t>
            </a:r>
            <a:endParaRPr lang="pl-PL" sz="2000" b="0" i="0" dirty="0" smtClean="0">
              <a:solidFill>
                <a:schemeClr val="tx1"/>
              </a:solidFill>
              <a:latin typeface="Century Gothic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sz="2000" b="0" i="0" dirty="0" smtClean="0">
                <a:solidFill>
                  <a:schemeClr val="tx1"/>
                </a:solidFill>
                <a:latin typeface="Century Gothic"/>
              </a:rPr>
              <a:t>Programy są przygotowywane pod tworzenie dokumentacji </a:t>
            </a:r>
            <a:r>
              <a:rPr lang="pl-PL" sz="2000" b="0" i="0" dirty="0" err="1" smtClean="0">
                <a:solidFill>
                  <a:schemeClr val="tx1"/>
                </a:solidFill>
                <a:latin typeface="Century Gothic"/>
              </a:rPr>
              <a:t>javadoc</a:t>
            </a:r>
            <a:endParaRPr lang="pl-PL" sz="2000" b="0" i="0" dirty="0" smtClean="0">
              <a:solidFill>
                <a:schemeClr val="tx1"/>
              </a:solidFill>
              <a:latin typeface="Century Gothic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/>
              <a:t>Duża ilość klas o różnym przeznaczeniu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ct val="0"/>
              </a:spcBef>
              <a:buNone/>
            </a:pPr>
            <a:r>
              <a:rPr lang="pl-PL" sz="4200" b="0" i="0" dirty="0" smtClean="0">
                <a:solidFill>
                  <a:srgbClr val="EBEBEB"/>
                </a:solidFill>
                <a:latin typeface="Century Gothic"/>
              </a:rPr>
              <a:t>Aktualny stan prac</a:t>
            </a:r>
            <a:endParaRPr lang="pl-PL" dirty="0"/>
          </a:p>
        </p:txBody>
      </p:sp>
      <p:sp>
        <p:nvSpPr>
          <p:cNvPr id="3" name="Prostoką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sz="2000" b="0" i="0" dirty="0" smtClean="0">
                <a:solidFill>
                  <a:schemeClr val="tx1"/>
                </a:solidFill>
                <a:latin typeface="Century Gothic"/>
              </a:rPr>
              <a:t>Zaimplementowany algorytm pozyskiwania zawartości kodów źródłowych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>
                <a:latin typeface="Century Gothic"/>
              </a:rPr>
              <a:t>Zaimplementowany algorytm wyłuskiwania istotnych danych z plików – do konsultacji z promotorem co uznać na istotne dane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>
                <a:latin typeface="Century Gothic"/>
              </a:rPr>
              <a:t>Zaimplementowany algorytm porównywania danych pozyskanych z plików</a:t>
            </a: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pl-PL" dirty="0" smtClean="0">
                <a:latin typeface="Century Gothic"/>
              </a:rPr>
              <a:t>Do zaimplementowania: interfejs graficzny i sposób prezentacji wyników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Dziękuję za uwagę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96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B29E66F1-CF32-4053-A7F8-74B0D64AC3A1}" vid="{6268ABA4-1EEC-4BB9-801C-FEFA1D90C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biznesplanu (motyw Jonowa zieleń, panoramiczny)</Template>
  <TotalTime>26</TotalTime>
  <Words>108</Words>
  <Application>Microsoft Office PowerPoint</Application>
  <PresentationFormat>Panoramiczny</PresentationFormat>
  <Paragraphs>26</Paragraphs>
  <Slides>6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Jon</vt:lpstr>
      <vt:lpstr>Wykrywanie podobieństw w kodach źródłowych Javy</vt:lpstr>
      <vt:lpstr>Plan prezentacji</vt:lpstr>
      <vt:lpstr>Założenia projektu</vt:lpstr>
      <vt:lpstr>Problemy i rozwiązania</vt:lpstr>
      <vt:lpstr>Aktualny stan prac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podobieństw w kodach źródłowych Javy</dc:title>
  <dc:creator>Dominik Rączka</dc:creator>
  <cp:keywords/>
  <cp:lastModifiedBy>Dominik Rączka</cp:lastModifiedBy>
  <cp:revision>4</cp:revision>
  <cp:lastPrinted>2012-08-15T21:38:02Z</cp:lastPrinted>
  <dcterms:created xsi:type="dcterms:W3CDTF">2017-12-04T20:56:25Z</dcterms:created>
  <dcterms:modified xsi:type="dcterms:W3CDTF">2017-12-04T21:22:39Z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