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967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7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29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14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86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27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177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74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9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7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73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523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33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69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3AF258-78F6-45C7-A2B8-8B0689E4D191}" type="datetimeFigureOut">
              <a:rPr lang="pl-PL" smtClean="0"/>
              <a:t>13.06.2018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3D5141-266D-48AD-A855-A82CF417C5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898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593EDB-DDF3-4205-9915-69514B949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Rozpoznawanie Cyfr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FCDAFC-41C6-46E3-9DE5-11CDC8887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Instrukcja obsługi</a:t>
            </a:r>
          </a:p>
        </p:txBody>
      </p:sp>
    </p:spTree>
    <p:extLst>
      <p:ext uri="{BB962C8B-B14F-4D97-AF65-F5344CB8AC3E}">
        <p14:creationId xmlns:p14="http://schemas.microsoft.com/office/powerpoint/2010/main" val="290247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1415B-C4BB-4F02-BA90-7EF13433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746028"/>
          </a:xfrm>
        </p:spPr>
        <p:txBody>
          <a:bodyPr>
            <a:normAutofit/>
          </a:bodyPr>
          <a:lstStyle/>
          <a:p>
            <a:r>
              <a:rPr lang="pl-PL" dirty="0"/>
              <a:t>Ekran Startowy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315B403-A62B-4D62-82AB-276B1BAAB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692" y="746028"/>
            <a:ext cx="8550373" cy="61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5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1CD4CD-EA08-450C-BA83-1D32CB50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940"/>
            <a:ext cx="10353762" cy="970450"/>
          </a:xfrm>
        </p:spPr>
        <p:txBody>
          <a:bodyPr/>
          <a:lstStyle/>
          <a:p>
            <a:r>
              <a:rPr lang="pl-PL" dirty="0"/>
              <a:t>Rozpoznawanie Cyfr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17618E1F-FE05-4B43-A2FF-5C3F2D78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78" y="865762"/>
            <a:ext cx="4497421" cy="599223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W tej części ekranu możemy rysować cyfry i weryfikować ich poprawne rozpoznanie.</a:t>
            </a:r>
          </a:p>
          <a:p>
            <a:r>
              <a:rPr lang="pl-PL" dirty="0"/>
              <a:t>Za pomocą lewego przyciska myszy rysujemy cyfry na czarnym tle.</a:t>
            </a:r>
          </a:p>
          <a:p>
            <a:r>
              <a:rPr lang="pl-PL" dirty="0"/>
              <a:t>U góry wybieramy metodę która ma rozpoznać cyfrę.</a:t>
            </a:r>
          </a:p>
          <a:p>
            <a:r>
              <a:rPr lang="pl-PL" dirty="0"/>
              <a:t>Przyciskiem „</a:t>
            </a:r>
            <a:r>
              <a:rPr lang="pl-PL" dirty="0" err="1"/>
              <a:t>Recognize</a:t>
            </a:r>
            <a:r>
              <a:rPr lang="pl-PL" dirty="0"/>
              <a:t>” dokonujemy próby rozpoznanie narysowanej cyfry.</a:t>
            </a:r>
          </a:p>
          <a:p>
            <a:r>
              <a:rPr lang="pl-PL" dirty="0"/>
              <a:t>Przyciskiem „</a:t>
            </a:r>
            <a:r>
              <a:rPr lang="pl-PL" dirty="0" err="1"/>
              <a:t>Clear</a:t>
            </a:r>
            <a:r>
              <a:rPr lang="pl-PL" dirty="0"/>
              <a:t>” czyścimy ekran rozpoznawania.</a:t>
            </a:r>
          </a:p>
          <a:p>
            <a:r>
              <a:rPr lang="pl-PL" dirty="0"/>
              <a:t>Przyciskiem „OK” </a:t>
            </a:r>
            <a:r>
              <a:rPr lang="pl-PL"/>
              <a:t>potwierdzamy komunikat, </a:t>
            </a:r>
            <a:r>
              <a:rPr lang="pl-PL" dirty="0"/>
              <a:t>w którym została </a:t>
            </a:r>
            <a:r>
              <a:rPr lang="pl-PL"/>
              <a:t>rozpoznana, lub </a:t>
            </a:r>
            <a:r>
              <a:rPr lang="pl-PL" dirty="0"/>
              <a:t>w przypadku pustego okna nie rozpozna cyfra.</a:t>
            </a:r>
          </a:p>
          <a:p>
            <a:r>
              <a:rPr lang="pl-PL" dirty="0"/>
              <a:t>Opcjonalnie przyciskiem „</a:t>
            </a:r>
            <a:r>
              <a:rPr lang="pl-PL" dirty="0" err="1"/>
              <a:t>Load</a:t>
            </a:r>
            <a:r>
              <a:rPr lang="pl-PL" dirty="0"/>
              <a:t> Image” możemy wczytać obraz, z którego ma być rozpozna cyfra.</a:t>
            </a:r>
          </a:p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9FF0B83-849D-4E36-B0F3-D87FF5D6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164"/>
            <a:ext cx="5359940" cy="581610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43A159F-AE54-4701-B4AA-47C8BEA4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697" y="1040164"/>
            <a:ext cx="2266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FFE12C-57CD-40B5-A9F9-74837F59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Czynności dotyczące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5F3D9D-FE13-46D1-9D99-A5409A99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0" y="1732449"/>
            <a:ext cx="5832389" cy="4058751"/>
          </a:xfrm>
        </p:spPr>
        <p:txBody>
          <a:bodyPr/>
          <a:lstStyle/>
          <a:p>
            <a:r>
              <a:rPr lang="pl-PL" dirty="0"/>
              <a:t>W opcjonalnym podmenu „Wybierz czynność” możemy wybrać jedną z trzech metod i dla danej metody:</a:t>
            </a:r>
          </a:p>
          <a:p>
            <a:r>
              <a:rPr lang="pl-PL" dirty="0"/>
              <a:t>Trenować sieć</a:t>
            </a:r>
          </a:p>
          <a:p>
            <a:r>
              <a:rPr lang="pl-PL" dirty="0"/>
              <a:t>Testować sieć</a:t>
            </a:r>
          </a:p>
          <a:p>
            <a:r>
              <a:rPr lang="pl-PL" dirty="0"/>
              <a:t>Wczytać sieć</a:t>
            </a:r>
          </a:p>
          <a:p>
            <a:r>
              <a:rPr lang="pl-PL" dirty="0"/>
              <a:t>Zapisać sieć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E56FD0-2302-4701-8241-86F94975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730"/>
            <a:ext cx="6228654" cy="31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0</TotalTime>
  <Words>126</Words>
  <Application>Microsoft Office PowerPoint</Application>
  <PresentationFormat>Panoramiczny</PresentationFormat>
  <Paragraphs>17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Łupek</vt:lpstr>
      <vt:lpstr>Rozpoznawanie Cyfr</vt:lpstr>
      <vt:lpstr>Ekran Startowy</vt:lpstr>
      <vt:lpstr>Rozpoznawanie Cyfr</vt:lpstr>
      <vt:lpstr>Czynności dotyczące sieci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Cyfr</dc:title>
  <dc:creator>Piotr Turski</dc:creator>
  <cp:lastModifiedBy>Piotr Turski</cp:lastModifiedBy>
  <cp:revision>4</cp:revision>
  <dcterms:created xsi:type="dcterms:W3CDTF">2018-06-13T17:48:03Z</dcterms:created>
  <dcterms:modified xsi:type="dcterms:W3CDTF">2018-06-13T18:19:16Z</dcterms:modified>
</cp:coreProperties>
</file>