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k Rączka" initials="DR" lastIdx="1" clrIdx="0">
    <p:extLst>
      <p:ext uri="{19B8F6BF-5375-455C-9EA6-DF929625EA0E}">
        <p15:presenceInfo xmlns:p15="http://schemas.microsoft.com/office/powerpoint/2012/main" userId="21de1900a7bc83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27735" y="1948732"/>
            <a:ext cx="8825658" cy="3329581"/>
          </a:xfrm>
        </p:spPr>
        <p:txBody>
          <a:bodyPr/>
          <a:lstStyle/>
          <a:p>
            <a:r>
              <a:rPr lang="pl-PL" sz="6000" dirty="0" smtClean="0"/>
              <a:t>Program do rozwiązywania układów równań liniowych metodą </a:t>
            </a:r>
            <a:r>
              <a:rPr lang="pl-PL" sz="6000" dirty="0" err="1" smtClean="0"/>
              <a:t>Choleskiego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129092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 smtClean="0"/>
              <a:t>Program rozwiązuje jednorazowo jedno równanie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/>
              <a:t>Równanie jest wprowadzane przez użytkownika za pomocą GUI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/>
              <a:t>Elementy GUI zostały napisane w języku C# z wykorzystaniem elementów WPF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/>
              <a:t>Program posiada dwie biblioteki DLL: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 smtClean="0"/>
              <a:t>W języku wysokiego poziomu – język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l-PL" dirty="0" smtClean="0"/>
              <a:t>W języku niskiego poziomu – asemblerze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/>
              <a:t>Program stworzony został w Visual Studio 15 dla komputerów wyposażonych w 64 bitowy procesor oraz z systemem Windows 10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	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664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Wzory opisujące metodę </a:t>
            </a:r>
            <a:r>
              <a:rPr lang="pl-PL" dirty="0" err="1" smtClean="0"/>
              <a:t>Choleskiego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05" y="1298081"/>
            <a:ext cx="5676446" cy="5172956"/>
          </a:xfrm>
        </p:spPr>
      </p:pic>
    </p:spTree>
    <p:extLst>
      <p:ext uri="{BB962C8B-B14F-4D97-AF65-F5344CB8AC3E}">
        <p14:creationId xmlns:p14="http://schemas.microsoft.com/office/powerpoint/2010/main" val="345492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Interfejs użytkownika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72" y="2097595"/>
            <a:ext cx="6325429" cy="4105848"/>
          </a:xfrm>
        </p:spPr>
      </p:pic>
      <p:grpSp>
        <p:nvGrpSpPr>
          <p:cNvPr id="3" name="Grupa 2"/>
          <p:cNvGrpSpPr/>
          <p:nvPr/>
        </p:nvGrpSpPr>
        <p:grpSpPr>
          <a:xfrm>
            <a:off x="1526649" y="1571168"/>
            <a:ext cx="2011679" cy="1237574"/>
            <a:chOff x="1526650" y="1728263"/>
            <a:chExt cx="2011679" cy="1237574"/>
          </a:xfrm>
        </p:grpSpPr>
        <p:sp>
          <p:nvSpPr>
            <p:cNvPr id="5" name="pole tekstowe 4"/>
            <p:cNvSpPr txBox="1"/>
            <p:nvPr/>
          </p:nvSpPr>
          <p:spPr>
            <a:xfrm>
              <a:off x="1526650" y="1728263"/>
              <a:ext cx="2011679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l-PL" sz="1400" dirty="0" smtClean="0"/>
                <a:t>Pole do wprowadzenia ilości niewiadomych</a:t>
              </a:r>
              <a:endParaRPr lang="pl-PL" sz="1400" dirty="0"/>
            </a:p>
          </p:txBody>
        </p:sp>
        <p:cxnSp>
          <p:nvCxnSpPr>
            <p:cNvPr id="10" name="Łącznik prosty ze strzałką 9"/>
            <p:cNvCxnSpPr/>
            <p:nvPr/>
          </p:nvCxnSpPr>
          <p:spPr>
            <a:xfrm>
              <a:off x="2233146" y="2466927"/>
              <a:ext cx="299343" cy="4989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a 8"/>
          <p:cNvGrpSpPr/>
          <p:nvPr/>
        </p:nvGrpSpPr>
        <p:grpSpPr>
          <a:xfrm>
            <a:off x="8039155" y="1723669"/>
            <a:ext cx="2011679" cy="1172325"/>
            <a:chOff x="8105145" y="1853248"/>
            <a:chExt cx="2011679" cy="1172325"/>
          </a:xfrm>
        </p:grpSpPr>
        <p:sp>
          <p:nvSpPr>
            <p:cNvPr id="6" name="pole tekstowe 5"/>
            <p:cNvSpPr txBox="1"/>
            <p:nvPr/>
          </p:nvSpPr>
          <p:spPr>
            <a:xfrm>
              <a:off x="8105145" y="1853248"/>
              <a:ext cx="2011679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l-PL" sz="1400" dirty="0" smtClean="0"/>
                <a:t>Tabela do wprowadzenia danych</a:t>
              </a:r>
              <a:endParaRPr lang="pl-PL" sz="1400" dirty="0"/>
            </a:p>
          </p:txBody>
        </p:sp>
        <p:cxnSp>
          <p:nvCxnSpPr>
            <p:cNvPr id="13" name="Łącznik prosty ze strzałką 12"/>
            <p:cNvCxnSpPr/>
            <p:nvPr/>
          </p:nvCxnSpPr>
          <p:spPr>
            <a:xfrm flipH="1">
              <a:off x="8762337" y="2591912"/>
              <a:ext cx="429152" cy="4336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a 13"/>
          <p:cNvGrpSpPr/>
          <p:nvPr/>
        </p:nvGrpSpPr>
        <p:grpSpPr>
          <a:xfrm>
            <a:off x="221466" y="2816749"/>
            <a:ext cx="2311022" cy="1437199"/>
            <a:chOff x="221466" y="2816749"/>
            <a:chExt cx="2311022" cy="1437199"/>
          </a:xfrm>
        </p:grpSpPr>
        <p:sp>
          <p:nvSpPr>
            <p:cNvPr id="8" name="pole tekstowe 7"/>
            <p:cNvSpPr txBox="1"/>
            <p:nvPr/>
          </p:nvSpPr>
          <p:spPr>
            <a:xfrm>
              <a:off x="221466" y="2816749"/>
              <a:ext cx="2011679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l-PL" sz="1400" dirty="0" smtClean="0"/>
                <a:t>Pola do wyboru trybu działania programu</a:t>
              </a:r>
              <a:endParaRPr lang="pl-PL" sz="1400" dirty="0"/>
            </a:p>
          </p:txBody>
        </p:sp>
        <p:cxnSp>
          <p:nvCxnSpPr>
            <p:cNvPr id="15" name="Łącznik prosty ze strzałką 14"/>
            <p:cNvCxnSpPr>
              <a:stCxn id="8" idx="2"/>
            </p:cNvCxnSpPr>
            <p:nvPr/>
          </p:nvCxnSpPr>
          <p:spPr>
            <a:xfrm>
              <a:off x="1227306" y="3555413"/>
              <a:ext cx="1305182" cy="698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a 10"/>
          <p:cNvGrpSpPr/>
          <p:nvPr/>
        </p:nvGrpSpPr>
        <p:grpSpPr>
          <a:xfrm>
            <a:off x="8696347" y="5309594"/>
            <a:ext cx="2048997" cy="677738"/>
            <a:chOff x="7578128" y="4899389"/>
            <a:chExt cx="2048997" cy="677738"/>
          </a:xfrm>
        </p:grpSpPr>
        <p:sp>
          <p:nvSpPr>
            <p:cNvPr id="7" name="pole tekstowe 6"/>
            <p:cNvSpPr txBox="1"/>
            <p:nvPr/>
          </p:nvSpPr>
          <p:spPr>
            <a:xfrm>
              <a:off x="7615446" y="4899389"/>
              <a:ext cx="201167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l-PL" sz="1400" dirty="0" smtClean="0"/>
                <a:t>Tabela z wynikiem</a:t>
              </a:r>
              <a:endParaRPr lang="pl-PL" sz="1400" dirty="0"/>
            </a:p>
          </p:txBody>
        </p:sp>
        <p:cxnSp>
          <p:nvCxnSpPr>
            <p:cNvPr id="17" name="Łącznik prosty ze strzałką 16"/>
            <p:cNvCxnSpPr/>
            <p:nvPr/>
          </p:nvCxnSpPr>
          <p:spPr>
            <a:xfrm flipH="1">
              <a:off x="7578128" y="5216056"/>
              <a:ext cx="851580" cy="36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upa 19"/>
          <p:cNvGrpSpPr/>
          <p:nvPr/>
        </p:nvGrpSpPr>
        <p:grpSpPr>
          <a:xfrm>
            <a:off x="221466" y="4361611"/>
            <a:ext cx="2311022" cy="1437199"/>
            <a:chOff x="221466" y="2816749"/>
            <a:chExt cx="2311022" cy="1437199"/>
          </a:xfrm>
        </p:grpSpPr>
        <p:sp>
          <p:nvSpPr>
            <p:cNvPr id="21" name="pole tekstowe 20"/>
            <p:cNvSpPr txBox="1"/>
            <p:nvPr/>
          </p:nvSpPr>
          <p:spPr>
            <a:xfrm>
              <a:off x="221466" y="2816749"/>
              <a:ext cx="201167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l-PL" sz="1400" dirty="0" smtClean="0"/>
                <a:t>Czas wykonania bibliotek</a:t>
              </a:r>
              <a:endParaRPr lang="pl-PL" sz="1400" dirty="0"/>
            </a:p>
          </p:txBody>
        </p:sp>
        <p:cxnSp>
          <p:nvCxnSpPr>
            <p:cNvPr id="22" name="Łącznik prosty ze strzałką 21"/>
            <p:cNvCxnSpPr>
              <a:stCxn id="21" idx="2"/>
            </p:cNvCxnSpPr>
            <p:nvPr/>
          </p:nvCxnSpPr>
          <p:spPr>
            <a:xfrm>
              <a:off x="1227306" y="3339969"/>
              <a:ext cx="1305182" cy="913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6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Biblioteki DLL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Biblioteka wysokiego poziomu w języku C</a:t>
            </a:r>
          </a:p>
          <a:p>
            <a:r>
              <a:rPr lang="pl-PL" dirty="0" smtClean="0"/>
              <a:t>Biblioteka w języku Asembler</a:t>
            </a:r>
          </a:p>
          <a:p>
            <a:r>
              <a:rPr lang="pl-PL" dirty="0" smtClean="0"/>
              <a:t>Realizują obliczanie wektora wynikowego (macierze L i U są tworzone w programie).</a:t>
            </a:r>
          </a:p>
          <a:p>
            <a:r>
              <a:rPr lang="pl-PL" dirty="0" smtClean="0"/>
              <a:t>Są dołączane dynamicznie</a:t>
            </a:r>
          </a:p>
          <a:p>
            <a:r>
              <a:rPr lang="pl-PL" dirty="0" smtClean="0"/>
              <a:t>Nie wspierają wielowątkowości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5056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Udało się zrealizować wszystkie założenia projektu</a:t>
            </a:r>
          </a:p>
          <a:p>
            <a:r>
              <a:rPr lang="pl-PL" dirty="0" smtClean="0"/>
              <a:t>Biblioteka w asemblerze działa szybciej niż biblioteka w języku C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52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65752" y="2546437"/>
            <a:ext cx="9404723" cy="1400530"/>
          </a:xfrm>
        </p:spPr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2363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152</Words>
  <Application>Microsoft Office PowerPoint</Application>
  <PresentationFormat>Panoramiczny</PresentationFormat>
  <Paragraphs>27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Jon</vt:lpstr>
      <vt:lpstr>Program do rozwiązywania układów równań liniowych metodą Choleskiego</vt:lpstr>
      <vt:lpstr>Opis programu</vt:lpstr>
      <vt:lpstr>Wzory opisujące metodę Choleskiego</vt:lpstr>
      <vt:lpstr>Interfejs użytkownika</vt:lpstr>
      <vt:lpstr>Biblioteki DLL</vt:lpstr>
      <vt:lpstr>Podsumowanie</vt:lpstr>
      <vt:lpstr>Dziękuję za uwagę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Języki Asemblerowe - Projekt</dc:title>
  <dc:creator>Dominik Rączka</dc:creator>
  <cp:lastModifiedBy>Dominik Rączka</cp:lastModifiedBy>
  <cp:revision>15</cp:revision>
  <dcterms:created xsi:type="dcterms:W3CDTF">2016-12-18T20:07:40Z</dcterms:created>
  <dcterms:modified xsi:type="dcterms:W3CDTF">2017-02-25T20:21:12Z</dcterms:modified>
</cp:coreProperties>
</file>