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592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026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0196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325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5199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999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762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3195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58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5886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960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867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311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35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795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672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187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A257378-E71B-4EC0-B2F9-B0E55DCC18C9}" type="datetimeFigureOut">
              <a:rPr lang="da-DK" smtClean="0"/>
              <a:t>11-01-2022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DC81F-B9A0-41BB-8CE9-64E7E073BF3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5834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AC22F-A5D5-4D90-90F2-26E994F8C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204" y="1256522"/>
            <a:ext cx="8825658" cy="2172478"/>
          </a:xfrm>
        </p:spPr>
        <p:txBody>
          <a:bodyPr/>
          <a:lstStyle/>
          <a:p>
            <a:pPr algn="ctr"/>
            <a:r>
              <a:rPr lang="da-DK" dirty="0"/>
              <a:t>Processing </a:t>
            </a:r>
            <a:r>
              <a:rPr lang="da-DK" dirty="0" err="1"/>
              <a:t>vs</a:t>
            </a:r>
            <a:r>
              <a:rPr lang="da-DK" dirty="0"/>
              <a:t> Java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5BD1932-141C-41F4-9BC4-D3AB7544DC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859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F3E07C-6FC1-49C8-A7F4-BAF50973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Processing?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936F3BB-9BAD-454A-A4AE-6EC7E2903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Processing er et programmeringssprog, der er baseret på Java, og har en tilhørende IDE, med deres egen API, til forskellige funktioner. </a:t>
            </a:r>
          </a:p>
          <a:p>
            <a:r>
              <a:rPr lang="da-DK" dirty="0"/>
              <a:t>Processing har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draw</a:t>
            </a:r>
            <a:r>
              <a:rPr lang="da-DK" dirty="0"/>
              <a:t>(), som er en intern funktion til at køre en løkke indtil andet er angivet, så som </a:t>
            </a:r>
            <a:r>
              <a:rPr lang="da-DK" dirty="0" err="1"/>
              <a:t>noLoop</a:t>
            </a:r>
            <a:r>
              <a:rPr lang="da-DK" dirty="0"/>
              <a:t>().</a:t>
            </a:r>
          </a:p>
          <a:p>
            <a:r>
              <a:rPr lang="da-DK" dirty="0"/>
              <a:t>Processing er begynder venligt og kræver ikke meget for at få lavet relativet store projekter. </a:t>
            </a:r>
          </a:p>
          <a:p>
            <a:r>
              <a:rPr lang="da-DK" dirty="0"/>
              <a:t>Processing compiler programmet for dig når du køre det. </a:t>
            </a:r>
          </a:p>
          <a:p>
            <a:r>
              <a:rPr lang="da-DK" dirty="0"/>
              <a:t>Indbygget debugger, eller noget </a:t>
            </a:r>
            <a:r>
              <a:rPr lang="da-DK" dirty="0">
                <a:sym typeface="Wingdings" panose="05000000000000000000" pitchFamily="2" charset="2"/>
              </a:rPr>
              <a:t>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4167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66B5B-A36C-4408-9B3E-31EA4142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Hvad er Java?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C35723-8DAE-44A1-A8D6-95FB5AB27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Java er et </a:t>
            </a:r>
            <a:r>
              <a:rPr lang="da-DK" dirty="0" err="1"/>
              <a:t>programmeringsprog</a:t>
            </a:r>
            <a:r>
              <a:rPr lang="da-DK" dirty="0"/>
              <a:t> der er klasse og OOP baseret.</a:t>
            </a:r>
          </a:p>
          <a:p>
            <a:r>
              <a:rPr lang="da-DK" dirty="0"/>
              <a:t>Det kræver en compiler for at kunne køre programmet. </a:t>
            </a:r>
          </a:p>
          <a:p>
            <a:r>
              <a:rPr lang="da-DK" dirty="0"/>
              <a:t>Java kræver </a:t>
            </a:r>
            <a:r>
              <a:rPr lang="da-DK" dirty="0" err="1"/>
              <a:t>strukur</a:t>
            </a:r>
            <a:r>
              <a:rPr lang="da-DK" dirty="0"/>
              <a:t> når det kommer til mapper. Der skal være </a:t>
            </a:r>
          </a:p>
          <a:p>
            <a:pPr lvl="1"/>
            <a:r>
              <a:rPr lang="da-DK" dirty="0" err="1"/>
              <a:t>Src</a:t>
            </a:r>
            <a:r>
              <a:rPr lang="da-DK" dirty="0"/>
              <a:t> folder</a:t>
            </a:r>
          </a:p>
          <a:p>
            <a:pPr lvl="1"/>
            <a:r>
              <a:rPr lang="da-DK" dirty="0" err="1"/>
              <a:t>Config</a:t>
            </a:r>
            <a:r>
              <a:rPr lang="da-DK" dirty="0"/>
              <a:t> folder</a:t>
            </a:r>
          </a:p>
          <a:p>
            <a:pPr lvl="1"/>
            <a:r>
              <a:rPr lang="da-DK" dirty="0"/>
              <a:t>Ressource folder</a:t>
            </a:r>
          </a:p>
          <a:p>
            <a:pPr lvl="1"/>
            <a:r>
              <a:rPr lang="da-DK" dirty="0" err="1"/>
              <a:t>Lib</a:t>
            </a:r>
            <a:r>
              <a:rPr lang="da-DK" dirty="0"/>
              <a:t> Folder</a:t>
            </a:r>
          </a:p>
          <a:p>
            <a:r>
              <a:rPr lang="da-DK" dirty="0"/>
              <a:t>Som </a:t>
            </a:r>
            <a:r>
              <a:rPr lang="da-DK" dirty="0" err="1"/>
              <a:t>minium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Src</a:t>
            </a:r>
            <a:endParaRPr lang="da-DK" dirty="0"/>
          </a:p>
          <a:p>
            <a:r>
              <a:rPr lang="da-DK" dirty="0"/>
              <a:t>Java kræver meget mere forarbejde end Processing. </a:t>
            </a:r>
          </a:p>
          <a:p>
            <a:r>
              <a:rPr lang="da-DK" dirty="0"/>
              <a:t>Java kræver ikke IDE, kan skrives i </a:t>
            </a:r>
            <a:r>
              <a:rPr lang="da-DK" dirty="0" err="1"/>
              <a:t>notepad</a:t>
            </a:r>
            <a:r>
              <a:rPr lang="da-DK" dirty="0"/>
              <a:t> og køres i </a:t>
            </a:r>
            <a:r>
              <a:rPr lang="da-DK" dirty="0" err="1"/>
              <a:t>cmd</a:t>
            </a:r>
            <a:r>
              <a:rPr lang="da-DK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9687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B7528-7D90-448A-B12E-3FA9CB73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Forskelle </a:t>
            </a:r>
            <a:r>
              <a:rPr lang="da-DK" dirty="0" err="1"/>
              <a:t>vs</a:t>
            </a:r>
            <a:r>
              <a:rPr lang="da-DK" dirty="0"/>
              <a:t> Ligheder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A10D0-A2A9-42E9-9CAE-BA532A65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Ligheder</a:t>
            </a:r>
          </a:p>
          <a:p>
            <a:pPr lvl="1"/>
            <a:r>
              <a:rPr lang="da-DK" dirty="0"/>
              <a:t>De er begge programmering sprog</a:t>
            </a:r>
          </a:p>
          <a:p>
            <a:pPr lvl="1"/>
            <a:r>
              <a:rPr lang="da-DK" dirty="0"/>
              <a:t>Samme syntaks næsten</a:t>
            </a:r>
          </a:p>
          <a:p>
            <a:pPr lvl="1"/>
            <a:r>
              <a:rPr lang="da-DK" dirty="0"/>
              <a:t>Kan gøre det samme</a:t>
            </a:r>
          </a:p>
          <a:p>
            <a:r>
              <a:rPr lang="da-DK" dirty="0"/>
              <a:t>Forskelle</a:t>
            </a:r>
          </a:p>
          <a:p>
            <a:pPr lvl="1"/>
            <a:r>
              <a:rPr lang="da-DK" dirty="0"/>
              <a:t>Processing er simplificeret Java, og gør meget arbejde for en bag ved. </a:t>
            </a:r>
          </a:p>
          <a:p>
            <a:pPr lvl="1"/>
            <a:r>
              <a:rPr lang="da-DK" dirty="0"/>
              <a:t>Java er meget syntaks tungt og kræver en dybere forståelse bag programmer osv.</a:t>
            </a:r>
          </a:p>
        </p:txBody>
      </p:sp>
    </p:spTree>
    <p:extLst>
      <p:ext uri="{BB962C8B-B14F-4D97-AF65-F5344CB8AC3E}">
        <p14:creationId xmlns:p14="http://schemas.microsoft.com/office/powerpoint/2010/main" val="2202615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BC521-0131-4AE8-9375-8C001C1B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Line </a:t>
            </a:r>
            <a:r>
              <a:rPr lang="da-DK" dirty="0" err="1"/>
              <a:t>Drawing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D37339-EFA5-43C5-A3D3-D2EDFDF4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61582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BC521-0131-4AE8-9375-8C001C1B6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Line </a:t>
            </a:r>
            <a:r>
              <a:rPr lang="da-DK" dirty="0" err="1"/>
              <a:t>Drawing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3D37339-EFA5-43C5-A3D3-D2EDFDF42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30749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DBDBF-0E30-46A2-8076-3DE5A293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Er de ens?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4E8EF4-66AB-43EF-8253-BD923E683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4043082"/>
          </a:xfrm>
        </p:spPr>
        <p:txBody>
          <a:bodyPr/>
          <a:lstStyle/>
          <a:p>
            <a:r>
              <a:rPr lang="da-DK" dirty="0"/>
              <a:t>DET ER FUCKING IKKE DET SAMME CHRISTIAN STOP SÅ!!!! 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2567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183</TotalTime>
  <Words>224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Processing vs Java</vt:lpstr>
      <vt:lpstr>Hvad er Processing?</vt:lpstr>
      <vt:lpstr>Hvad er Java?</vt:lpstr>
      <vt:lpstr>Forskelle vs Ligheder</vt:lpstr>
      <vt:lpstr>Line Drawing</vt:lpstr>
      <vt:lpstr>Line Drawing</vt:lpstr>
      <vt:lpstr>Er de ens?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vs Java</dc:title>
  <dc:creator>Mathias Bonde Jensen</dc:creator>
  <cp:lastModifiedBy>Mathias Bonde Jensen</cp:lastModifiedBy>
  <cp:revision>2</cp:revision>
  <dcterms:created xsi:type="dcterms:W3CDTF">2022-01-11T11:26:09Z</dcterms:created>
  <dcterms:modified xsi:type="dcterms:W3CDTF">2022-01-11T14:30:40Z</dcterms:modified>
</cp:coreProperties>
</file>