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4" r:id="rId5"/>
    <p:sldId id="265" r:id="rId6"/>
    <p:sldId id="270" r:id="rId7"/>
    <p:sldId id="269" r:id="rId8"/>
    <p:sldId id="266" r:id="rId9"/>
    <p:sldId id="267" r:id="rId10"/>
    <p:sldId id="268" r:id="rId11"/>
    <p:sldId id="260" r:id="rId12"/>
    <p:sldId id="262" r:id="rId13"/>
    <p:sldId id="263" r:id="rId14"/>
    <p:sldId id="261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3DE7-079D-4765-8402-C6049256EE2F}" type="datetimeFigureOut">
              <a:rPr lang="da-DK" smtClean="0"/>
              <a:t>16-06-2022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E67B-1AAA-44D9-8ABC-C9B073F111D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9559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3DE7-079D-4765-8402-C6049256EE2F}" type="datetimeFigureOut">
              <a:rPr lang="da-DK" smtClean="0"/>
              <a:t>16-06-2022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E67B-1AAA-44D9-8ABC-C9B073F111D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9991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3DE7-079D-4765-8402-C6049256EE2F}" type="datetimeFigureOut">
              <a:rPr lang="da-DK" smtClean="0"/>
              <a:t>16-06-2022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E67B-1AAA-44D9-8ABC-C9B073F111D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36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3DE7-079D-4765-8402-C6049256EE2F}" type="datetimeFigureOut">
              <a:rPr lang="da-DK" smtClean="0"/>
              <a:t>16-06-2022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E67B-1AAA-44D9-8ABC-C9B073F111D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009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3DE7-079D-4765-8402-C6049256EE2F}" type="datetimeFigureOut">
              <a:rPr lang="da-DK" smtClean="0"/>
              <a:t>16-06-2022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E67B-1AAA-44D9-8ABC-C9B073F111D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36441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3DE7-079D-4765-8402-C6049256EE2F}" type="datetimeFigureOut">
              <a:rPr lang="da-DK" smtClean="0"/>
              <a:t>16-06-2022</a:t>
            </a:fld>
            <a:endParaRPr lang="da-D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E67B-1AAA-44D9-8ABC-C9B073F111D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15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3DE7-079D-4765-8402-C6049256EE2F}" type="datetimeFigureOut">
              <a:rPr lang="da-DK" smtClean="0"/>
              <a:t>16-06-2022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E67B-1AAA-44D9-8ABC-C9B073F111D2}" type="slidenum">
              <a:rPr lang="da-DK" smtClean="0"/>
              <a:t>‹nr.›</a:t>
            </a:fld>
            <a:endParaRPr lang="da-DK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7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3DE7-079D-4765-8402-C6049256EE2F}" type="datetimeFigureOut">
              <a:rPr lang="da-DK" smtClean="0"/>
              <a:t>16-06-2022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E67B-1AAA-44D9-8ABC-C9B073F111D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9583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3DE7-079D-4765-8402-C6049256EE2F}" type="datetimeFigureOut">
              <a:rPr lang="da-DK" smtClean="0"/>
              <a:t>16-06-2022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E67B-1AAA-44D9-8ABC-C9B073F111D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196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3DE7-079D-4765-8402-C6049256EE2F}" type="datetimeFigureOut">
              <a:rPr lang="da-DK" smtClean="0"/>
              <a:t>16-06-2022</a:t>
            </a:fld>
            <a:endParaRPr lang="da-DK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a-D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E67B-1AAA-44D9-8ABC-C9B073F111D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299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5C63DE7-079D-4765-8402-C6049256EE2F}" type="datetimeFigureOut">
              <a:rPr lang="da-DK" smtClean="0"/>
              <a:t>16-06-2022</a:t>
            </a:fld>
            <a:endParaRPr lang="da-D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E67B-1AAA-44D9-8ABC-C9B073F111D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603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5C63DE7-079D-4765-8402-C6049256EE2F}" type="datetimeFigureOut">
              <a:rPr lang="da-DK" smtClean="0"/>
              <a:t>16-06-2022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B34E67B-1AAA-44D9-8ABC-C9B073F111D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569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9A596B-4554-02EE-3D1E-FCDEF865DA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sz="4000" dirty="0"/>
              <a:t>Morsekode Translatør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FF8C614-B713-C854-6395-B7B4641729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a-DK" sz="3200" dirty="0"/>
              <a:t>Programmering C</a:t>
            </a:r>
          </a:p>
        </p:txBody>
      </p:sp>
    </p:spTree>
    <p:extLst>
      <p:ext uri="{BB962C8B-B14F-4D97-AF65-F5344CB8AC3E}">
        <p14:creationId xmlns:p14="http://schemas.microsoft.com/office/powerpoint/2010/main" val="1253490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862006-516D-1F17-4F19-04EC5E858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4" y="1613397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MVC princippet</a:t>
            </a:r>
          </a:p>
        </p:txBody>
      </p:sp>
      <p:pic>
        <p:nvPicPr>
          <p:cNvPr id="9" name="Pladsholder til indhold 8">
            <a:extLst>
              <a:ext uri="{FF2B5EF4-FFF2-40B4-BE49-F238E27FC236}">
                <a16:creationId xmlns:a16="http://schemas.microsoft.com/office/drawing/2014/main" id="{0EDEE879-FADD-1A7C-66F0-2A34D9999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4376" y="1613397"/>
            <a:ext cx="6257544" cy="33164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1415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90BAA7-2808-D5B0-BDDB-E3A06464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Kode fremvisning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C9664576-7593-11DF-DE94-3D11F19BA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3" y="2967135"/>
            <a:ext cx="11548793" cy="643812"/>
          </a:xfrm>
        </p:spPr>
      </p:pic>
    </p:spTree>
    <p:extLst>
      <p:ext uri="{BB962C8B-B14F-4D97-AF65-F5344CB8AC3E}">
        <p14:creationId xmlns:p14="http://schemas.microsoft.com/office/powerpoint/2010/main" val="311083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90BAA7-2808-D5B0-BDDB-E3A06464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Kode fremvisning</a:t>
            </a:r>
          </a:p>
        </p:txBody>
      </p:sp>
      <p:pic>
        <p:nvPicPr>
          <p:cNvPr id="7" name="Pladsholder til indhold 6" descr="Et billede, der indeholder tekst&#10;&#10;Automatisk genereret beskrivelse">
            <a:extLst>
              <a:ext uri="{FF2B5EF4-FFF2-40B4-BE49-F238E27FC236}">
                <a16:creationId xmlns:a16="http://schemas.microsoft.com/office/drawing/2014/main" id="{5E6E26A2-29D6-81DE-D12E-758E721A9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38" y="2836259"/>
            <a:ext cx="7731125" cy="2706306"/>
          </a:xfrm>
        </p:spPr>
      </p:pic>
    </p:spTree>
    <p:extLst>
      <p:ext uri="{BB962C8B-B14F-4D97-AF65-F5344CB8AC3E}">
        <p14:creationId xmlns:p14="http://schemas.microsoft.com/office/powerpoint/2010/main" val="152865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90BAA7-2808-D5B0-BDDB-E3A06464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Kode fremvisning</a:t>
            </a:r>
          </a:p>
        </p:txBody>
      </p:sp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1367B290-B6E7-690A-EA09-7782832E5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4" y="2920481"/>
            <a:ext cx="11964911" cy="1881443"/>
          </a:xfrm>
        </p:spPr>
      </p:pic>
    </p:spTree>
    <p:extLst>
      <p:ext uri="{BB962C8B-B14F-4D97-AF65-F5344CB8AC3E}">
        <p14:creationId xmlns:p14="http://schemas.microsoft.com/office/powerpoint/2010/main" val="4133672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C67AA-3E3F-A156-046E-620D4D52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Problemer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DF13357-99AC-F405-BFCD-668E9161B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ControlP5 udfordringer</a:t>
            </a:r>
          </a:p>
        </p:txBody>
      </p:sp>
    </p:spTree>
    <p:extLst>
      <p:ext uri="{BB962C8B-B14F-4D97-AF65-F5344CB8AC3E}">
        <p14:creationId xmlns:p14="http://schemas.microsoft.com/office/powerpoint/2010/main" val="3727976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4D8C2F-ADD5-F7C5-1A74-78136ECFC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Konklusion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07FB115-66EA-B72F-5F96-49F8EB802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Hvad blev der ikke nået?</a:t>
            </a:r>
          </a:p>
          <a:p>
            <a:pPr lvl="1"/>
            <a:r>
              <a:rPr lang="da-DK" dirty="0"/>
              <a:t>Lydafspilning</a:t>
            </a:r>
          </a:p>
          <a:p>
            <a:r>
              <a:rPr lang="da-DK" dirty="0"/>
              <a:t>Hvilke forbedreringer kunne der laves?</a:t>
            </a:r>
          </a:p>
        </p:txBody>
      </p:sp>
    </p:spTree>
    <p:extLst>
      <p:ext uri="{BB962C8B-B14F-4D97-AF65-F5344CB8AC3E}">
        <p14:creationId xmlns:p14="http://schemas.microsoft.com/office/powerpoint/2010/main" val="22799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B3E61-19DA-A670-D73D-CDAC2714A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Disposition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CC2B979-1D7B-3E82-F5F9-98C558238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Kort fremvisning</a:t>
            </a:r>
          </a:p>
          <a:p>
            <a:r>
              <a:rPr lang="da-DK" dirty="0"/>
              <a:t>Metoder</a:t>
            </a:r>
          </a:p>
          <a:p>
            <a:r>
              <a:rPr lang="da-DK" dirty="0"/>
              <a:t>Fremvisning af flowdiagram</a:t>
            </a:r>
          </a:p>
          <a:p>
            <a:r>
              <a:rPr lang="da-DK" dirty="0"/>
              <a:t>Fremvisning af et stykke pseudokode</a:t>
            </a:r>
          </a:p>
          <a:p>
            <a:r>
              <a:rPr lang="da-DK" dirty="0"/>
              <a:t>Gennemgang af MVC med eksempel</a:t>
            </a:r>
          </a:p>
          <a:p>
            <a:r>
              <a:rPr lang="da-DK" dirty="0"/>
              <a:t>Kode fremvisning</a:t>
            </a:r>
          </a:p>
          <a:p>
            <a:r>
              <a:rPr lang="da-DK" dirty="0"/>
              <a:t>Problemer</a:t>
            </a:r>
          </a:p>
          <a:p>
            <a:r>
              <a:rPr lang="da-DK" dirty="0"/>
              <a:t>Konklusion</a:t>
            </a:r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6246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2A6EE-FB7D-425D-21B0-41902DBF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Metoder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A9BB878-FCAF-38DA-2CFD-FFD91A57F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69976"/>
            <a:ext cx="7729728" cy="4263435"/>
          </a:xfrm>
        </p:spPr>
        <p:txBody>
          <a:bodyPr>
            <a:normAutofit fontScale="40000" lnSpcReduction="20000"/>
          </a:bodyPr>
          <a:lstStyle/>
          <a:p>
            <a:r>
              <a:rPr lang="da-DK" sz="3400" dirty="0"/>
              <a:t>Flowdiagrammer</a:t>
            </a:r>
          </a:p>
          <a:p>
            <a:r>
              <a:rPr lang="da-DK" sz="3400" dirty="0"/>
              <a:t>Pseudokode</a:t>
            </a:r>
          </a:p>
          <a:p>
            <a:r>
              <a:rPr lang="da-DK" sz="3400" dirty="0"/>
              <a:t>OOP (</a:t>
            </a:r>
            <a:r>
              <a:rPr lang="en-US" sz="3400" dirty="0"/>
              <a:t>Object oriented programming</a:t>
            </a:r>
            <a:r>
              <a:rPr lang="da-DK" sz="3400" dirty="0"/>
              <a:t>)</a:t>
            </a:r>
          </a:p>
          <a:p>
            <a:pPr lvl="1"/>
            <a:r>
              <a:rPr lang="da-DK" sz="3400" dirty="0"/>
              <a:t>Klasser (Opskrift på det hele)</a:t>
            </a:r>
          </a:p>
          <a:p>
            <a:pPr lvl="1"/>
            <a:r>
              <a:rPr lang="da-DK" sz="3400" dirty="0"/>
              <a:t>Objekter (Den ”fysiske ting”)</a:t>
            </a:r>
          </a:p>
          <a:p>
            <a:pPr lvl="1"/>
            <a:r>
              <a:rPr lang="da-DK" sz="3400" dirty="0"/>
              <a:t>Metoder (Hvad kan objektet)</a:t>
            </a:r>
          </a:p>
          <a:p>
            <a:pPr lvl="1"/>
            <a:r>
              <a:rPr lang="da-DK" sz="3400" dirty="0"/>
              <a:t>Attributter (Hvad har den af egenskaber)</a:t>
            </a:r>
          </a:p>
          <a:p>
            <a:r>
              <a:rPr lang="da-DK" sz="3400" dirty="0"/>
              <a:t>ControlP5</a:t>
            </a:r>
          </a:p>
          <a:p>
            <a:pPr lvl="1"/>
            <a:r>
              <a:rPr lang="da-DK" sz="3400" dirty="0"/>
              <a:t>Kald af konstruktør med tilbage referering til ”sketchen”, alternativt kaldet som klasse</a:t>
            </a:r>
          </a:p>
          <a:p>
            <a:r>
              <a:rPr lang="da-DK" sz="3400" dirty="0"/>
              <a:t>MVC</a:t>
            </a:r>
          </a:p>
          <a:p>
            <a:pPr lvl="1"/>
            <a:r>
              <a:rPr lang="da-DK" sz="3400" dirty="0"/>
              <a:t>Model (”Skelettet”)</a:t>
            </a:r>
          </a:p>
          <a:p>
            <a:pPr lvl="1"/>
            <a:r>
              <a:rPr lang="da-DK" sz="3400" dirty="0"/>
              <a:t>View (”Brugergrænseflade”)</a:t>
            </a:r>
          </a:p>
          <a:p>
            <a:pPr lvl="1"/>
            <a:r>
              <a:rPr lang="da-DK" sz="3400" dirty="0"/>
              <a:t>Controller (”Står for ændringer i programmet”)</a:t>
            </a:r>
          </a:p>
          <a:p>
            <a:r>
              <a:rPr lang="da-DK" sz="3400" dirty="0"/>
              <a:t>Brugertest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8909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515781-4F71-D626-9C88-2698BD7B3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/>
              <a:t>Flowdiagram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13A6D819-C766-0CA1-1EE8-FD995B0B4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299" y="231386"/>
            <a:ext cx="3085697" cy="639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4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4FDADD-2424-2814-3FE1-2DCDA438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Pseudokode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26A52DA-933E-C268-36CE-048A2B724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789790" cy="3826924"/>
          </a:xfrm>
        </p:spPr>
        <p:txBody>
          <a:bodyPr>
            <a:noAutofit/>
          </a:bodyPr>
          <a:lstStyle/>
          <a:p>
            <a:r>
              <a:rPr lang="da-DK" sz="1600" dirty="0"/>
              <a:t>Funktionen </a:t>
            </a:r>
            <a:r>
              <a:rPr lang="da-DK" sz="1600" dirty="0" err="1"/>
              <a:t>setup</a:t>
            </a:r>
            <a:r>
              <a:rPr lang="da-DK" sz="1600" dirty="0"/>
              <a:t>() køres</a:t>
            </a:r>
          </a:p>
          <a:p>
            <a:r>
              <a:rPr lang="da-DK" sz="1600" dirty="0"/>
              <a:t>  Der laves en "ordbog"</a:t>
            </a:r>
          </a:p>
          <a:p>
            <a:r>
              <a:rPr lang="da-DK" sz="1600" dirty="0"/>
              <a:t>  Der tilføjes værdier til ordbogen</a:t>
            </a:r>
          </a:p>
          <a:p>
            <a:r>
              <a:rPr lang="da-DK" sz="1600" dirty="0"/>
              <a:t>  Der deklareres 4 forskellige </a:t>
            </a:r>
            <a:r>
              <a:rPr lang="da-DK" sz="1600" dirty="0" err="1"/>
              <a:t>PFont</a:t>
            </a:r>
            <a:r>
              <a:rPr lang="da-DK" sz="1600" dirty="0"/>
              <a:t> fonte, samt 3 fonte til CP5</a:t>
            </a:r>
          </a:p>
          <a:p>
            <a:r>
              <a:rPr lang="da-DK" sz="1600" dirty="0"/>
              <a:t>  Farven på teksten i oversættelse delen fastsættes</a:t>
            </a:r>
          </a:p>
          <a:p>
            <a:r>
              <a:rPr lang="da-DK" sz="1600" dirty="0"/>
              <a:t>  Fonten til samme tekst fastsættes</a:t>
            </a:r>
          </a:p>
          <a:p>
            <a:r>
              <a:rPr lang="da-DK" sz="1600" dirty="0"/>
              <a:t>  Der deklareres en variable til billedet der indlæses</a:t>
            </a:r>
          </a:p>
          <a:p>
            <a:r>
              <a:rPr lang="da-DK" sz="1600" dirty="0"/>
              <a:t>  Størrelsen på vinduet sættes</a:t>
            </a:r>
          </a:p>
          <a:p>
            <a:r>
              <a:rPr lang="da-DK" sz="1600" dirty="0"/>
              <a:t>  Teksten sættes til </a:t>
            </a:r>
            <a:r>
              <a:rPr lang="da-DK" sz="1600" dirty="0" err="1"/>
              <a:t>atrenderer</a:t>
            </a:r>
            <a:r>
              <a:rPr lang="da-DK" sz="1600" dirty="0"/>
              <a:t> glat</a:t>
            </a:r>
          </a:p>
          <a:p>
            <a:r>
              <a:rPr lang="da-DK" sz="1600" dirty="0"/>
              <a:t>  CP5 deklareres</a:t>
            </a:r>
          </a:p>
          <a:p>
            <a:pPr marL="0" indent="0">
              <a:buNone/>
            </a:pPr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val="381239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C16C1-D086-A8F6-1D0B-0227DD98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Control P5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B6D289CD-313E-6DE1-A088-8DE4ECC51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059" y="3429000"/>
            <a:ext cx="4595881" cy="520060"/>
          </a:xfrm>
        </p:spPr>
      </p:pic>
    </p:spTree>
    <p:extLst>
      <p:ext uri="{BB962C8B-B14F-4D97-AF65-F5344CB8AC3E}">
        <p14:creationId xmlns:p14="http://schemas.microsoft.com/office/powerpoint/2010/main" val="91962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A5AA14-F636-4B5C-C315-B149C510D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133600"/>
            <a:ext cx="3044952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MVC modellen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ladsholder til indhold 8">
            <a:extLst>
              <a:ext uri="{FF2B5EF4-FFF2-40B4-BE49-F238E27FC236}">
                <a16:creationId xmlns:a16="http://schemas.microsoft.com/office/drawing/2014/main" id="{48C4ABF7-A213-3D83-844B-E4D6799A2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452" y="1501460"/>
            <a:ext cx="5925312" cy="354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6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862006-516D-1F17-4F19-04EC5E858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4" y="1660329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MVC </a:t>
            </a:r>
            <a:r>
              <a:rPr lang="da-DK" dirty="0"/>
              <a:t>princippet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83586DAB-4EE6-51EF-8E07-6927996EA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4376" y="1660329"/>
            <a:ext cx="6257544" cy="3222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5064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862006-516D-1F17-4F19-04EC5E858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4" y="1605577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MVC princippet</a:t>
            </a:r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C333D24F-9B8F-6346-31B4-3BA3F20DF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4376" y="1605577"/>
            <a:ext cx="6257544" cy="33321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7861491"/>
      </p:ext>
    </p:extLst>
  </p:cSld>
  <p:clrMapOvr>
    <a:masterClrMapping/>
  </p:clrMapOvr>
</p:sld>
</file>

<file path=ppt/theme/theme1.xml><?xml version="1.0" encoding="utf-8"?>
<a:theme xmlns:a="http://schemas.openxmlformats.org/drawingml/2006/main" name="Pakke">
  <a:themeElements>
    <a:clrScheme name="Pakk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k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TM10001115[[fn=Pakke]]</Template>
  <TotalTime>229</TotalTime>
  <Words>197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Pakke</vt:lpstr>
      <vt:lpstr>Morsekode Translatør</vt:lpstr>
      <vt:lpstr>Disposition</vt:lpstr>
      <vt:lpstr>Metoder</vt:lpstr>
      <vt:lpstr>Flowdiagram</vt:lpstr>
      <vt:lpstr>Pseudokode</vt:lpstr>
      <vt:lpstr>Control P5</vt:lpstr>
      <vt:lpstr>MVC modellen</vt:lpstr>
      <vt:lpstr>MVC princippet</vt:lpstr>
      <vt:lpstr>MVC princippet</vt:lpstr>
      <vt:lpstr>MVC princippet</vt:lpstr>
      <vt:lpstr>Kode fremvisning</vt:lpstr>
      <vt:lpstr>Kode fremvisning</vt:lpstr>
      <vt:lpstr>Kode fremvisning</vt:lpstr>
      <vt:lpstr>Problemer</vt:lpstr>
      <vt:lpstr>Konklusion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C</dc:title>
  <dc:creator>Mathias Bonde Jensen</dc:creator>
  <cp:lastModifiedBy>Mathias Bonde Jensen</cp:lastModifiedBy>
  <cp:revision>6</cp:revision>
  <dcterms:created xsi:type="dcterms:W3CDTF">2022-06-16T15:10:59Z</dcterms:created>
  <dcterms:modified xsi:type="dcterms:W3CDTF">2022-06-16T19:00:55Z</dcterms:modified>
</cp:coreProperties>
</file>