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94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4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49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0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7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7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A54C-FC68-4965-B2E7-B8A024D9E2CB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B68E7-B20C-4BA6-AB5B-882F166C1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START UP DAY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b="1" dirty="0" smtClean="0">
                <a:solidFill>
                  <a:schemeClr val="tx1"/>
                </a:solidFill>
              </a:rPr>
              <a:t>GESTIONNAIRE DE TACHES PERSONNALISE POUR PAETICULIERS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87624" y="47667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BOUGEROL Fergal</a:t>
            </a:r>
          </a:p>
          <a:p>
            <a:r>
              <a:rPr lang="fr-FR" dirty="0" smtClean="0"/>
              <a:t>TALHI Sofia </a:t>
            </a:r>
          </a:p>
          <a:p>
            <a:r>
              <a:rPr lang="fr-FR" dirty="0" err="1" smtClean="0"/>
              <a:t>Bachelor</a:t>
            </a:r>
            <a:r>
              <a:rPr lang="fr-FR" dirty="0" smtClean="0"/>
              <a:t>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74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  MAQUETTE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95693" y="1412776"/>
            <a:ext cx="2952328" cy="468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Sofia\Desktop\bra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22" t="6626" r="25709"/>
          <a:stretch/>
        </p:blipFill>
        <p:spPr bwMode="auto">
          <a:xfrm>
            <a:off x="3044545" y="1916832"/>
            <a:ext cx="2854623" cy="36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7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PROJET START UP DAY</vt:lpstr>
      <vt:lpstr>SOMMAIRE </vt:lpstr>
      <vt:lpstr>   MAQUETTE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START UP DAY</dc:title>
  <dc:creator>Sofia Talhi</dc:creator>
  <cp:lastModifiedBy>Sofia Talhi</cp:lastModifiedBy>
  <cp:revision>6</cp:revision>
  <dcterms:created xsi:type="dcterms:W3CDTF">2015-11-18T09:46:58Z</dcterms:created>
  <dcterms:modified xsi:type="dcterms:W3CDTF">2015-11-18T15:54:31Z</dcterms:modified>
</cp:coreProperties>
</file>