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4" r:id="rId3"/>
    <p:sldId id="265" r:id="rId4"/>
    <p:sldId id="266" r:id="rId5"/>
    <p:sldId id="267" r:id="rId6"/>
    <p:sldId id="268"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Em/hNr41YMHaYarLE13cijO3mO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LIPROB PC" initials="SP" lastIdx="1" clrIdx="0">
    <p:extLst>
      <p:ext uri="{19B8F6BF-5375-455C-9EA6-DF929625EA0E}">
        <p15:presenceInfo xmlns:p15="http://schemas.microsoft.com/office/powerpoint/2012/main" userId="SUMLIPROB 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varScale="1">
        <p:scale>
          <a:sx n="68" d="100"/>
          <a:sy n="68"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19" Type="http://customschemas.google.com/relationships/presentationmetadata" Target="metadata"/><Relationship Id="rId4" Type="http://schemas.openxmlformats.org/officeDocument/2006/relationships/slide" Target="slides/slide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24T09:51:39.083" idx="1">
    <p:pos x="7169" y="1037"/>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378032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 name="Google Shape;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8"/>
        <p:cNvGrpSpPr/>
        <p:nvPr/>
      </p:nvGrpSpPr>
      <p:grpSpPr>
        <a:xfrm>
          <a:off x="0" y="0"/>
          <a:ext cx="0" cy="0"/>
          <a:chOff x="0" y="0"/>
          <a:chExt cx="0" cy="0"/>
        </a:xfrm>
      </p:grpSpPr>
      <p:sp>
        <p:nvSpPr>
          <p:cNvPr id="9" name="Google Shape;9;p12"/>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1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dt" idx="10"/>
          </p:nvPr>
        </p:nvSpPr>
        <p:spPr>
          <a:xfrm>
            <a:off x="8484463" y="6356351"/>
            <a:ext cx="27813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2" name="Google Shape;12;p12"/>
          <p:cNvSpPr txBox="1">
            <a:spLocks noGrp="1"/>
          </p:cNvSpPr>
          <p:nvPr>
            <p:ph type="ftr" idx="11"/>
          </p:nvPr>
        </p:nvSpPr>
        <p:spPr>
          <a:xfrm>
            <a:off x="878887" y="6356351"/>
            <a:ext cx="37973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 name="Google Shape;13;p12"/>
          <p:cNvSpPr txBox="1">
            <a:spLocks noGrp="1"/>
          </p:cNvSpPr>
          <p:nvPr>
            <p:ph type="sldNum" idx="12"/>
          </p:nvPr>
        </p:nvSpPr>
        <p:spPr>
          <a:xfrm>
            <a:off x="11391038" y="6356351"/>
            <a:ext cx="7493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4"/>
          <p:cNvPicPr preferRelativeResize="0"/>
          <p:nvPr/>
        </p:nvPicPr>
        <p:blipFill rotWithShape="1">
          <a:blip r:embed="rId4">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
        <p:cNvGrpSpPr/>
        <p:nvPr/>
      </p:nvGrpSpPr>
      <p:grpSpPr>
        <a:xfrm>
          <a:off x="0" y="0"/>
          <a:ext cx="0" cy="0"/>
          <a:chOff x="0" y="0"/>
          <a:chExt cx="0" cy="0"/>
        </a:xfrm>
      </p:grpSpPr>
      <p:sp>
        <p:nvSpPr>
          <p:cNvPr id="18" name="Google Shape;18;p6"/>
          <p:cNvSpPr txBox="1"/>
          <p:nvPr/>
        </p:nvSpPr>
        <p:spPr>
          <a:xfrm>
            <a:off x="729177" y="3369212"/>
            <a:ext cx="11575365" cy="2062063"/>
          </a:xfrm>
          <a:prstGeom prst="rect">
            <a:avLst/>
          </a:prstGeom>
          <a:noFill/>
          <a:ln>
            <a:noFill/>
          </a:ln>
        </p:spPr>
        <p:txBody>
          <a:bodyPr spcFirstLastPara="1" wrap="square" lIns="91425" tIns="45700" rIns="91425" bIns="45700" anchor="t" anchorCtr="0">
            <a:spAutoFit/>
          </a:bodyPr>
          <a:lstStyle/>
          <a:p>
            <a:r>
              <a:rPr lang="es-ES" sz="3200" b="1" dirty="0">
                <a:solidFill>
                  <a:schemeClr val="accent6">
                    <a:lumMod val="75000"/>
                  </a:schemeClr>
                </a:solidFill>
                <a:latin typeface="Arial Black" panose="020B0A04020102020204" pitchFamily="34" charset="0"/>
              </a:rPr>
              <a:t>Proyecto: App para la gestión de tareas</a:t>
            </a:r>
          </a:p>
          <a:p>
            <a:r>
              <a:rPr lang="es-ES" sz="3200" b="1" dirty="0">
                <a:solidFill>
                  <a:schemeClr val="accent6">
                    <a:lumMod val="75000"/>
                  </a:schemeClr>
                </a:solidFill>
                <a:latin typeface="Arial Black" panose="020B0A04020102020204" pitchFamily="34" charset="0"/>
              </a:rPr>
              <a:t>Estudiante: Samuel Sebastián González Alvarez</a:t>
            </a:r>
          </a:p>
          <a:p>
            <a:r>
              <a:rPr lang="es-ES" sz="3200" b="1" dirty="0">
                <a:solidFill>
                  <a:schemeClr val="accent6">
                    <a:lumMod val="75000"/>
                  </a:schemeClr>
                </a:solidFill>
                <a:latin typeface="Arial Black" panose="020B0A04020102020204" pitchFamily="34" charset="0"/>
              </a:rPr>
              <a:t>Paralelo: </a:t>
            </a:r>
            <a:r>
              <a:rPr lang="es-ES" sz="3200" dirty="0">
                <a:solidFill>
                  <a:schemeClr val="accent6">
                    <a:lumMod val="75000"/>
                  </a:schemeClr>
                </a:solidFill>
                <a:latin typeface="Arial Black" panose="020B0A04020102020204" pitchFamily="34" charset="0"/>
              </a:rPr>
              <a:t>Segundo “C”</a:t>
            </a:r>
          </a:p>
          <a:p>
            <a:r>
              <a:rPr lang="es-ES" sz="3200" dirty="0">
                <a:solidFill>
                  <a:schemeClr val="accent6">
                    <a:lumMod val="75000"/>
                  </a:schemeClr>
                </a:solidFill>
                <a:latin typeface="Arial Black" panose="020B0A04020102020204" pitchFamily="34" charset="0"/>
              </a:rPr>
              <a:t>Profesor: José Luis Tapia</a:t>
            </a:r>
          </a:p>
        </p:txBody>
      </p:sp>
      <p:sp>
        <p:nvSpPr>
          <p:cNvPr id="2" name="Google Shape;18;p6">
            <a:extLst>
              <a:ext uri="{FF2B5EF4-FFF2-40B4-BE49-F238E27FC236}">
                <a16:creationId xmlns:a16="http://schemas.microsoft.com/office/drawing/2014/main" id="{B69E5EA6-ED8A-C241-60B8-45BC1BB79E85}"/>
              </a:ext>
            </a:extLst>
          </p:cNvPr>
          <p:cNvSpPr txBox="1"/>
          <p:nvPr/>
        </p:nvSpPr>
        <p:spPr>
          <a:xfrm>
            <a:off x="454854" y="1269711"/>
            <a:ext cx="11282289" cy="1569620"/>
          </a:xfrm>
          <a:prstGeom prst="rect">
            <a:avLst/>
          </a:prstGeom>
          <a:noFill/>
          <a:ln>
            <a:noFill/>
          </a:ln>
        </p:spPr>
        <p:txBody>
          <a:bodyPr spcFirstLastPara="1" wrap="square" lIns="91425" tIns="45700" rIns="91425" bIns="45700" anchor="t" anchorCtr="0">
            <a:spAutoFit/>
          </a:bodyPr>
          <a:lstStyle/>
          <a:p>
            <a:pPr algn="ctr"/>
            <a:r>
              <a:rPr lang="es-ES" sz="4800" b="1" dirty="0">
                <a:solidFill>
                  <a:schemeClr val="accent5">
                    <a:lumMod val="75000"/>
                  </a:schemeClr>
                </a:solidFill>
                <a:latin typeface="Arial Black" panose="020B0A04020102020204" pitchFamily="34" charset="0"/>
              </a:rPr>
              <a:t>Proyecto de POO primer parcial</a:t>
            </a:r>
          </a:p>
          <a:p>
            <a:pPr algn="ctr"/>
            <a:r>
              <a:rPr lang="es-ES" sz="4800" b="1" dirty="0">
                <a:solidFill>
                  <a:schemeClr val="accent5">
                    <a:lumMod val="75000"/>
                  </a:schemeClr>
                </a:solidFill>
                <a:latin typeface="Arial Black" panose="020B0A04020102020204" pitchFamily="34" charset="0"/>
              </a:rPr>
              <a:t>Segundo Semestre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912" y="1287086"/>
            <a:ext cx="2959509" cy="518732"/>
          </a:xfrm>
          <a:prstGeom prst="rect">
            <a:avLst/>
          </a:prstGeom>
        </p:spPr>
        <p:txBody>
          <a:bodyPr vert="horz" wrap="square" lIns="0" tIns="13335" rIns="0" bIns="0" rtlCol="0">
            <a:spAutoFit/>
          </a:bodyPr>
          <a:lstStyle/>
          <a:p>
            <a:pPr marL="1411605" marR="5080" indent="-1399540" algn="ctr">
              <a:lnSpc>
                <a:spcPct val="100000"/>
              </a:lnSpc>
              <a:spcBef>
                <a:spcPts val="105"/>
              </a:spcBef>
            </a:pPr>
            <a:r>
              <a:rPr lang="es-ES" sz="3200" b="1" dirty="0">
                <a:solidFill>
                  <a:srgbClr val="FF0000"/>
                </a:solidFill>
                <a:latin typeface="Arial Black" panose="020B0A04020102020204" pitchFamily="34" charset="0"/>
              </a:rPr>
              <a:t>Introducción</a:t>
            </a:r>
            <a:endParaRPr lang="es-PE" sz="3200" b="1" dirty="0">
              <a:solidFill>
                <a:srgbClr val="FF0000"/>
              </a:solidFill>
              <a:latin typeface="Arial Black" panose="020B0A04020102020204" pitchFamily="34" charset="0"/>
            </a:endParaRPr>
          </a:p>
        </p:txBody>
      </p:sp>
      <p:sp>
        <p:nvSpPr>
          <p:cNvPr id="12" name="CuadroTexto 11">
            <a:extLst>
              <a:ext uri="{FF2B5EF4-FFF2-40B4-BE49-F238E27FC236}">
                <a16:creationId xmlns:a16="http://schemas.microsoft.com/office/drawing/2014/main" id="{6B70659D-8488-5E49-70A1-058A6C1EECD0}"/>
              </a:ext>
            </a:extLst>
          </p:cNvPr>
          <p:cNvSpPr txBox="1"/>
          <p:nvPr/>
        </p:nvSpPr>
        <p:spPr>
          <a:xfrm>
            <a:off x="560832" y="2028616"/>
            <a:ext cx="10870442" cy="3970318"/>
          </a:xfrm>
          <a:prstGeom prst="rect">
            <a:avLst/>
          </a:prstGeom>
          <a:noFill/>
        </p:spPr>
        <p:txBody>
          <a:bodyPr wrap="square">
            <a:spAutoFit/>
          </a:bodyPr>
          <a:lstStyle/>
          <a:p>
            <a:pPr algn="just"/>
            <a:r>
              <a:rPr lang="es-PE" sz="1800" dirty="0">
                <a:latin typeface="Bahnschrift" panose="020B0502040204020203" pitchFamily="34" charset="0"/>
              </a:rPr>
              <a:t>Este proyecto nació con la idea de ser una ayuda de forma académica, mas que nada al momento de realizar tareas, ya que estas deben manejar un formato predilecto por el instituto, el cual muchas veces hay que buscarlo para crear un archivo de tarea en base una copia de ello, lo cual gasta tiempo y cuando hay muchas tareas puede ser hasta estresante.</a:t>
            </a:r>
          </a:p>
          <a:p>
            <a:pPr algn="just"/>
            <a:endParaRPr lang="es-PE" sz="1800" dirty="0">
              <a:latin typeface="Bahnschrift" panose="020B0502040204020203" pitchFamily="34" charset="0"/>
            </a:endParaRPr>
          </a:p>
          <a:p>
            <a:pPr algn="just"/>
            <a:r>
              <a:rPr lang="es-PE" sz="1800" dirty="0">
                <a:latin typeface="Bahnschrift" panose="020B0502040204020203" pitchFamily="34" charset="0"/>
              </a:rPr>
              <a:t>Esta app puede realizar las siguientes funciones:</a:t>
            </a:r>
          </a:p>
          <a:p>
            <a:pPr algn="just"/>
            <a:endParaRPr lang="es-PE" sz="1800" dirty="0">
              <a:latin typeface="Bahnschrift" panose="020B0502040204020203" pitchFamily="34" charset="0"/>
            </a:endParaRPr>
          </a:p>
          <a:p>
            <a:pPr marL="285750" indent="-285750" algn="just">
              <a:buFont typeface="Arial" panose="020B0604020202020204" pitchFamily="34" charset="0"/>
              <a:buChar char="•"/>
            </a:pPr>
            <a:r>
              <a:rPr lang="es-PE" sz="1800" dirty="0">
                <a:latin typeface="Bahnschrift" panose="020B0502040204020203" pitchFamily="34" charset="0"/>
              </a:rPr>
              <a:t>Almacenar nombres de Materias</a:t>
            </a:r>
          </a:p>
          <a:p>
            <a:pPr marL="285750" indent="-285750" algn="just">
              <a:buFont typeface="Arial" panose="020B0604020202020204" pitchFamily="34" charset="0"/>
              <a:buChar char="•"/>
            </a:pPr>
            <a:r>
              <a:rPr lang="es-PE" sz="1800" dirty="0">
                <a:latin typeface="Bahnschrift" panose="020B0502040204020203" pitchFamily="34" charset="0"/>
              </a:rPr>
              <a:t>Almacenar datos del estudiante para funcionalidad</a:t>
            </a:r>
          </a:p>
          <a:p>
            <a:pPr marL="285750" indent="-285750" algn="just">
              <a:buFont typeface="Arial" panose="020B0604020202020204" pitchFamily="34" charset="0"/>
              <a:buChar char="•"/>
            </a:pPr>
            <a:r>
              <a:rPr lang="es-PE" sz="1800" dirty="0">
                <a:latin typeface="Bahnschrift" panose="020B0502040204020203" pitchFamily="34" charset="0"/>
              </a:rPr>
              <a:t>Creación de archivos para el desarrollo de tareas</a:t>
            </a:r>
          </a:p>
          <a:p>
            <a:pPr marL="285750" indent="-285750" algn="just">
              <a:buFont typeface="Arial" panose="020B0604020202020204" pitchFamily="34" charset="0"/>
              <a:buChar char="•"/>
            </a:pPr>
            <a:r>
              <a:rPr lang="es-PE" sz="1800" dirty="0">
                <a:latin typeface="Bahnschrift" panose="020B0502040204020203" pitchFamily="34" charset="0"/>
              </a:rPr>
              <a:t>Crear y almacenar tareas en directorios y subdirectorios</a:t>
            </a:r>
          </a:p>
          <a:p>
            <a:pPr marL="285750" indent="-285750" algn="just">
              <a:buFont typeface="Arial" panose="020B0604020202020204" pitchFamily="34" charset="0"/>
              <a:buChar char="•"/>
            </a:pPr>
            <a:r>
              <a:rPr lang="es-PE" sz="1800" dirty="0">
                <a:latin typeface="Bahnschrift" panose="020B0502040204020203" pitchFamily="34" charset="0"/>
              </a:rPr>
              <a:t>Administración de tareas</a:t>
            </a:r>
          </a:p>
          <a:p>
            <a:pPr marL="285750" indent="-285750" algn="just">
              <a:buFont typeface="Arial" panose="020B0604020202020204" pitchFamily="34" charset="0"/>
              <a:buChar char="•"/>
            </a:pPr>
            <a:r>
              <a:rPr lang="es-PE" sz="1800" dirty="0">
                <a:latin typeface="Bahnschrift" panose="020B0502040204020203" pitchFamily="34" charset="0"/>
              </a:rPr>
              <a:t>Calendario</a:t>
            </a:r>
          </a:p>
          <a:p>
            <a:pPr marL="285750" indent="-285750" algn="just">
              <a:buFont typeface="Arial" panose="020B0604020202020204" pitchFamily="34" charset="0"/>
              <a:buChar char="•"/>
            </a:pPr>
            <a:r>
              <a:rPr lang="es-PE" sz="1800" dirty="0">
                <a:latin typeface="Bahnschrift" panose="020B0502040204020203" pitchFamily="34" charset="0"/>
              </a:rPr>
              <a:t>Gestión de pendientes mediante el uso de calendario</a:t>
            </a:r>
          </a:p>
        </p:txBody>
      </p:sp>
    </p:spTree>
    <p:extLst>
      <p:ext uri="{BB962C8B-B14F-4D97-AF65-F5344CB8AC3E}">
        <p14:creationId xmlns:p14="http://schemas.microsoft.com/office/powerpoint/2010/main" val="7468983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7FF9835-DD2C-E14E-BDDD-5B816BBD6961}"/>
              </a:ext>
            </a:extLst>
          </p:cNvPr>
          <p:cNvSpPr>
            <a:spLocks noGrp="1"/>
          </p:cNvSpPr>
          <p:nvPr>
            <p:ph type="body" idx="1"/>
          </p:nvPr>
        </p:nvSpPr>
        <p:spPr>
          <a:xfrm>
            <a:off x="609600" y="1166018"/>
            <a:ext cx="10972800" cy="5691982"/>
          </a:xfrm>
        </p:spPr>
        <p:txBody>
          <a:bodyPr/>
          <a:lstStyle/>
          <a:p>
            <a:r>
              <a:rPr lang="es-PE" sz="1600" dirty="0">
                <a:solidFill>
                  <a:srgbClr val="FF0000"/>
                </a:solidFill>
                <a:latin typeface="Arial Black" panose="020B0A04020102020204" pitchFamily="34" charset="0"/>
              </a:rPr>
              <a:t>Almacenar nombres de Materias </a:t>
            </a:r>
          </a:p>
          <a:p>
            <a:pPr algn="just"/>
            <a:r>
              <a:rPr lang="es-ES" sz="1600" dirty="0"/>
              <a:t>La aplicación almacena nombres de las diferentes materias del usuario, con la finalidad de hacer mas simple la</a:t>
            </a:r>
          </a:p>
          <a:p>
            <a:pPr algn="just"/>
            <a:r>
              <a:rPr lang="es-ES" sz="1600" dirty="0"/>
              <a:t>creación de archivos de tareas, dando a elegir al estudiante entre las diferentes materias al momento de crear una</a:t>
            </a:r>
          </a:p>
          <a:p>
            <a:pPr algn="just"/>
            <a:r>
              <a:rPr lang="es-ES" sz="1600" dirty="0"/>
              <a:t>tarea.</a:t>
            </a:r>
          </a:p>
          <a:p>
            <a:endParaRPr lang="es-ES" sz="1400" dirty="0">
              <a:solidFill>
                <a:srgbClr val="FF0000"/>
              </a:solidFill>
              <a:latin typeface="Arial Black" panose="020B0A04020102020204" pitchFamily="34" charset="0"/>
            </a:endParaRPr>
          </a:p>
          <a:p>
            <a:r>
              <a:rPr lang="es-PE" sz="1600" dirty="0">
                <a:solidFill>
                  <a:srgbClr val="FF0000"/>
                </a:solidFill>
                <a:latin typeface="Arial Black" panose="020B0A04020102020204" pitchFamily="34" charset="0"/>
              </a:rPr>
              <a:t>Almacenar datos del estudiante para funcionalidad</a:t>
            </a:r>
          </a:p>
          <a:p>
            <a:r>
              <a:rPr lang="es-PE" sz="1600" dirty="0">
                <a:solidFill>
                  <a:schemeClr val="tx1"/>
                </a:solidFill>
                <a:latin typeface="Bahnschrift" panose="020B0502040204020203" pitchFamily="34" charset="0"/>
              </a:rPr>
              <a:t>La app almacena los datos del estudiante tanto como:</a:t>
            </a:r>
          </a:p>
          <a:p>
            <a:pPr marL="514350" indent="-285750">
              <a:buFont typeface="Arial" panose="020B0604020202020204" pitchFamily="34" charset="0"/>
              <a:buChar char="•"/>
            </a:pPr>
            <a:r>
              <a:rPr lang="es-PE" sz="1600" dirty="0">
                <a:solidFill>
                  <a:schemeClr val="tx1"/>
                </a:solidFill>
                <a:latin typeface="Bahnschrift" panose="020B0502040204020203" pitchFamily="34" charset="0"/>
              </a:rPr>
              <a:t>Nombres</a:t>
            </a:r>
          </a:p>
          <a:p>
            <a:pPr marL="514350" indent="-285750">
              <a:buFont typeface="Arial" panose="020B0604020202020204" pitchFamily="34" charset="0"/>
              <a:buChar char="•"/>
            </a:pPr>
            <a:r>
              <a:rPr lang="es-PE" sz="1600" dirty="0">
                <a:solidFill>
                  <a:schemeClr val="tx1"/>
                </a:solidFill>
                <a:latin typeface="Bahnschrift" panose="020B0502040204020203" pitchFamily="34" charset="0"/>
              </a:rPr>
              <a:t>Apellidos</a:t>
            </a:r>
          </a:p>
          <a:p>
            <a:pPr marL="514350" indent="-285750">
              <a:buFont typeface="Arial" panose="020B0604020202020204" pitchFamily="34" charset="0"/>
              <a:buChar char="•"/>
            </a:pPr>
            <a:r>
              <a:rPr lang="es-PE" sz="1600" dirty="0">
                <a:solidFill>
                  <a:schemeClr val="tx1"/>
                </a:solidFill>
                <a:latin typeface="Bahnschrift" panose="020B0502040204020203" pitchFamily="34" charset="0"/>
              </a:rPr>
              <a:t>Paralelo</a:t>
            </a:r>
          </a:p>
          <a:p>
            <a:pPr marL="228600" indent="0"/>
            <a:r>
              <a:rPr lang="es-PE" sz="1600" dirty="0">
                <a:solidFill>
                  <a:schemeClr val="tx1"/>
                </a:solidFill>
                <a:latin typeface="Bahnschrift" panose="020B0502040204020203" pitchFamily="34" charset="0"/>
              </a:rPr>
              <a:t>Con la intención de usar estos datos para la creación de archivos de tarea.</a:t>
            </a:r>
          </a:p>
          <a:p>
            <a:pPr marL="228600" indent="0"/>
            <a:endParaRPr lang="es-PE" sz="1600" dirty="0">
              <a:solidFill>
                <a:schemeClr val="tx1"/>
              </a:solidFill>
              <a:latin typeface="Bahnschrift" panose="020B0502040204020203" pitchFamily="34" charset="0"/>
            </a:endParaRPr>
          </a:p>
          <a:p>
            <a:pPr marL="228600" indent="0"/>
            <a:r>
              <a:rPr lang="es-PE" sz="1600" dirty="0">
                <a:solidFill>
                  <a:srgbClr val="FF0000"/>
                </a:solidFill>
                <a:latin typeface="Arial Black" panose="020B0A04020102020204" pitchFamily="34" charset="0"/>
              </a:rPr>
              <a:t>Creación de archivos para el desarrollo de tareas</a:t>
            </a:r>
          </a:p>
          <a:p>
            <a:pPr marL="228600" indent="0"/>
            <a:r>
              <a:rPr lang="es-PE" sz="1600" dirty="0">
                <a:latin typeface="Bahnschrift" panose="020B0502040204020203" pitchFamily="34" charset="0"/>
              </a:rPr>
              <a:t>La app crea archivos de tareas usando los datos previamente guardados en los puntos anteriores, creando un archivo de Word usando una plantilla predilecta por el instituto, reemplazando así los campos de Materia, Datos del estudiante y fecha la cual se genera automáticamente..</a:t>
            </a:r>
          </a:p>
          <a:p>
            <a:pPr marL="228600" indent="0"/>
            <a:endParaRPr lang="es-PE" dirty="0">
              <a:latin typeface="Bahnschrift" panose="020B0502040204020203" pitchFamily="34" charset="0"/>
            </a:endParaRPr>
          </a:p>
          <a:p>
            <a:pPr marL="228600" indent="0"/>
            <a:r>
              <a:rPr lang="es-PE" sz="1600" dirty="0">
                <a:solidFill>
                  <a:srgbClr val="FF0000"/>
                </a:solidFill>
                <a:latin typeface="Arial Black" panose="020B0A04020102020204" pitchFamily="34" charset="0"/>
              </a:rPr>
              <a:t>Crear y almacenar tareas en directorios y subdirectorios</a:t>
            </a:r>
          </a:p>
          <a:p>
            <a:pPr marL="228600" indent="0" algn="just"/>
            <a:r>
              <a:rPr lang="es-PE" sz="1600" dirty="0">
                <a:latin typeface="Bahnschrift" panose="020B0502040204020203" pitchFamily="34" charset="0"/>
              </a:rPr>
              <a:t>La aplicación usando una ruta la cual por defecto es el mismo directorio en el que se encuentra la aplicación, aunque se puede cambiar en el en el apartado de configuración, crea un directorio llamado “Tareas” en el cual se crean subdirectorios con el nombre de cada materia que agregue el usuario, para así poder almacenar los diferentes archivos de tareas generados por el estudiante.</a:t>
            </a:r>
          </a:p>
          <a:p>
            <a:pPr marL="228600" indent="0"/>
            <a:endParaRPr lang="es-PE" sz="14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35310469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7CAA238-9AA4-8683-CAE6-239690934787}"/>
              </a:ext>
            </a:extLst>
          </p:cNvPr>
          <p:cNvSpPr>
            <a:spLocks noGrp="1"/>
          </p:cNvSpPr>
          <p:nvPr>
            <p:ph type="body" idx="1"/>
          </p:nvPr>
        </p:nvSpPr>
        <p:spPr/>
        <p:txBody>
          <a:bodyPr/>
          <a:lstStyle/>
          <a:p>
            <a:pPr marL="0" indent="0" algn="just"/>
            <a:r>
              <a:rPr lang="es-PE" sz="1600" dirty="0">
                <a:solidFill>
                  <a:srgbClr val="FF0000"/>
                </a:solidFill>
                <a:latin typeface="Arial Black" panose="020B0A04020102020204" pitchFamily="34" charset="0"/>
              </a:rPr>
              <a:t>Administración de tareas</a:t>
            </a:r>
          </a:p>
          <a:p>
            <a:pPr marL="0" indent="0" algn="just"/>
            <a:r>
              <a:rPr lang="es-ES" sz="1600" dirty="0"/>
              <a:t>Esta app contiene una interfaz para la visualización de la información de cada tarea como:</a:t>
            </a:r>
          </a:p>
          <a:p>
            <a:pPr marL="285750" indent="-285750" algn="just">
              <a:buFont typeface="Arial" panose="020B0604020202020204" pitchFamily="34" charset="0"/>
              <a:buChar char="•"/>
            </a:pPr>
            <a:r>
              <a:rPr lang="es-ES" sz="1600" dirty="0"/>
              <a:t>Materia</a:t>
            </a:r>
          </a:p>
          <a:p>
            <a:pPr marL="285750" indent="-285750" algn="just">
              <a:buFont typeface="Arial" panose="020B0604020202020204" pitchFamily="34" charset="0"/>
              <a:buChar char="•"/>
            </a:pPr>
            <a:r>
              <a:rPr lang="es-ES" sz="1600" dirty="0"/>
              <a:t>Tipo de documento</a:t>
            </a:r>
          </a:p>
          <a:p>
            <a:pPr marL="285750" indent="-285750" algn="just">
              <a:buFont typeface="Arial" panose="020B0604020202020204" pitchFamily="34" charset="0"/>
              <a:buChar char="•"/>
            </a:pPr>
            <a:r>
              <a:rPr lang="es-ES" sz="1600" dirty="0"/>
              <a:t>Numero de Tarea</a:t>
            </a:r>
          </a:p>
          <a:p>
            <a:pPr marL="285750" indent="-285750" algn="just">
              <a:buFont typeface="Arial" panose="020B0604020202020204" pitchFamily="34" charset="0"/>
              <a:buChar char="•"/>
            </a:pPr>
            <a:r>
              <a:rPr lang="es-ES" sz="1600" dirty="0"/>
              <a:t>Fecha de creación</a:t>
            </a:r>
          </a:p>
          <a:p>
            <a:pPr marL="285750" indent="-285750" algn="just">
              <a:buFont typeface="Arial" panose="020B0604020202020204" pitchFamily="34" charset="0"/>
              <a:buChar char="•"/>
            </a:pPr>
            <a:r>
              <a:rPr lang="es-ES" sz="1600" dirty="0"/>
              <a:t>Hora de creación</a:t>
            </a:r>
          </a:p>
          <a:p>
            <a:pPr marL="0" indent="0" algn="just"/>
            <a:r>
              <a:rPr lang="es-ES" sz="1600" dirty="0"/>
              <a:t>Así como cajas de textos arriba de cada columna, que están con la finalidad de poder filtrar tareas de acuerdo a lo que necesite.</a:t>
            </a:r>
          </a:p>
          <a:p>
            <a:pPr marL="0" indent="0" algn="just"/>
            <a:endParaRPr lang="es-ES" sz="1600" dirty="0"/>
          </a:p>
          <a:p>
            <a:pPr marL="0" indent="0" algn="just"/>
            <a:r>
              <a:rPr lang="es-ES" sz="1600" dirty="0"/>
              <a:t>Esta interfaz también contiene 4 botones importantes, que son:</a:t>
            </a:r>
          </a:p>
          <a:p>
            <a:pPr marL="285750" indent="-285750" algn="just">
              <a:buFont typeface="Arial" panose="020B0604020202020204" pitchFamily="34" charset="0"/>
              <a:buChar char="•"/>
            </a:pPr>
            <a:r>
              <a:rPr lang="es-ES" sz="1600" dirty="0">
                <a:solidFill>
                  <a:srgbClr val="FF0000"/>
                </a:solidFill>
              </a:rPr>
              <a:t>Eliminar._ </a:t>
            </a:r>
            <a:r>
              <a:rPr lang="es-ES" sz="1600" dirty="0"/>
              <a:t>como su nombre lo indica, este botón tiene la funcionalidad de eliminar una tarea que se seleccione.</a:t>
            </a:r>
          </a:p>
          <a:p>
            <a:pPr marL="285750" indent="-285750" algn="just">
              <a:buFont typeface="Arial" panose="020B0604020202020204" pitchFamily="34" charset="0"/>
              <a:buChar char="•"/>
            </a:pPr>
            <a:r>
              <a:rPr lang="es-ES" sz="1600" dirty="0">
                <a:solidFill>
                  <a:srgbClr val="FF0000"/>
                </a:solidFill>
              </a:rPr>
              <a:t>Ubicación._ </a:t>
            </a:r>
            <a:r>
              <a:rPr lang="es-ES" sz="1600" dirty="0"/>
              <a:t>permite abrir el subdirectorio en el que se encuentra la tarea seleccionada , para así no tener que buscarla.</a:t>
            </a:r>
          </a:p>
          <a:p>
            <a:pPr marL="285750" indent="-285750" algn="just">
              <a:buFont typeface="Arial" panose="020B0604020202020204" pitchFamily="34" charset="0"/>
              <a:buChar char="•"/>
            </a:pPr>
            <a:r>
              <a:rPr lang="es-ES" sz="1600" dirty="0">
                <a:solidFill>
                  <a:srgbClr val="FF0000"/>
                </a:solidFill>
              </a:rPr>
              <a:t>Abrir._ </a:t>
            </a:r>
            <a:r>
              <a:rPr lang="es-ES" sz="1600" dirty="0"/>
              <a:t>abre la tarea seleccionada, para así poder realizar cambios.</a:t>
            </a:r>
          </a:p>
          <a:p>
            <a:pPr marL="285750" indent="-285750" algn="just">
              <a:buFont typeface="Arial" panose="020B0604020202020204" pitchFamily="34" charset="0"/>
              <a:buChar char="•"/>
            </a:pPr>
            <a:r>
              <a:rPr lang="es-ES" sz="1600" dirty="0">
                <a:solidFill>
                  <a:srgbClr val="FF0000"/>
                </a:solidFill>
              </a:rPr>
              <a:t>PDF._ </a:t>
            </a:r>
            <a:r>
              <a:rPr lang="es-ES" sz="1600" dirty="0"/>
              <a:t>convierte la tarea seleccionada si esta en formato docx, es decir archivo de Word, la transforma a PDF, pudiendo así presentarla en un formato portable.</a:t>
            </a:r>
          </a:p>
          <a:p>
            <a:pPr marL="0" indent="0" algn="just"/>
            <a:endParaRPr lang="es-ES" sz="1600" dirty="0"/>
          </a:p>
        </p:txBody>
      </p:sp>
    </p:spTree>
    <p:extLst>
      <p:ext uri="{BB962C8B-B14F-4D97-AF65-F5344CB8AC3E}">
        <p14:creationId xmlns:p14="http://schemas.microsoft.com/office/powerpoint/2010/main" val="4567218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273B367-468E-9C8B-B2D9-F928CD30661F}"/>
              </a:ext>
            </a:extLst>
          </p:cNvPr>
          <p:cNvPicPr>
            <a:picLocks noChangeAspect="1"/>
          </p:cNvPicPr>
          <p:nvPr/>
        </p:nvPicPr>
        <p:blipFill>
          <a:blip r:embed="rId2"/>
          <a:stretch>
            <a:fillRect/>
          </a:stretch>
        </p:blipFill>
        <p:spPr>
          <a:xfrm>
            <a:off x="812158" y="1408901"/>
            <a:ext cx="10567683" cy="4040197"/>
          </a:xfrm>
          <a:prstGeom prst="rect">
            <a:avLst/>
          </a:prstGeom>
        </p:spPr>
      </p:pic>
    </p:spTree>
    <p:extLst>
      <p:ext uri="{BB962C8B-B14F-4D97-AF65-F5344CB8AC3E}">
        <p14:creationId xmlns:p14="http://schemas.microsoft.com/office/powerpoint/2010/main" val="37039413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FBDCF59-0AA5-D257-2FC0-4C86D0215654}"/>
              </a:ext>
            </a:extLst>
          </p:cNvPr>
          <p:cNvSpPr>
            <a:spLocks noGrp="1"/>
          </p:cNvSpPr>
          <p:nvPr>
            <p:ph type="body" idx="1"/>
          </p:nvPr>
        </p:nvSpPr>
        <p:spPr/>
        <p:txBody>
          <a:bodyPr/>
          <a:lstStyle/>
          <a:p>
            <a:pPr marL="0" indent="0" algn="just"/>
            <a:r>
              <a:rPr lang="es-PE" sz="1600" dirty="0">
                <a:solidFill>
                  <a:srgbClr val="FF0000"/>
                </a:solidFill>
                <a:latin typeface="Arial Black" panose="020B0A04020102020204" pitchFamily="34" charset="0"/>
              </a:rPr>
              <a:t>Calendario</a:t>
            </a:r>
            <a:endParaRPr lang="es-PE" sz="1400" dirty="0">
              <a:solidFill>
                <a:srgbClr val="FF0000"/>
              </a:solidFill>
              <a:latin typeface="Arial Black" panose="020B0A04020102020204" pitchFamily="34" charset="0"/>
            </a:endParaRPr>
          </a:p>
          <a:p>
            <a:pPr marL="0" indent="0" algn="just"/>
            <a:r>
              <a:rPr lang="es-PE" sz="1600" dirty="0">
                <a:latin typeface="Bahnschrift" panose="020B0502040204020203" pitchFamily="34" charset="0"/>
              </a:rPr>
              <a:t>La app contiene una interfaz de un calendario, el cual muestra los días del mes en un color blanco hueso y los días que no pertenezcan al mes, de un color mas oscuro</a:t>
            </a:r>
          </a:p>
          <a:p>
            <a:pPr marL="0" indent="0" algn="just"/>
            <a:endParaRPr lang="es-PE" sz="1600" dirty="0">
              <a:latin typeface="Bahnschrift" panose="020B0502040204020203" pitchFamily="34" charset="0"/>
            </a:endParaRPr>
          </a:p>
          <a:p>
            <a:pPr marL="0" indent="0" algn="just"/>
            <a:r>
              <a:rPr lang="es-PE" sz="1600" dirty="0">
                <a:solidFill>
                  <a:srgbClr val="FF0000"/>
                </a:solidFill>
                <a:latin typeface="Arial Black" panose="020B0A04020102020204" pitchFamily="34" charset="0"/>
              </a:rPr>
              <a:t>Gestión de pendientes mediante el uso de calendario</a:t>
            </a:r>
          </a:p>
          <a:p>
            <a:pPr marL="0" indent="0" algn="just"/>
            <a:r>
              <a:rPr lang="es-PE" sz="1600" dirty="0">
                <a:solidFill>
                  <a:schemeClr val="tx1"/>
                </a:solidFill>
                <a:latin typeface="Bahnschrift" panose="020B0502040204020203" pitchFamily="34" charset="0"/>
              </a:rPr>
              <a:t>Esta es la funcionalidad principal del calendario, al dar clic en cualquier día del mes, se nos abre una interfaz en la cual podemos agregar pendientes, usando una descripción y su prioridad, siendo baja, media, alta y urgente el orden de este, cada día dependiendo de su prioridad tomara un color característico que indica que ese día tiene un pendiente a presentar.</a:t>
            </a:r>
          </a:p>
          <a:p>
            <a:pPr marL="0" indent="0" algn="just"/>
            <a:endParaRPr lang="es-PE" sz="1400" dirty="0">
              <a:latin typeface="Bahnschrift" panose="020B0502040204020203" pitchFamily="34" charset="0"/>
            </a:endParaRPr>
          </a:p>
          <a:p>
            <a:endParaRPr lang="es-ES" dirty="0"/>
          </a:p>
        </p:txBody>
      </p:sp>
      <p:pic>
        <p:nvPicPr>
          <p:cNvPr id="5" name="Imagen 4">
            <a:extLst>
              <a:ext uri="{FF2B5EF4-FFF2-40B4-BE49-F238E27FC236}">
                <a16:creationId xmlns:a16="http://schemas.microsoft.com/office/drawing/2014/main" id="{7BB54066-0BB5-3D37-5218-A6878F0B6A44}"/>
              </a:ext>
            </a:extLst>
          </p:cNvPr>
          <p:cNvPicPr>
            <a:picLocks noChangeAspect="1"/>
          </p:cNvPicPr>
          <p:nvPr/>
        </p:nvPicPr>
        <p:blipFill>
          <a:blip r:embed="rId2"/>
          <a:stretch>
            <a:fillRect/>
          </a:stretch>
        </p:blipFill>
        <p:spPr>
          <a:xfrm>
            <a:off x="4023359" y="3764885"/>
            <a:ext cx="4909173" cy="2952006"/>
          </a:xfrm>
          <a:prstGeom prst="rect">
            <a:avLst/>
          </a:prstGeom>
        </p:spPr>
      </p:pic>
    </p:spTree>
    <p:extLst>
      <p:ext uri="{BB962C8B-B14F-4D97-AF65-F5344CB8AC3E}">
        <p14:creationId xmlns:p14="http://schemas.microsoft.com/office/powerpoint/2010/main" val="7522699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631</Words>
  <Application>Microsoft Office PowerPoint</Application>
  <PresentationFormat>Panorámica</PresentationFormat>
  <Paragraphs>54</Paragraphs>
  <Slides>6</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Arial Black</vt:lpstr>
      <vt:lpstr>Bahnschrift</vt:lpstr>
      <vt:lpstr>Tema de Office</vt:lpstr>
      <vt:lpstr>Presentación de PowerPoint</vt:lpstr>
      <vt:lpstr>Introducción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Niko</dc:creator>
  <cp:lastModifiedBy>SUMLIPROB PC</cp:lastModifiedBy>
  <cp:revision>13</cp:revision>
  <dcterms:created xsi:type="dcterms:W3CDTF">2019-11-07T02:12:10Z</dcterms:created>
  <dcterms:modified xsi:type="dcterms:W3CDTF">2023-01-24T15:35:26Z</dcterms:modified>
</cp:coreProperties>
</file>