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25" r:id="rId3"/>
    <p:sldId id="583" r:id="rId4"/>
    <p:sldId id="58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DACC5-A766-4391-9D91-56751E8CB49A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7D714-A9F8-4B02-98C6-C7952EC55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300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7F570-4E39-0CF0-776A-DE2228091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48A94C-757C-14CD-5EF0-269417B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5C4ED-7428-8870-A9AF-EB26C522F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32855-E782-0A98-A4A0-888378BE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36A76-132F-6FCF-1250-E6CCA3DE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87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C3134-1E5F-89EE-1B5C-CC66083E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2B0F5F-C9B6-FAA0-40E6-DC8FBC69C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59CAC7-B336-4827-58F1-FB892EBA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C986C-35F8-7877-2AF4-5EED39AA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95E9E-28C5-64A2-FCCC-1C9F0DBE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55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DDE0DF-E011-E2DB-004D-DAF96582F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8AD87C-9081-E103-50D7-C0F4B4BB8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97D5E0-7A8E-659C-7B7E-5FF7FCEF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B14A15-15FD-D5ED-5D45-F3105C10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C3CB3-8497-A469-4AD8-0C4E348E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22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2C20D-BE48-F34A-375E-5A058E8C3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041E8-0657-8189-4CAD-6E941A78E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A4363-C5EC-C30A-2088-6D629493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5E0134-07F4-E45E-A40B-EBF2CB3F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DB7F3-9AAD-8C3B-1374-A5AD6AB1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19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AC00C-920F-A9AC-5893-FB52D95C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B05B57-217D-C8CF-BAF0-5F30E79CA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582CC-FB54-D13E-981F-95E3499F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8DD56-C216-0AC1-DC4F-C115D6D5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B23BED-0BD4-74D1-87AE-5F59B3FD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4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E3649-A076-B819-7B8D-6A8BFD29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C7A21-24CD-FB31-83C8-83FADC7AD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8C829F-BC1C-5A8D-81BB-F66CFA764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AD2210-D2D1-0A00-0344-4D462E2C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179C94-8E5C-92BE-CE43-4A2C7B92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CFC13D-BE9E-9A3A-303E-8468DE3E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6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50033-59AB-7054-083F-B755E7CC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41A933-A552-0F1D-1029-322CB528A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B9F1A1-77BE-5B6D-F8EC-A85514D84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4F65D2-7CC7-50D4-4DB4-38B15F511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4ECF02-7F50-4E9C-9B0F-6B511A19B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D55AD7-89BA-5ED5-FD50-07FB7563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EB34E7-7A14-D6DE-5612-51CD1849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2A68D3-0F37-C732-2817-1EB6F5EA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37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AC744-6713-559E-D482-F136917E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BBB096-DE8A-E05D-8F46-DD692A78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8888E4-6F60-8003-42C9-5D8EB3AA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C7AD5D-E5BF-BF43-AB52-C5FEEAA0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57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EAE1C6-6F7E-FDFF-A309-9E4FC341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790D51-5C4A-B75F-568E-9506B1CE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ABD483-82AC-DCA1-714E-A203BBCE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01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24709-1217-EE22-BAE5-E5A8E1A1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8E26C-7D84-F2AE-3F9B-C90284B64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C9A122-11E9-B521-F2F2-A5472C2AA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9EBE83-6C41-552E-7C9F-8340C1A66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068181-08A0-3191-6A59-46CF9D9D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F6F896-3DF4-C891-79DC-7DCE07FC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53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9B1B0-85B3-A64F-42E9-E3C9BBEC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87857B-9400-2F73-D570-F3E755160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A30CA6-3730-8A49-242B-A031A0396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5A8024-79A4-6E4D-0879-0A1909E5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EBFCED-6E70-94A0-3812-638FC561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2B5EAA-FF89-700C-8876-6EB75D8C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17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0EC963-859C-057F-0E9F-04EBF1197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414FF1-3B59-7718-FABF-E9F0DD488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996A7B-F6B1-E136-36E3-0E386C227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8A8A9-F122-4DC6-A8FC-914AAD747FD7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F22F7-5E7E-04B7-E39F-3CC69B2DC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B1D6EC-20D7-BD36-7437-2491221F6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3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9846048" TargetMode="External"/><Relationship Id="rId2" Type="http://schemas.openxmlformats.org/officeDocument/2006/relationships/hyperlink" Target="https://zhuanlan.zhihu.com/p/3654636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h.mit.edu/classes/18.095/2016IAP/lec2/SVD_Notes.pdf" TargetMode="External"/><Relationship Id="rId5" Type="http://schemas.openxmlformats.org/officeDocument/2006/relationships/hyperlink" Target="https://zhuanlan.zhihu.com/p/360980054" TargetMode="External"/><Relationship Id="rId4" Type="http://schemas.openxmlformats.org/officeDocument/2006/relationships/hyperlink" Target="https://www.zhihu.com/question/2223750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1970392.1970395" TargetMode="External"/><Relationship Id="rId2" Type="http://schemas.openxmlformats.org/officeDocument/2006/relationships/hyperlink" Target="https://arxiv.org/pdf/0912.3599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012.3216.pdf" TargetMode="External"/><Relationship Id="rId5" Type="http://schemas.openxmlformats.org/officeDocument/2006/relationships/hyperlink" Target="https://people.csail.mit.edu/zhangzd/papers/recover_low-rank_texture_final.pdf" TargetMode="External"/><Relationship Id="rId4" Type="http://schemas.openxmlformats.org/officeDocument/2006/relationships/hyperlink" Target="https://proceedings.neurips.cc/paper/2009/file/c45147dee729311ef5b5c3003946c48f-Paper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759DF-40AA-44C4-A121-F57E86530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975" y="189388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数学建模</a:t>
            </a:r>
            <a:r>
              <a:rPr lang="en-US" altLang="zh-CN" dirty="0"/>
              <a:t>》</a:t>
            </a:r>
            <a:r>
              <a:rPr lang="zh-CN" altLang="en-US" dirty="0"/>
              <a:t>第二次作业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基于矩阵分解的图像处理</a:t>
            </a:r>
          </a:p>
        </p:txBody>
      </p:sp>
    </p:spTree>
    <p:extLst>
      <p:ext uri="{BB962C8B-B14F-4D97-AF65-F5344CB8AC3E}">
        <p14:creationId xmlns:p14="http://schemas.microsoft.com/office/powerpoint/2010/main" val="274270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5762" y="365127"/>
            <a:ext cx="8526633" cy="1325563"/>
          </a:xfrm>
        </p:spPr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2</a:t>
            </a:r>
            <a:r>
              <a:rPr lang="zh-CN" altLang="en-US" dirty="0"/>
              <a:t>：基于矩阵分解的图像处理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要求：如下任务</a:t>
            </a:r>
            <a:r>
              <a:rPr lang="en-US" altLang="zh-CN" dirty="0"/>
              <a:t>2</a:t>
            </a:r>
            <a:r>
              <a:rPr lang="zh-CN" altLang="en-US" dirty="0"/>
              <a:t>选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：基于矩阵</a:t>
            </a:r>
            <a:r>
              <a:rPr lang="en-US" altLang="zh-CN" dirty="0"/>
              <a:t>SVD</a:t>
            </a:r>
            <a:r>
              <a:rPr lang="zh-CN" altLang="en-US" dirty="0"/>
              <a:t>分解的图像压缩</a:t>
            </a:r>
            <a:endParaRPr lang="en-US" altLang="zh-CN" dirty="0"/>
          </a:p>
          <a:p>
            <a:pPr lvl="1"/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：基于矩阵低秩分解的图像修复</a:t>
            </a:r>
            <a:endParaRPr lang="en-US" altLang="zh-CN" dirty="0"/>
          </a:p>
          <a:p>
            <a:endParaRPr lang="en-US" altLang="zh-CN"/>
          </a:p>
          <a:p>
            <a:r>
              <a:rPr lang="zh-CN" altLang="en-US"/>
              <a:t>提交</a:t>
            </a:r>
            <a:endParaRPr lang="en-US" altLang="zh-CN" dirty="0"/>
          </a:p>
          <a:p>
            <a:pPr lvl="1"/>
            <a:r>
              <a:rPr lang="zh-CN" altLang="en-US" dirty="0"/>
              <a:t>作业报告，包括：数学模型、测试结果、实验分析等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提交时间：</a:t>
            </a:r>
            <a:r>
              <a:rPr lang="en-US" altLang="zh-CN" dirty="0">
                <a:solidFill>
                  <a:srgbClr val="FF0000"/>
                </a:solidFill>
              </a:rPr>
              <a:t>2023</a:t>
            </a:r>
            <a:r>
              <a:rPr lang="zh-CN" altLang="en-US" dirty="0">
                <a:solidFill>
                  <a:srgbClr val="FF0000"/>
                </a:solidFill>
              </a:rPr>
              <a:t>年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9</a:t>
            </a:r>
            <a:r>
              <a:rPr lang="zh-CN" altLang="en-US" dirty="0">
                <a:solidFill>
                  <a:srgbClr val="FF0000"/>
                </a:solidFill>
              </a:rPr>
              <a:t>日周日晚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846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B1840-BEC6-463E-B342-D54A9C20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  <a:r>
              <a:rPr lang="en-US" altLang="zh-CN" dirty="0"/>
              <a:t>: SVD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52289-959D-4642-A38D-52FA4170F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https://zhuanlan.zhihu.com/p/36546367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hlinkClick r:id="rId3"/>
              </a:rPr>
              <a:t>https://zhuanlan.zhihu.com/p/29846048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hlinkClick r:id="rId4"/>
              </a:rPr>
              <a:t>https://www.zhihu.com/question/22237507</a:t>
            </a:r>
            <a:r>
              <a:rPr lang="en-US" altLang="zh-CN" dirty="0"/>
              <a:t>  </a:t>
            </a:r>
          </a:p>
          <a:p>
            <a:r>
              <a:rPr lang="en-US" altLang="zh-CN" dirty="0">
                <a:hlinkClick r:id="rId5"/>
              </a:rPr>
              <a:t>https://zhuanlan.zhihu.com/p/360980054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hlinkClick r:id="rId6"/>
              </a:rPr>
              <a:t>https://math.mit.edu/classes/18.095/2016IAP/lec2/SVD_Notes.pdf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023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6CA99-F133-4BE9-AE8A-FF960533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  <a:r>
              <a:rPr lang="en-US" altLang="zh-CN" dirty="0"/>
              <a:t>: Low rank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D6821-FD31-4060-9B0F-308700323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Robust PCA</a:t>
            </a:r>
          </a:p>
          <a:p>
            <a:pPr lvl="1"/>
            <a:r>
              <a:rPr lang="en-US" altLang="zh-CN" dirty="0"/>
              <a:t>Emmanuel J. </a:t>
            </a:r>
            <a:r>
              <a:rPr lang="en-US" altLang="zh-CN" dirty="0" err="1"/>
              <a:t>Candès</a:t>
            </a:r>
            <a:r>
              <a:rPr lang="en-US" altLang="zh-CN" dirty="0"/>
              <a:t>, </a:t>
            </a:r>
            <a:r>
              <a:rPr lang="en-US" altLang="zh-CN" dirty="0" err="1"/>
              <a:t>Xiaodong</a:t>
            </a:r>
            <a:r>
              <a:rPr lang="en-US" altLang="zh-CN" dirty="0"/>
              <a:t> Li, Yi Ma, John Wright. Robust principal component analysis? Journal of the ACM, 58 (3), 2011.</a:t>
            </a:r>
          </a:p>
          <a:p>
            <a:pPr lvl="1"/>
            <a:r>
              <a:rPr lang="en-US" altLang="zh-CN" dirty="0">
                <a:hlinkClick r:id="rId2"/>
              </a:rPr>
              <a:t>https://arxiv.org/pdf/0912.3599.pdf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>
                <a:hlinkClick r:id="rId3"/>
              </a:rPr>
              <a:t>https://dl.acm.org/doi/10.1145/1970392.1970395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>
                <a:hlinkClick r:id="rId4"/>
              </a:rPr>
              <a:t>https://proceedings.neurips.cc/paper/2009/file/c45147dee729311ef5b5c3003946c48f-Paper.pdf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Repairing Sparse Low-rank Texture</a:t>
            </a:r>
          </a:p>
          <a:p>
            <a:pPr lvl="1"/>
            <a:r>
              <a:rPr lang="en-US" altLang="zh-CN" dirty="0"/>
              <a:t>Xiao Liang, Xiang Ren, </a:t>
            </a:r>
            <a:r>
              <a:rPr lang="en-US" altLang="zh-CN" dirty="0" err="1"/>
              <a:t>Zhengdong</a:t>
            </a:r>
            <a:r>
              <a:rPr lang="en-US" altLang="zh-CN" dirty="0"/>
              <a:t> Zhang, and Yi Ma, European Conference on Computer Vision (ECCV), October 2012.</a:t>
            </a:r>
          </a:p>
          <a:p>
            <a:pPr lvl="1"/>
            <a:r>
              <a:rPr lang="en-US" altLang="zh-CN" dirty="0">
                <a:hlinkClick r:id="rId5"/>
              </a:rPr>
              <a:t>https://people.csail.mit.edu/zhangzd/papers/recover_low-rank_texture_final.pdf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TILT: Transform-Invariant Low-rank Textures,</a:t>
            </a:r>
          </a:p>
          <a:p>
            <a:pPr lvl="1"/>
            <a:r>
              <a:rPr lang="en-US" altLang="zh-CN" dirty="0" err="1"/>
              <a:t>Zhengdong</a:t>
            </a:r>
            <a:r>
              <a:rPr lang="en-US" altLang="zh-CN" dirty="0"/>
              <a:t> Zhang, Arvind Ganesh, Xiao Liang, and Yi Ma, Volume 99, Number 1, page 1-24, the International Journal of Computer Vision (IJCV), August 2012.</a:t>
            </a:r>
          </a:p>
          <a:p>
            <a:pPr lvl="1"/>
            <a:r>
              <a:rPr lang="en-US" altLang="zh-CN" dirty="0">
                <a:hlinkClick r:id="rId6"/>
              </a:rPr>
              <a:t>https://arxiv.org/pdf/1012.3216.pdf</a:t>
            </a:r>
            <a:r>
              <a:rPr lang="en-US" altLang="zh-CN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4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318</Words>
  <Application>Microsoft Office PowerPoint</Application>
  <PresentationFormat>宽屏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《数学建模》第二次作业  基于矩阵分解的图像处理</vt:lpstr>
      <vt:lpstr>作业2：基于矩阵分解的图像处理</vt:lpstr>
      <vt:lpstr>参考文献: SVD</vt:lpstr>
      <vt:lpstr>参考文献: Low rank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泽豪</dc:creator>
  <cp:lastModifiedBy>surface</cp:lastModifiedBy>
  <cp:revision>9</cp:revision>
  <dcterms:created xsi:type="dcterms:W3CDTF">2023-03-11T12:22:11Z</dcterms:created>
  <dcterms:modified xsi:type="dcterms:W3CDTF">2023-03-26T16:21:45Z</dcterms:modified>
</cp:coreProperties>
</file>