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Xx-DoMoDo-xXx/bashscripting_cr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90570-C0E1-431A-A729-287A7DB94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Bash-scripting Crime </a:t>
            </a:r>
            <a:r>
              <a:rPr lang="de-CH" dirty="0" err="1"/>
              <a:t>statistic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05B6D-EAD4-4FAA-8385-F10016F8C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Simon Tschudi</a:t>
            </a:r>
          </a:p>
          <a:p>
            <a:r>
              <a:rPr lang="de-CH" dirty="0"/>
              <a:t>Dominic Wüthrich</a:t>
            </a:r>
          </a:p>
          <a:p>
            <a:r>
              <a:rPr lang="de-CH" dirty="0"/>
              <a:t>23.01.2020</a:t>
            </a:r>
          </a:p>
          <a:p>
            <a:r>
              <a:rPr lang="de-CH" dirty="0"/>
              <a:t>Juventus Technikerschule HF</a:t>
            </a:r>
          </a:p>
        </p:txBody>
      </p:sp>
    </p:spTree>
    <p:extLst>
      <p:ext uri="{BB962C8B-B14F-4D97-AF65-F5344CB8AC3E}">
        <p14:creationId xmlns:p14="http://schemas.microsoft.com/office/powerpoint/2010/main" val="161640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F41D-5789-4552-8DFE-5A88CCAB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de-CH"/>
              <a:t>Noch Fragen?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4029F-A161-4BA2-AF31-148142DBB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2C3B8-918F-4E51-B98A-920A8FC26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59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282EA-625B-4936-9F1E-09804BD0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de-CH" dirty="0"/>
              <a:t>Danke für euer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60D98-0B97-4C89-85D4-89DDB9F78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80AF0-E162-46EF-8294-E910ABBA0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7" r="2132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BFE3F-1A74-4CA9-8DF3-ECB1473F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Traktandum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8EE3E-4AFB-4769-A930-2177FB63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436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Thema: Kriminalstatistik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1 Datenstruktur Analyse: alle Spaltenbezeichnung sowie Anzahl der Zeilen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2 Lösung Daten Analyse: Jede Verbrechen und dazugehörige Total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3 Lösung Häufigstes Verbrechen pro Stadt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75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CB72-6230-4A76-92B4-36F577EA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Thema: Kriminalstatistik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8D3CD-4F6A-43A1-8766-C67BA3A0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Datenstruktur Analyse: alle Spaltenbezeichnung sowie Anzahl der Zeilen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Daten Analyse: Jede Verbrechen und dazugehörige Total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Häufigstes Verbrechen pro Stadt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Beste Stadt in Australien</a:t>
            </a:r>
          </a:p>
        </p:txBody>
      </p:sp>
    </p:spTree>
    <p:extLst>
      <p:ext uri="{BB962C8B-B14F-4D97-AF65-F5344CB8AC3E}">
        <p14:creationId xmlns:p14="http://schemas.microsoft.com/office/powerpoint/2010/main" val="270123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17F4F-F592-48E2-BC96-403D8E49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29A3D-A091-47FC-91E8-4007AE6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haben einen Menu Skript erstellt, welches wir ganz einfach bestimmte Aufgaben direkt darstellen lassen können</a:t>
            </a:r>
          </a:p>
        </p:txBody>
      </p:sp>
    </p:spTree>
    <p:extLst>
      <p:ext uri="{BB962C8B-B14F-4D97-AF65-F5344CB8AC3E}">
        <p14:creationId xmlns:p14="http://schemas.microsoft.com/office/powerpoint/2010/main" val="382748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1017618" cy="402336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Anzahl Zeilen ausgeben:</a:t>
            </a:r>
          </a:p>
          <a:p>
            <a:pPr marL="0" indent="0">
              <a:buNone/>
            </a:pP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"Anzahl Zeilen: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wc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-l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crime.csv)"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Alle Spaltenbezeichnungen ausgeben:</a:t>
            </a:r>
          </a:p>
          <a:p>
            <a:pPr marL="0" indent="0">
              <a:buNone/>
            </a:pP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"Spaltenbezeichnungen: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'NR==1{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;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exit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}' crime.csv)"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7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Ausgabe alle Verbrechen und die jeweiligen Häufigkeit:</a:t>
            </a:r>
          </a:p>
          <a:p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-F,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'{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$1, $NF;}'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crime.csv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547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Häufigstes Verbrechen pro Stadt: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{3..10}; </a:t>
            </a:r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"Most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in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F, "{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}" crime.csv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head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-1):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sort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k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t, -r -n crime.csv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head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-1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F, "{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1, 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}")"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done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565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 (schnellere </a:t>
            </a:r>
            <a:r>
              <a:rPr lang="de-CH" dirty="0" err="1"/>
              <a:t>ausführung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i="1" dirty="0"/>
              <a:t>Häufigste Verbrechen pro Stadt:</a:t>
            </a:r>
          </a:p>
          <a:p>
            <a:pPr marL="0" indent="0">
              <a:buNone/>
            </a:pPr>
            <a:r>
              <a:rPr lang="de-CH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./cr2.awk &lt; crime.csv</a:t>
            </a:r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29FF0D-0689-4BE5-9B43-57D7E002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162" y="1709066"/>
            <a:ext cx="51625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68EE-D899-4B4D-BAC7-C8F87FA9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4A09A-E087-4458-A6FB-1BD7E9A5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Die ersten zwei Aufgaben war sehr einfach lösbar, danach Herausforderung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Viel experimentiert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 err="1"/>
              <a:t>Useless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of </a:t>
            </a:r>
            <a:r>
              <a:rPr lang="de-CH" dirty="0" err="1"/>
              <a:t>cat</a:t>
            </a:r>
            <a:r>
              <a:rPr lang="de-CH" dirty="0"/>
              <a:t> </a:t>
            </a:r>
            <a:r>
              <a:rPr lang="de-CH" dirty="0">
                <a:latin typeface="Consolas" panose="020B0609020204030204" pitchFamily="49" charset="0"/>
              </a:rPr>
              <a:t>-&gt;</a:t>
            </a:r>
            <a:r>
              <a:rPr lang="de-CH" dirty="0"/>
              <a:t> </a:t>
            </a:r>
            <a:r>
              <a:rPr lang="fr-FR" dirty="0">
                <a:latin typeface="Consolas" panose="020B0609020204030204" pitchFamily="49" charset="0"/>
              </a:rPr>
              <a:t>cat crime.csv | </a:t>
            </a:r>
            <a:r>
              <a:rPr lang="fr-FR" dirty="0" err="1">
                <a:latin typeface="Consolas" panose="020B0609020204030204" pitchFamily="49" charset="0"/>
              </a:rPr>
              <a:t>wc</a:t>
            </a:r>
            <a:r>
              <a:rPr lang="fr-FR" dirty="0">
                <a:latin typeface="Consolas" panose="020B0609020204030204" pitchFamily="49" charset="0"/>
              </a:rPr>
              <a:t> –l -&gt; </a:t>
            </a:r>
            <a:r>
              <a:rPr lang="fr-FR" dirty="0" err="1"/>
              <a:t>besser</a:t>
            </a:r>
            <a:r>
              <a:rPr lang="fr-FR" dirty="0"/>
              <a:t>: </a:t>
            </a:r>
            <a:r>
              <a:rPr lang="de-CH" dirty="0" err="1">
                <a:latin typeface="Consolas" panose="020B0609020204030204" pitchFamily="49" charset="0"/>
              </a:rPr>
              <a:t>wc</a:t>
            </a:r>
            <a:r>
              <a:rPr lang="de-CH" dirty="0">
                <a:latin typeface="Consolas" panose="020B0609020204030204" pitchFamily="49" charset="0"/>
              </a:rPr>
              <a:t> -l &lt; crime.csv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«</a:t>
            </a:r>
            <a:r>
              <a:rPr lang="de-CH" dirty="0" err="1"/>
              <a:t>awk</a:t>
            </a:r>
            <a:r>
              <a:rPr lang="de-CH" dirty="0"/>
              <a:t>» nutzen </a:t>
            </a:r>
            <a:r>
              <a:rPr lang="de-CH" dirty="0" err="1"/>
              <a:t>nachwievor</a:t>
            </a:r>
            <a:r>
              <a:rPr lang="de-CH" dirty="0"/>
              <a:t> etwas zu kompliziert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P.S. </a:t>
            </a:r>
            <a:r>
              <a:rPr lang="de-CH" dirty="0" err="1">
                <a:sym typeface="Wingdings" panose="05000000000000000000" pitchFamily="2" charset="2"/>
              </a:rPr>
              <a:t>Github</a:t>
            </a:r>
            <a:r>
              <a:rPr lang="de-CH" dirty="0">
                <a:sym typeface="Wingdings" panose="05000000000000000000" pitchFamily="2" charset="2"/>
              </a:rPr>
              <a:t>: </a:t>
            </a:r>
            <a:r>
              <a:rPr lang="de-CH" dirty="0">
                <a:sym typeface="Wingdings" panose="05000000000000000000" pitchFamily="2" charset="2"/>
                <a:hlinkClick r:id="rId2"/>
              </a:rPr>
              <a:t>https://github.com/xXx-DoMoDo-xXx/bashscripting_crime</a:t>
            </a: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97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330</Words>
  <Application>Microsoft Office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Consolas</vt:lpstr>
      <vt:lpstr>Tw Cen MT</vt:lpstr>
      <vt:lpstr>Tw Cen MT Condensed</vt:lpstr>
      <vt:lpstr>Wingdings</vt:lpstr>
      <vt:lpstr>Wingdings 3</vt:lpstr>
      <vt:lpstr>Integral</vt:lpstr>
      <vt:lpstr>Bash-scripting Crime statistic</vt:lpstr>
      <vt:lpstr>Traktandum</vt:lpstr>
      <vt:lpstr>Thema: Kriminalstatistik</vt:lpstr>
      <vt:lpstr>Demo</vt:lpstr>
      <vt:lpstr>Aufgabe 1</vt:lpstr>
      <vt:lpstr>Aufgabe 2</vt:lpstr>
      <vt:lpstr>Aufgabe 3</vt:lpstr>
      <vt:lpstr>Aufgabe 3 (schnellere ausführung)</vt:lpstr>
      <vt:lpstr>Fazit</vt:lpstr>
      <vt:lpstr>Noch Fragen?</vt:lpstr>
      <vt:lpstr>Danke für euer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Bash-scripting Crime statistic</dc:title>
  <dc:creator>Dominic Wüthrich</dc:creator>
  <cp:lastModifiedBy>Dominic Wüthrich</cp:lastModifiedBy>
  <cp:revision>15</cp:revision>
  <dcterms:created xsi:type="dcterms:W3CDTF">2020-01-16T17:27:09Z</dcterms:created>
  <dcterms:modified xsi:type="dcterms:W3CDTF">2020-01-23T15:03:12Z</dcterms:modified>
</cp:coreProperties>
</file>