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8" r:id="rId8"/>
    <p:sldId id="262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AE439-1D6E-4BF7-8AC4-4F96D752EE92}" v="82" dt="2020-01-24T16:06:09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4660"/>
  </p:normalViewPr>
  <p:slideViewPr>
    <p:cSldViewPr snapToGrid="0">
      <p:cViewPr>
        <p:scale>
          <a:sx n="75" d="100"/>
          <a:sy n="75" d="100"/>
        </p:scale>
        <p:origin x="91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Wüthrich" userId="cab57f28-4a2b-4ee6-890e-96b8ebc5abe5" providerId="ADAL" clId="{C56AE439-1D6E-4BF7-8AC4-4F96D752EE92}"/>
    <pc:docChg chg="undo redo custSel mod addSld delSld modSld">
      <pc:chgData name="Dominic Wüthrich" userId="cab57f28-4a2b-4ee6-890e-96b8ebc5abe5" providerId="ADAL" clId="{C56AE439-1D6E-4BF7-8AC4-4F96D752EE92}" dt="2020-01-24T16:06:17.632" v="2484" actId="20577"/>
      <pc:docMkLst>
        <pc:docMk/>
      </pc:docMkLst>
      <pc:sldChg chg="addSp delSp modSp mod setBg delDesignElem">
        <pc:chgData name="Dominic Wüthrich" userId="cab57f28-4a2b-4ee6-890e-96b8ebc5abe5" providerId="ADAL" clId="{C56AE439-1D6E-4BF7-8AC4-4F96D752EE92}" dt="2020-01-24T15:29:25.870" v="1195"/>
        <pc:sldMkLst>
          <pc:docMk/>
          <pc:sldMk cId="1616406835" sldId="256"/>
        </pc:sldMkLst>
        <pc:spChg chg="mod">
          <ac:chgData name="Dominic Wüthrich" userId="cab57f28-4a2b-4ee6-890e-96b8ebc5abe5" providerId="ADAL" clId="{C56AE439-1D6E-4BF7-8AC4-4F96D752EE92}" dt="2020-01-24T15:23:37.127" v="907" actId="1035"/>
          <ac:spMkLst>
            <pc:docMk/>
            <pc:sldMk cId="1616406835" sldId="256"/>
            <ac:spMk id="2" creationId="{E7190570-C0E1-431A-A729-287A7DB94492}"/>
          </ac:spMkLst>
        </pc:spChg>
        <pc:spChg chg="mod">
          <ac:chgData name="Dominic Wüthrich" userId="cab57f28-4a2b-4ee6-890e-96b8ebc5abe5" providerId="ADAL" clId="{C56AE439-1D6E-4BF7-8AC4-4F96D752EE92}" dt="2020-01-24T15:23:40.448" v="909" actId="27636"/>
          <ac:spMkLst>
            <pc:docMk/>
            <pc:sldMk cId="1616406835" sldId="256"/>
            <ac:spMk id="3" creationId="{7ED05B6D-EAD4-4FAA-8385-F10016F8C60C}"/>
          </ac:spMkLst>
        </pc:spChg>
        <pc:spChg chg="add del">
          <ac:chgData name="Dominic Wüthrich" userId="cab57f28-4a2b-4ee6-890e-96b8ebc5abe5" providerId="ADAL" clId="{C56AE439-1D6E-4BF7-8AC4-4F96D752EE92}" dt="2020-01-24T15:21:48.338" v="843" actId="26606"/>
          <ac:spMkLst>
            <pc:docMk/>
            <pc:sldMk cId="1616406835" sldId="256"/>
            <ac:spMk id="6" creationId="{8677094E-F0FE-4EC2-9511-5A411A2E1154}"/>
          </ac:spMkLst>
        </pc:spChg>
        <pc:spChg chg="add del">
          <ac:chgData name="Dominic Wüthrich" userId="cab57f28-4a2b-4ee6-890e-96b8ebc5abe5" providerId="ADAL" clId="{C56AE439-1D6E-4BF7-8AC4-4F96D752EE92}" dt="2020-01-24T15:21:48.338" v="843" actId="26606"/>
          <ac:spMkLst>
            <pc:docMk/>
            <pc:sldMk cId="1616406835" sldId="256"/>
            <ac:spMk id="7" creationId="{E0E1ADA3-256B-436F-BB84-15BF272B4BC8}"/>
          </ac:spMkLst>
        </pc:spChg>
        <pc:spChg chg="add del">
          <ac:chgData name="Dominic Wüthrich" userId="cab57f28-4a2b-4ee6-890e-96b8ebc5abe5" providerId="ADAL" clId="{C56AE439-1D6E-4BF7-8AC4-4F96D752EE92}" dt="2020-01-24T12:11:35.049" v="58" actId="26606"/>
          <ac:spMkLst>
            <pc:docMk/>
            <pc:sldMk cId="1616406835" sldId="256"/>
            <ac:spMk id="9" creationId="{E001EBEE-7F7A-4EEE-8CD5-9B3740ECB987}"/>
          </ac:spMkLst>
        </pc:spChg>
        <pc:spChg chg="add del">
          <ac:chgData name="Dominic Wüthrich" userId="cab57f28-4a2b-4ee6-890e-96b8ebc5abe5" providerId="ADAL" clId="{C56AE439-1D6E-4BF7-8AC4-4F96D752EE92}" dt="2020-01-24T15:21:48.338" v="843" actId="26606"/>
          <ac:spMkLst>
            <pc:docMk/>
            <pc:sldMk cId="1616406835" sldId="256"/>
            <ac:spMk id="10" creationId="{5C091E65-5627-4CC0-82AA-74A3C89D7CF7}"/>
          </ac:spMkLst>
        </pc:spChg>
        <pc:spChg chg="add del">
          <ac:chgData name="Dominic Wüthrich" userId="cab57f28-4a2b-4ee6-890e-96b8ebc5abe5" providerId="ADAL" clId="{C56AE439-1D6E-4BF7-8AC4-4F96D752EE92}" dt="2020-01-24T12:11:35.049" v="58" actId="26606"/>
          <ac:spMkLst>
            <pc:docMk/>
            <pc:sldMk cId="1616406835" sldId="256"/>
            <ac:spMk id="11" creationId="{B5281BC8-9061-4C9E-88FC-2B98B09A3A0B}"/>
          </ac:spMkLst>
        </pc:spChg>
        <pc:spChg chg="add del">
          <ac:chgData name="Dominic Wüthrich" userId="cab57f28-4a2b-4ee6-890e-96b8ebc5abe5" providerId="ADAL" clId="{C56AE439-1D6E-4BF7-8AC4-4F96D752EE92}" dt="2020-01-24T15:21:50.209" v="845" actId="26606"/>
          <ac:spMkLst>
            <pc:docMk/>
            <pc:sldMk cId="1616406835" sldId="256"/>
            <ac:spMk id="12" creationId="{2ED84DD6-8A68-4994-8094-8DDBE89BF353}"/>
          </ac:spMkLst>
        </pc:spChg>
        <pc:spChg chg="add del">
          <ac:chgData name="Dominic Wüthrich" userId="cab57f28-4a2b-4ee6-890e-96b8ebc5abe5" providerId="ADAL" clId="{C56AE439-1D6E-4BF7-8AC4-4F96D752EE92}" dt="2020-01-24T15:21:50.209" v="845" actId="26606"/>
          <ac:spMkLst>
            <pc:docMk/>
            <pc:sldMk cId="1616406835" sldId="256"/>
            <ac:spMk id="14" creationId="{176049D7-366E-4AC9-B689-460CC28F8E70}"/>
          </ac:spMkLst>
        </pc:spChg>
        <pc:spChg chg="add del">
          <ac:chgData name="Dominic Wüthrich" userId="cab57f28-4a2b-4ee6-890e-96b8ebc5abe5" providerId="ADAL" clId="{C56AE439-1D6E-4BF7-8AC4-4F96D752EE92}" dt="2020-01-24T12:11:36.554" v="60" actId="26606"/>
          <ac:spMkLst>
            <pc:docMk/>
            <pc:sldMk cId="1616406835" sldId="256"/>
            <ac:spMk id="15" creationId="{55F40173-F096-49CC-A730-A2DF1F04EC3B}"/>
          </ac:spMkLst>
        </pc:spChg>
        <pc:spChg chg="add del">
          <ac:chgData name="Dominic Wüthrich" userId="cab57f28-4a2b-4ee6-890e-96b8ebc5abe5" providerId="ADAL" clId="{C56AE439-1D6E-4BF7-8AC4-4F96D752EE92}" dt="2020-01-24T12:11:36.554" v="60" actId="26606"/>
          <ac:spMkLst>
            <pc:docMk/>
            <pc:sldMk cId="1616406835" sldId="256"/>
            <ac:spMk id="16" creationId="{806CEF0B-5733-482C-9868-4C57AF79DA3E}"/>
          </ac:spMkLst>
        </pc:spChg>
        <pc:spChg chg="add del">
          <ac:chgData name="Dominic Wüthrich" userId="cab57f28-4a2b-4ee6-890e-96b8ebc5abe5" providerId="ADAL" clId="{C56AE439-1D6E-4BF7-8AC4-4F96D752EE92}" dt="2020-01-24T12:11:37.102" v="62" actId="26606"/>
          <ac:spMkLst>
            <pc:docMk/>
            <pc:sldMk cId="1616406835" sldId="256"/>
            <ac:spMk id="19" creationId="{E001EBEE-7F7A-4EEE-8CD5-9B3740ECB987}"/>
          </ac:spMkLst>
        </pc:spChg>
        <pc:spChg chg="add del">
          <ac:chgData name="Dominic Wüthrich" userId="cab57f28-4a2b-4ee6-890e-96b8ebc5abe5" providerId="ADAL" clId="{C56AE439-1D6E-4BF7-8AC4-4F96D752EE92}" dt="2020-01-24T12:11:37.102" v="62" actId="26606"/>
          <ac:spMkLst>
            <pc:docMk/>
            <pc:sldMk cId="1616406835" sldId="256"/>
            <ac:spMk id="20" creationId="{B5281BC8-9061-4C9E-88FC-2B98B09A3A0B}"/>
          </ac:spMkLst>
        </pc:spChg>
        <pc:spChg chg="add del">
          <ac:chgData name="Dominic Wüthrich" userId="cab57f28-4a2b-4ee6-890e-96b8ebc5abe5" providerId="ADAL" clId="{C56AE439-1D6E-4BF7-8AC4-4F96D752EE92}" dt="2020-01-24T15:21:50.209" v="845" actId="26606"/>
          <ac:spMkLst>
            <pc:docMk/>
            <pc:sldMk cId="1616406835" sldId="256"/>
            <ac:spMk id="22" creationId="{4AD45A04-4150-4943-BB06-EEEDDD73BFCE}"/>
          </ac:spMkLst>
        </pc:spChg>
        <pc:spChg chg="add del">
          <ac:chgData name="Dominic Wüthrich" userId="cab57f28-4a2b-4ee6-890e-96b8ebc5abe5" providerId="ADAL" clId="{C56AE439-1D6E-4BF7-8AC4-4F96D752EE92}" dt="2020-01-24T12:11:37.657" v="64" actId="26606"/>
          <ac:spMkLst>
            <pc:docMk/>
            <pc:sldMk cId="1616406835" sldId="256"/>
            <ac:spMk id="23" creationId="{CA01913F-3FBD-4B62-92CF-D2B8A674152E}"/>
          </ac:spMkLst>
        </pc:spChg>
        <pc:spChg chg="add del">
          <ac:chgData name="Dominic Wüthrich" userId="cab57f28-4a2b-4ee6-890e-96b8ebc5abe5" providerId="ADAL" clId="{C56AE439-1D6E-4BF7-8AC4-4F96D752EE92}" dt="2020-01-24T12:11:40.799" v="66" actId="26606"/>
          <ac:spMkLst>
            <pc:docMk/>
            <pc:sldMk cId="1616406835" sldId="256"/>
            <ac:spMk id="26" creationId="{462F97DB-9183-4E6E-8155-7BC67242DF35}"/>
          </ac:spMkLst>
        </pc:spChg>
        <pc:spChg chg="add del">
          <ac:chgData name="Dominic Wüthrich" userId="cab57f28-4a2b-4ee6-890e-96b8ebc5abe5" providerId="ADAL" clId="{C56AE439-1D6E-4BF7-8AC4-4F96D752EE92}" dt="2020-01-24T15:22:10.617" v="855" actId="26606"/>
          <ac:spMkLst>
            <pc:docMk/>
            <pc:sldMk cId="1616406835" sldId="256"/>
            <ac:spMk id="28" creationId="{8A2FDFB1-2B6D-49EB-B6C0-FA923806E0AF}"/>
          </ac:spMkLst>
        </pc:spChg>
        <pc:spChg chg="add del">
          <ac:chgData name="Dominic Wüthrich" userId="cab57f28-4a2b-4ee6-890e-96b8ebc5abe5" providerId="ADAL" clId="{C56AE439-1D6E-4BF7-8AC4-4F96D752EE92}" dt="2020-01-24T12:11:41.555" v="68" actId="26606"/>
          <ac:spMkLst>
            <pc:docMk/>
            <pc:sldMk cId="1616406835" sldId="256"/>
            <ac:spMk id="29" creationId="{0BEA406F-4C10-46D4-B500-E25F3991293C}"/>
          </ac:spMkLst>
        </pc:spChg>
        <pc:spChg chg="add del">
          <ac:chgData name="Dominic Wüthrich" userId="cab57f28-4a2b-4ee6-890e-96b8ebc5abe5" providerId="ADAL" clId="{C56AE439-1D6E-4BF7-8AC4-4F96D752EE92}" dt="2020-01-24T12:11:43.099" v="70" actId="26606"/>
          <ac:spMkLst>
            <pc:docMk/>
            <pc:sldMk cId="1616406835" sldId="256"/>
            <ac:spMk id="32" creationId="{FB24EDA8-DF72-4C37-9EC2-D92134F72F0B}"/>
          </ac:spMkLst>
        </pc:spChg>
        <pc:spChg chg="add del">
          <ac:chgData name="Dominic Wüthrich" userId="cab57f28-4a2b-4ee6-890e-96b8ebc5abe5" providerId="ADAL" clId="{C56AE439-1D6E-4BF7-8AC4-4F96D752EE92}" dt="2020-01-24T12:11:43.099" v="70" actId="26606"/>
          <ac:spMkLst>
            <pc:docMk/>
            <pc:sldMk cId="1616406835" sldId="256"/>
            <ac:spMk id="33" creationId="{76F64638-3523-4975-845C-48099809A60F}"/>
          </ac:spMkLst>
        </pc:spChg>
        <pc:spChg chg="add del">
          <ac:chgData name="Dominic Wüthrich" userId="cab57f28-4a2b-4ee6-890e-96b8ebc5abe5" providerId="ADAL" clId="{C56AE439-1D6E-4BF7-8AC4-4F96D752EE92}" dt="2020-01-24T12:11:44.756" v="72" actId="26606"/>
          <ac:spMkLst>
            <pc:docMk/>
            <pc:sldMk cId="1616406835" sldId="256"/>
            <ac:spMk id="36" creationId="{F3BB34A6-31BD-4BBB-A8C8-C3E81A71F41B}"/>
          </ac:spMkLst>
        </pc:spChg>
        <pc:spChg chg="add del">
          <ac:chgData name="Dominic Wüthrich" userId="cab57f28-4a2b-4ee6-890e-96b8ebc5abe5" providerId="ADAL" clId="{C56AE439-1D6E-4BF7-8AC4-4F96D752EE92}" dt="2020-01-24T15:20:34.946" v="818" actId="26606"/>
          <ac:spMkLst>
            <pc:docMk/>
            <pc:sldMk cId="1616406835" sldId="256"/>
            <ac:spMk id="39" creationId="{E92B50E3-AF1E-419B-9A22-017C46AE7E97}"/>
          </ac:spMkLst>
        </pc:spChg>
        <pc:spChg chg="add del">
          <ac:chgData name="Dominic Wüthrich" userId="cab57f28-4a2b-4ee6-890e-96b8ebc5abe5" providerId="ADAL" clId="{C56AE439-1D6E-4BF7-8AC4-4F96D752EE92}" dt="2020-01-24T15:20:34.938" v="817" actId="26606"/>
          <ac:spMkLst>
            <pc:docMk/>
            <pc:sldMk cId="1616406835" sldId="256"/>
            <ac:spMk id="45" creationId="{E001EBEE-7F7A-4EEE-8CD5-9B3740ECB987}"/>
          </ac:spMkLst>
        </pc:spChg>
        <pc:spChg chg="add del">
          <ac:chgData name="Dominic Wüthrich" userId="cab57f28-4a2b-4ee6-890e-96b8ebc5abe5" providerId="ADAL" clId="{C56AE439-1D6E-4BF7-8AC4-4F96D752EE92}" dt="2020-01-24T15:20:34.938" v="817" actId="26606"/>
          <ac:spMkLst>
            <pc:docMk/>
            <pc:sldMk cId="1616406835" sldId="256"/>
            <ac:spMk id="47" creationId="{B5281BC8-9061-4C9E-88FC-2B98B09A3A0B}"/>
          </ac:spMkLst>
        </pc:spChg>
        <pc:spChg chg="add del">
          <ac:chgData name="Dominic Wüthrich" userId="cab57f28-4a2b-4ee6-890e-96b8ebc5abe5" providerId="ADAL" clId="{C56AE439-1D6E-4BF7-8AC4-4F96D752EE92}" dt="2020-01-24T15:20:55.345" v="826" actId="26606"/>
          <ac:spMkLst>
            <pc:docMk/>
            <pc:sldMk cId="1616406835" sldId="256"/>
            <ac:spMk id="51" creationId="{0BEA406F-4C10-46D4-B500-E25F3991293C}"/>
          </ac:spMkLst>
        </pc:spChg>
        <pc:spChg chg="add del">
          <ac:chgData name="Dominic Wüthrich" userId="cab57f28-4a2b-4ee6-890e-96b8ebc5abe5" providerId="ADAL" clId="{C56AE439-1D6E-4BF7-8AC4-4F96D752EE92}" dt="2020-01-24T15:22:06.379" v="852" actId="26606"/>
          <ac:spMkLst>
            <pc:docMk/>
            <pc:sldMk cId="1616406835" sldId="256"/>
            <ac:spMk id="53" creationId="{3DBE9D54-6250-40F2-A23A-F9CEBF5F9196}"/>
          </ac:spMkLst>
        </pc:spChg>
        <pc:spChg chg="add del">
          <ac:chgData name="Dominic Wüthrich" userId="cab57f28-4a2b-4ee6-890e-96b8ebc5abe5" providerId="ADAL" clId="{C56AE439-1D6E-4BF7-8AC4-4F96D752EE92}" dt="2020-01-24T15:22:06.379" v="852" actId="26606"/>
          <ac:spMkLst>
            <pc:docMk/>
            <pc:sldMk cId="1616406835" sldId="256"/>
            <ac:spMk id="55" creationId="{24AF37F0-1E8F-443E-AA28-4BC6348204B4}"/>
          </ac:spMkLst>
        </pc:spChg>
        <pc:spChg chg="add del">
          <ac:chgData name="Dominic Wüthrich" userId="cab57f28-4a2b-4ee6-890e-96b8ebc5abe5" providerId="ADAL" clId="{C56AE439-1D6E-4BF7-8AC4-4F96D752EE92}" dt="2020-01-24T15:20:51.851" v="823" actId="26606"/>
          <ac:spMkLst>
            <pc:docMk/>
            <pc:sldMk cId="1616406835" sldId="256"/>
            <ac:spMk id="57" creationId="{55F40173-F096-49CC-A730-A2DF1F04EC3B}"/>
          </ac:spMkLst>
        </pc:spChg>
        <pc:spChg chg="add del">
          <ac:chgData name="Dominic Wüthrich" userId="cab57f28-4a2b-4ee6-890e-96b8ebc5abe5" providerId="ADAL" clId="{C56AE439-1D6E-4BF7-8AC4-4F96D752EE92}" dt="2020-01-24T15:22:10.602" v="854" actId="26606"/>
          <ac:spMkLst>
            <pc:docMk/>
            <pc:sldMk cId="1616406835" sldId="256"/>
            <ac:spMk id="58" creationId="{63FE6F10-B3AD-4403-94CA-F5115528699D}"/>
          </ac:spMkLst>
        </pc:spChg>
        <pc:spChg chg="add del">
          <ac:chgData name="Dominic Wüthrich" userId="cab57f28-4a2b-4ee6-890e-96b8ebc5abe5" providerId="ADAL" clId="{C56AE439-1D6E-4BF7-8AC4-4F96D752EE92}" dt="2020-01-24T15:20:51.851" v="823" actId="26606"/>
          <ac:spMkLst>
            <pc:docMk/>
            <pc:sldMk cId="1616406835" sldId="256"/>
            <ac:spMk id="59" creationId="{806CEF0B-5733-482C-9868-4C57AF79DA3E}"/>
          </ac:spMkLst>
        </pc:spChg>
        <pc:spChg chg="add del">
          <ac:chgData name="Dominic Wüthrich" userId="cab57f28-4a2b-4ee6-890e-96b8ebc5abe5" providerId="ADAL" clId="{C56AE439-1D6E-4BF7-8AC4-4F96D752EE92}" dt="2020-01-24T15:22:10.602" v="854" actId="26606"/>
          <ac:spMkLst>
            <pc:docMk/>
            <pc:sldMk cId="1616406835" sldId="256"/>
            <ac:spMk id="60" creationId="{364D6A39-A4F7-4B00-9F42-3BC67177DB1F}"/>
          </ac:spMkLst>
        </pc:spChg>
        <pc:spChg chg="add del">
          <ac:chgData name="Dominic Wüthrich" userId="cab57f28-4a2b-4ee6-890e-96b8ebc5abe5" providerId="ADAL" clId="{C56AE439-1D6E-4BF7-8AC4-4F96D752EE92}" dt="2020-01-24T15:20:55.338" v="825" actId="26606"/>
          <ac:spMkLst>
            <pc:docMk/>
            <pc:sldMk cId="1616406835" sldId="256"/>
            <ac:spMk id="63" creationId="{E001EBEE-7F7A-4EEE-8CD5-9B3740ECB987}"/>
          </ac:spMkLst>
        </pc:spChg>
        <pc:spChg chg="add del">
          <ac:chgData name="Dominic Wüthrich" userId="cab57f28-4a2b-4ee6-890e-96b8ebc5abe5" providerId="ADAL" clId="{C56AE439-1D6E-4BF7-8AC4-4F96D752EE92}" dt="2020-01-24T15:20:55.338" v="825" actId="26606"/>
          <ac:spMkLst>
            <pc:docMk/>
            <pc:sldMk cId="1616406835" sldId="256"/>
            <ac:spMk id="64" creationId="{B5281BC8-9061-4C9E-88FC-2B98B09A3A0B}"/>
          </ac:spMkLst>
        </pc:spChg>
        <pc:spChg chg="add del">
          <ac:chgData name="Dominic Wüthrich" userId="cab57f28-4a2b-4ee6-890e-96b8ebc5abe5" providerId="ADAL" clId="{C56AE439-1D6E-4BF7-8AC4-4F96D752EE92}" dt="2020-01-24T15:22:10.602" v="854" actId="26606"/>
          <ac:spMkLst>
            <pc:docMk/>
            <pc:sldMk cId="1616406835" sldId="256"/>
            <ac:spMk id="66" creationId="{B5D0D97D-7911-4A25-88E2-4D81FD4AB294}"/>
          </ac:spMkLst>
        </pc:spChg>
        <pc:spChg chg="add del">
          <ac:chgData name="Dominic Wüthrich" userId="cab57f28-4a2b-4ee6-890e-96b8ebc5abe5" providerId="ADAL" clId="{C56AE439-1D6E-4BF7-8AC4-4F96D752EE92}" dt="2020-01-24T15:21:34.335" v="841"/>
          <ac:spMkLst>
            <pc:docMk/>
            <pc:sldMk cId="1616406835" sldId="256"/>
            <ac:spMk id="67" creationId="{462F97DB-9183-4E6E-8155-7BC67242DF35}"/>
          </ac:spMkLst>
        </pc:spChg>
        <pc:spChg chg="add del">
          <ac:chgData name="Dominic Wüthrich" userId="cab57f28-4a2b-4ee6-890e-96b8ebc5abe5" providerId="ADAL" clId="{C56AE439-1D6E-4BF7-8AC4-4F96D752EE92}" dt="2020-01-24T15:22:26.915" v="867" actId="26606"/>
          <ac:spMkLst>
            <pc:docMk/>
            <pc:sldMk cId="1616406835" sldId="256"/>
            <ac:spMk id="69" creationId="{8677094E-F0FE-4EC2-9511-5A411A2E1154}"/>
          </ac:spMkLst>
        </pc:spChg>
        <pc:spChg chg="add del">
          <ac:chgData name="Dominic Wüthrich" userId="cab57f28-4a2b-4ee6-890e-96b8ebc5abe5" providerId="ADAL" clId="{C56AE439-1D6E-4BF7-8AC4-4F96D752EE92}" dt="2020-01-24T15:22:26.915" v="867" actId="26606"/>
          <ac:spMkLst>
            <pc:docMk/>
            <pc:sldMk cId="1616406835" sldId="256"/>
            <ac:spMk id="70" creationId="{E0E1ADA3-256B-436F-BB84-15BF272B4BC8}"/>
          </ac:spMkLst>
        </pc:spChg>
        <pc:spChg chg="add del">
          <ac:chgData name="Dominic Wüthrich" userId="cab57f28-4a2b-4ee6-890e-96b8ebc5abe5" providerId="ADAL" clId="{C56AE439-1D6E-4BF7-8AC4-4F96D752EE92}" dt="2020-01-24T15:22:26.915" v="867" actId="26606"/>
          <ac:spMkLst>
            <pc:docMk/>
            <pc:sldMk cId="1616406835" sldId="256"/>
            <ac:spMk id="72" creationId="{5C091E65-5627-4CC0-82AA-74A3C89D7CF7}"/>
          </ac:spMkLst>
        </pc:spChg>
        <pc:spChg chg="add del">
          <ac:chgData name="Dominic Wüthrich" userId="cab57f28-4a2b-4ee6-890e-96b8ebc5abe5" providerId="ADAL" clId="{C56AE439-1D6E-4BF7-8AC4-4F96D752EE92}" dt="2020-01-24T15:22:19.016" v="859" actId="26606"/>
          <ac:spMkLst>
            <pc:docMk/>
            <pc:sldMk cId="1616406835" sldId="256"/>
            <ac:spMk id="77" creationId="{6C26C0AB-632B-4701-A5A6-052B75B7F659}"/>
          </ac:spMkLst>
        </pc:spChg>
        <pc:spChg chg="add del">
          <ac:chgData name="Dominic Wüthrich" userId="cab57f28-4a2b-4ee6-890e-96b8ebc5abe5" providerId="ADAL" clId="{C56AE439-1D6E-4BF7-8AC4-4F96D752EE92}" dt="2020-01-24T15:22:19.016" v="859" actId="26606"/>
          <ac:spMkLst>
            <pc:docMk/>
            <pc:sldMk cId="1616406835" sldId="256"/>
            <ac:spMk id="79" creationId="{122A2853-A55A-47F7-902F-6DE7185D8DA6}"/>
          </ac:spMkLst>
        </pc:spChg>
        <pc:spChg chg="add del">
          <ac:chgData name="Dominic Wüthrich" userId="cab57f28-4a2b-4ee6-890e-96b8ebc5abe5" providerId="ADAL" clId="{C56AE439-1D6E-4BF7-8AC4-4F96D752EE92}" dt="2020-01-24T15:22:19.016" v="859" actId="26606"/>
          <ac:spMkLst>
            <pc:docMk/>
            <pc:sldMk cId="1616406835" sldId="256"/>
            <ac:spMk id="83" creationId="{F4F11129-8A77-4850-9BAB-FDA0CF4F3B66}"/>
          </ac:spMkLst>
        </pc:spChg>
        <pc:spChg chg="add del">
          <ac:chgData name="Dominic Wüthrich" userId="cab57f28-4a2b-4ee6-890e-96b8ebc5abe5" providerId="ADAL" clId="{C56AE439-1D6E-4BF7-8AC4-4F96D752EE92}" dt="2020-01-24T15:22:20.859" v="862" actId="26606"/>
          <ac:spMkLst>
            <pc:docMk/>
            <pc:sldMk cId="1616406835" sldId="256"/>
            <ac:spMk id="86" creationId="{8A2FDFB1-2B6D-49EB-B6C0-FA923806E0AF}"/>
          </ac:spMkLst>
        </pc:spChg>
        <pc:spChg chg="add del">
          <ac:chgData name="Dominic Wüthrich" userId="cab57f28-4a2b-4ee6-890e-96b8ebc5abe5" providerId="ADAL" clId="{C56AE439-1D6E-4BF7-8AC4-4F96D752EE92}" dt="2020-01-24T15:22:25.976" v="864" actId="26606"/>
          <ac:spMkLst>
            <pc:docMk/>
            <pc:sldMk cId="1616406835" sldId="256"/>
            <ac:spMk id="88" creationId="{04BCB9E2-CEA3-4AED-BDAC-BFD45CE9C026}"/>
          </ac:spMkLst>
        </pc:spChg>
        <pc:spChg chg="add del">
          <ac:chgData name="Dominic Wüthrich" userId="cab57f28-4a2b-4ee6-890e-96b8ebc5abe5" providerId="ADAL" clId="{C56AE439-1D6E-4BF7-8AC4-4F96D752EE92}" dt="2020-01-24T15:22:25.976" v="864" actId="26606"/>
          <ac:spMkLst>
            <pc:docMk/>
            <pc:sldMk cId="1616406835" sldId="256"/>
            <ac:spMk id="89" creationId="{9E92B39E-F855-499B-BD7E-36BAB93A9737}"/>
          </ac:spMkLst>
        </pc:spChg>
        <pc:spChg chg="add del">
          <ac:chgData name="Dominic Wüthrich" userId="cab57f28-4a2b-4ee6-890e-96b8ebc5abe5" providerId="ADAL" clId="{C56AE439-1D6E-4BF7-8AC4-4F96D752EE92}" dt="2020-01-24T15:22:25.976" v="864" actId="26606"/>
          <ac:spMkLst>
            <pc:docMk/>
            <pc:sldMk cId="1616406835" sldId="256"/>
            <ac:spMk id="91" creationId="{F294E8CF-7744-4206-9889-C122C30E834C}"/>
          </ac:spMkLst>
        </pc:spChg>
        <pc:spChg chg="add del">
          <ac:chgData name="Dominic Wüthrich" userId="cab57f28-4a2b-4ee6-890e-96b8ebc5abe5" providerId="ADAL" clId="{C56AE439-1D6E-4BF7-8AC4-4F96D752EE92}" dt="2020-01-24T15:22:26.904" v="866" actId="26606"/>
          <ac:spMkLst>
            <pc:docMk/>
            <pc:sldMk cId="1616406835" sldId="256"/>
            <ac:spMk id="93" creationId="{2ED84DD6-8A68-4994-8094-8DDBE89BF353}"/>
          </ac:spMkLst>
        </pc:spChg>
        <pc:spChg chg="add del">
          <ac:chgData name="Dominic Wüthrich" userId="cab57f28-4a2b-4ee6-890e-96b8ebc5abe5" providerId="ADAL" clId="{C56AE439-1D6E-4BF7-8AC4-4F96D752EE92}" dt="2020-01-24T15:22:26.904" v="866" actId="26606"/>
          <ac:spMkLst>
            <pc:docMk/>
            <pc:sldMk cId="1616406835" sldId="256"/>
            <ac:spMk id="94" creationId="{176049D7-366E-4AC9-B689-460CC28F8E70}"/>
          </ac:spMkLst>
        </pc:spChg>
        <pc:spChg chg="add del">
          <ac:chgData name="Dominic Wüthrich" userId="cab57f28-4a2b-4ee6-890e-96b8ebc5abe5" providerId="ADAL" clId="{C56AE439-1D6E-4BF7-8AC4-4F96D752EE92}" dt="2020-01-24T15:22:26.904" v="866" actId="26606"/>
          <ac:spMkLst>
            <pc:docMk/>
            <pc:sldMk cId="1616406835" sldId="256"/>
            <ac:spMk id="96" creationId="{4AD45A04-4150-4943-BB06-EEEDDD73BFCE}"/>
          </ac:spMkLst>
        </pc:spChg>
        <pc:spChg chg="add del">
          <ac:chgData name="Dominic Wüthrich" userId="cab57f28-4a2b-4ee6-890e-96b8ebc5abe5" providerId="ADAL" clId="{C56AE439-1D6E-4BF7-8AC4-4F96D752EE92}" dt="2020-01-24T15:22:38.091" v="870" actId="26606"/>
          <ac:spMkLst>
            <pc:docMk/>
            <pc:sldMk cId="1616406835" sldId="256"/>
            <ac:spMk id="98" creationId="{8677094E-F0FE-4EC2-9511-5A411A2E1154}"/>
          </ac:spMkLst>
        </pc:spChg>
        <pc:spChg chg="add del">
          <ac:chgData name="Dominic Wüthrich" userId="cab57f28-4a2b-4ee6-890e-96b8ebc5abe5" providerId="ADAL" clId="{C56AE439-1D6E-4BF7-8AC4-4F96D752EE92}" dt="2020-01-24T15:22:38.091" v="870" actId="26606"/>
          <ac:spMkLst>
            <pc:docMk/>
            <pc:sldMk cId="1616406835" sldId="256"/>
            <ac:spMk id="99" creationId="{E0E1ADA3-256B-436F-BB84-15BF272B4BC8}"/>
          </ac:spMkLst>
        </pc:spChg>
        <pc:spChg chg="add del">
          <ac:chgData name="Dominic Wüthrich" userId="cab57f28-4a2b-4ee6-890e-96b8ebc5abe5" providerId="ADAL" clId="{C56AE439-1D6E-4BF7-8AC4-4F96D752EE92}" dt="2020-01-24T15:22:38.091" v="870" actId="26606"/>
          <ac:spMkLst>
            <pc:docMk/>
            <pc:sldMk cId="1616406835" sldId="256"/>
            <ac:spMk id="101" creationId="{5C091E65-5627-4CC0-82AA-74A3C89D7CF7}"/>
          </ac:spMkLst>
        </pc:spChg>
        <pc:spChg chg="add del">
          <ac:chgData name="Dominic Wüthrich" userId="cab57f28-4a2b-4ee6-890e-96b8ebc5abe5" providerId="ADAL" clId="{C56AE439-1D6E-4BF7-8AC4-4F96D752EE92}" dt="2020-01-24T15:29:25.870" v="1195"/>
          <ac:spMkLst>
            <pc:docMk/>
            <pc:sldMk cId="1616406835" sldId="256"/>
            <ac:spMk id="106" creationId="{24AF37F0-1E8F-443E-AA28-4BC6348204B4}"/>
          </ac:spMkLst>
        </pc:spChg>
        <pc:spChg chg="add del">
          <ac:chgData name="Dominic Wüthrich" userId="cab57f28-4a2b-4ee6-890e-96b8ebc5abe5" providerId="ADAL" clId="{C56AE439-1D6E-4BF7-8AC4-4F96D752EE92}" dt="2020-01-24T15:29:25.870" v="1195"/>
          <ac:spMkLst>
            <pc:docMk/>
            <pc:sldMk cId="1616406835" sldId="256"/>
            <ac:spMk id="108" creationId="{3DBE9D54-6250-40F2-A23A-F9CEBF5F9196}"/>
          </ac:spMkLst>
        </pc:spChg>
        <pc:picChg chg="add del mod">
          <ac:chgData name="Dominic Wüthrich" userId="cab57f28-4a2b-4ee6-890e-96b8ebc5abe5" providerId="ADAL" clId="{C56AE439-1D6E-4BF7-8AC4-4F96D752EE92}" dt="2020-01-24T15:21:56.344" v="848" actId="478"/>
          <ac:picMkLst>
            <pc:docMk/>
            <pc:sldMk cId="1616406835" sldId="256"/>
            <ac:picMk id="4" creationId="{A888A986-646A-40A0-8386-6BE1F37BEBAF}"/>
          </ac:picMkLst>
        </pc:picChg>
        <pc:picChg chg="add mod modCrop">
          <ac:chgData name="Dominic Wüthrich" userId="cab57f28-4a2b-4ee6-890e-96b8ebc5abe5" providerId="ADAL" clId="{C56AE439-1D6E-4BF7-8AC4-4F96D752EE92}" dt="2020-01-24T15:22:38.091" v="870" actId="26606"/>
          <ac:picMkLst>
            <pc:docMk/>
            <pc:sldMk cId="1616406835" sldId="256"/>
            <ac:picMk id="50" creationId="{4E12982D-36BD-4A35-A09B-7760418B1D81}"/>
          </ac:picMkLst>
        </pc:picChg>
        <pc:cxnChg chg="add del">
          <ac:chgData name="Dominic Wüthrich" userId="cab57f28-4a2b-4ee6-890e-96b8ebc5abe5" providerId="ADAL" clId="{C56AE439-1D6E-4BF7-8AC4-4F96D752EE92}" dt="2020-01-24T15:21:48.338" v="843" actId="26606"/>
          <ac:cxnSpMkLst>
            <pc:docMk/>
            <pc:sldMk cId="1616406835" sldId="256"/>
            <ac:cxnSpMk id="8" creationId="{7DDC7D3D-A4F6-4638-B02B-2DBB6C11F5D3}"/>
          </ac:cxnSpMkLst>
        </pc:cxnChg>
        <pc:cxnChg chg="add del">
          <ac:chgData name="Dominic Wüthrich" userId="cab57f28-4a2b-4ee6-890e-96b8ebc5abe5" providerId="ADAL" clId="{C56AE439-1D6E-4BF7-8AC4-4F96D752EE92}" dt="2020-01-24T12:11:35.049" v="58" actId="26606"/>
          <ac:cxnSpMkLst>
            <pc:docMk/>
            <pc:sldMk cId="1616406835" sldId="256"/>
            <ac:cxnSpMk id="13" creationId="{E54F8B4D-C74B-4907-B2CC-F7C50DC57176}"/>
          </ac:cxnSpMkLst>
        </pc:cxnChg>
        <pc:cxnChg chg="add del">
          <ac:chgData name="Dominic Wüthrich" userId="cab57f28-4a2b-4ee6-890e-96b8ebc5abe5" providerId="ADAL" clId="{C56AE439-1D6E-4BF7-8AC4-4F96D752EE92}" dt="2020-01-24T12:11:36.554" v="60" actId="26606"/>
          <ac:cxnSpMkLst>
            <pc:docMk/>
            <pc:sldMk cId="1616406835" sldId="256"/>
            <ac:cxnSpMk id="17" creationId="{FC5D3B4D-9BAC-482B-A34B-01BB35CB5316}"/>
          </ac:cxnSpMkLst>
        </pc:cxnChg>
        <pc:cxnChg chg="add del">
          <ac:chgData name="Dominic Wüthrich" userId="cab57f28-4a2b-4ee6-890e-96b8ebc5abe5" providerId="ADAL" clId="{C56AE439-1D6E-4BF7-8AC4-4F96D752EE92}" dt="2020-01-24T15:21:50.209" v="845" actId="26606"/>
          <ac:cxnSpMkLst>
            <pc:docMk/>
            <pc:sldMk cId="1616406835" sldId="256"/>
            <ac:cxnSpMk id="18" creationId="{BC9E91F8-C4AE-4EB0-8B76-FF3F3FC7183D}"/>
          </ac:cxnSpMkLst>
        </pc:cxnChg>
        <pc:cxnChg chg="add del">
          <ac:chgData name="Dominic Wüthrich" userId="cab57f28-4a2b-4ee6-890e-96b8ebc5abe5" providerId="ADAL" clId="{C56AE439-1D6E-4BF7-8AC4-4F96D752EE92}" dt="2020-01-24T12:11:37.102" v="62" actId="26606"/>
          <ac:cxnSpMkLst>
            <pc:docMk/>
            <pc:sldMk cId="1616406835" sldId="256"/>
            <ac:cxnSpMk id="21" creationId="{E54F8B4D-C74B-4907-B2CC-F7C50DC57176}"/>
          </ac:cxnSpMkLst>
        </pc:cxnChg>
        <pc:cxnChg chg="add del">
          <ac:chgData name="Dominic Wüthrich" userId="cab57f28-4a2b-4ee6-890e-96b8ebc5abe5" providerId="ADAL" clId="{C56AE439-1D6E-4BF7-8AC4-4F96D752EE92}" dt="2020-01-24T12:11:37.657" v="64" actId="26606"/>
          <ac:cxnSpMkLst>
            <pc:docMk/>
            <pc:sldMk cId="1616406835" sldId="256"/>
            <ac:cxnSpMk id="24" creationId="{FBB0A898-5387-4E99-A785-462A85DC0170}"/>
          </ac:cxnSpMkLst>
        </pc:cxnChg>
        <pc:cxnChg chg="add del">
          <ac:chgData name="Dominic Wüthrich" userId="cab57f28-4a2b-4ee6-890e-96b8ebc5abe5" providerId="ADAL" clId="{C56AE439-1D6E-4BF7-8AC4-4F96D752EE92}" dt="2020-01-24T15:22:10.617" v="855" actId="26606"/>
          <ac:cxnSpMkLst>
            <pc:docMk/>
            <pc:sldMk cId="1616406835" sldId="256"/>
            <ac:cxnSpMk id="25" creationId="{6C6896D1-BFB1-4C84-82DD-31073BED3F03}"/>
          </ac:cxnSpMkLst>
        </pc:cxnChg>
        <pc:cxnChg chg="add del">
          <ac:chgData name="Dominic Wüthrich" userId="cab57f28-4a2b-4ee6-890e-96b8ebc5abe5" providerId="ADAL" clId="{C56AE439-1D6E-4BF7-8AC4-4F96D752EE92}" dt="2020-01-24T12:11:40.799" v="66" actId="26606"/>
          <ac:cxnSpMkLst>
            <pc:docMk/>
            <pc:sldMk cId="1616406835" sldId="256"/>
            <ac:cxnSpMk id="27" creationId="{731ADB2A-A571-40A6-AC59-21025129400E}"/>
          </ac:cxnSpMkLst>
        </pc:cxnChg>
        <pc:cxnChg chg="add del">
          <ac:chgData name="Dominic Wüthrich" userId="cab57f28-4a2b-4ee6-890e-96b8ebc5abe5" providerId="ADAL" clId="{C56AE439-1D6E-4BF7-8AC4-4F96D752EE92}" dt="2020-01-24T12:11:41.555" v="68" actId="26606"/>
          <ac:cxnSpMkLst>
            <pc:docMk/>
            <pc:sldMk cId="1616406835" sldId="256"/>
            <ac:cxnSpMk id="30" creationId="{013301D8-907C-49DD-A2C1-CA4942FAFC3C}"/>
          </ac:cxnSpMkLst>
        </pc:cxnChg>
        <pc:cxnChg chg="add del">
          <ac:chgData name="Dominic Wüthrich" userId="cab57f28-4a2b-4ee6-890e-96b8ebc5abe5" providerId="ADAL" clId="{C56AE439-1D6E-4BF7-8AC4-4F96D752EE92}" dt="2020-01-24T12:11:43.099" v="70" actId="26606"/>
          <ac:cxnSpMkLst>
            <pc:docMk/>
            <pc:sldMk cId="1616406835" sldId="256"/>
            <ac:cxnSpMk id="34" creationId="{0A046F70-04DA-4509-A661-28463B63FF3B}"/>
          </ac:cxnSpMkLst>
        </pc:cxnChg>
        <pc:cxnChg chg="add del">
          <ac:chgData name="Dominic Wüthrich" userId="cab57f28-4a2b-4ee6-890e-96b8ebc5abe5" providerId="ADAL" clId="{C56AE439-1D6E-4BF7-8AC4-4F96D752EE92}" dt="2020-01-24T12:11:44.756" v="72" actId="26606"/>
          <ac:cxnSpMkLst>
            <pc:docMk/>
            <pc:sldMk cId="1616406835" sldId="256"/>
            <ac:cxnSpMk id="37" creationId="{6FF4E9B4-BE85-45F4-8672-47D51F1401BE}"/>
          </ac:cxnSpMkLst>
        </pc:cxnChg>
        <pc:cxnChg chg="add del">
          <ac:chgData name="Dominic Wüthrich" userId="cab57f28-4a2b-4ee6-890e-96b8ebc5abe5" providerId="ADAL" clId="{C56AE439-1D6E-4BF7-8AC4-4F96D752EE92}" dt="2020-01-24T15:20:34.946" v="818" actId="26606"/>
          <ac:cxnSpMkLst>
            <pc:docMk/>
            <pc:sldMk cId="1616406835" sldId="256"/>
            <ac:cxnSpMk id="40" creationId="{61AB1470-1983-4EB8-82E7-A9DC0B20E7D8}"/>
          </ac:cxnSpMkLst>
        </pc:cxnChg>
        <pc:cxnChg chg="add del">
          <ac:chgData name="Dominic Wüthrich" userId="cab57f28-4a2b-4ee6-890e-96b8ebc5abe5" providerId="ADAL" clId="{C56AE439-1D6E-4BF7-8AC4-4F96D752EE92}" dt="2020-01-24T15:20:34.938" v="817" actId="26606"/>
          <ac:cxnSpMkLst>
            <pc:docMk/>
            <pc:sldMk cId="1616406835" sldId="256"/>
            <ac:cxnSpMk id="49" creationId="{E54F8B4D-C74B-4907-B2CC-F7C50DC57176}"/>
          </ac:cxnSpMkLst>
        </pc:cxnChg>
        <pc:cxnChg chg="add del">
          <ac:chgData name="Dominic Wüthrich" userId="cab57f28-4a2b-4ee6-890e-96b8ebc5abe5" providerId="ADAL" clId="{C56AE439-1D6E-4BF7-8AC4-4F96D752EE92}" dt="2020-01-24T15:20:55.345" v="826" actId="26606"/>
          <ac:cxnSpMkLst>
            <pc:docMk/>
            <pc:sldMk cId="1616406835" sldId="256"/>
            <ac:cxnSpMk id="52" creationId="{013301D8-907C-49DD-A2C1-CA4942FAFC3C}"/>
          </ac:cxnSpMkLst>
        </pc:cxnChg>
        <pc:cxnChg chg="add del">
          <ac:chgData name="Dominic Wüthrich" userId="cab57f28-4a2b-4ee6-890e-96b8ebc5abe5" providerId="ADAL" clId="{C56AE439-1D6E-4BF7-8AC4-4F96D752EE92}" dt="2020-01-24T15:22:06.379" v="852" actId="26606"/>
          <ac:cxnSpMkLst>
            <pc:docMk/>
            <pc:sldMk cId="1616406835" sldId="256"/>
            <ac:cxnSpMk id="54" creationId="{E46E6328-0D82-4747-8B39-60373321BB39}"/>
          </ac:cxnSpMkLst>
        </pc:cxnChg>
        <pc:cxnChg chg="add del">
          <ac:chgData name="Dominic Wüthrich" userId="cab57f28-4a2b-4ee6-890e-96b8ebc5abe5" providerId="ADAL" clId="{C56AE439-1D6E-4BF7-8AC4-4F96D752EE92}" dt="2020-01-24T15:20:51.851" v="823" actId="26606"/>
          <ac:cxnSpMkLst>
            <pc:docMk/>
            <pc:sldMk cId="1616406835" sldId="256"/>
            <ac:cxnSpMk id="61" creationId="{FC5D3B4D-9BAC-482B-A34B-01BB35CB5316}"/>
          </ac:cxnSpMkLst>
        </pc:cxnChg>
        <pc:cxnChg chg="add del">
          <ac:chgData name="Dominic Wüthrich" userId="cab57f28-4a2b-4ee6-890e-96b8ebc5abe5" providerId="ADAL" clId="{C56AE439-1D6E-4BF7-8AC4-4F96D752EE92}" dt="2020-01-24T15:22:10.602" v="854" actId="26606"/>
          <ac:cxnSpMkLst>
            <pc:docMk/>
            <pc:sldMk cId="1616406835" sldId="256"/>
            <ac:cxnSpMk id="62" creationId="{13553ADF-88A1-4645-B819-890CA3DF7D5B}"/>
          </ac:cxnSpMkLst>
        </pc:cxnChg>
        <pc:cxnChg chg="add del">
          <ac:chgData name="Dominic Wüthrich" userId="cab57f28-4a2b-4ee6-890e-96b8ebc5abe5" providerId="ADAL" clId="{C56AE439-1D6E-4BF7-8AC4-4F96D752EE92}" dt="2020-01-24T15:20:55.338" v="825" actId="26606"/>
          <ac:cxnSpMkLst>
            <pc:docMk/>
            <pc:sldMk cId="1616406835" sldId="256"/>
            <ac:cxnSpMk id="65" creationId="{E54F8B4D-C74B-4907-B2CC-F7C50DC57176}"/>
          </ac:cxnSpMkLst>
        </pc:cxnChg>
        <pc:cxnChg chg="add del">
          <ac:chgData name="Dominic Wüthrich" userId="cab57f28-4a2b-4ee6-890e-96b8ebc5abe5" providerId="ADAL" clId="{C56AE439-1D6E-4BF7-8AC4-4F96D752EE92}" dt="2020-01-24T15:21:34.335" v="841"/>
          <ac:cxnSpMkLst>
            <pc:docMk/>
            <pc:sldMk cId="1616406835" sldId="256"/>
            <ac:cxnSpMk id="68" creationId="{731ADB2A-A571-40A6-AC59-21025129400E}"/>
          </ac:cxnSpMkLst>
        </pc:cxnChg>
        <pc:cxnChg chg="add del">
          <ac:chgData name="Dominic Wüthrich" userId="cab57f28-4a2b-4ee6-890e-96b8ebc5abe5" providerId="ADAL" clId="{C56AE439-1D6E-4BF7-8AC4-4F96D752EE92}" dt="2020-01-24T15:22:26.915" v="867" actId="26606"/>
          <ac:cxnSpMkLst>
            <pc:docMk/>
            <pc:sldMk cId="1616406835" sldId="256"/>
            <ac:cxnSpMk id="71" creationId="{7DDC7D3D-A4F6-4638-B02B-2DBB6C11F5D3}"/>
          </ac:cxnSpMkLst>
        </pc:cxnChg>
        <pc:cxnChg chg="add del">
          <ac:chgData name="Dominic Wüthrich" userId="cab57f28-4a2b-4ee6-890e-96b8ebc5abe5" providerId="ADAL" clId="{C56AE439-1D6E-4BF7-8AC4-4F96D752EE92}" dt="2020-01-24T15:22:19.016" v="859" actId="26606"/>
          <ac:cxnSpMkLst>
            <pc:docMk/>
            <pc:sldMk cId="1616406835" sldId="256"/>
            <ac:cxnSpMk id="81" creationId="{4A0A3D00-134B-401B-BED1-39F1B734C951}"/>
          </ac:cxnSpMkLst>
        </pc:cxnChg>
        <pc:cxnChg chg="add del">
          <ac:chgData name="Dominic Wüthrich" userId="cab57f28-4a2b-4ee6-890e-96b8ebc5abe5" providerId="ADAL" clId="{C56AE439-1D6E-4BF7-8AC4-4F96D752EE92}" dt="2020-01-24T15:22:20.859" v="862" actId="26606"/>
          <ac:cxnSpMkLst>
            <pc:docMk/>
            <pc:sldMk cId="1616406835" sldId="256"/>
            <ac:cxnSpMk id="85" creationId="{6C6896D1-BFB1-4C84-82DD-31073BED3F03}"/>
          </ac:cxnSpMkLst>
        </pc:cxnChg>
        <pc:cxnChg chg="add del">
          <ac:chgData name="Dominic Wüthrich" userId="cab57f28-4a2b-4ee6-890e-96b8ebc5abe5" providerId="ADAL" clId="{C56AE439-1D6E-4BF7-8AC4-4F96D752EE92}" dt="2020-01-24T15:22:25.976" v="864" actId="26606"/>
          <ac:cxnSpMkLst>
            <pc:docMk/>
            <pc:sldMk cId="1616406835" sldId="256"/>
            <ac:cxnSpMk id="90" creationId="{50C72FFD-DD89-412D-B569-F9A0F3A69849}"/>
          </ac:cxnSpMkLst>
        </pc:cxnChg>
        <pc:cxnChg chg="add del">
          <ac:chgData name="Dominic Wüthrich" userId="cab57f28-4a2b-4ee6-890e-96b8ebc5abe5" providerId="ADAL" clId="{C56AE439-1D6E-4BF7-8AC4-4F96D752EE92}" dt="2020-01-24T15:22:26.904" v="866" actId="26606"/>
          <ac:cxnSpMkLst>
            <pc:docMk/>
            <pc:sldMk cId="1616406835" sldId="256"/>
            <ac:cxnSpMk id="95" creationId="{BC9E91F8-C4AE-4EB0-8B76-FF3F3FC7183D}"/>
          </ac:cxnSpMkLst>
        </pc:cxnChg>
        <pc:cxnChg chg="add del">
          <ac:chgData name="Dominic Wüthrich" userId="cab57f28-4a2b-4ee6-890e-96b8ebc5abe5" providerId="ADAL" clId="{C56AE439-1D6E-4BF7-8AC4-4F96D752EE92}" dt="2020-01-24T15:22:38.091" v="870" actId="26606"/>
          <ac:cxnSpMkLst>
            <pc:docMk/>
            <pc:sldMk cId="1616406835" sldId="256"/>
            <ac:cxnSpMk id="100" creationId="{7DDC7D3D-A4F6-4638-B02B-2DBB6C11F5D3}"/>
          </ac:cxnSpMkLst>
        </pc:cxnChg>
        <pc:cxnChg chg="add del">
          <ac:chgData name="Dominic Wüthrich" userId="cab57f28-4a2b-4ee6-890e-96b8ebc5abe5" providerId="ADAL" clId="{C56AE439-1D6E-4BF7-8AC4-4F96D752EE92}" dt="2020-01-24T15:29:25.870" v="1195"/>
          <ac:cxnSpMkLst>
            <pc:docMk/>
            <pc:sldMk cId="1616406835" sldId="256"/>
            <ac:cxnSpMk id="110" creationId="{E46E6328-0D82-4747-8B39-60373321BB39}"/>
          </ac:cxnSpMkLst>
        </pc:cxnChg>
      </pc:sldChg>
      <pc:sldChg chg="modSp">
        <pc:chgData name="Dominic Wüthrich" userId="cab57f28-4a2b-4ee6-890e-96b8ebc5abe5" providerId="ADAL" clId="{C56AE439-1D6E-4BF7-8AC4-4F96D752EE92}" dt="2020-01-24T15:52:42.330" v="1887" actId="20577"/>
        <pc:sldMkLst>
          <pc:docMk/>
          <pc:sldMk cId="67538978" sldId="257"/>
        </pc:sldMkLst>
        <pc:spChg chg="mod">
          <ac:chgData name="Dominic Wüthrich" userId="cab57f28-4a2b-4ee6-890e-96b8ebc5abe5" providerId="ADAL" clId="{C56AE439-1D6E-4BF7-8AC4-4F96D752EE92}" dt="2020-01-24T15:14:55.002" v="286" actId="20577"/>
          <ac:spMkLst>
            <pc:docMk/>
            <pc:sldMk cId="67538978" sldId="257"/>
            <ac:spMk id="2" creationId="{835BFE3F-1A74-4CA9-8DF3-ECB1473FE891}"/>
          </ac:spMkLst>
        </pc:spChg>
        <pc:spChg chg="mod">
          <ac:chgData name="Dominic Wüthrich" userId="cab57f28-4a2b-4ee6-890e-96b8ebc5abe5" providerId="ADAL" clId="{C56AE439-1D6E-4BF7-8AC4-4F96D752EE92}" dt="2020-01-24T15:52:42.330" v="1887" actId="20577"/>
          <ac:spMkLst>
            <pc:docMk/>
            <pc:sldMk cId="67538978" sldId="257"/>
            <ac:spMk id="3" creationId="{2F28EE3E-4AFB-4769-A930-2177FB63F2BA}"/>
          </ac:spMkLst>
        </pc:spChg>
      </pc:sldChg>
      <pc:sldChg chg="modSp">
        <pc:chgData name="Dominic Wüthrich" userId="cab57f28-4a2b-4ee6-890e-96b8ebc5abe5" providerId="ADAL" clId="{C56AE439-1D6E-4BF7-8AC4-4F96D752EE92}" dt="2020-01-24T16:06:17.632" v="2484" actId="20577"/>
        <pc:sldMkLst>
          <pc:docMk/>
          <pc:sldMk cId="2701239931" sldId="258"/>
        </pc:sldMkLst>
        <pc:spChg chg="mod">
          <ac:chgData name="Dominic Wüthrich" userId="cab57f28-4a2b-4ee6-890e-96b8ebc5abe5" providerId="ADAL" clId="{C56AE439-1D6E-4BF7-8AC4-4F96D752EE92}" dt="2020-01-24T15:14:22.339" v="232" actId="20577"/>
          <ac:spMkLst>
            <pc:docMk/>
            <pc:sldMk cId="2701239931" sldId="258"/>
            <ac:spMk id="2" creationId="{21B5CB72-6230-4A76-92B4-36F577EAF432}"/>
          </ac:spMkLst>
        </pc:spChg>
        <pc:spChg chg="mod">
          <ac:chgData name="Dominic Wüthrich" userId="cab57f28-4a2b-4ee6-890e-96b8ebc5abe5" providerId="ADAL" clId="{C56AE439-1D6E-4BF7-8AC4-4F96D752EE92}" dt="2020-01-24T16:06:17.632" v="2484" actId="20577"/>
          <ac:spMkLst>
            <pc:docMk/>
            <pc:sldMk cId="2701239931" sldId="258"/>
            <ac:spMk id="3" creationId="{B9E8D3CD-4F6A-43A1-8766-C67BA3A050BC}"/>
          </ac:spMkLst>
        </pc:spChg>
      </pc:sldChg>
      <pc:sldChg chg="del">
        <pc:chgData name="Dominic Wüthrich" userId="cab57f28-4a2b-4ee6-890e-96b8ebc5abe5" providerId="ADAL" clId="{C56AE439-1D6E-4BF7-8AC4-4F96D752EE92}" dt="2020-01-24T15:15:47.682" v="386" actId="2696"/>
        <pc:sldMkLst>
          <pc:docMk/>
          <pc:sldMk cId="1547972936" sldId="259"/>
        </pc:sldMkLst>
      </pc:sldChg>
      <pc:sldChg chg="addSp delSp modSp mod setBg delDesignElem">
        <pc:chgData name="Dominic Wüthrich" userId="cab57f28-4a2b-4ee6-890e-96b8ebc5abe5" providerId="ADAL" clId="{C56AE439-1D6E-4BF7-8AC4-4F96D752EE92}" dt="2020-01-24T15:42:16.334" v="1555" actId="403"/>
        <pc:sldMkLst>
          <pc:docMk/>
          <pc:sldMk cId="3827485873" sldId="260"/>
        </pc:sldMkLst>
        <pc:spChg chg="mod">
          <ac:chgData name="Dominic Wüthrich" userId="cab57f28-4a2b-4ee6-890e-96b8ebc5abe5" providerId="ADAL" clId="{C56AE439-1D6E-4BF7-8AC4-4F96D752EE92}" dt="2020-01-24T15:24:50.295" v="984" actId="26606"/>
          <ac:spMkLst>
            <pc:docMk/>
            <pc:sldMk cId="3827485873" sldId="260"/>
            <ac:spMk id="2" creationId="{EDB17F4F-F592-48E2-BC96-403D8E49DA7A}"/>
          </ac:spMkLst>
        </pc:spChg>
        <pc:spChg chg="mod ord">
          <ac:chgData name="Dominic Wüthrich" userId="cab57f28-4a2b-4ee6-890e-96b8ebc5abe5" providerId="ADAL" clId="{C56AE439-1D6E-4BF7-8AC4-4F96D752EE92}" dt="2020-01-24T15:42:16.334" v="1555" actId="403"/>
          <ac:spMkLst>
            <pc:docMk/>
            <pc:sldMk cId="3827485873" sldId="260"/>
            <ac:spMk id="3" creationId="{83F29A3D-A091-47FC-91E8-4007AE6F8C57}"/>
          </ac:spMkLst>
        </pc:spChg>
        <pc:spChg chg="add del">
          <ac:chgData name="Dominic Wüthrich" userId="cab57f28-4a2b-4ee6-890e-96b8ebc5abe5" providerId="ADAL" clId="{C56AE439-1D6E-4BF7-8AC4-4F96D752EE92}" dt="2020-01-24T15:21:24.003" v="838" actId="26606"/>
          <ac:spMkLst>
            <pc:docMk/>
            <pc:sldMk cId="3827485873" sldId="260"/>
            <ac:spMk id="7" creationId="{C51136FD-BBB2-4EB4-A240-3E21EECF7365}"/>
          </ac:spMkLst>
        </pc:spChg>
        <pc:spChg chg="add del">
          <ac:chgData name="Dominic Wüthrich" userId="cab57f28-4a2b-4ee6-890e-96b8ebc5abe5" providerId="ADAL" clId="{C56AE439-1D6E-4BF7-8AC4-4F96D752EE92}" dt="2020-01-24T15:23:58.232" v="911" actId="26606"/>
          <ac:spMkLst>
            <pc:docMk/>
            <pc:sldMk cId="3827485873" sldId="260"/>
            <ac:spMk id="9" creationId="{BA2EA6A6-CD0C-4CFD-8EC2-AA44F9870331}"/>
          </ac:spMkLst>
        </pc:spChg>
        <pc:spChg chg="add del">
          <ac:chgData name="Dominic Wüthrich" userId="cab57f28-4a2b-4ee6-890e-96b8ebc5abe5" providerId="ADAL" clId="{C56AE439-1D6E-4BF7-8AC4-4F96D752EE92}" dt="2020-01-24T15:20:45.487" v="821" actId="26606"/>
          <ac:spMkLst>
            <pc:docMk/>
            <pc:sldMk cId="3827485873" sldId="260"/>
            <ac:spMk id="10" creationId="{81CE8CA9-D6D2-4C46-8070-9566F894E53E}"/>
          </ac:spMkLst>
        </pc:spChg>
        <pc:spChg chg="add del">
          <ac:chgData name="Dominic Wüthrich" userId="cab57f28-4a2b-4ee6-890e-96b8ebc5abe5" providerId="ADAL" clId="{C56AE439-1D6E-4BF7-8AC4-4F96D752EE92}" dt="2020-01-24T15:24:04.157" v="915" actId="26606"/>
          <ac:spMkLst>
            <pc:docMk/>
            <pc:sldMk cId="3827485873" sldId="260"/>
            <ac:spMk id="11" creationId="{809C0BCD-BEE9-423F-A51C-BCCD8E5EAADA}"/>
          </ac:spMkLst>
        </pc:spChg>
        <pc:spChg chg="add del">
          <ac:chgData name="Dominic Wüthrich" userId="cab57f28-4a2b-4ee6-890e-96b8ebc5abe5" providerId="ADAL" clId="{C56AE439-1D6E-4BF7-8AC4-4F96D752EE92}" dt="2020-01-24T15:21:19.420" v="831" actId="26606"/>
          <ac:spMkLst>
            <pc:docMk/>
            <pc:sldMk cId="3827485873" sldId="260"/>
            <ac:spMk id="13" creationId="{FD12A5BA-B063-4B33-AB08-86CF7D23F625}"/>
          </ac:spMkLst>
        </pc:spChg>
        <pc:spChg chg="add del">
          <ac:chgData name="Dominic Wüthrich" userId="cab57f28-4a2b-4ee6-890e-96b8ebc5abe5" providerId="ADAL" clId="{C56AE439-1D6E-4BF7-8AC4-4F96D752EE92}" dt="2020-01-24T15:24:04.157" v="915" actId="26606"/>
          <ac:spMkLst>
            <pc:docMk/>
            <pc:sldMk cId="3827485873" sldId="260"/>
            <ac:spMk id="16" creationId="{63FE6F10-B3AD-4403-94CA-F5115528699D}"/>
          </ac:spMkLst>
        </pc:spChg>
        <pc:spChg chg="add del">
          <ac:chgData name="Dominic Wüthrich" userId="cab57f28-4a2b-4ee6-890e-96b8ebc5abe5" providerId="ADAL" clId="{C56AE439-1D6E-4BF7-8AC4-4F96D752EE92}" dt="2020-01-24T15:21:19.420" v="831" actId="26606"/>
          <ac:spMkLst>
            <pc:docMk/>
            <pc:sldMk cId="3827485873" sldId="260"/>
            <ac:spMk id="17" creationId="{FB24EDA8-DF72-4C37-9EC2-D92134F72F0B}"/>
          </ac:spMkLst>
        </pc:spChg>
        <pc:spChg chg="add del">
          <ac:chgData name="Dominic Wüthrich" userId="cab57f28-4a2b-4ee6-890e-96b8ebc5abe5" providerId="ADAL" clId="{C56AE439-1D6E-4BF7-8AC4-4F96D752EE92}" dt="2020-01-24T15:24:04.157" v="915" actId="26606"/>
          <ac:spMkLst>
            <pc:docMk/>
            <pc:sldMk cId="3827485873" sldId="260"/>
            <ac:spMk id="18" creationId="{364D6A39-A4F7-4B00-9F42-3BC67177DB1F}"/>
          </ac:spMkLst>
        </pc:spChg>
        <pc:spChg chg="add del">
          <ac:chgData name="Dominic Wüthrich" userId="cab57f28-4a2b-4ee6-890e-96b8ebc5abe5" providerId="ADAL" clId="{C56AE439-1D6E-4BF7-8AC4-4F96D752EE92}" dt="2020-01-24T15:21:19.420" v="831" actId="26606"/>
          <ac:spMkLst>
            <pc:docMk/>
            <pc:sldMk cId="3827485873" sldId="260"/>
            <ac:spMk id="19" creationId="{76F64638-3523-4975-845C-48099809A60F}"/>
          </ac:spMkLst>
        </pc:spChg>
        <pc:spChg chg="add del">
          <ac:chgData name="Dominic Wüthrich" userId="cab57f28-4a2b-4ee6-890e-96b8ebc5abe5" providerId="ADAL" clId="{C56AE439-1D6E-4BF7-8AC4-4F96D752EE92}" dt="2020-01-24T15:24:04.157" v="915" actId="26606"/>
          <ac:spMkLst>
            <pc:docMk/>
            <pc:sldMk cId="3827485873" sldId="260"/>
            <ac:spMk id="22" creationId="{B5D0D97D-7911-4A25-88E2-4D81FD4AB294}"/>
          </ac:spMkLst>
        </pc:spChg>
        <pc:spChg chg="add del">
          <ac:chgData name="Dominic Wüthrich" userId="cab57f28-4a2b-4ee6-890e-96b8ebc5abe5" providerId="ADAL" clId="{C56AE439-1D6E-4BF7-8AC4-4F96D752EE92}" dt="2020-01-24T15:21:20.355" v="833" actId="26606"/>
          <ac:spMkLst>
            <pc:docMk/>
            <pc:sldMk cId="3827485873" sldId="260"/>
            <ac:spMk id="23" creationId="{6F7FAA46-F63C-45FE-B4F0-A7E677E9F4C8}"/>
          </ac:spMkLst>
        </pc:spChg>
        <pc:spChg chg="add del">
          <ac:chgData name="Dominic Wüthrich" userId="cab57f28-4a2b-4ee6-890e-96b8ebc5abe5" providerId="ADAL" clId="{C56AE439-1D6E-4BF7-8AC4-4F96D752EE92}" dt="2020-01-24T15:21:20.355" v="833" actId="26606"/>
          <ac:spMkLst>
            <pc:docMk/>
            <pc:sldMk cId="3827485873" sldId="260"/>
            <ac:spMk id="25" creationId="{E92B50E3-AF1E-419B-9A22-017C46AE7E97}"/>
          </ac:spMkLst>
        </pc:spChg>
        <pc:spChg chg="add del">
          <ac:chgData name="Dominic Wüthrich" userId="cab57f28-4a2b-4ee6-890e-96b8ebc5abe5" providerId="ADAL" clId="{C56AE439-1D6E-4BF7-8AC4-4F96D752EE92}" dt="2020-01-24T15:24:04.157" v="915" actId="26606"/>
          <ac:spMkLst>
            <pc:docMk/>
            <pc:sldMk cId="3827485873" sldId="260"/>
            <ac:spMk id="27" creationId="{9998D094-42B2-42BA-AA14-E8FBE073A5D8}"/>
          </ac:spMkLst>
        </pc:spChg>
        <pc:spChg chg="add del">
          <ac:chgData name="Dominic Wüthrich" userId="cab57f28-4a2b-4ee6-890e-96b8ebc5abe5" providerId="ADAL" clId="{C56AE439-1D6E-4BF7-8AC4-4F96D752EE92}" dt="2020-01-24T15:21:22.122" v="835" actId="26606"/>
          <ac:spMkLst>
            <pc:docMk/>
            <pc:sldMk cId="3827485873" sldId="260"/>
            <ac:spMk id="28" creationId="{6F7FAA46-F63C-45FE-B4F0-A7E677E9F4C8}"/>
          </ac:spMkLst>
        </pc:spChg>
        <pc:spChg chg="add del">
          <ac:chgData name="Dominic Wüthrich" userId="cab57f28-4a2b-4ee6-890e-96b8ebc5abe5" providerId="ADAL" clId="{C56AE439-1D6E-4BF7-8AC4-4F96D752EE92}" dt="2020-01-24T15:21:22.122" v="835" actId="26606"/>
          <ac:spMkLst>
            <pc:docMk/>
            <pc:sldMk cId="3827485873" sldId="260"/>
            <ac:spMk id="30" creationId="{462F97DB-9183-4E6E-8155-7BC67242DF35}"/>
          </ac:spMkLst>
        </pc:spChg>
        <pc:spChg chg="add del">
          <ac:chgData name="Dominic Wüthrich" userId="cab57f28-4a2b-4ee6-890e-96b8ebc5abe5" providerId="ADAL" clId="{C56AE439-1D6E-4BF7-8AC4-4F96D752EE92}" dt="2020-01-24T15:24:05.091" v="917" actId="26606"/>
          <ac:spMkLst>
            <pc:docMk/>
            <pc:sldMk cId="3827485873" sldId="260"/>
            <ac:spMk id="32" creationId="{79CBD3C9-4E66-426D-948E-7CF4778107E8}"/>
          </ac:spMkLst>
        </pc:spChg>
        <pc:spChg chg="add del">
          <ac:chgData name="Dominic Wüthrich" userId="cab57f28-4a2b-4ee6-890e-96b8ebc5abe5" providerId="ADAL" clId="{C56AE439-1D6E-4BF7-8AC4-4F96D752EE92}" dt="2020-01-24T15:21:23.986" v="837" actId="26606"/>
          <ac:spMkLst>
            <pc:docMk/>
            <pc:sldMk cId="3827485873" sldId="260"/>
            <ac:spMk id="33" creationId="{81CE8CA9-D6D2-4C46-8070-9566F894E53E}"/>
          </ac:spMkLst>
        </pc:spChg>
        <pc:spChg chg="add del">
          <ac:chgData name="Dominic Wüthrich" userId="cab57f28-4a2b-4ee6-890e-96b8ebc5abe5" providerId="ADAL" clId="{C56AE439-1D6E-4BF7-8AC4-4F96D752EE92}" dt="2020-01-24T15:24:05.091" v="917" actId="26606"/>
          <ac:spMkLst>
            <pc:docMk/>
            <pc:sldMk cId="3827485873" sldId="260"/>
            <ac:spMk id="35" creationId="{DDB95FCF-AD96-482F-9FB8-CD95725E6EFF}"/>
          </ac:spMkLst>
        </pc:spChg>
        <pc:spChg chg="add del">
          <ac:chgData name="Dominic Wüthrich" userId="cab57f28-4a2b-4ee6-890e-96b8ebc5abe5" providerId="ADAL" clId="{C56AE439-1D6E-4BF7-8AC4-4F96D752EE92}" dt="2020-01-24T15:21:34.335" v="841"/>
          <ac:spMkLst>
            <pc:docMk/>
            <pc:sldMk cId="3827485873" sldId="260"/>
            <ac:spMk id="36" creationId="{FD12A5BA-B063-4B33-AB08-86CF7D23F625}"/>
          </ac:spMkLst>
        </pc:spChg>
        <pc:spChg chg="add del">
          <ac:chgData name="Dominic Wüthrich" userId="cab57f28-4a2b-4ee6-890e-96b8ebc5abe5" providerId="ADAL" clId="{C56AE439-1D6E-4BF7-8AC4-4F96D752EE92}" dt="2020-01-24T15:21:34.335" v="841"/>
          <ac:spMkLst>
            <pc:docMk/>
            <pc:sldMk cId="3827485873" sldId="260"/>
            <ac:spMk id="38" creationId="{55F40173-F096-49CC-A730-A2DF1F04EC3B}"/>
          </ac:spMkLst>
        </pc:spChg>
        <pc:spChg chg="add del">
          <ac:chgData name="Dominic Wüthrich" userId="cab57f28-4a2b-4ee6-890e-96b8ebc5abe5" providerId="ADAL" clId="{C56AE439-1D6E-4BF7-8AC4-4F96D752EE92}" dt="2020-01-24T15:21:34.335" v="841"/>
          <ac:spMkLst>
            <pc:docMk/>
            <pc:sldMk cId="3827485873" sldId="260"/>
            <ac:spMk id="39" creationId="{806CEF0B-5733-482C-9868-4C57AF79DA3E}"/>
          </ac:spMkLst>
        </pc:spChg>
        <pc:spChg chg="add del">
          <ac:chgData name="Dominic Wüthrich" userId="cab57f28-4a2b-4ee6-890e-96b8ebc5abe5" providerId="ADAL" clId="{C56AE439-1D6E-4BF7-8AC4-4F96D752EE92}" dt="2020-01-24T15:24:05.091" v="917" actId="26606"/>
          <ac:spMkLst>
            <pc:docMk/>
            <pc:sldMk cId="3827485873" sldId="260"/>
            <ac:spMk id="42" creationId="{2ED84DD6-8A68-4994-8094-8DDBE89BF353}"/>
          </ac:spMkLst>
        </pc:spChg>
        <pc:spChg chg="add del">
          <ac:chgData name="Dominic Wüthrich" userId="cab57f28-4a2b-4ee6-890e-96b8ebc5abe5" providerId="ADAL" clId="{C56AE439-1D6E-4BF7-8AC4-4F96D752EE92}" dt="2020-01-24T15:24:05.091" v="917" actId="26606"/>
          <ac:spMkLst>
            <pc:docMk/>
            <pc:sldMk cId="3827485873" sldId="260"/>
            <ac:spMk id="43" creationId="{176049D7-366E-4AC9-B689-460CC28F8E70}"/>
          </ac:spMkLst>
        </pc:spChg>
        <pc:spChg chg="add del">
          <ac:chgData name="Dominic Wüthrich" userId="cab57f28-4a2b-4ee6-890e-96b8ebc5abe5" providerId="ADAL" clId="{C56AE439-1D6E-4BF7-8AC4-4F96D752EE92}" dt="2020-01-24T15:24:05.091" v="917" actId="26606"/>
          <ac:spMkLst>
            <pc:docMk/>
            <pc:sldMk cId="3827485873" sldId="260"/>
            <ac:spMk id="45" creationId="{4AD45A04-4150-4943-BB06-EEEDDD73BFCE}"/>
          </ac:spMkLst>
        </pc:spChg>
        <pc:spChg chg="add del">
          <ac:chgData name="Dominic Wüthrich" userId="cab57f28-4a2b-4ee6-890e-96b8ebc5abe5" providerId="ADAL" clId="{C56AE439-1D6E-4BF7-8AC4-4F96D752EE92}" dt="2020-01-24T15:24:05.699" v="919" actId="26606"/>
          <ac:spMkLst>
            <pc:docMk/>
            <pc:sldMk cId="3827485873" sldId="260"/>
            <ac:spMk id="47" creationId="{809C0BCD-BEE9-423F-A51C-BCCD8E5EAADA}"/>
          </ac:spMkLst>
        </pc:spChg>
        <pc:spChg chg="add del">
          <ac:chgData name="Dominic Wüthrich" userId="cab57f28-4a2b-4ee6-890e-96b8ebc5abe5" providerId="ADAL" clId="{C56AE439-1D6E-4BF7-8AC4-4F96D752EE92}" dt="2020-01-24T15:24:05.699" v="919" actId="26606"/>
          <ac:spMkLst>
            <pc:docMk/>
            <pc:sldMk cId="3827485873" sldId="260"/>
            <ac:spMk id="48" creationId="{9998D094-42B2-42BA-AA14-E8FBE073A5D8}"/>
          </ac:spMkLst>
        </pc:spChg>
        <pc:spChg chg="add del">
          <ac:chgData name="Dominic Wüthrich" userId="cab57f28-4a2b-4ee6-890e-96b8ebc5abe5" providerId="ADAL" clId="{C56AE439-1D6E-4BF7-8AC4-4F96D752EE92}" dt="2020-01-24T15:24:05.699" v="919" actId="26606"/>
          <ac:spMkLst>
            <pc:docMk/>
            <pc:sldMk cId="3827485873" sldId="260"/>
            <ac:spMk id="50" creationId="{63FE6F10-B3AD-4403-94CA-F5115528699D}"/>
          </ac:spMkLst>
        </pc:spChg>
        <pc:spChg chg="add del">
          <ac:chgData name="Dominic Wüthrich" userId="cab57f28-4a2b-4ee6-890e-96b8ebc5abe5" providerId="ADAL" clId="{C56AE439-1D6E-4BF7-8AC4-4F96D752EE92}" dt="2020-01-24T15:24:05.699" v="919" actId="26606"/>
          <ac:spMkLst>
            <pc:docMk/>
            <pc:sldMk cId="3827485873" sldId="260"/>
            <ac:spMk id="51" creationId="{364D6A39-A4F7-4B00-9F42-3BC67177DB1F}"/>
          </ac:spMkLst>
        </pc:spChg>
        <pc:spChg chg="add del">
          <ac:chgData name="Dominic Wüthrich" userId="cab57f28-4a2b-4ee6-890e-96b8ebc5abe5" providerId="ADAL" clId="{C56AE439-1D6E-4BF7-8AC4-4F96D752EE92}" dt="2020-01-24T15:24:05.699" v="919" actId="26606"/>
          <ac:spMkLst>
            <pc:docMk/>
            <pc:sldMk cId="3827485873" sldId="260"/>
            <ac:spMk id="53" creationId="{B5D0D97D-7911-4A25-88E2-4D81FD4AB294}"/>
          </ac:spMkLst>
        </pc:spChg>
        <pc:spChg chg="add del">
          <ac:chgData name="Dominic Wüthrich" userId="cab57f28-4a2b-4ee6-890e-96b8ebc5abe5" providerId="ADAL" clId="{C56AE439-1D6E-4BF7-8AC4-4F96D752EE92}" dt="2020-01-24T15:24:07.698" v="921" actId="26606"/>
          <ac:spMkLst>
            <pc:docMk/>
            <pc:sldMk cId="3827485873" sldId="260"/>
            <ac:spMk id="55" creationId="{79CBD3C9-4E66-426D-948E-7CF4778107E8}"/>
          </ac:spMkLst>
        </pc:spChg>
        <pc:spChg chg="add del">
          <ac:chgData name="Dominic Wüthrich" userId="cab57f28-4a2b-4ee6-890e-96b8ebc5abe5" providerId="ADAL" clId="{C56AE439-1D6E-4BF7-8AC4-4F96D752EE92}" dt="2020-01-24T15:24:07.698" v="921" actId="26606"/>
          <ac:spMkLst>
            <pc:docMk/>
            <pc:sldMk cId="3827485873" sldId="260"/>
            <ac:spMk id="56" creationId="{DDB95FCF-AD96-482F-9FB8-CD95725E6EFF}"/>
          </ac:spMkLst>
        </pc:spChg>
        <pc:spChg chg="add del">
          <ac:chgData name="Dominic Wüthrich" userId="cab57f28-4a2b-4ee6-890e-96b8ebc5abe5" providerId="ADAL" clId="{C56AE439-1D6E-4BF7-8AC4-4F96D752EE92}" dt="2020-01-24T15:24:07.698" v="921" actId="26606"/>
          <ac:spMkLst>
            <pc:docMk/>
            <pc:sldMk cId="3827485873" sldId="260"/>
            <ac:spMk id="58" creationId="{2ED84DD6-8A68-4994-8094-8DDBE89BF353}"/>
          </ac:spMkLst>
        </pc:spChg>
        <pc:spChg chg="add del">
          <ac:chgData name="Dominic Wüthrich" userId="cab57f28-4a2b-4ee6-890e-96b8ebc5abe5" providerId="ADAL" clId="{C56AE439-1D6E-4BF7-8AC4-4F96D752EE92}" dt="2020-01-24T15:24:07.698" v="921" actId="26606"/>
          <ac:spMkLst>
            <pc:docMk/>
            <pc:sldMk cId="3827485873" sldId="260"/>
            <ac:spMk id="59" creationId="{176049D7-366E-4AC9-B689-460CC28F8E70}"/>
          </ac:spMkLst>
        </pc:spChg>
        <pc:spChg chg="add del">
          <ac:chgData name="Dominic Wüthrich" userId="cab57f28-4a2b-4ee6-890e-96b8ebc5abe5" providerId="ADAL" clId="{C56AE439-1D6E-4BF7-8AC4-4F96D752EE92}" dt="2020-01-24T15:24:07.698" v="921" actId="26606"/>
          <ac:spMkLst>
            <pc:docMk/>
            <pc:sldMk cId="3827485873" sldId="260"/>
            <ac:spMk id="61" creationId="{4AD45A04-4150-4943-BB06-EEEDDD73BFCE}"/>
          </ac:spMkLst>
        </pc:spChg>
        <pc:spChg chg="add del">
          <ac:chgData name="Dominic Wüthrich" userId="cab57f28-4a2b-4ee6-890e-96b8ebc5abe5" providerId="ADAL" clId="{C56AE439-1D6E-4BF7-8AC4-4F96D752EE92}" dt="2020-01-24T15:24:10.183" v="923" actId="26606"/>
          <ac:spMkLst>
            <pc:docMk/>
            <pc:sldMk cId="3827485873" sldId="260"/>
            <ac:spMk id="63" creationId="{79CBD3C9-4E66-426D-948E-7CF4778107E8}"/>
          </ac:spMkLst>
        </pc:spChg>
        <pc:spChg chg="add del">
          <ac:chgData name="Dominic Wüthrich" userId="cab57f28-4a2b-4ee6-890e-96b8ebc5abe5" providerId="ADAL" clId="{C56AE439-1D6E-4BF7-8AC4-4F96D752EE92}" dt="2020-01-24T15:24:10.183" v="923" actId="26606"/>
          <ac:spMkLst>
            <pc:docMk/>
            <pc:sldMk cId="3827485873" sldId="260"/>
            <ac:spMk id="64" creationId="{DDB95FCF-AD96-482F-9FB8-CD95725E6EFF}"/>
          </ac:spMkLst>
        </pc:spChg>
        <pc:spChg chg="add del">
          <ac:chgData name="Dominic Wüthrich" userId="cab57f28-4a2b-4ee6-890e-96b8ebc5abe5" providerId="ADAL" clId="{C56AE439-1D6E-4BF7-8AC4-4F96D752EE92}" dt="2020-01-24T15:24:10.183" v="923" actId="26606"/>
          <ac:spMkLst>
            <pc:docMk/>
            <pc:sldMk cId="3827485873" sldId="260"/>
            <ac:spMk id="66" creationId="{24AF37F0-1E8F-443E-AA28-4BC6348204B4}"/>
          </ac:spMkLst>
        </pc:spChg>
        <pc:spChg chg="add del">
          <ac:chgData name="Dominic Wüthrich" userId="cab57f28-4a2b-4ee6-890e-96b8ebc5abe5" providerId="ADAL" clId="{C56AE439-1D6E-4BF7-8AC4-4F96D752EE92}" dt="2020-01-24T15:24:10.183" v="923" actId="26606"/>
          <ac:spMkLst>
            <pc:docMk/>
            <pc:sldMk cId="3827485873" sldId="260"/>
            <ac:spMk id="67" creationId="{3DBE9D54-6250-40F2-A23A-F9CEBF5F9196}"/>
          </ac:spMkLst>
        </pc:spChg>
        <pc:spChg chg="add del">
          <ac:chgData name="Dominic Wüthrich" userId="cab57f28-4a2b-4ee6-890e-96b8ebc5abe5" providerId="ADAL" clId="{C56AE439-1D6E-4BF7-8AC4-4F96D752EE92}" dt="2020-01-24T15:24:11.555" v="925" actId="26606"/>
          <ac:spMkLst>
            <pc:docMk/>
            <pc:sldMk cId="3827485873" sldId="260"/>
            <ac:spMk id="70" creationId="{BA2EA6A6-CD0C-4CFD-8EC2-AA44F9870331}"/>
          </ac:spMkLst>
        </pc:spChg>
        <pc:spChg chg="add del">
          <ac:chgData name="Dominic Wüthrich" userId="cab57f28-4a2b-4ee6-890e-96b8ebc5abe5" providerId="ADAL" clId="{C56AE439-1D6E-4BF7-8AC4-4F96D752EE92}" dt="2020-01-24T15:24:17.930" v="927" actId="26606"/>
          <ac:spMkLst>
            <pc:docMk/>
            <pc:sldMk cId="3827485873" sldId="260"/>
            <ac:spMk id="72" creationId="{79CBD3C9-4E66-426D-948E-7CF4778107E8}"/>
          </ac:spMkLst>
        </pc:spChg>
        <pc:spChg chg="add del">
          <ac:chgData name="Dominic Wüthrich" userId="cab57f28-4a2b-4ee6-890e-96b8ebc5abe5" providerId="ADAL" clId="{C56AE439-1D6E-4BF7-8AC4-4F96D752EE92}" dt="2020-01-24T15:24:17.930" v="927" actId="26606"/>
          <ac:spMkLst>
            <pc:docMk/>
            <pc:sldMk cId="3827485873" sldId="260"/>
            <ac:spMk id="73" creationId="{DDB95FCF-AD96-482F-9FB8-CD95725E6EFF}"/>
          </ac:spMkLst>
        </pc:spChg>
        <pc:spChg chg="add del">
          <ac:chgData name="Dominic Wüthrich" userId="cab57f28-4a2b-4ee6-890e-96b8ebc5abe5" providerId="ADAL" clId="{C56AE439-1D6E-4BF7-8AC4-4F96D752EE92}" dt="2020-01-24T15:24:17.930" v="927" actId="26606"/>
          <ac:spMkLst>
            <pc:docMk/>
            <pc:sldMk cId="3827485873" sldId="260"/>
            <ac:spMk id="75" creationId="{2ED84DD6-8A68-4994-8094-8DDBE89BF353}"/>
          </ac:spMkLst>
        </pc:spChg>
        <pc:spChg chg="add del">
          <ac:chgData name="Dominic Wüthrich" userId="cab57f28-4a2b-4ee6-890e-96b8ebc5abe5" providerId="ADAL" clId="{C56AE439-1D6E-4BF7-8AC4-4F96D752EE92}" dt="2020-01-24T15:24:17.930" v="927" actId="26606"/>
          <ac:spMkLst>
            <pc:docMk/>
            <pc:sldMk cId="3827485873" sldId="260"/>
            <ac:spMk id="76" creationId="{176049D7-366E-4AC9-B689-460CC28F8E70}"/>
          </ac:spMkLst>
        </pc:spChg>
        <pc:spChg chg="add del">
          <ac:chgData name="Dominic Wüthrich" userId="cab57f28-4a2b-4ee6-890e-96b8ebc5abe5" providerId="ADAL" clId="{C56AE439-1D6E-4BF7-8AC4-4F96D752EE92}" dt="2020-01-24T15:24:17.930" v="927" actId="26606"/>
          <ac:spMkLst>
            <pc:docMk/>
            <pc:sldMk cId="3827485873" sldId="260"/>
            <ac:spMk id="78" creationId="{4AD45A04-4150-4943-BB06-EEEDDD73BFCE}"/>
          </ac:spMkLst>
        </pc:spChg>
        <pc:spChg chg="add del">
          <ac:chgData name="Dominic Wüthrich" userId="cab57f28-4a2b-4ee6-890e-96b8ebc5abe5" providerId="ADAL" clId="{C56AE439-1D6E-4BF7-8AC4-4F96D752EE92}" dt="2020-01-24T15:24:50.295" v="984" actId="26606"/>
          <ac:spMkLst>
            <pc:docMk/>
            <pc:sldMk cId="3827485873" sldId="260"/>
            <ac:spMk id="80" creationId="{BA2EA6A6-CD0C-4CFD-8EC2-AA44F9870331}"/>
          </ac:spMkLst>
        </pc:spChg>
        <pc:spChg chg="add del">
          <ac:chgData name="Dominic Wüthrich" userId="cab57f28-4a2b-4ee6-890e-96b8ebc5abe5" providerId="ADAL" clId="{C56AE439-1D6E-4BF7-8AC4-4F96D752EE92}" dt="2020-01-24T15:24:50.287" v="983" actId="26606"/>
          <ac:spMkLst>
            <pc:docMk/>
            <pc:sldMk cId="3827485873" sldId="260"/>
            <ac:spMk id="85" creationId="{BA2EA6A6-CD0C-4CFD-8EC2-AA44F9870331}"/>
          </ac:spMkLst>
        </pc:spChg>
        <pc:picChg chg="add del mod">
          <ac:chgData name="Dominic Wüthrich" userId="cab57f28-4a2b-4ee6-890e-96b8ebc5abe5" providerId="ADAL" clId="{C56AE439-1D6E-4BF7-8AC4-4F96D752EE92}" dt="2020-01-24T15:20:22.256" v="815" actId="478"/>
          <ac:picMkLst>
            <pc:docMk/>
            <pc:sldMk cId="3827485873" sldId="260"/>
            <ac:picMk id="4" creationId="{EB542717-AF51-4A5C-B4A3-9FBC827CA281}"/>
          </ac:picMkLst>
        </pc:picChg>
        <pc:picChg chg="add mod ord modCrop">
          <ac:chgData name="Dominic Wüthrich" userId="cab57f28-4a2b-4ee6-890e-96b8ebc5abe5" providerId="ADAL" clId="{C56AE439-1D6E-4BF7-8AC4-4F96D752EE92}" dt="2020-01-24T15:25:05.150" v="996" actId="1038"/>
          <ac:picMkLst>
            <pc:docMk/>
            <pc:sldMk cId="3827485873" sldId="260"/>
            <ac:picMk id="5" creationId="{FEB590D5-9535-4950-8915-CF86B08E6037}"/>
          </ac:picMkLst>
        </pc:picChg>
        <pc:cxnChg chg="add del">
          <ac:chgData name="Dominic Wüthrich" userId="cab57f28-4a2b-4ee6-890e-96b8ebc5abe5" providerId="ADAL" clId="{C56AE439-1D6E-4BF7-8AC4-4F96D752EE92}" dt="2020-01-24T15:21:24.003" v="838" actId="26606"/>
          <ac:cxnSpMkLst>
            <pc:docMk/>
            <pc:sldMk cId="3827485873" sldId="260"/>
            <ac:cxnSpMk id="8" creationId="{C6826B28-36B0-4CC1-8EC8-EF9B88B3564A}"/>
          </ac:cxnSpMkLst>
        </pc:cxnChg>
        <pc:cxnChg chg="add del">
          <ac:chgData name="Dominic Wüthrich" userId="cab57f28-4a2b-4ee6-890e-96b8ebc5abe5" providerId="ADAL" clId="{C56AE439-1D6E-4BF7-8AC4-4F96D752EE92}" dt="2020-01-24T15:20:45.487" v="821" actId="26606"/>
          <ac:cxnSpMkLst>
            <pc:docMk/>
            <pc:sldMk cId="3827485873" sldId="260"/>
            <ac:cxnSpMk id="12" creationId="{72B31CF5-BEC2-457D-A52F-6A5CCB066FEC}"/>
          </ac:cxnSpMkLst>
        </pc:cxnChg>
        <pc:cxnChg chg="add del">
          <ac:chgData name="Dominic Wüthrich" userId="cab57f28-4a2b-4ee6-890e-96b8ebc5abe5" providerId="ADAL" clId="{C56AE439-1D6E-4BF7-8AC4-4F96D752EE92}" dt="2020-01-24T15:24:04.157" v="915" actId="26606"/>
          <ac:cxnSpMkLst>
            <pc:docMk/>
            <pc:sldMk cId="3827485873" sldId="260"/>
            <ac:cxnSpMk id="14" creationId="{8465D64B-59F4-4BDC-B833-A17EF1E04697}"/>
          </ac:cxnSpMkLst>
        </pc:cxnChg>
        <pc:cxnChg chg="add del">
          <ac:chgData name="Dominic Wüthrich" userId="cab57f28-4a2b-4ee6-890e-96b8ebc5abe5" providerId="ADAL" clId="{C56AE439-1D6E-4BF7-8AC4-4F96D752EE92}" dt="2020-01-24T15:21:19.420" v="831" actId="26606"/>
          <ac:cxnSpMkLst>
            <pc:docMk/>
            <pc:sldMk cId="3827485873" sldId="260"/>
            <ac:cxnSpMk id="15" creationId="{07DFAF29-6BD8-4A93-A292-D6A8C6EFB5DC}"/>
          </ac:cxnSpMkLst>
        </pc:cxnChg>
        <pc:cxnChg chg="add del">
          <ac:chgData name="Dominic Wüthrich" userId="cab57f28-4a2b-4ee6-890e-96b8ebc5abe5" providerId="ADAL" clId="{C56AE439-1D6E-4BF7-8AC4-4F96D752EE92}" dt="2020-01-24T15:24:04.157" v="915" actId="26606"/>
          <ac:cxnSpMkLst>
            <pc:docMk/>
            <pc:sldMk cId="3827485873" sldId="260"/>
            <ac:cxnSpMk id="20" creationId="{13553ADF-88A1-4645-B819-890CA3DF7D5B}"/>
          </ac:cxnSpMkLst>
        </pc:cxnChg>
        <pc:cxnChg chg="add del">
          <ac:chgData name="Dominic Wüthrich" userId="cab57f28-4a2b-4ee6-890e-96b8ebc5abe5" providerId="ADAL" clId="{C56AE439-1D6E-4BF7-8AC4-4F96D752EE92}" dt="2020-01-24T15:21:19.420" v="831" actId="26606"/>
          <ac:cxnSpMkLst>
            <pc:docMk/>
            <pc:sldMk cId="3827485873" sldId="260"/>
            <ac:cxnSpMk id="21" creationId="{0A046F70-04DA-4509-A661-28463B63FF3B}"/>
          </ac:cxnSpMkLst>
        </pc:cxnChg>
        <pc:cxnChg chg="add del">
          <ac:chgData name="Dominic Wüthrich" userId="cab57f28-4a2b-4ee6-890e-96b8ebc5abe5" providerId="ADAL" clId="{C56AE439-1D6E-4BF7-8AC4-4F96D752EE92}" dt="2020-01-24T15:21:20.355" v="833" actId="26606"/>
          <ac:cxnSpMkLst>
            <pc:docMk/>
            <pc:sldMk cId="3827485873" sldId="260"/>
            <ac:cxnSpMk id="24" creationId="{DA9B7795-7E78-4F68-B6FE-6ECC916562CD}"/>
          </ac:cxnSpMkLst>
        </pc:cxnChg>
        <pc:cxnChg chg="add del">
          <ac:chgData name="Dominic Wüthrich" userId="cab57f28-4a2b-4ee6-890e-96b8ebc5abe5" providerId="ADAL" clId="{C56AE439-1D6E-4BF7-8AC4-4F96D752EE92}" dt="2020-01-24T15:21:20.355" v="833" actId="26606"/>
          <ac:cxnSpMkLst>
            <pc:docMk/>
            <pc:sldMk cId="3827485873" sldId="260"/>
            <ac:cxnSpMk id="26" creationId="{61AB1470-1983-4EB8-82E7-A9DC0B20E7D8}"/>
          </ac:cxnSpMkLst>
        </pc:cxnChg>
        <pc:cxnChg chg="add del">
          <ac:chgData name="Dominic Wüthrich" userId="cab57f28-4a2b-4ee6-890e-96b8ebc5abe5" providerId="ADAL" clId="{C56AE439-1D6E-4BF7-8AC4-4F96D752EE92}" dt="2020-01-24T15:21:22.122" v="835" actId="26606"/>
          <ac:cxnSpMkLst>
            <pc:docMk/>
            <pc:sldMk cId="3827485873" sldId="260"/>
            <ac:cxnSpMk id="29" creationId="{DA9B7795-7E78-4F68-B6FE-6ECC916562CD}"/>
          </ac:cxnSpMkLst>
        </pc:cxnChg>
        <pc:cxnChg chg="add del">
          <ac:chgData name="Dominic Wüthrich" userId="cab57f28-4a2b-4ee6-890e-96b8ebc5abe5" providerId="ADAL" clId="{C56AE439-1D6E-4BF7-8AC4-4F96D752EE92}" dt="2020-01-24T15:21:22.122" v="835" actId="26606"/>
          <ac:cxnSpMkLst>
            <pc:docMk/>
            <pc:sldMk cId="3827485873" sldId="260"/>
            <ac:cxnSpMk id="31" creationId="{731ADB2A-A571-40A6-AC59-21025129400E}"/>
          </ac:cxnSpMkLst>
        </pc:cxnChg>
        <pc:cxnChg chg="add del">
          <ac:chgData name="Dominic Wüthrich" userId="cab57f28-4a2b-4ee6-890e-96b8ebc5abe5" providerId="ADAL" clId="{C56AE439-1D6E-4BF7-8AC4-4F96D752EE92}" dt="2020-01-24T15:21:23.986" v="837" actId="26606"/>
          <ac:cxnSpMkLst>
            <pc:docMk/>
            <pc:sldMk cId="3827485873" sldId="260"/>
            <ac:cxnSpMk id="34" creationId="{72B31CF5-BEC2-457D-A52F-6A5CCB066FEC}"/>
          </ac:cxnSpMkLst>
        </pc:cxnChg>
        <pc:cxnChg chg="add del">
          <ac:chgData name="Dominic Wüthrich" userId="cab57f28-4a2b-4ee6-890e-96b8ebc5abe5" providerId="ADAL" clId="{C56AE439-1D6E-4BF7-8AC4-4F96D752EE92}" dt="2020-01-24T15:21:34.335" v="841"/>
          <ac:cxnSpMkLst>
            <pc:docMk/>
            <pc:sldMk cId="3827485873" sldId="260"/>
            <ac:cxnSpMk id="37" creationId="{07DFAF29-6BD8-4A93-A292-D6A8C6EFB5DC}"/>
          </ac:cxnSpMkLst>
        </pc:cxnChg>
        <pc:cxnChg chg="add del">
          <ac:chgData name="Dominic Wüthrich" userId="cab57f28-4a2b-4ee6-890e-96b8ebc5abe5" providerId="ADAL" clId="{C56AE439-1D6E-4BF7-8AC4-4F96D752EE92}" dt="2020-01-24T15:21:34.335" v="841"/>
          <ac:cxnSpMkLst>
            <pc:docMk/>
            <pc:sldMk cId="3827485873" sldId="260"/>
            <ac:cxnSpMk id="40" creationId="{FC5D3B4D-9BAC-482B-A34B-01BB35CB5316}"/>
          </ac:cxnSpMkLst>
        </pc:cxnChg>
        <pc:cxnChg chg="add del">
          <ac:chgData name="Dominic Wüthrich" userId="cab57f28-4a2b-4ee6-890e-96b8ebc5abe5" providerId="ADAL" clId="{C56AE439-1D6E-4BF7-8AC4-4F96D752EE92}" dt="2020-01-24T15:24:05.091" v="917" actId="26606"/>
          <ac:cxnSpMkLst>
            <pc:docMk/>
            <pc:sldMk cId="3827485873" sldId="260"/>
            <ac:cxnSpMk id="41" creationId="{64EEEC00-AD80-4734-BEE6-04CBDEC830C9}"/>
          </ac:cxnSpMkLst>
        </pc:cxnChg>
        <pc:cxnChg chg="add del">
          <ac:chgData name="Dominic Wüthrich" userId="cab57f28-4a2b-4ee6-890e-96b8ebc5abe5" providerId="ADAL" clId="{C56AE439-1D6E-4BF7-8AC4-4F96D752EE92}" dt="2020-01-24T15:24:05.091" v="917" actId="26606"/>
          <ac:cxnSpMkLst>
            <pc:docMk/>
            <pc:sldMk cId="3827485873" sldId="260"/>
            <ac:cxnSpMk id="44" creationId="{BC9E91F8-C4AE-4EB0-8B76-FF3F3FC7183D}"/>
          </ac:cxnSpMkLst>
        </pc:cxnChg>
        <pc:cxnChg chg="add del">
          <ac:chgData name="Dominic Wüthrich" userId="cab57f28-4a2b-4ee6-890e-96b8ebc5abe5" providerId="ADAL" clId="{C56AE439-1D6E-4BF7-8AC4-4F96D752EE92}" dt="2020-01-24T15:24:05.699" v="919" actId="26606"/>
          <ac:cxnSpMkLst>
            <pc:docMk/>
            <pc:sldMk cId="3827485873" sldId="260"/>
            <ac:cxnSpMk id="49" creationId="{8465D64B-59F4-4BDC-B833-A17EF1E04697}"/>
          </ac:cxnSpMkLst>
        </pc:cxnChg>
        <pc:cxnChg chg="add del">
          <ac:chgData name="Dominic Wüthrich" userId="cab57f28-4a2b-4ee6-890e-96b8ebc5abe5" providerId="ADAL" clId="{C56AE439-1D6E-4BF7-8AC4-4F96D752EE92}" dt="2020-01-24T15:24:05.699" v="919" actId="26606"/>
          <ac:cxnSpMkLst>
            <pc:docMk/>
            <pc:sldMk cId="3827485873" sldId="260"/>
            <ac:cxnSpMk id="52" creationId="{13553ADF-88A1-4645-B819-890CA3DF7D5B}"/>
          </ac:cxnSpMkLst>
        </pc:cxnChg>
        <pc:cxnChg chg="add del">
          <ac:chgData name="Dominic Wüthrich" userId="cab57f28-4a2b-4ee6-890e-96b8ebc5abe5" providerId="ADAL" clId="{C56AE439-1D6E-4BF7-8AC4-4F96D752EE92}" dt="2020-01-24T15:24:07.698" v="921" actId="26606"/>
          <ac:cxnSpMkLst>
            <pc:docMk/>
            <pc:sldMk cId="3827485873" sldId="260"/>
            <ac:cxnSpMk id="57" creationId="{64EEEC00-AD80-4734-BEE6-04CBDEC830C9}"/>
          </ac:cxnSpMkLst>
        </pc:cxnChg>
        <pc:cxnChg chg="add del">
          <ac:chgData name="Dominic Wüthrich" userId="cab57f28-4a2b-4ee6-890e-96b8ebc5abe5" providerId="ADAL" clId="{C56AE439-1D6E-4BF7-8AC4-4F96D752EE92}" dt="2020-01-24T15:24:07.698" v="921" actId="26606"/>
          <ac:cxnSpMkLst>
            <pc:docMk/>
            <pc:sldMk cId="3827485873" sldId="260"/>
            <ac:cxnSpMk id="60" creationId="{BC9E91F8-C4AE-4EB0-8B76-FF3F3FC7183D}"/>
          </ac:cxnSpMkLst>
        </pc:cxnChg>
        <pc:cxnChg chg="add del">
          <ac:chgData name="Dominic Wüthrich" userId="cab57f28-4a2b-4ee6-890e-96b8ebc5abe5" providerId="ADAL" clId="{C56AE439-1D6E-4BF7-8AC4-4F96D752EE92}" dt="2020-01-24T15:24:10.183" v="923" actId="26606"/>
          <ac:cxnSpMkLst>
            <pc:docMk/>
            <pc:sldMk cId="3827485873" sldId="260"/>
            <ac:cxnSpMk id="65" creationId="{64EEEC00-AD80-4734-BEE6-04CBDEC830C9}"/>
          </ac:cxnSpMkLst>
        </pc:cxnChg>
        <pc:cxnChg chg="add del">
          <ac:chgData name="Dominic Wüthrich" userId="cab57f28-4a2b-4ee6-890e-96b8ebc5abe5" providerId="ADAL" clId="{C56AE439-1D6E-4BF7-8AC4-4F96D752EE92}" dt="2020-01-24T15:24:10.183" v="923" actId="26606"/>
          <ac:cxnSpMkLst>
            <pc:docMk/>
            <pc:sldMk cId="3827485873" sldId="260"/>
            <ac:cxnSpMk id="68" creationId="{E46E6328-0D82-4747-8B39-60373321BB39}"/>
          </ac:cxnSpMkLst>
        </pc:cxnChg>
        <pc:cxnChg chg="add del">
          <ac:chgData name="Dominic Wüthrich" userId="cab57f28-4a2b-4ee6-890e-96b8ebc5abe5" providerId="ADAL" clId="{C56AE439-1D6E-4BF7-8AC4-4F96D752EE92}" dt="2020-01-24T15:24:17.930" v="927" actId="26606"/>
          <ac:cxnSpMkLst>
            <pc:docMk/>
            <pc:sldMk cId="3827485873" sldId="260"/>
            <ac:cxnSpMk id="74" creationId="{64EEEC00-AD80-4734-BEE6-04CBDEC830C9}"/>
          </ac:cxnSpMkLst>
        </pc:cxnChg>
        <pc:cxnChg chg="add del">
          <ac:chgData name="Dominic Wüthrich" userId="cab57f28-4a2b-4ee6-890e-96b8ebc5abe5" providerId="ADAL" clId="{C56AE439-1D6E-4BF7-8AC4-4F96D752EE92}" dt="2020-01-24T15:24:17.930" v="927" actId="26606"/>
          <ac:cxnSpMkLst>
            <pc:docMk/>
            <pc:sldMk cId="3827485873" sldId="260"/>
            <ac:cxnSpMk id="77" creationId="{BC9E91F8-C4AE-4EB0-8B76-FF3F3FC7183D}"/>
          </ac:cxnSpMkLst>
        </pc:cxnChg>
      </pc:sldChg>
      <pc:sldChg chg="addSp delSp modSp mod setBg modAnim delDesignElem">
        <pc:chgData name="Dominic Wüthrich" userId="cab57f28-4a2b-4ee6-890e-96b8ebc5abe5" providerId="ADAL" clId="{C56AE439-1D6E-4BF7-8AC4-4F96D752EE92}" dt="2020-01-24T15:44:38.923" v="1639" actId="14100"/>
        <pc:sldMkLst>
          <pc:docMk/>
          <pc:sldMk cId="424776008" sldId="261"/>
        </pc:sldMkLst>
        <pc:spChg chg="mod">
          <ac:chgData name="Dominic Wüthrich" userId="cab57f28-4a2b-4ee6-890e-96b8ebc5abe5" providerId="ADAL" clId="{C56AE439-1D6E-4BF7-8AC4-4F96D752EE92}" dt="2020-01-24T15:35:11.028" v="1464" actId="20577"/>
          <ac:spMkLst>
            <pc:docMk/>
            <pc:sldMk cId="424776008" sldId="261"/>
            <ac:spMk id="2" creationId="{8DDE0D17-78B3-493F-8E9D-E6C1CD01E817}"/>
          </ac:spMkLst>
        </pc:spChg>
        <pc:spChg chg="del mod">
          <ac:chgData name="Dominic Wüthrich" userId="cab57f28-4a2b-4ee6-890e-96b8ebc5abe5" providerId="ADAL" clId="{C56AE439-1D6E-4BF7-8AC4-4F96D752EE92}" dt="2020-01-24T15:27:13.699" v="1161" actId="26606"/>
          <ac:spMkLst>
            <pc:docMk/>
            <pc:sldMk cId="424776008" sldId="261"/>
            <ac:spMk id="3" creationId="{D1280293-D4E5-4992-A0FD-C6CA01001A2C}"/>
          </ac:spMkLst>
        </pc:spChg>
        <pc:spChg chg="add del">
          <ac:chgData name="Dominic Wüthrich" userId="cab57f28-4a2b-4ee6-890e-96b8ebc5abe5" providerId="ADAL" clId="{C56AE439-1D6E-4BF7-8AC4-4F96D752EE92}" dt="2020-01-24T15:29:02.281" v="1184" actId="26606"/>
          <ac:spMkLst>
            <pc:docMk/>
            <pc:sldMk cId="424776008" sldId="261"/>
            <ac:spMk id="9" creationId="{809C0BCD-BEE9-423F-A51C-BCCD8E5EAADA}"/>
          </ac:spMkLst>
        </pc:spChg>
        <pc:spChg chg="add del">
          <ac:chgData name="Dominic Wüthrich" userId="cab57f28-4a2b-4ee6-890e-96b8ebc5abe5" providerId="ADAL" clId="{C56AE439-1D6E-4BF7-8AC4-4F96D752EE92}" dt="2020-01-24T15:29:02.281" v="1184" actId="26606"/>
          <ac:spMkLst>
            <pc:docMk/>
            <pc:sldMk cId="424776008" sldId="261"/>
            <ac:spMk id="11" creationId="{9998D094-42B2-42BA-AA14-E8FBE073A5D8}"/>
          </ac:spMkLst>
        </pc:spChg>
        <pc:spChg chg="add del">
          <ac:chgData name="Dominic Wüthrich" userId="cab57f28-4a2b-4ee6-890e-96b8ebc5abe5" providerId="ADAL" clId="{C56AE439-1D6E-4BF7-8AC4-4F96D752EE92}" dt="2020-01-24T15:29:02.281" v="1184" actId="26606"/>
          <ac:spMkLst>
            <pc:docMk/>
            <pc:sldMk cId="424776008" sldId="261"/>
            <ac:spMk id="15" creationId="{63FE6F10-B3AD-4403-94CA-F5115528699D}"/>
          </ac:spMkLst>
        </pc:spChg>
        <pc:spChg chg="add del">
          <ac:chgData name="Dominic Wüthrich" userId="cab57f28-4a2b-4ee6-890e-96b8ebc5abe5" providerId="ADAL" clId="{C56AE439-1D6E-4BF7-8AC4-4F96D752EE92}" dt="2020-01-24T15:29:02.281" v="1184" actId="26606"/>
          <ac:spMkLst>
            <pc:docMk/>
            <pc:sldMk cId="424776008" sldId="261"/>
            <ac:spMk id="17" creationId="{364D6A39-A4F7-4B00-9F42-3BC67177DB1F}"/>
          </ac:spMkLst>
        </pc:spChg>
        <pc:spChg chg="add del">
          <ac:chgData name="Dominic Wüthrich" userId="cab57f28-4a2b-4ee6-890e-96b8ebc5abe5" providerId="ADAL" clId="{C56AE439-1D6E-4BF7-8AC4-4F96D752EE92}" dt="2020-01-24T15:29:02.281" v="1184" actId="26606"/>
          <ac:spMkLst>
            <pc:docMk/>
            <pc:sldMk cId="424776008" sldId="261"/>
            <ac:spMk id="21" creationId="{B5D0D97D-7911-4A25-88E2-4D81FD4AB294}"/>
          </ac:spMkLst>
        </pc:spChg>
        <pc:spChg chg="add del">
          <ac:chgData name="Dominic Wüthrich" userId="cab57f28-4a2b-4ee6-890e-96b8ebc5abe5" providerId="ADAL" clId="{C56AE439-1D6E-4BF7-8AC4-4F96D752EE92}" dt="2020-01-24T15:28:22.858" v="1175" actId="26606"/>
          <ac:spMkLst>
            <pc:docMk/>
            <pc:sldMk cId="424776008" sldId="261"/>
            <ac:spMk id="23" creationId="{DDB95FCF-AD96-482F-9FB8-CD95725E6EFF}"/>
          </ac:spMkLst>
        </pc:spChg>
        <pc:spChg chg="add del">
          <ac:chgData name="Dominic Wüthrich" userId="cab57f28-4a2b-4ee6-890e-96b8ebc5abe5" providerId="ADAL" clId="{C56AE439-1D6E-4BF7-8AC4-4F96D752EE92}" dt="2020-01-24T15:28:07.417" v="1168" actId="26606"/>
          <ac:spMkLst>
            <pc:docMk/>
            <pc:sldMk cId="424776008" sldId="261"/>
            <ac:spMk id="25" creationId="{39AD7484-D42D-4EB0-B2F7-F5F1CED55AD8}"/>
          </ac:spMkLst>
        </pc:spChg>
        <pc:spChg chg="add del">
          <ac:chgData name="Dominic Wüthrich" userId="cab57f28-4a2b-4ee6-890e-96b8ebc5abe5" providerId="ADAL" clId="{C56AE439-1D6E-4BF7-8AC4-4F96D752EE92}" dt="2020-01-24T15:28:22.858" v="1175" actId="26606"/>
          <ac:spMkLst>
            <pc:docMk/>
            <pc:sldMk cId="424776008" sldId="261"/>
            <ac:spMk id="26" creationId="{79CBD3C9-4E66-426D-948E-7CF4778107E8}"/>
          </ac:spMkLst>
        </pc:spChg>
        <pc:spChg chg="add del">
          <ac:chgData name="Dominic Wüthrich" userId="cab57f28-4a2b-4ee6-890e-96b8ebc5abe5" providerId="ADAL" clId="{C56AE439-1D6E-4BF7-8AC4-4F96D752EE92}" dt="2020-01-24T15:28:22.858" v="1175" actId="26606"/>
          <ac:spMkLst>
            <pc:docMk/>
            <pc:sldMk cId="424776008" sldId="261"/>
            <ac:spMk id="27" creationId="{6EF21389-A1DE-4EF4-BA43-0D21F5EFA900}"/>
          </ac:spMkLst>
        </pc:spChg>
        <pc:spChg chg="add del">
          <ac:chgData name="Dominic Wüthrich" userId="cab57f28-4a2b-4ee6-890e-96b8ebc5abe5" providerId="ADAL" clId="{C56AE439-1D6E-4BF7-8AC4-4F96D752EE92}" dt="2020-01-24T15:28:07.417" v="1168" actId="26606"/>
          <ac:spMkLst>
            <pc:docMk/>
            <pc:sldMk cId="424776008" sldId="261"/>
            <ac:spMk id="28" creationId="{F5E52E17-DE31-4BC9-9409-C84E25C68A6E}"/>
          </ac:spMkLst>
        </pc:spChg>
        <pc:spChg chg="add del">
          <ac:chgData name="Dominic Wüthrich" userId="cab57f28-4a2b-4ee6-890e-96b8ebc5abe5" providerId="ADAL" clId="{C56AE439-1D6E-4BF7-8AC4-4F96D752EE92}" dt="2020-01-24T15:29:02.271" v="1183" actId="26606"/>
          <ac:spMkLst>
            <pc:docMk/>
            <pc:sldMk cId="424776008" sldId="261"/>
            <ac:spMk id="29" creationId="{79CBD3C9-4E66-426D-948E-7CF4778107E8}"/>
          </ac:spMkLst>
        </pc:spChg>
        <pc:spChg chg="add del">
          <ac:chgData name="Dominic Wüthrich" userId="cab57f28-4a2b-4ee6-890e-96b8ebc5abe5" providerId="ADAL" clId="{C56AE439-1D6E-4BF7-8AC4-4F96D752EE92}" dt="2020-01-24T15:28:07.417" v="1168" actId="26606"/>
          <ac:spMkLst>
            <pc:docMk/>
            <pc:sldMk cId="424776008" sldId="261"/>
            <ac:spMk id="30" creationId="{9CCE7D60-361C-425C-BBC0-DE906C069D06}"/>
          </ac:spMkLst>
        </pc:spChg>
        <pc:spChg chg="add del">
          <ac:chgData name="Dominic Wüthrich" userId="cab57f28-4a2b-4ee6-890e-96b8ebc5abe5" providerId="ADAL" clId="{C56AE439-1D6E-4BF7-8AC4-4F96D752EE92}" dt="2020-01-24T15:29:02.271" v="1183" actId="26606"/>
          <ac:spMkLst>
            <pc:docMk/>
            <pc:sldMk cId="424776008" sldId="261"/>
            <ac:spMk id="31" creationId="{DDB95FCF-AD96-482F-9FB8-CD95725E6EFF}"/>
          </ac:spMkLst>
        </pc:spChg>
        <pc:spChg chg="add del">
          <ac:chgData name="Dominic Wüthrich" userId="cab57f28-4a2b-4ee6-890e-96b8ebc5abe5" providerId="ADAL" clId="{C56AE439-1D6E-4BF7-8AC4-4F96D752EE92}" dt="2020-01-24T15:28:07.417" v="1168" actId="26606"/>
          <ac:spMkLst>
            <pc:docMk/>
            <pc:sldMk cId="424776008" sldId="261"/>
            <ac:spMk id="32" creationId="{F83F538E-BD48-4175-B531-31BEB1C57DC4}"/>
          </ac:spMkLst>
        </pc:spChg>
        <pc:spChg chg="add del">
          <ac:chgData name="Dominic Wüthrich" userId="cab57f28-4a2b-4ee6-890e-96b8ebc5abe5" providerId="ADAL" clId="{C56AE439-1D6E-4BF7-8AC4-4F96D752EE92}" dt="2020-01-24T15:28:22.858" v="1175" actId="26606"/>
          <ac:spMkLst>
            <pc:docMk/>
            <pc:sldMk cId="424776008" sldId="261"/>
            <ac:spMk id="34" creationId="{9FFFEF6E-0CEE-4323-A07F-58FDA5E06A4D}"/>
          </ac:spMkLst>
        </pc:spChg>
        <pc:spChg chg="add del">
          <ac:chgData name="Dominic Wüthrich" userId="cab57f28-4a2b-4ee6-890e-96b8ebc5abe5" providerId="ADAL" clId="{C56AE439-1D6E-4BF7-8AC4-4F96D752EE92}" dt="2020-01-24T15:29:02.271" v="1183" actId="26606"/>
          <ac:spMkLst>
            <pc:docMk/>
            <pc:sldMk cId="424776008" sldId="261"/>
            <ac:spMk id="35" creationId="{6EF21389-A1DE-4EF4-BA43-0D21F5EFA900}"/>
          </ac:spMkLst>
        </pc:spChg>
        <pc:spChg chg="add del">
          <ac:chgData name="Dominic Wüthrich" userId="cab57f28-4a2b-4ee6-890e-96b8ebc5abe5" providerId="ADAL" clId="{C56AE439-1D6E-4BF7-8AC4-4F96D752EE92}" dt="2020-01-24T15:29:02.271" v="1183" actId="26606"/>
          <ac:spMkLst>
            <pc:docMk/>
            <pc:sldMk cId="424776008" sldId="261"/>
            <ac:spMk id="37" creationId="{9FFFEF6E-0CEE-4323-A07F-58FDA5E06A4D}"/>
          </ac:spMkLst>
        </pc:spChg>
        <pc:spChg chg="add del">
          <ac:chgData name="Dominic Wüthrich" userId="cab57f28-4a2b-4ee6-890e-96b8ebc5abe5" providerId="ADAL" clId="{C56AE439-1D6E-4BF7-8AC4-4F96D752EE92}" dt="2020-01-24T15:28:22.858" v="1175" actId="26606"/>
          <ac:spMkLst>
            <pc:docMk/>
            <pc:sldMk cId="424776008" sldId="261"/>
            <ac:spMk id="38" creationId="{44D330D6-5765-4B60-A01C-C0E4DE444E4C}"/>
          </ac:spMkLst>
        </pc:spChg>
        <pc:spChg chg="add del">
          <ac:chgData name="Dominic Wüthrich" userId="cab57f28-4a2b-4ee6-890e-96b8ebc5abe5" providerId="ADAL" clId="{C56AE439-1D6E-4BF7-8AC4-4F96D752EE92}" dt="2020-01-24T15:28:37.511" v="1181" actId="26606"/>
          <ac:spMkLst>
            <pc:docMk/>
            <pc:sldMk cId="424776008" sldId="261"/>
            <ac:spMk id="40" creationId="{79CBD3C9-4E66-426D-948E-7CF4778107E8}"/>
          </ac:spMkLst>
        </pc:spChg>
        <pc:spChg chg="add del">
          <ac:chgData name="Dominic Wüthrich" userId="cab57f28-4a2b-4ee6-890e-96b8ebc5abe5" providerId="ADAL" clId="{C56AE439-1D6E-4BF7-8AC4-4F96D752EE92}" dt="2020-01-24T15:28:37.511" v="1181" actId="26606"/>
          <ac:spMkLst>
            <pc:docMk/>
            <pc:sldMk cId="424776008" sldId="261"/>
            <ac:spMk id="41" creationId="{DDB95FCF-AD96-482F-9FB8-CD95725E6EFF}"/>
          </ac:spMkLst>
        </pc:spChg>
        <pc:spChg chg="add del">
          <ac:chgData name="Dominic Wüthrich" userId="cab57f28-4a2b-4ee6-890e-96b8ebc5abe5" providerId="ADAL" clId="{C56AE439-1D6E-4BF7-8AC4-4F96D752EE92}" dt="2020-01-24T15:28:37.511" v="1181" actId="26606"/>
          <ac:spMkLst>
            <pc:docMk/>
            <pc:sldMk cId="424776008" sldId="261"/>
            <ac:spMk id="43" creationId="{2ED84DD6-8A68-4994-8094-8DDBE89BF353}"/>
          </ac:spMkLst>
        </pc:spChg>
        <pc:spChg chg="add del">
          <ac:chgData name="Dominic Wüthrich" userId="cab57f28-4a2b-4ee6-890e-96b8ebc5abe5" providerId="ADAL" clId="{C56AE439-1D6E-4BF7-8AC4-4F96D752EE92}" dt="2020-01-24T15:28:37.511" v="1181" actId="26606"/>
          <ac:spMkLst>
            <pc:docMk/>
            <pc:sldMk cId="424776008" sldId="261"/>
            <ac:spMk id="44" creationId="{176049D7-366E-4AC9-B689-460CC28F8E70}"/>
          </ac:spMkLst>
        </pc:spChg>
        <pc:spChg chg="add del">
          <ac:chgData name="Dominic Wüthrich" userId="cab57f28-4a2b-4ee6-890e-96b8ebc5abe5" providerId="ADAL" clId="{C56AE439-1D6E-4BF7-8AC4-4F96D752EE92}" dt="2020-01-24T15:28:37.511" v="1181" actId="26606"/>
          <ac:spMkLst>
            <pc:docMk/>
            <pc:sldMk cId="424776008" sldId="261"/>
            <ac:spMk id="46" creationId="{4AD45A04-4150-4943-BB06-EEEDDD73BFCE}"/>
          </ac:spMkLst>
        </pc:spChg>
        <pc:spChg chg="add del">
          <ac:chgData name="Dominic Wüthrich" userId="cab57f28-4a2b-4ee6-890e-96b8ebc5abe5" providerId="ADAL" clId="{C56AE439-1D6E-4BF7-8AC4-4F96D752EE92}" dt="2020-01-24T15:29:02.271" v="1183" actId="26606"/>
          <ac:spMkLst>
            <pc:docMk/>
            <pc:sldMk cId="424776008" sldId="261"/>
            <ac:spMk id="47" creationId="{44D330D6-5765-4B60-A01C-C0E4DE444E4C}"/>
          </ac:spMkLst>
        </pc:spChg>
        <pc:spChg chg="add del">
          <ac:chgData name="Dominic Wüthrich" userId="cab57f28-4a2b-4ee6-890e-96b8ebc5abe5" providerId="ADAL" clId="{C56AE439-1D6E-4BF7-8AC4-4F96D752EE92}" dt="2020-01-24T15:29:56.762" v="1198" actId="26606"/>
          <ac:spMkLst>
            <pc:docMk/>
            <pc:sldMk cId="424776008" sldId="261"/>
            <ac:spMk id="49" creationId="{BA2EA6A6-CD0C-4CFD-8EC2-AA44F9870331}"/>
          </ac:spMkLst>
        </pc:spChg>
        <pc:spChg chg="add mod">
          <ac:chgData name="Dominic Wüthrich" userId="cab57f28-4a2b-4ee6-890e-96b8ebc5abe5" providerId="ADAL" clId="{C56AE439-1D6E-4BF7-8AC4-4F96D752EE92}" dt="2020-01-24T15:44:38.923" v="1639" actId="14100"/>
          <ac:spMkLst>
            <pc:docMk/>
            <pc:sldMk cId="424776008" sldId="261"/>
            <ac:spMk id="50" creationId="{B61F8415-72D5-4DD9-9F45-534523FBDEB3}"/>
          </ac:spMkLst>
        </pc:spChg>
        <pc:spChg chg="add">
          <ac:chgData name="Dominic Wüthrich" userId="cab57f28-4a2b-4ee6-890e-96b8ebc5abe5" providerId="ADAL" clId="{C56AE439-1D6E-4BF7-8AC4-4F96D752EE92}" dt="2020-01-24T15:29:56.762" v="1198" actId="26606"/>
          <ac:spMkLst>
            <pc:docMk/>
            <pc:sldMk cId="424776008" sldId="261"/>
            <ac:spMk id="55" creationId="{BA2EA6A6-CD0C-4CFD-8EC2-AA44F9870331}"/>
          </ac:spMkLst>
        </pc:spChg>
        <pc:picChg chg="add mod ord">
          <ac:chgData name="Dominic Wüthrich" userId="cab57f28-4a2b-4ee6-890e-96b8ebc5abe5" providerId="ADAL" clId="{C56AE439-1D6E-4BF7-8AC4-4F96D752EE92}" dt="2020-01-24T15:40:39.222" v="1542" actId="108"/>
          <ac:picMkLst>
            <pc:docMk/>
            <pc:sldMk cId="424776008" sldId="261"/>
            <ac:picMk id="4" creationId="{021B2E96-2858-4FE0-9CF9-A023E7602FF7}"/>
          </ac:picMkLst>
        </pc:picChg>
        <pc:picChg chg="add del mod">
          <ac:chgData name="Dominic Wüthrich" userId="cab57f28-4a2b-4ee6-890e-96b8ebc5abe5" providerId="ADAL" clId="{C56AE439-1D6E-4BF7-8AC4-4F96D752EE92}" dt="2020-01-24T15:28:15.233" v="1171" actId="21"/>
          <ac:picMkLst>
            <pc:docMk/>
            <pc:sldMk cId="424776008" sldId="261"/>
            <ac:picMk id="5" creationId="{457C9C67-D373-4BB7-9708-363053546928}"/>
          </ac:picMkLst>
        </pc:picChg>
        <pc:picChg chg="add del mod">
          <ac:chgData name="Dominic Wüthrich" userId="cab57f28-4a2b-4ee6-890e-96b8ebc5abe5" providerId="ADAL" clId="{C56AE439-1D6E-4BF7-8AC4-4F96D752EE92}" dt="2020-01-24T15:32:58.738" v="1268" actId="21"/>
          <ac:picMkLst>
            <pc:docMk/>
            <pc:sldMk cId="424776008" sldId="261"/>
            <ac:picMk id="6" creationId="{E2B58FE9-C8A5-41C8-981D-F821AF2845D3}"/>
          </ac:picMkLst>
        </pc:picChg>
        <pc:picChg chg="add mod">
          <ac:chgData name="Dominic Wüthrich" userId="cab57f28-4a2b-4ee6-890e-96b8ebc5abe5" providerId="ADAL" clId="{C56AE439-1D6E-4BF7-8AC4-4F96D752EE92}" dt="2020-01-24T15:41:14.148" v="1551" actId="1076"/>
          <ac:picMkLst>
            <pc:docMk/>
            <pc:sldMk cId="424776008" sldId="261"/>
            <ac:picMk id="7" creationId="{F2C76176-99FE-4AED-B059-CD60A49953A0}"/>
          </ac:picMkLst>
        </pc:picChg>
        <pc:picChg chg="add mod">
          <ac:chgData name="Dominic Wüthrich" userId="cab57f28-4a2b-4ee6-890e-96b8ebc5abe5" providerId="ADAL" clId="{C56AE439-1D6E-4BF7-8AC4-4F96D752EE92}" dt="2020-01-24T15:41:18.109" v="1552" actId="1076"/>
          <ac:picMkLst>
            <pc:docMk/>
            <pc:sldMk cId="424776008" sldId="261"/>
            <ac:picMk id="8" creationId="{09BEB77B-385F-431C-B6E0-ED3492E38B3B}"/>
          </ac:picMkLst>
        </pc:picChg>
        <pc:picChg chg="add mod">
          <ac:chgData name="Dominic Wüthrich" userId="cab57f28-4a2b-4ee6-890e-96b8ebc5abe5" providerId="ADAL" clId="{C56AE439-1D6E-4BF7-8AC4-4F96D752EE92}" dt="2020-01-24T15:41:11.212" v="1550" actId="1076"/>
          <ac:picMkLst>
            <pc:docMk/>
            <pc:sldMk cId="424776008" sldId="261"/>
            <ac:picMk id="48" creationId="{1971B807-13DE-4043-9799-1AD3F22F624F}"/>
          </ac:picMkLst>
        </pc:picChg>
        <pc:cxnChg chg="add del">
          <ac:chgData name="Dominic Wüthrich" userId="cab57f28-4a2b-4ee6-890e-96b8ebc5abe5" providerId="ADAL" clId="{C56AE439-1D6E-4BF7-8AC4-4F96D752EE92}" dt="2020-01-24T15:29:02.281" v="1184" actId="26606"/>
          <ac:cxnSpMkLst>
            <pc:docMk/>
            <pc:sldMk cId="424776008" sldId="261"/>
            <ac:cxnSpMk id="13" creationId="{8465D64B-59F4-4BDC-B833-A17EF1E04697}"/>
          </ac:cxnSpMkLst>
        </pc:cxnChg>
        <pc:cxnChg chg="add del">
          <ac:chgData name="Dominic Wüthrich" userId="cab57f28-4a2b-4ee6-890e-96b8ebc5abe5" providerId="ADAL" clId="{C56AE439-1D6E-4BF7-8AC4-4F96D752EE92}" dt="2020-01-24T15:29:02.281" v="1184" actId="26606"/>
          <ac:cxnSpMkLst>
            <pc:docMk/>
            <pc:sldMk cId="424776008" sldId="261"/>
            <ac:cxnSpMk id="19" creationId="{13553ADF-88A1-4645-B819-890CA3DF7D5B}"/>
          </ac:cxnSpMkLst>
        </pc:cxnChg>
        <pc:cxnChg chg="add del">
          <ac:chgData name="Dominic Wüthrich" userId="cab57f28-4a2b-4ee6-890e-96b8ebc5abe5" providerId="ADAL" clId="{C56AE439-1D6E-4BF7-8AC4-4F96D752EE92}" dt="2020-01-24T15:28:22.858" v="1175" actId="26606"/>
          <ac:cxnSpMkLst>
            <pc:docMk/>
            <pc:sldMk cId="424776008" sldId="261"/>
            <ac:cxnSpMk id="24" creationId="{64EEEC00-AD80-4734-BEE6-04CBDEC830C9}"/>
          </ac:cxnSpMkLst>
        </pc:cxnChg>
        <pc:cxnChg chg="add del">
          <ac:chgData name="Dominic Wüthrich" userId="cab57f28-4a2b-4ee6-890e-96b8ebc5abe5" providerId="ADAL" clId="{C56AE439-1D6E-4BF7-8AC4-4F96D752EE92}" dt="2020-01-24T15:29:02.271" v="1183" actId="26606"/>
          <ac:cxnSpMkLst>
            <pc:docMk/>
            <pc:sldMk cId="424776008" sldId="261"/>
            <ac:cxnSpMk id="33" creationId="{64EEEC00-AD80-4734-BEE6-04CBDEC830C9}"/>
          </ac:cxnSpMkLst>
        </pc:cxnChg>
        <pc:cxnChg chg="add del">
          <ac:chgData name="Dominic Wüthrich" userId="cab57f28-4a2b-4ee6-890e-96b8ebc5abe5" providerId="ADAL" clId="{C56AE439-1D6E-4BF7-8AC4-4F96D752EE92}" dt="2020-01-24T15:28:22.858" v="1175" actId="26606"/>
          <ac:cxnSpMkLst>
            <pc:docMk/>
            <pc:sldMk cId="424776008" sldId="261"/>
            <ac:cxnSpMk id="36" creationId="{67A69A5B-FB7E-40C2-A416-68C80A100AEB}"/>
          </ac:cxnSpMkLst>
        </pc:cxnChg>
        <pc:cxnChg chg="add del">
          <ac:chgData name="Dominic Wüthrich" userId="cab57f28-4a2b-4ee6-890e-96b8ebc5abe5" providerId="ADAL" clId="{C56AE439-1D6E-4BF7-8AC4-4F96D752EE92}" dt="2020-01-24T15:29:02.271" v="1183" actId="26606"/>
          <ac:cxnSpMkLst>
            <pc:docMk/>
            <pc:sldMk cId="424776008" sldId="261"/>
            <ac:cxnSpMk id="39" creationId="{67A69A5B-FB7E-40C2-A416-68C80A100AEB}"/>
          </ac:cxnSpMkLst>
        </pc:cxnChg>
        <pc:cxnChg chg="add del">
          <ac:chgData name="Dominic Wüthrich" userId="cab57f28-4a2b-4ee6-890e-96b8ebc5abe5" providerId="ADAL" clId="{C56AE439-1D6E-4BF7-8AC4-4F96D752EE92}" dt="2020-01-24T15:28:37.511" v="1181" actId="26606"/>
          <ac:cxnSpMkLst>
            <pc:docMk/>
            <pc:sldMk cId="424776008" sldId="261"/>
            <ac:cxnSpMk id="42" creationId="{64EEEC00-AD80-4734-BEE6-04CBDEC830C9}"/>
          </ac:cxnSpMkLst>
        </pc:cxnChg>
        <pc:cxnChg chg="add del">
          <ac:chgData name="Dominic Wüthrich" userId="cab57f28-4a2b-4ee6-890e-96b8ebc5abe5" providerId="ADAL" clId="{C56AE439-1D6E-4BF7-8AC4-4F96D752EE92}" dt="2020-01-24T15:28:37.511" v="1181" actId="26606"/>
          <ac:cxnSpMkLst>
            <pc:docMk/>
            <pc:sldMk cId="424776008" sldId="261"/>
            <ac:cxnSpMk id="45" creationId="{BC9E91F8-C4AE-4EB0-8B76-FF3F3FC7183D}"/>
          </ac:cxnSpMkLst>
        </pc:cxnChg>
      </pc:sldChg>
      <pc:sldChg chg="addSp delSp modSp mod setBg">
        <pc:chgData name="Dominic Wüthrich" userId="cab57f28-4a2b-4ee6-890e-96b8ebc5abe5" providerId="ADAL" clId="{C56AE439-1D6E-4BF7-8AC4-4F96D752EE92}" dt="2020-01-24T15:48:02.327" v="1739" actId="20577"/>
        <pc:sldMkLst>
          <pc:docMk/>
          <pc:sldMk cId="3625470504" sldId="262"/>
        </pc:sldMkLst>
        <pc:spChg chg="mod">
          <ac:chgData name="Dominic Wüthrich" userId="cab57f28-4a2b-4ee6-890e-96b8ebc5abe5" providerId="ADAL" clId="{C56AE439-1D6E-4BF7-8AC4-4F96D752EE92}" dt="2020-01-24T15:48:02.327" v="1739" actId="20577"/>
          <ac:spMkLst>
            <pc:docMk/>
            <pc:sldMk cId="3625470504" sldId="262"/>
            <ac:spMk id="2" creationId="{8DDE0D17-78B3-493F-8E9D-E6C1CD01E817}"/>
          </ac:spMkLst>
        </pc:spChg>
        <pc:spChg chg="del mod ord">
          <ac:chgData name="Dominic Wüthrich" userId="cab57f28-4a2b-4ee6-890e-96b8ebc5abe5" providerId="ADAL" clId="{C56AE439-1D6E-4BF7-8AC4-4F96D752EE92}" dt="2020-01-24T15:47:49.595" v="1737" actId="26606"/>
          <ac:spMkLst>
            <pc:docMk/>
            <pc:sldMk cId="3625470504" sldId="262"/>
            <ac:spMk id="3" creationId="{D1280293-D4E5-4992-A0FD-C6CA01001A2C}"/>
          </ac:spMkLst>
        </pc:spChg>
        <pc:spChg chg="add">
          <ac:chgData name="Dominic Wüthrich" userId="cab57f28-4a2b-4ee6-890e-96b8ebc5abe5" providerId="ADAL" clId="{C56AE439-1D6E-4BF7-8AC4-4F96D752EE92}" dt="2020-01-24T15:47:49.595" v="1737" actId="26606"/>
          <ac:spMkLst>
            <pc:docMk/>
            <pc:sldMk cId="3625470504" sldId="262"/>
            <ac:spMk id="9" creationId="{79CBD3C9-4E66-426D-948E-7CF4778107E8}"/>
          </ac:spMkLst>
        </pc:spChg>
        <pc:spChg chg="add">
          <ac:chgData name="Dominic Wüthrich" userId="cab57f28-4a2b-4ee6-890e-96b8ebc5abe5" providerId="ADAL" clId="{C56AE439-1D6E-4BF7-8AC4-4F96D752EE92}" dt="2020-01-24T15:47:49.595" v="1737" actId="26606"/>
          <ac:spMkLst>
            <pc:docMk/>
            <pc:sldMk cId="3625470504" sldId="262"/>
            <ac:spMk id="11" creationId="{DDB95FCF-AD96-482F-9FB8-CD95725E6EFF}"/>
          </ac:spMkLst>
        </pc:spChg>
        <pc:spChg chg="add">
          <ac:chgData name="Dominic Wüthrich" userId="cab57f28-4a2b-4ee6-890e-96b8ebc5abe5" providerId="ADAL" clId="{C56AE439-1D6E-4BF7-8AC4-4F96D752EE92}" dt="2020-01-24T15:47:49.595" v="1737" actId="26606"/>
          <ac:spMkLst>
            <pc:docMk/>
            <pc:sldMk cId="3625470504" sldId="262"/>
            <ac:spMk id="17" creationId="{8A2FDFB1-2B6D-49EB-B6C0-FA923806E0AF}"/>
          </ac:spMkLst>
        </pc:spChg>
        <pc:picChg chg="add mod">
          <ac:chgData name="Dominic Wüthrich" userId="cab57f28-4a2b-4ee6-890e-96b8ebc5abe5" providerId="ADAL" clId="{C56AE439-1D6E-4BF7-8AC4-4F96D752EE92}" dt="2020-01-24T15:47:49.595" v="1737" actId="26606"/>
          <ac:picMkLst>
            <pc:docMk/>
            <pc:sldMk cId="3625470504" sldId="262"/>
            <ac:picMk id="4" creationId="{BCCDBA8B-FDE3-4E25-AE53-92F5FDD26C03}"/>
          </ac:picMkLst>
        </pc:picChg>
        <pc:cxnChg chg="add">
          <ac:chgData name="Dominic Wüthrich" userId="cab57f28-4a2b-4ee6-890e-96b8ebc5abe5" providerId="ADAL" clId="{C56AE439-1D6E-4BF7-8AC4-4F96D752EE92}" dt="2020-01-24T15:47:49.595" v="1737" actId="26606"/>
          <ac:cxnSpMkLst>
            <pc:docMk/>
            <pc:sldMk cId="3625470504" sldId="262"/>
            <ac:cxnSpMk id="13" creationId="{64EEEC00-AD80-4734-BEE6-04CBDEC830C9}"/>
          </ac:cxnSpMkLst>
        </pc:cxnChg>
        <pc:cxnChg chg="add">
          <ac:chgData name="Dominic Wüthrich" userId="cab57f28-4a2b-4ee6-890e-96b8ebc5abe5" providerId="ADAL" clId="{C56AE439-1D6E-4BF7-8AC4-4F96D752EE92}" dt="2020-01-24T15:47:49.595" v="1737" actId="26606"/>
          <ac:cxnSpMkLst>
            <pc:docMk/>
            <pc:sldMk cId="3625470504" sldId="262"/>
            <ac:cxnSpMk id="15" creationId="{6C6896D1-BFB1-4C84-82DD-31073BED3F03}"/>
          </ac:cxnSpMkLst>
        </pc:cxnChg>
      </pc:sldChg>
      <pc:sldChg chg="modSp">
        <pc:chgData name="Dominic Wüthrich" userId="cab57f28-4a2b-4ee6-890e-96b8ebc5abe5" providerId="ADAL" clId="{C56AE439-1D6E-4BF7-8AC4-4F96D752EE92}" dt="2020-01-24T15:52:34.610" v="1883" actId="20577"/>
        <pc:sldMkLst>
          <pc:docMk/>
          <pc:sldMk cId="2025658394" sldId="263"/>
        </pc:sldMkLst>
        <pc:spChg chg="mod">
          <ac:chgData name="Dominic Wüthrich" userId="cab57f28-4a2b-4ee6-890e-96b8ebc5abe5" providerId="ADAL" clId="{C56AE439-1D6E-4BF7-8AC4-4F96D752EE92}" dt="2020-01-24T15:15:29.584" v="378" actId="6549"/>
          <ac:spMkLst>
            <pc:docMk/>
            <pc:sldMk cId="2025658394" sldId="263"/>
            <ac:spMk id="2" creationId="{8DDE0D17-78B3-493F-8E9D-E6C1CD01E817}"/>
          </ac:spMkLst>
        </pc:spChg>
        <pc:spChg chg="mod">
          <ac:chgData name="Dominic Wüthrich" userId="cab57f28-4a2b-4ee6-890e-96b8ebc5abe5" providerId="ADAL" clId="{C56AE439-1D6E-4BF7-8AC4-4F96D752EE92}" dt="2020-01-24T15:52:34.610" v="1883" actId="20577"/>
          <ac:spMkLst>
            <pc:docMk/>
            <pc:sldMk cId="2025658394" sldId="263"/>
            <ac:spMk id="3" creationId="{D1280293-D4E5-4992-A0FD-C6CA01001A2C}"/>
          </ac:spMkLst>
        </pc:spChg>
      </pc:sldChg>
      <pc:sldChg chg="delSp modSp">
        <pc:chgData name="Dominic Wüthrich" userId="cab57f28-4a2b-4ee6-890e-96b8ebc5abe5" providerId="ADAL" clId="{C56AE439-1D6E-4BF7-8AC4-4F96D752EE92}" dt="2020-01-24T16:04:28.040" v="2452" actId="20577"/>
        <pc:sldMkLst>
          <pc:docMk/>
          <pc:sldMk cId="252954491" sldId="264"/>
        </pc:sldMkLst>
        <pc:spChg chg="mod">
          <ac:chgData name="Dominic Wüthrich" userId="cab57f28-4a2b-4ee6-890e-96b8ebc5abe5" providerId="ADAL" clId="{C56AE439-1D6E-4BF7-8AC4-4F96D752EE92}" dt="2020-01-24T15:15:40.562" v="385" actId="6549"/>
          <ac:spMkLst>
            <pc:docMk/>
            <pc:sldMk cId="252954491" sldId="264"/>
            <ac:spMk id="2" creationId="{8DDE0D17-78B3-493F-8E9D-E6C1CD01E817}"/>
          </ac:spMkLst>
        </pc:spChg>
        <pc:spChg chg="mod">
          <ac:chgData name="Dominic Wüthrich" userId="cab57f28-4a2b-4ee6-890e-96b8ebc5abe5" providerId="ADAL" clId="{C56AE439-1D6E-4BF7-8AC4-4F96D752EE92}" dt="2020-01-24T16:04:28.040" v="2452" actId="20577"/>
          <ac:spMkLst>
            <pc:docMk/>
            <pc:sldMk cId="252954491" sldId="264"/>
            <ac:spMk id="3" creationId="{D1280293-D4E5-4992-A0FD-C6CA01001A2C}"/>
          </ac:spMkLst>
        </pc:spChg>
        <pc:picChg chg="del">
          <ac:chgData name="Dominic Wüthrich" userId="cab57f28-4a2b-4ee6-890e-96b8ebc5abe5" providerId="ADAL" clId="{C56AE439-1D6E-4BF7-8AC4-4F96D752EE92}" dt="2020-01-24T15:15:34.983" v="379" actId="478"/>
          <ac:picMkLst>
            <pc:docMk/>
            <pc:sldMk cId="252954491" sldId="264"/>
            <ac:picMk id="4" creationId="{A429FF0D-0689-4BE5-9B43-57D7E002C236}"/>
          </ac:picMkLst>
        </pc:picChg>
      </pc:sldChg>
      <pc:sldChg chg="addSp delSp modSp mod setBg">
        <pc:chgData name="Dominic Wüthrich" userId="cab57f28-4a2b-4ee6-890e-96b8ebc5abe5" providerId="ADAL" clId="{C56AE439-1D6E-4BF7-8AC4-4F96D752EE92}" dt="2020-01-24T16:05:01.474" v="2455" actId="478"/>
        <pc:sldMkLst>
          <pc:docMk/>
          <pc:sldMk cId="4070586518" sldId="265"/>
        </pc:sldMkLst>
        <pc:spChg chg="mod ord">
          <ac:chgData name="Dominic Wüthrich" userId="cab57f28-4a2b-4ee6-890e-96b8ebc5abe5" providerId="ADAL" clId="{C56AE439-1D6E-4BF7-8AC4-4F96D752EE92}" dt="2020-01-24T16:04:52.082" v="2453" actId="26606"/>
          <ac:spMkLst>
            <pc:docMk/>
            <pc:sldMk cId="4070586518" sldId="265"/>
            <ac:spMk id="2" creationId="{B099F41D-5789-4552-8DFE-5A88CCAB663E}"/>
          </ac:spMkLst>
        </pc:spChg>
        <pc:spChg chg="del">
          <ac:chgData name="Dominic Wüthrich" userId="cab57f28-4a2b-4ee6-890e-96b8ebc5abe5" providerId="ADAL" clId="{C56AE439-1D6E-4BF7-8AC4-4F96D752EE92}" dt="2020-01-24T16:04:52.082" v="2453" actId="26606"/>
          <ac:spMkLst>
            <pc:docMk/>
            <pc:sldMk cId="4070586518" sldId="265"/>
            <ac:spMk id="3" creationId="{AB94029F-A161-4BA2-AF31-148142DBB18F}"/>
          </ac:spMkLst>
        </pc:spChg>
        <pc:spChg chg="add del mod">
          <ac:chgData name="Dominic Wüthrich" userId="cab57f28-4a2b-4ee6-890e-96b8ebc5abe5" providerId="ADAL" clId="{C56AE439-1D6E-4BF7-8AC4-4F96D752EE92}" dt="2020-01-24T16:05:01.474" v="2455" actId="478"/>
          <ac:spMkLst>
            <pc:docMk/>
            <pc:sldMk cId="4070586518" sldId="265"/>
            <ac:spMk id="6" creationId="{A8189899-E944-486B-A0A7-B00F694F261C}"/>
          </ac:spMkLst>
        </pc:spChg>
        <pc:spChg chg="add">
          <ac:chgData name="Dominic Wüthrich" userId="cab57f28-4a2b-4ee6-890e-96b8ebc5abe5" providerId="ADAL" clId="{C56AE439-1D6E-4BF7-8AC4-4F96D752EE92}" dt="2020-01-24T16:04:52.082" v="2453" actId="26606"/>
          <ac:spMkLst>
            <pc:docMk/>
            <pc:sldMk cId="4070586518" sldId="265"/>
            <ac:spMk id="10" creationId="{809C0BCD-BEE9-423F-A51C-BCCD8E5EAADA}"/>
          </ac:spMkLst>
        </pc:spChg>
        <pc:spChg chg="add">
          <ac:chgData name="Dominic Wüthrich" userId="cab57f28-4a2b-4ee6-890e-96b8ebc5abe5" providerId="ADAL" clId="{C56AE439-1D6E-4BF7-8AC4-4F96D752EE92}" dt="2020-01-24T16:04:52.082" v="2453" actId="26606"/>
          <ac:spMkLst>
            <pc:docMk/>
            <pc:sldMk cId="4070586518" sldId="265"/>
            <ac:spMk id="12" creationId="{9998D094-42B2-42BA-AA14-E8FBE073A5D8}"/>
          </ac:spMkLst>
        </pc:spChg>
        <pc:spChg chg="add">
          <ac:chgData name="Dominic Wüthrich" userId="cab57f28-4a2b-4ee6-890e-96b8ebc5abe5" providerId="ADAL" clId="{C56AE439-1D6E-4BF7-8AC4-4F96D752EE92}" dt="2020-01-24T16:04:52.082" v="2453" actId="26606"/>
          <ac:spMkLst>
            <pc:docMk/>
            <pc:sldMk cId="4070586518" sldId="265"/>
            <ac:spMk id="16" creationId="{E7818327-9D44-4214-BEC7-F7463A8BDE7B}"/>
          </ac:spMkLst>
        </pc:spChg>
        <pc:picChg chg="add del mod">
          <ac:chgData name="Dominic Wüthrich" userId="cab57f28-4a2b-4ee6-890e-96b8ebc5abe5" providerId="ADAL" clId="{C56AE439-1D6E-4BF7-8AC4-4F96D752EE92}" dt="2020-01-24T16:05:01.474" v="2455" actId="478"/>
          <ac:picMkLst>
            <pc:docMk/>
            <pc:sldMk cId="4070586518" sldId="265"/>
            <ac:picMk id="5" creationId="{4A82C3B8-918F-4E51-B98A-920A8FC26983}"/>
          </ac:picMkLst>
        </pc:picChg>
        <pc:cxnChg chg="add">
          <ac:chgData name="Dominic Wüthrich" userId="cab57f28-4a2b-4ee6-890e-96b8ebc5abe5" providerId="ADAL" clId="{C56AE439-1D6E-4BF7-8AC4-4F96D752EE92}" dt="2020-01-24T16:04:52.082" v="2453" actId="26606"/>
          <ac:cxnSpMkLst>
            <pc:docMk/>
            <pc:sldMk cId="4070586518" sldId="265"/>
            <ac:cxnSpMk id="14" creationId="{8465D64B-59F4-4BDC-B833-A17EF1E04697}"/>
          </ac:cxnSpMkLst>
        </pc:cxnChg>
        <pc:cxnChg chg="add">
          <ac:chgData name="Dominic Wüthrich" userId="cab57f28-4a2b-4ee6-890e-96b8ebc5abe5" providerId="ADAL" clId="{C56AE439-1D6E-4BF7-8AC4-4F96D752EE92}" dt="2020-01-24T16:04:52.082" v="2453" actId="26606"/>
          <ac:cxnSpMkLst>
            <pc:docMk/>
            <pc:sldMk cId="4070586518" sldId="265"/>
            <ac:cxnSpMk id="18" creationId="{F896B7D9-8894-4E5C-8DCF-35BECF8D365A}"/>
          </ac:cxnSpMkLst>
        </pc:cxnChg>
      </pc:sldChg>
      <pc:sldChg chg="addSp delSp modSp mod setBg">
        <pc:chgData name="Dominic Wüthrich" userId="cab57f28-4a2b-4ee6-890e-96b8ebc5abe5" providerId="ADAL" clId="{C56AE439-1D6E-4BF7-8AC4-4F96D752EE92}" dt="2020-01-24T16:05:27.768" v="2462" actId="732"/>
        <pc:sldMkLst>
          <pc:docMk/>
          <pc:sldMk cId="3525106547" sldId="266"/>
        </pc:sldMkLst>
        <pc:spChg chg="mod ord">
          <ac:chgData name="Dominic Wüthrich" userId="cab57f28-4a2b-4ee6-890e-96b8ebc5abe5" providerId="ADAL" clId="{C56AE439-1D6E-4BF7-8AC4-4F96D752EE92}" dt="2020-01-24T16:05:20.955" v="2460" actId="26606"/>
          <ac:spMkLst>
            <pc:docMk/>
            <pc:sldMk cId="3525106547" sldId="266"/>
            <ac:spMk id="2" creationId="{4CD282EA-625B-4936-9F1E-09804BD0A8FD}"/>
          </ac:spMkLst>
        </pc:spChg>
        <pc:spChg chg="add del">
          <ac:chgData name="Dominic Wüthrich" userId="cab57f28-4a2b-4ee6-890e-96b8ebc5abe5" providerId="ADAL" clId="{C56AE439-1D6E-4BF7-8AC4-4F96D752EE92}" dt="2020-01-24T16:05:20.955" v="2460" actId="26606"/>
          <ac:spMkLst>
            <pc:docMk/>
            <pc:sldMk cId="3525106547" sldId="266"/>
            <ac:spMk id="3" creationId="{93E60D98-0B97-4C89-85D4-89DDB9F78878}"/>
          </ac:spMkLst>
        </pc:spChg>
        <pc:spChg chg="add del">
          <ac:chgData name="Dominic Wüthrich" userId="cab57f28-4a2b-4ee6-890e-96b8ebc5abe5" providerId="ADAL" clId="{C56AE439-1D6E-4BF7-8AC4-4F96D752EE92}" dt="2020-01-24T16:05:19.779" v="2457" actId="26606"/>
          <ac:spMkLst>
            <pc:docMk/>
            <pc:sldMk cId="3525106547" sldId="266"/>
            <ac:spMk id="10" creationId="{809C0BCD-BEE9-423F-A51C-BCCD8E5EAADA}"/>
          </ac:spMkLst>
        </pc:spChg>
        <pc:spChg chg="add del">
          <ac:chgData name="Dominic Wüthrich" userId="cab57f28-4a2b-4ee6-890e-96b8ebc5abe5" providerId="ADAL" clId="{C56AE439-1D6E-4BF7-8AC4-4F96D752EE92}" dt="2020-01-24T16:05:19.779" v="2457" actId="26606"/>
          <ac:spMkLst>
            <pc:docMk/>
            <pc:sldMk cId="3525106547" sldId="266"/>
            <ac:spMk id="12" creationId="{9998D094-42B2-42BA-AA14-E8FBE073A5D8}"/>
          </ac:spMkLst>
        </pc:spChg>
        <pc:spChg chg="add del">
          <ac:chgData name="Dominic Wüthrich" userId="cab57f28-4a2b-4ee6-890e-96b8ebc5abe5" providerId="ADAL" clId="{C56AE439-1D6E-4BF7-8AC4-4F96D752EE92}" dt="2020-01-24T16:05:19.779" v="2457" actId="26606"/>
          <ac:spMkLst>
            <pc:docMk/>
            <pc:sldMk cId="3525106547" sldId="266"/>
            <ac:spMk id="16" creationId="{E7818327-9D44-4214-BEC7-F7463A8BDE7B}"/>
          </ac:spMkLst>
        </pc:spChg>
        <pc:spChg chg="add del">
          <ac:chgData name="Dominic Wüthrich" userId="cab57f28-4a2b-4ee6-890e-96b8ebc5abe5" providerId="ADAL" clId="{C56AE439-1D6E-4BF7-8AC4-4F96D752EE92}" dt="2020-01-24T16:05:20.939" v="2459" actId="26606"/>
          <ac:spMkLst>
            <pc:docMk/>
            <pc:sldMk cId="3525106547" sldId="266"/>
            <ac:spMk id="21" creationId="{79CBD3C9-4E66-426D-948E-7CF4778107E8}"/>
          </ac:spMkLst>
        </pc:spChg>
        <pc:spChg chg="add del">
          <ac:chgData name="Dominic Wüthrich" userId="cab57f28-4a2b-4ee6-890e-96b8ebc5abe5" providerId="ADAL" clId="{C56AE439-1D6E-4BF7-8AC4-4F96D752EE92}" dt="2020-01-24T16:05:20.939" v="2459" actId="26606"/>
          <ac:spMkLst>
            <pc:docMk/>
            <pc:sldMk cId="3525106547" sldId="266"/>
            <ac:spMk id="22" creationId="{4AD45A04-4150-4943-BB06-EEEDDD73BFCE}"/>
          </ac:spMkLst>
        </pc:spChg>
        <pc:spChg chg="add del">
          <ac:chgData name="Dominic Wüthrich" userId="cab57f28-4a2b-4ee6-890e-96b8ebc5abe5" providerId="ADAL" clId="{C56AE439-1D6E-4BF7-8AC4-4F96D752EE92}" dt="2020-01-24T16:05:20.939" v="2459" actId="26606"/>
          <ac:spMkLst>
            <pc:docMk/>
            <pc:sldMk cId="3525106547" sldId="266"/>
            <ac:spMk id="23" creationId="{DDB95FCF-AD96-482F-9FB8-CD95725E6EFF}"/>
          </ac:spMkLst>
        </pc:spChg>
        <pc:spChg chg="add del">
          <ac:chgData name="Dominic Wüthrich" userId="cab57f28-4a2b-4ee6-890e-96b8ebc5abe5" providerId="ADAL" clId="{C56AE439-1D6E-4BF7-8AC4-4F96D752EE92}" dt="2020-01-24T16:05:20.939" v="2459" actId="26606"/>
          <ac:spMkLst>
            <pc:docMk/>
            <pc:sldMk cId="3525106547" sldId="266"/>
            <ac:spMk id="25" creationId="{2ED84DD6-8A68-4994-8094-8DDBE89BF353}"/>
          </ac:spMkLst>
        </pc:spChg>
        <pc:spChg chg="add del">
          <ac:chgData name="Dominic Wüthrich" userId="cab57f28-4a2b-4ee6-890e-96b8ebc5abe5" providerId="ADAL" clId="{C56AE439-1D6E-4BF7-8AC4-4F96D752EE92}" dt="2020-01-24T16:05:20.939" v="2459" actId="26606"/>
          <ac:spMkLst>
            <pc:docMk/>
            <pc:sldMk cId="3525106547" sldId="266"/>
            <ac:spMk id="26" creationId="{176049D7-366E-4AC9-B689-460CC28F8E70}"/>
          </ac:spMkLst>
        </pc:spChg>
        <pc:spChg chg="add">
          <ac:chgData name="Dominic Wüthrich" userId="cab57f28-4a2b-4ee6-890e-96b8ebc5abe5" providerId="ADAL" clId="{C56AE439-1D6E-4BF7-8AC4-4F96D752EE92}" dt="2020-01-24T16:05:20.955" v="2460" actId="26606"/>
          <ac:spMkLst>
            <pc:docMk/>
            <pc:sldMk cId="3525106547" sldId="266"/>
            <ac:spMk id="28" creationId="{79CBD3C9-4E66-426D-948E-7CF4778107E8}"/>
          </ac:spMkLst>
        </pc:spChg>
        <pc:spChg chg="add">
          <ac:chgData name="Dominic Wüthrich" userId="cab57f28-4a2b-4ee6-890e-96b8ebc5abe5" providerId="ADAL" clId="{C56AE439-1D6E-4BF7-8AC4-4F96D752EE92}" dt="2020-01-24T16:05:20.955" v="2460" actId="26606"/>
          <ac:spMkLst>
            <pc:docMk/>
            <pc:sldMk cId="3525106547" sldId="266"/>
            <ac:spMk id="29" creationId="{DDB95FCF-AD96-482F-9FB8-CD95725E6EFF}"/>
          </ac:spMkLst>
        </pc:spChg>
        <pc:spChg chg="add">
          <ac:chgData name="Dominic Wüthrich" userId="cab57f28-4a2b-4ee6-890e-96b8ebc5abe5" providerId="ADAL" clId="{C56AE439-1D6E-4BF7-8AC4-4F96D752EE92}" dt="2020-01-24T16:05:20.955" v="2460" actId="26606"/>
          <ac:spMkLst>
            <pc:docMk/>
            <pc:sldMk cId="3525106547" sldId="266"/>
            <ac:spMk id="31" creationId="{24AF37F0-1E8F-443E-AA28-4BC6348204B4}"/>
          </ac:spMkLst>
        </pc:spChg>
        <pc:spChg chg="add">
          <ac:chgData name="Dominic Wüthrich" userId="cab57f28-4a2b-4ee6-890e-96b8ebc5abe5" providerId="ADAL" clId="{C56AE439-1D6E-4BF7-8AC4-4F96D752EE92}" dt="2020-01-24T16:05:20.955" v="2460" actId="26606"/>
          <ac:spMkLst>
            <pc:docMk/>
            <pc:sldMk cId="3525106547" sldId="266"/>
            <ac:spMk id="32" creationId="{3DBE9D54-6250-40F2-A23A-F9CEBF5F9196}"/>
          </ac:spMkLst>
        </pc:spChg>
        <pc:picChg chg="mod modCrop">
          <ac:chgData name="Dominic Wüthrich" userId="cab57f28-4a2b-4ee6-890e-96b8ebc5abe5" providerId="ADAL" clId="{C56AE439-1D6E-4BF7-8AC4-4F96D752EE92}" dt="2020-01-24T16:05:27.768" v="2462" actId="732"/>
          <ac:picMkLst>
            <pc:docMk/>
            <pc:sldMk cId="3525106547" sldId="266"/>
            <ac:picMk id="5" creationId="{00B80AF0-E162-46EF-8294-E910ABBA05FE}"/>
          </ac:picMkLst>
        </pc:picChg>
        <pc:cxnChg chg="add del">
          <ac:chgData name="Dominic Wüthrich" userId="cab57f28-4a2b-4ee6-890e-96b8ebc5abe5" providerId="ADAL" clId="{C56AE439-1D6E-4BF7-8AC4-4F96D752EE92}" dt="2020-01-24T16:05:19.779" v="2457" actId="26606"/>
          <ac:cxnSpMkLst>
            <pc:docMk/>
            <pc:sldMk cId="3525106547" sldId="266"/>
            <ac:cxnSpMk id="14" creationId="{8465D64B-59F4-4BDC-B833-A17EF1E04697}"/>
          </ac:cxnSpMkLst>
        </pc:cxnChg>
        <pc:cxnChg chg="add del">
          <ac:chgData name="Dominic Wüthrich" userId="cab57f28-4a2b-4ee6-890e-96b8ebc5abe5" providerId="ADAL" clId="{C56AE439-1D6E-4BF7-8AC4-4F96D752EE92}" dt="2020-01-24T16:05:19.779" v="2457" actId="26606"/>
          <ac:cxnSpMkLst>
            <pc:docMk/>
            <pc:sldMk cId="3525106547" sldId="266"/>
            <ac:cxnSpMk id="18" creationId="{F896B7D9-8894-4E5C-8DCF-35BECF8D365A}"/>
          </ac:cxnSpMkLst>
        </pc:cxnChg>
        <pc:cxnChg chg="add del">
          <ac:chgData name="Dominic Wüthrich" userId="cab57f28-4a2b-4ee6-890e-96b8ebc5abe5" providerId="ADAL" clId="{C56AE439-1D6E-4BF7-8AC4-4F96D752EE92}" dt="2020-01-24T16:05:20.939" v="2459" actId="26606"/>
          <ac:cxnSpMkLst>
            <pc:docMk/>
            <pc:sldMk cId="3525106547" sldId="266"/>
            <ac:cxnSpMk id="20" creationId="{BC9E91F8-C4AE-4EB0-8B76-FF3F3FC7183D}"/>
          </ac:cxnSpMkLst>
        </pc:cxnChg>
        <pc:cxnChg chg="add del">
          <ac:chgData name="Dominic Wüthrich" userId="cab57f28-4a2b-4ee6-890e-96b8ebc5abe5" providerId="ADAL" clId="{C56AE439-1D6E-4BF7-8AC4-4F96D752EE92}" dt="2020-01-24T16:05:20.939" v="2459" actId="26606"/>
          <ac:cxnSpMkLst>
            <pc:docMk/>
            <pc:sldMk cId="3525106547" sldId="266"/>
            <ac:cxnSpMk id="24" creationId="{64EEEC00-AD80-4734-BEE6-04CBDEC830C9}"/>
          </ac:cxnSpMkLst>
        </pc:cxnChg>
        <pc:cxnChg chg="add">
          <ac:chgData name="Dominic Wüthrich" userId="cab57f28-4a2b-4ee6-890e-96b8ebc5abe5" providerId="ADAL" clId="{C56AE439-1D6E-4BF7-8AC4-4F96D752EE92}" dt="2020-01-24T16:05:20.955" v="2460" actId="26606"/>
          <ac:cxnSpMkLst>
            <pc:docMk/>
            <pc:sldMk cId="3525106547" sldId="266"/>
            <ac:cxnSpMk id="30" creationId="{64EEEC00-AD80-4734-BEE6-04CBDEC830C9}"/>
          </ac:cxnSpMkLst>
        </pc:cxnChg>
        <pc:cxnChg chg="add">
          <ac:chgData name="Dominic Wüthrich" userId="cab57f28-4a2b-4ee6-890e-96b8ebc5abe5" providerId="ADAL" clId="{C56AE439-1D6E-4BF7-8AC4-4F96D752EE92}" dt="2020-01-24T16:05:20.955" v="2460" actId="26606"/>
          <ac:cxnSpMkLst>
            <pc:docMk/>
            <pc:sldMk cId="3525106547" sldId="266"/>
            <ac:cxnSpMk id="33" creationId="{E46E6328-0D82-4747-8B39-60373321BB39}"/>
          </ac:cxnSpMkLst>
        </pc:cxnChg>
      </pc:sldChg>
      <pc:sldChg chg="addSp delSp modSp add">
        <pc:chgData name="Dominic Wüthrich" userId="cab57f28-4a2b-4ee6-890e-96b8ebc5abe5" providerId="ADAL" clId="{C56AE439-1D6E-4BF7-8AC4-4F96D752EE92}" dt="2020-01-24T15:43:58.094" v="1607" actId="108"/>
        <pc:sldMkLst>
          <pc:docMk/>
          <pc:sldMk cId="934539048" sldId="267"/>
        </pc:sldMkLst>
        <pc:spChg chg="mod">
          <ac:chgData name="Dominic Wüthrich" userId="cab57f28-4a2b-4ee6-890e-96b8ebc5abe5" providerId="ADAL" clId="{C56AE439-1D6E-4BF7-8AC4-4F96D752EE92}" dt="2020-01-24T15:35:06.973" v="1462" actId="20577"/>
          <ac:spMkLst>
            <pc:docMk/>
            <pc:sldMk cId="934539048" sldId="267"/>
            <ac:spMk id="2" creationId="{C304A8DC-E828-41F7-95C6-9E4E24BD568A}"/>
          </ac:spMkLst>
        </pc:spChg>
        <pc:picChg chg="add del mod">
          <ac:chgData name="Dominic Wüthrich" userId="cab57f28-4a2b-4ee6-890e-96b8ebc5abe5" providerId="ADAL" clId="{C56AE439-1D6E-4BF7-8AC4-4F96D752EE92}" dt="2020-01-24T15:32:07.359" v="1230" actId="21"/>
          <ac:picMkLst>
            <pc:docMk/>
            <pc:sldMk cId="934539048" sldId="267"/>
            <ac:picMk id="4" creationId="{D0C7437C-1CB5-4041-8121-02D718DBFFA7}"/>
          </ac:picMkLst>
        </pc:picChg>
        <pc:picChg chg="add mod">
          <ac:chgData name="Dominic Wüthrich" userId="cab57f28-4a2b-4ee6-890e-96b8ebc5abe5" providerId="ADAL" clId="{C56AE439-1D6E-4BF7-8AC4-4F96D752EE92}" dt="2020-01-24T15:43:58.094" v="1607" actId="108"/>
          <ac:picMkLst>
            <pc:docMk/>
            <pc:sldMk cId="934539048" sldId="267"/>
            <ac:picMk id="5" creationId="{52E528FA-3916-4A22-AA05-F3ACE63385E3}"/>
          </ac:picMkLst>
        </pc:picChg>
      </pc:sldChg>
      <pc:sldChg chg="addSp delSp modSp add mod setBg modAnim">
        <pc:chgData name="Dominic Wüthrich" userId="cab57f28-4a2b-4ee6-890e-96b8ebc5abe5" providerId="ADAL" clId="{C56AE439-1D6E-4BF7-8AC4-4F96D752EE92}" dt="2020-01-24T15:47:00.747" v="1726"/>
        <pc:sldMkLst>
          <pc:docMk/>
          <pc:sldMk cId="304728498" sldId="268"/>
        </pc:sldMkLst>
        <pc:spChg chg="mod">
          <ac:chgData name="Dominic Wüthrich" userId="cab57f28-4a2b-4ee6-890e-96b8ebc5abe5" providerId="ADAL" clId="{C56AE439-1D6E-4BF7-8AC4-4F96D752EE92}" dt="2020-01-24T15:43:32.460" v="1596" actId="26606"/>
          <ac:spMkLst>
            <pc:docMk/>
            <pc:sldMk cId="304728498" sldId="268"/>
            <ac:spMk id="2" creationId="{DF16D63A-BEFE-4A09-8F2C-0A4EA9C2E7AD}"/>
          </ac:spMkLst>
        </pc:spChg>
        <pc:spChg chg="del">
          <ac:chgData name="Dominic Wüthrich" userId="cab57f28-4a2b-4ee6-890e-96b8ebc5abe5" providerId="ADAL" clId="{C56AE439-1D6E-4BF7-8AC4-4F96D752EE92}" dt="2020-01-24T15:43:25.749" v="1593"/>
          <ac:spMkLst>
            <pc:docMk/>
            <pc:sldMk cId="304728498" sldId="268"/>
            <ac:spMk id="3" creationId="{5BC777F1-E375-48DB-8CBB-C3B61DB2C729}"/>
          </ac:spMkLst>
        </pc:spChg>
        <pc:spChg chg="add del">
          <ac:chgData name="Dominic Wüthrich" userId="cab57f28-4a2b-4ee6-890e-96b8ebc5abe5" providerId="ADAL" clId="{C56AE439-1D6E-4BF7-8AC4-4F96D752EE92}" dt="2020-01-24T15:43:32.453" v="1595" actId="26606"/>
          <ac:spMkLst>
            <pc:docMk/>
            <pc:sldMk cId="304728498" sldId="268"/>
            <ac:spMk id="8" creationId="{77BC8BDC-07C9-495B-8ACC-2BF20EE761B3}"/>
          </ac:spMkLst>
        </pc:spChg>
        <pc:spChg chg="add del">
          <ac:chgData name="Dominic Wüthrich" userId="cab57f28-4a2b-4ee6-890e-96b8ebc5abe5" providerId="ADAL" clId="{C56AE439-1D6E-4BF7-8AC4-4F96D752EE92}" dt="2020-01-24T15:43:32.453" v="1595" actId="26606"/>
          <ac:spMkLst>
            <pc:docMk/>
            <pc:sldMk cId="304728498" sldId="268"/>
            <ac:spMk id="11" creationId="{BA2EA6A6-CD0C-4CFD-8EC2-AA44F9870331}"/>
          </ac:spMkLst>
        </pc:spChg>
        <pc:spChg chg="add">
          <ac:chgData name="Dominic Wüthrich" userId="cab57f28-4a2b-4ee6-890e-96b8ebc5abe5" providerId="ADAL" clId="{C56AE439-1D6E-4BF7-8AC4-4F96D752EE92}" dt="2020-01-24T15:43:32.460" v="1596" actId="26606"/>
          <ac:spMkLst>
            <pc:docMk/>
            <pc:sldMk cId="304728498" sldId="268"/>
            <ac:spMk id="13" creationId="{E9271C28-7496-4447-8541-7B39F5E9480A}"/>
          </ac:spMkLst>
        </pc:spChg>
        <pc:spChg chg="add mod">
          <ac:chgData name="Dominic Wüthrich" userId="cab57f28-4a2b-4ee6-890e-96b8ebc5abe5" providerId="ADAL" clId="{C56AE439-1D6E-4BF7-8AC4-4F96D752EE92}" dt="2020-01-24T15:45:00.005" v="1703" actId="20577"/>
          <ac:spMkLst>
            <pc:docMk/>
            <pc:sldMk cId="304728498" sldId="268"/>
            <ac:spMk id="14" creationId="{9FBFD268-BD69-4AFF-ABFE-C1A86CECE88D}"/>
          </ac:spMkLst>
        </pc:spChg>
        <pc:picChg chg="add mod modCrop">
          <ac:chgData name="Dominic Wüthrich" userId="cab57f28-4a2b-4ee6-890e-96b8ebc5abe5" providerId="ADAL" clId="{C56AE439-1D6E-4BF7-8AC4-4F96D752EE92}" dt="2020-01-24T15:45:39.236" v="1708" actId="1076"/>
          <ac:picMkLst>
            <pc:docMk/>
            <pc:sldMk cId="304728498" sldId="268"/>
            <ac:picMk id="4" creationId="{A79C7DCC-9374-4F69-B7BA-FCCA8C51F273}"/>
          </ac:picMkLst>
        </pc:picChg>
        <pc:picChg chg="add mod">
          <ac:chgData name="Dominic Wüthrich" userId="cab57f28-4a2b-4ee6-890e-96b8ebc5abe5" providerId="ADAL" clId="{C56AE439-1D6E-4BF7-8AC4-4F96D752EE92}" dt="2020-01-24T15:46:12.266" v="1717" actId="1035"/>
          <ac:picMkLst>
            <pc:docMk/>
            <pc:sldMk cId="304728498" sldId="268"/>
            <ac:picMk id="5" creationId="{B33710BD-832E-4F97-888A-CFC1BB4EE026}"/>
          </ac:picMkLst>
        </pc:picChg>
      </pc:sldChg>
      <pc:sldChg chg="addSp delSp modSp add mod setBg modAnim">
        <pc:chgData name="Dominic Wüthrich" userId="cab57f28-4a2b-4ee6-890e-96b8ebc5abe5" providerId="ADAL" clId="{C56AE439-1D6E-4BF7-8AC4-4F96D752EE92}" dt="2020-01-24T16:01:48.405" v="1904"/>
        <pc:sldMkLst>
          <pc:docMk/>
          <pc:sldMk cId="118959345" sldId="269"/>
        </pc:sldMkLst>
        <pc:spChg chg="mod">
          <ac:chgData name="Dominic Wüthrich" userId="cab57f28-4a2b-4ee6-890e-96b8ebc5abe5" providerId="ADAL" clId="{C56AE439-1D6E-4BF7-8AC4-4F96D752EE92}" dt="2020-01-24T15:50:09.317" v="1769" actId="26606"/>
          <ac:spMkLst>
            <pc:docMk/>
            <pc:sldMk cId="118959345" sldId="269"/>
            <ac:spMk id="2" creationId="{87ACF12F-5829-4D8C-8454-FBDCC1AE9C99}"/>
          </ac:spMkLst>
        </pc:spChg>
        <pc:spChg chg="del">
          <ac:chgData name="Dominic Wüthrich" userId="cab57f28-4a2b-4ee6-890e-96b8ebc5abe5" providerId="ADAL" clId="{C56AE439-1D6E-4BF7-8AC4-4F96D752EE92}" dt="2020-01-24T15:50:09.317" v="1769" actId="26606"/>
          <ac:spMkLst>
            <pc:docMk/>
            <pc:sldMk cId="118959345" sldId="269"/>
            <ac:spMk id="3" creationId="{AEB49141-98E5-4205-A9F9-35F8C43E2DC6}"/>
          </ac:spMkLst>
        </pc:spChg>
        <pc:spChg chg="add">
          <ac:chgData name="Dominic Wüthrich" userId="cab57f28-4a2b-4ee6-890e-96b8ebc5abe5" providerId="ADAL" clId="{C56AE439-1D6E-4BF7-8AC4-4F96D752EE92}" dt="2020-01-24T15:50:09.317" v="1769" actId="26606"/>
          <ac:spMkLst>
            <pc:docMk/>
            <pc:sldMk cId="118959345" sldId="269"/>
            <ac:spMk id="9" creationId="{809C0BCD-BEE9-423F-A51C-BCCD8E5EAADA}"/>
          </ac:spMkLst>
        </pc:spChg>
        <pc:spChg chg="add">
          <ac:chgData name="Dominic Wüthrich" userId="cab57f28-4a2b-4ee6-890e-96b8ebc5abe5" providerId="ADAL" clId="{C56AE439-1D6E-4BF7-8AC4-4F96D752EE92}" dt="2020-01-24T15:50:09.317" v="1769" actId="26606"/>
          <ac:spMkLst>
            <pc:docMk/>
            <pc:sldMk cId="118959345" sldId="269"/>
            <ac:spMk id="11" creationId="{9998D094-42B2-42BA-AA14-E8FBE073A5D8}"/>
          </ac:spMkLst>
        </pc:spChg>
        <pc:spChg chg="add">
          <ac:chgData name="Dominic Wüthrich" userId="cab57f28-4a2b-4ee6-890e-96b8ebc5abe5" providerId="ADAL" clId="{C56AE439-1D6E-4BF7-8AC4-4F96D752EE92}" dt="2020-01-24T15:50:09.317" v="1769" actId="26606"/>
          <ac:spMkLst>
            <pc:docMk/>
            <pc:sldMk cId="118959345" sldId="269"/>
            <ac:spMk id="15" creationId="{63FE6F10-B3AD-4403-94CA-F5115528699D}"/>
          </ac:spMkLst>
        </pc:spChg>
        <pc:spChg chg="add">
          <ac:chgData name="Dominic Wüthrich" userId="cab57f28-4a2b-4ee6-890e-96b8ebc5abe5" providerId="ADAL" clId="{C56AE439-1D6E-4BF7-8AC4-4F96D752EE92}" dt="2020-01-24T15:50:09.317" v="1769" actId="26606"/>
          <ac:spMkLst>
            <pc:docMk/>
            <pc:sldMk cId="118959345" sldId="269"/>
            <ac:spMk id="17" creationId="{364D6A39-A4F7-4B00-9F42-3BC67177DB1F}"/>
          </ac:spMkLst>
        </pc:spChg>
        <pc:spChg chg="add">
          <ac:chgData name="Dominic Wüthrich" userId="cab57f28-4a2b-4ee6-890e-96b8ebc5abe5" providerId="ADAL" clId="{C56AE439-1D6E-4BF7-8AC4-4F96D752EE92}" dt="2020-01-24T15:50:09.317" v="1769" actId="26606"/>
          <ac:spMkLst>
            <pc:docMk/>
            <pc:sldMk cId="118959345" sldId="269"/>
            <ac:spMk id="21" creationId="{B5D0D97D-7911-4A25-88E2-4D81FD4AB294}"/>
          </ac:spMkLst>
        </pc:spChg>
        <pc:picChg chg="add mod">
          <ac:chgData name="Dominic Wüthrich" userId="cab57f28-4a2b-4ee6-890e-96b8ebc5abe5" providerId="ADAL" clId="{C56AE439-1D6E-4BF7-8AC4-4F96D752EE92}" dt="2020-01-24T16:00:56.461" v="1891" actId="962"/>
          <ac:picMkLst>
            <pc:docMk/>
            <pc:sldMk cId="118959345" sldId="269"/>
            <ac:picMk id="4" creationId="{05BF29BB-69DA-4882-8688-67988273736D}"/>
          </ac:picMkLst>
        </pc:picChg>
        <pc:picChg chg="add mod">
          <ac:chgData name="Dominic Wüthrich" userId="cab57f28-4a2b-4ee6-890e-96b8ebc5abe5" providerId="ADAL" clId="{C56AE439-1D6E-4BF7-8AC4-4F96D752EE92}" dt="2020-01-24T16:01:35.984" v="1899" actId="1076"/>
          <ac:picMkLst>
            <pc:docMk/>
            <pc:sldMk cId="118959345" sldId="269"/>
            <ac:picMk id="6" creationId="{962C4604-122C-4E7B-B853-29280C7014FE}"/>
          </ac:picMkLst>
        </pc:picChg>
        <pc:cxnChg chg="add">
          <ac:chgData name="Dominic Wüthrich" userId="cab57f28-4a2b-4ee6-890e-96b8ebc5abe5" providerId="ADAL" clId="{C56AE439-1D6E-4BF7-8AC4-4F96D752EE92}" dt="2020-01-24T15:50:09.317" v="1769" actId="26606"/>
          <ac:cxnSpMkLst>
            <pc:docMk/>
            <pc:sldMk cId="118959345" sldId="269"/>
            <ac:cxnSpMk id="13" creationId="{8465D64B-59F4-4BDC-B833-A17EF1E04697}"/>
          </ac:cxnSpMkLst>
        </pc:cxnChg>
        <pc:cxnChg chg="add">
          <ac:chgData name="Dominic Wüthrich" userId="cab57f28-4a2b-4ee6-890e-96b8ebc5abe5" providerId="ADAL" clId="{C56AE439-1D6E-4BF7-8AC4-4F96D752EE92}" dt="2020-01-24T15:50:09.317" v="1769" actId="26606"/>
          <ac:cxnSpMkLst>
            <pc:docMk/>
            <pc:sldMk cId="118959345" sldId="269"/>
            <ac:cxnSpMk id="19" creationId="{13553ADF-88A1-4645-B819-890CA3DF7D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0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7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5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7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7190570-C0E1-431A-A729-287A7DB94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049828"/>
            <a:ext cx="9966960" cy="1325880"/>
          </a:xfrm>
        </p:spPr>
        <p:txBody>
          <a:bodyPr>
            <a:normAutofit/>
          </a:bodyPr>
          <a:lstStyle/>
          <a:p>
            <a:r>
              <a:rPr lang="de-CH" sz="6600" dirty="0">
                <a:solidFill>
                  <a:schemeClr val="accent1"/>
                </a:solidFill>
              </a:rPr>
              <a:t>Sudoku MVVM </a:t>
            </a:r>
            <a:r>
              <a:rPr lang="de-CH" sz="6600" dirty="0" err="1">
                <a:solidFill>
                  <a:schemeClr val="accent1"/>
                </a:solidFill>
              </a:rPr>
              <a:t>Exam</a:t>
            </a:r>
            <a:endParaRPr lang="de-CH" sz="6600" dirty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05B6D-EAD4-4FAA-8385-F10016F8C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458968"/>
            <a:ext cx="8767860" cy="1142492"/>
          </a:xfrm>
        </p:spPr>
        <p:txBody>
          <a:bodyPr>
            <a:normAutofit/>
          </a:bodyPr>
          <a:lstStyle/>
          <a:p>
            <a:r>
              <a:rPr lang="de-CH" sz="2400" dirty="0">
                <a:solidFill>
                  <a:schemeClr val="accent1"/>
                </a:solidFill>
              </a:rPr>
              <a:t>Dominic Wüthrich</a:t>
            </a:r>
            <a:br>
              <a:rPr lang="de-CH" sz="2400" dirty="0">
                <a:solidFill>
                  <a:schemeClr val="accent1"/>
                </a:solidFill>
              </a:rPr>
            </a:br>
            <a:r>
              <a:rPr lang="de-CH" sz="2400" dirty="0">
                <a:solidFill>
                  <a:schemeClr val="accent1"/>
                </a:solidFill>
              </a:rPr>
              <a:t>25.01.2020</a:t>
            </a:r>
            <a:br>
              <a:rPr lang="de-CH" sz="2400" dirty="0">
                <a:solidFill>
                  <a:schemeClr val="accent1"/>
                </a:solidFill>
              </a:rPr>
            </a:br>
            <a:r>
              <a:rPr lang="de-CH" sz="2400" dirty="0">
                <a:solidFill>
                  <a:schemeClr val="accent1"/>
                </a:solidFill>
              </a:rPr>
              <a:t>Juventus Technikerschule HF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E12982D-36BD-4A35-A09B-7760418B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647" b="-2"/>
          <a:stretch/>
        </p:blipFill>
        <p:spPr>
          <a:xfrm>
            <a:off x="4543484" y="741172"/>
            <a:ext cx="3105032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0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Part: Ordnung, Clean Code etc.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Code walk-</a:t>
            </a:r>
            <a:r>
              <a:rPr lang="de-CH" dirty="0" err="1"/>
              <a:t>through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5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Aller Anfang war für mich sehr schwierig</a:t>
            </a:r>
            <a:endParaRPr lang="de-CH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GUI erstellen hatte ich schon am Anfang Schwierigkeiten. Laufenden der Zeit, wurde immer besser. Anfang 9x9 </a:t>
            </a:r>
            <a:r>
              <a:rPr lang="de-CH" b="1" dirty="0" err="1"/>
              <a:t>Grid</a:t>
            </a:r>
            <a:r>
              <a:rPr lang="de-CH" b="1" dirty="0"/>
              <a:t> gemacht, am </a:t>
            </a:r>
            <a:r>
              <a:rPr lang="de-CH" b="1" dirty="0" err="1"/>
              <a:t>schluss</a:t>
            </a:r>
            <a:r>
              <a:rPr lang="de-CH" b="1" dirty="0"/>
              <a:t> sinnvoller 3x3 </a:t>
            </a:r>
            <a:r>
              <a:rPr lang="de-CH" b="1" dirty="0" err="1"/>
              <a:t>Grid</a:t>
            </a:r>
            <a:r>
              <a:rPr lang="de-CH" b="1" dirty="0"/>
              <a:t> erstellen.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GUI erstellen ist doch nicht so schwierig. Man muss es nur kennen was es kann, was für Properties gibt es?...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MVVM näher verstanden durch hier selbst entwickelt.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Unit </a:t>
            </a:r>
            <a:r>
              <a:rPr lang="de-CH" b="1" dirty="0" err="1"/>
              <a:t>Testing</a:t>
            </a:r>
            <a:r>
              <a:rPr lang="de-CH" b="1" dirty="0"/>
              <a:t> erstaunlich einfach, auch hier, wenn man weiss wie</a:t>
            </a:r>
          </a:p>
        </p:txBody>
      </p:sp>
    </p:spTree>
    <p:extLst>
      <p:ext uri="{BB962C8B-B14F-4D97-AF65-F5344CB8AC3E}">
        <p14:creationId xmlns:p14="http://schemas.microsoft.com/office/powerpoint/2010/main" val="25295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2C3B8-918F-4E51-B98A-920A8FC26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5000"/>
          </a:blip>
          <a:srcRect t="15654" b="9346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099F41D-5789-4552-8DFE-5A88CCAB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407058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4CD282EA-625B-4936-9F1E-09804BD0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/>
              <a:t>Danke für euer Aufmerksamkeit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80AF0-E162-46EF-8294-E910ABBA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685" r="-34629"/>
          <a:stretch/>
        </p:blipFill>
        <p:spPr>
          <a:xfrm>
            <a:off x="1978660" y="741172"/>
            <a:ext cx="7876539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BFE3F-1A74-4CA9-8DF3-ECB1473F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Traktandum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8EE3E-4AFB-4769-A930-2177FB63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436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Was ist MVVM?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Was habe ich gemacht?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Part: GUI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Part: Unit </a:t>
            </a:r>
            <a:r>
              <a:rPr lang="de-CH" dirty="0" err="1"/>
              <a:t>Testing</a:t>
            </a:r>
            <a:endParaRPr lang="de-CH" dirty="0"/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Part: Ordnung, Clean Code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75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CB72-6230-4A76-92B4-36F577EA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MVVM?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8D3CD-4F6A-43A1-8766-C67BA3A0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MVVM ist eine Variante des MVC-Konzept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Enthält im Vergleich zu Java MVC, zusätzlich das XAML Code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Für was MVVM?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Lose Kopplung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GUI View wird mittels Datenanbindung mit </a:t>
            </a:r>
            <a:r>
              <a:rPr lang="de-CH" dirty="0" err="1"/>
              <a:t>ViewModel</a:t>
            </a:r>
            <a:r>
              <a:rPr lang="de-CH" dirty="0"/>
              <a:t> oder Model kommuniziert.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CH" dirty="0"/>
              <a:t>Mit bestimmter </a:t>
            </a:r>
            <a:r>
              <a:rPr lang="de-CH" dirty="0" err="1"/>
              <a:t>Commands</a:t>
            </a:r>
            <a:r>
              <a:rPr lang="de-CH" dirty="0"/>
              <a:t>, wie </a:t>
            </a:r>
            <a:r>
              <a:rPr lang="de-CH" dirty="0" err="1"/>
              <a:t>Bindings</a:t>
            </a: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Testbarkeit erhöhen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CH" dirty="0"/>
              <a:t>Durch wenig bis kaum Code-Behind nutzen</a:t>
            </a:r>
          </a:p>
        </p:txBody>
      </p:sp>
    </p:spTree>
    <p:extLst>
      <p:ext uri="{BB962C8B-B14F-4D97-AF65-F5344CB8AC3E}">
        <p14:creationId xmlns:p14="http://schemas.microsoft.com/office/powerpoint/2010/main" val="270123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17F4F-F592-48E2-BC96-403D8E49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spc="200" dirty="0"/>
              <a:t>Was </a:t>
            </a:r>
            <a:r>
              <a:rPr lang="en-US" sz="4000" spc="200" dirty="0" err="1"/>
              <a:t>habe</a:t>
            </a:r>
            <a:r>
              <a:rPr lang="en-US" sz="4000" spc="200" dirty="0"/>
              <a:t> ich </a:t>
            </a:r>
            <a:r>
              <a:rPr lang="en-US" sz="4000" spc="200" dirty="0" err="1"/>
              <a:t>gemacht</a:t>
            </a:r>
            <a:r>
              <a:rPr lang="en-US" sz="4000" spc="200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29A3D-A091-47FC-91E8-4007AE6F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546430"/>
            <a:ext cx="5390145" cy="385437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err="1"/>
              <a:t>Einen</a:t>
            </a:r>
            <a:r>
              <a:rPr lang="en-US" sz="2000" dirty="0"/>
              <a:t> Sudoku </a:t>
            </a:r>
            <a:r>
              <a:rPr lang="en-US" sz="2000" dirty="0" err="1"/>
              <a:t>Oberfläche</a:t>
            </a:r>
            <a:endParaRPr lang="en-US" sz="2000" dirty="0"/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err="1"/>
              <a:t>Erstellt</a:t>
            </a:r>
            <a:r>
              <a:rPr lang="en-US" sz="1800" dirty="0"/>
              <a:t>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mehrere</a:t>
            </a:r>
            <a:r>
              <a:rPr lang="en-US" sz="1800" dirty="0"/>
              <a:t> Grid</a:t>
            </a: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3x3 </a:t>
            </a:r>
            <a:r>
              <a:rPr lang="en-US" sz="1800" dirty="0" err="1"/>
              <a:t>grosse</a:t>
            </a:r>
            <a:r>
              <a:rPr lang="en-US" sz="1800" dirty="0"/>
              <a:t> Grid, und </a:t>
            </a:r>
            <a:r>
              <a:rPr lang="en-US" sz="1800" dirty="0" err="1"/>
              <a:t>dann</a:t>
            </a:r>
            <a:r>
              <a:rPr lang="en-US" sz="1800" dirty="0"/>
              <a:t> </a:t>
            </a:r>
            <a:r>
              <a:rPr lang="en-US" sz="1800" dirty="0" err="1"/>
              <a:t>jede</a:t>
            </a:r>
            <a:r>
              <a:rPr lang="en-US" sz="1800" dirty="0"/>
              <a:t> </a:t>
            </a:r>
            <a:r>
              <a:rPr lang="en-US" sz="1800" dirty="0" err="1"/>
              <a:t>Zelle</a:t>
            </a:r>
            <a:r>
              <a:rPr lang="en-US" sz="1800" dirty="0"/>
              <a:t> </a:t>
            </a:r>
            <a:r>
              <a:rPr lang="en-US" sz="1800" dirty="0" err="1"/>
              <a:t>nochmals</a:t>
            </a:r>
            <a:r>
              <a:rPr lang="en-US" sz="1800" dirty="0"/>
              <a:t> 3x3 Grid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B590D5-9535-4950-8915-CF86B08E6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7" r="1" b="-2433"/>
          <a:stretch/>
        </p:blipFill>
        <p:spPr>
          <a:xfrm>
            <a:off x="6901439" y="926432"/>
            <a:ext cx="4741120" cy="51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8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cap="all" dirty="0"/>
              <a:t>Part: GUI 1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21B2E96-2858-4FE0-9CF9-A023E7602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73" b="3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  <a:ln w="4762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  <p:sp>
        <p:nvSpPr>
          <p:cNvPr id="50" name="Content Placeholder 24">
            <a:extLst>
              <a:ext uri="{FF2B5EF4-FFF2-40B4-BE49-F238E27FC236}">
                <a16:creationId xmlns:a16="http://schemas.microsoft.com/office/drawing/2014/main" id="{B61F8415-72D5-4DD9-9F45-534523FB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4214336" cy="4038600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sz="2400" dirty="0" err="1"/>
              <a:t>ResourceDictionary</a:t>
            </a:r>
            <a:r>
              <a:rPr lang="en-US" sz="2400" dirty="0"/>
              <a:t> </a:t>
            </a:r>
            <a:r>
              <a:rPr lang="en-US" sz="2400" dirty="0" err="1"/>
              <a:t>erstellt</a:t>
            </a:r>
            <a:endParaRPr lang="en-US" sz="2400" dirty="0"/>
          </a:p>
          <a:p>
            <a:pPr marL="502920" indent="-457200">
              <a:buAutoNum type="arabicPeriod"/>
            </a:pPr>
            <a:r>
              <a:rPr lang="en-US" sz="2400" dirty="0"/>
              <a:t>“</a:t>
            </a:r>
            <a:r>
              <a:rPr lang="en-US" sz="2400" dirty="0" err="1"/>
              <a:t>Main”Grid</a:t>
            </a:r>
            <a:r>
              <a:rPr lang="en-US" sz="2400" dirty="0"/>
              <a:t> </a:t>
            </a:r>
            <a:r>
              <a:rPr lang="en-US" sz="2400" dirty="0" err="1"/>
              <a:t>erstellt</a:t>
            </a:r>
            <a:endParaRPr lang="en-US" sz="2400" dirty="0"/>
          </a:p>
          <a:p>
            <a:pPr marL="502920" indent="-457200">
              <a:buAutoNum type="arabicPeriod"/>
            </a:pPr>
            <a:r>
              <a:rPr lang="en-US" sz="2400" dirty="0"/>
              <a:t>“</a:t>
            </a:r>
            <a:r>
              <a:rPr lang="en-US" sz="2400" dirty="0" err="1"/>
              <a:t>Sub”Grid</a:t>
            </a:r>
            <a:r>
              <a:rPr lang="en-US" sz="2400" dirty="0"/>
              <a:t> </a:t>
            </a:r>
            <a:r>
              <a:rPr lang="en-US" sz="2400" dirty="0" err="1"/>
              <a:t>erstellt</a:t>
            </a:r>
            <a:endParaRPr lang="en-US" sz="2400" dirty="0"/>
          </a:p>
          <a:p>
            <a:pPr marL="502920" indent="-457200">
              <a:buAutoNum type="arabicPeriod"/>
            </a:pPr>
            <a:r>
              <a:rPr lang="en-US" sz="2400" dirty="0"/>
              <a:t>pro </a:t>
            </a:r>
            <a:r>
              <a:rPr lang="en-US" sz="2400" dirty="0" err="1"/>
              <a:t>Zelle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Entry </a:t>
            </a:r>
            <a:r>
              <a:rPr lang="en-US" sz="2400" dirty="0" err="1"/>
              <a:t>erstellt</a:t>
            </a:r>
            <a:endParaRPr lang="en-US" sz="2400" dirty="0"/>
          </a:p>
          <a:p>
            <a:pPr marL="502920" indent="-457200">
              <a:buAutoNum type="arabicPeriod"/>
            </a:pPr>
            <a:r>
              <a:rPr lang="en-US" sz="2400" dirty="0" err="1"/>
              <a:t>Siehe</a:t>
            </a:r>
            <a:r>
              <a:rPr lang="en-US" sz="2400" dirty="0"/>
              <a:t> </a:t>
            </a:r>
            <a:r>
              <a:rPr lang="en-US" sz="2400" dirty="0" err="1"/>
              <a:t>nächste</a:t>
            </a:r>
            <a:r>
              <a:rPr lang="en-US" sz="2400" dirty="0"/>
              <a:t> </a:t>
            </a:r>
            <a:r>
              <a:rPr lang="en-US" sz="2400" dirty="0" err="1"/>
              <a:t>Folie</a:t>
            </a:r>
            <a:r>
              <a:rPr lang="en-US" sz="2400" dirty="0"/>
              <a:t>, </a:t>
            </a:r>
            <a:r>
              <a:rPr lang="en-US" sz="2400" dirty="0" err="1"/>
              <a:t>ganze</a:t>
            </a:r>
            <a:r>
              <a:rPr lang="en-US" sz="2400" dirty="0"/>
              <a:t> “</a:t>
            </a:r>
            <a:r>
              <a:rPr lang="en-US" sz="2400" dirty="0" err="1"/>
              <a:t>Sub”Grid</a:t>
            </a:r>
            <a:endParaRPr lang="en-US" sz="2400" dirty="0"/>
          </a:p>
          <a:p>
            <a:pPr marL="502920" indent="-457200">
              <a:buAutoNum type="arabicPeriod"/>
            </a:pPr>
            <a:endParaRPr lang="en-US" sz="2000" dirty="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1971B807-13DE-4043-9799-1AD3F22F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5" y="1848125"/>
            <a:ext cx="6419486" cy="3069307"/>
          </a:xfrm>
          <a:prstGeom prst="rect">
            <a:avLst/>
          </a:prstGeom>
          <a:ln w="4762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C76176-99FE-4AED-B059-CD60A4995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14" y="2208809"/>
            <a:ext cx="7153275" cy="2438400"/>
          </a:xfrm>
          <a:prstGeom prst="rect">
            <a:avLst/>
          </a:prstGeom>
          <a:ln w="4762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BEB77B-385F-431C-B6E0-ED3492E38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85" y="1735712"/>
            <a:ext cx="5965140" cy="3465298"/>
          </a:xfrm>
          <a:prstGeom prst="rect">
            <a:avLst/>
          </a:prstGeom>
          <a:ln w="4762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47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4A8DC-E828-41F7-95C6-9E4E24BD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Part: GUI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02CB4-0F99-4113-AFE3-D5C6CF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E528FA-3916-4A22-AA05-F3ACE633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38337"/>
            <a:ext cx="9820275" cy="4276725"/>
          </a:xfrm>
          <a:prstGeom prst="rect">
            <a:avLst/>
          </a:prstGeom>
          <a:ln w="4762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345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16D63A-BEFE-4A09-8F2C-0A4EA9C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de-CH"/>
              <a:t>Part: Bindings und ViewModel</a:t>
            </a:r>
            <a:endParaRPr lang="de-CH" dirty="0"/>
          </a:p>
        </p:txBody>
      </p:sp>
      <p:pic>
        <p:nvPicPr>
          <p:cNvPr id="4" name="Inhaltsplatzhalter 3" descr="Ein Bild, das Monitor, Bildschirm, Mobiltelefon, Telefon enthält.&#10;&#10;Automatisch generierte Beschreibung">
            <a:extLst>
              <a:ext uri="{FF2B5EF4-FFF2-40B4-BE49-F238E27FC236}">
                <a16:creationId xmlns:a16="http://schemas.microsoft.com/office/drawing/2014/main" id="{A79C7DCC-9374-4F69-B7BA-FCCA8C51F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6"/>
          <a:stretch/>
        </p:blipFill>
        <p:spPr>
          <a:xfrm>
            <a:off x="720852" y="733496"/>
            <a:ext cx="4703175" cy="5391008"/>
          </a:xfrm>
          <a:prstGeom prst="rect">
            <a:avLst/>
          </a:prstGeom>
          <a:ln w="4762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FBFD268-BD69-4AFF-ABFE-C1A86CEC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dirty="0"/>
              <a:t>Input Handler </a:t>
            </a:r>
            <a:r>
              <a:rPr lang="en-US" dirty="0" err="1"/>
              <a:t>erstellt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 err="1"/>
              <a:t>Validierungs-Funktion</a:t>
            </a:r>
            <a:r>
              <a:rPr lang="en-US" dirty="0"/>
              <a:t> </a:t>
            </a:r>
            <a:r>
              <a:rPr lang="en-US" dirty="0" err="1"/>
              <a:t>erstellt</a:t>
            </a:r>
            <a:endParaRPr lang="en-US" dirty="0"/>
          </a:p>
          <a:p>
            <a:pPr marL="502920" indent="-457200">
              <a:buAutoNum type="arabicPeriod"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3710BD-832E-4F97-888A-CFC1BB4E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800617"/>
            <a:ext cx="5071208" cy="5244583"/>
          </a:xfrm>
          <a:prstGeom prst="rect">
            <a:avLst/>
          </a:prstGeom>
          <a:ln w="4762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472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Part: Unit Testing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CCDBA8B-FDE3-4E25-AE53-92F5FDD26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72" y="961930"/>
            <a:ext cx="10752835" cy="27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7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ACF12F-5829-4D8C-8454-FBDCC1AE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Part: Unit Testing 2</a:t>
            </a:r>
          </a:p>
        </p:txBody>
      </p:sp>
      <p:pic>
        <p:nvPicPr>
          <p:cNvPr id="4" name="Inhaltsplatzhalter 3" descr="Ein Bild, das Monitor, Bildschirm, schwarz, Computer enthält.&#10;&#10;Automatisch generierte Beschreibung">
            <a:extLst>
              <a:ext uri="{FF2B5EF4-FFF2-40B4-BE49-F238E27FC236}">
                <a16:creationId xmlns:a16="http://schemas.microsoft.com/office/drawing/2014/main" id="{05BF29BB-69DA-4882-8688-679882737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21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  <a:ln w="4762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  <p:pic>
        <p:nvPicPr>
          <p:cNvPr id="6" name="Grafik 5" descr="Ein Bild, das draußen, Monitor, schwarz, Bildschirm enthält.&#10;&#10;Automatisch generierte Beschreibung">
            <a:extLst>
              <a:ext uri="{FF2B5EF4-FFF2-40B4-BE49-F238E27FC236}">
                <a16:creationId xmlns:a16="http://schemas.microsoft.com/office/drawing/2014/main" id="{962C4604-122C-4E7B-B853-29280C70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90" y="961681"/>
            <a:ext cx="6948151" cy="4932656"/>
          </a:xfrm>
          <a:prstGeom prst="rect">
            <a:avLst/>
          </a:prstGeom>
          <a:ln w="4762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89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Breitbild</PresentationFormat>
  <Paragraphs>45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Consolas</vt:lpstr>
      <vt:lpstr>Corbel</vt:lpstr>
      <vt:lpstr>Wingdings</vt:lpstr>
      <vt:lpstr>Basis</vt:lpstr>
      <vt:lpstr>Sudoku MVVM Exam</vt:lpstr>
      <vt:lpstr>Traktandum</vt:lpstr>
      <vt:lpstr>Was ist MVVM?</vt:lpstr>
      <vt:lpstr>Was habe ich gemacht?</vt:lpstr>
      <vt:lpstr>Part: GUI 1</vt:lpstr>
      <vt:lpstr>Part: GUI 2</vt:lpstr>
      <vt:lpstr>Part: Bindings und ViewModel</vt:lpstr>
      <vt:lpstr>Part: Unit Testing 1</vt:lpstr>
      <vt:lpstr>Part: Unit Testing 2</vt:lpstr>
      <vt:lpstr>Part: Ordnung, Clean Code etc.</vt:lpstr>
      <vt:lpstr>Fazit</vt:lpstr>
      <vt:lpstr>Noch Fragen?</vt:lpstr>
      <vt:lpstr>Danke für euer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MVVM Exam</dc:title>
  <dc:creator>wudo</dc:creator>
  <cp:lastModifiedBy>wudo</cp:lastModifiedBy>
  <cp:revision>1</cp:revision>
  <dcterms:created xsi:type="dcterms:W3CDTF">2020-01-24T16:05:20Z</dcterms:created>
  <dcterms:modified xsi:type="dcterms:W3CDTF">2020-01-24T16:06:22Z</dcterms:modified>
</cp:coreProperties>
</file>