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ctiveX/activeX1.xml" ContentType="application/vnd.ms-office.activeX+xml"/>
  <Override PartName="/ppt/activeX/activeX1.bin" ContentType="application/vnd.ms-office.activeX"/>
  <Override PartName="/ppt/activeX/activeX2.xml" ContentType="application/vnd.ms-office.activeX+xml"/>
  <Override PartName="/ppt/activeX/activeX2.bin" ContentType="application/vnd.ms-office.activeX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8" r:id="rId4"/>
    <p:sldId id="260" r:id="rId5"/>
    <p:sldId id="262" r:id="rId6"/>
    <p:sldId id="285" r:id="rId7"/>
    <p:sldId id="263" r:id="rId8"/>
    <p:sldId id="264" r:id="rId9"/>
    <p:sldId id="265" r:id="rId10"/>
    <p:sldId id="266" r:id="rId11"/>
    <p:sldId id="267" r:id="rId12"/>
    <p:sldId id="268" r:id="rId13"/>
    <p:sldId id="290" r:id="rId14"/>
    <p:sldId id="291" r:id="rId15"/>
    <p:sldId id="292" r:id="rId16"/>
    <p:sldId id="293" r:id="rId17"/>
    <p:sldId id="294" r:id="rId18"/>
    <p:sldId id="283" r:id="rId19"/>
    <p:sldId id="295" r:id="rId20"/>
    <p:sldId id="296" r:id="rId21"/>
    <p:sldId id="297" r:id="rId22"/>
    <p:sldId id="272" r:id="rId23"/>
  </p:sldIdLst>
  <p:sldSz cx="9144000" cy="6858000" type="screen4x3"/>
  <p:notesSz cx="6815138" cy="9944100"/>
  <p:defaultTextStyle>
    <a:defPPr>
      <a:defRPr lang="en-GB"/>
    </a:defPPr>
    <a:lvl1pPr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1pPr>
    <a:lvl2pPr marL="742950" indent="-28575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2pPr>
    <a:lvl3pPr marL="11430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3pPr>
    <a:lvl4pPr marL="16002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4pPr>
    <a:lvl5pPr marL="2057400" indent="-228600" algn="l" defTabSz="449263" rtl="0" fontAlgn="base" hangingPunct="0">
      <a:lnSpc>
        <a:spcPct val="95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bg1"/>
        </a:solidFill>
        <a:latin typeface="Times New Roman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78">
          <p15:clr>
            <a:srgbClr val="A4A3A4"/>
          </p15:clr>
        </p15:guide>
        <p15:guide id="2" pos="19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422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678"/>
        <p:guide pos="19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D27CDB6E-AE6D-11CF-96B8-444553540000}" ax:persistence="persistStorage" r:id="rId1"/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e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2" Type="http://schemas.openxmlformats.org/officeDocument/2006/relationships/image" Target="../media/image122.wmf"/><Relationship Id="rId1" Type="http://schemas.openxmlformats.org/officeDocument/2006/relationships/image" Target="../media/image121.e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w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7.e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Relationship Id="rId6" Type="http://schemas.openxmlformats.org/officeDocument/2006/relationships/image" Target="../media/image136.emf"/><Relationship Id="rId11" Type="http://schemas.openxmlformats.org/officeDocument/2006/relationships/image" Target="../media/image141.wmf"/><Relationship Id="rId5" Type="http://schemas.openxmlformats.org/officeDocument/2006/relationships/image" Target="../media/image135.wmf"/><Relationship Id="rId10" Type="http://schemas.openxmlformats.org/officeDocument/2006/relationships/image" Target="../media/image140.wmf"/><Relationship Id="rId4" Type="http://schemas.openxmlformats.org/officeDocument/2006/relationships/image" Target="../media/image134.wmf"/><Relationship Id="rId9" Type="http://schemas.openxmlformats.org/officeDocument/2006/relationships/image" Target="../media/image13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5.png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emf"/><Relationship Id="rId3" Type="http://schemas.openxmlformats.org/officeDocument/2006/relationships/image" Target="../media/image148.emf"/><Relationship Id="rId7" Type="http://schemas.openxmlformats.org/officeDocument/2006/relationships/image" Target="../media/image152.emf"/><Relationship Id="rId2" Type="http://schemas.openxmlformats.org/officeDocument/2006/relationships/image" Target="../media/image147.emf"/><Relationship Id="rId1" Type="http://schemas.openxmlformats.org/officeDocument/2006/relationships/image" Target="../media/image146.emf"/><Relationship Id="rId6" Type="http://schemas.openxmlformats.org/officeDocument/2006/relationships/image" Target="../media/image151.emf"/><Relationship Id="rId11" Type="http://schemas.openxmlformats.org/officeDocument/2006/relationships/image" Target="../media/image156.wmf"/><Relationship Id="rId5" Type="http://schemas.openxmlformats.org/officeDocument/2006/relationships/image" Target="../media/image150.emf"/><Relationship Id="rId10" Type="http://schemas.openxmlformats.org/officeDocument/2006/relationships/image" Target="../media/image155.emf"/><Relationship Id="rId4" Type="http://schemas.openxmlformats.org/officeDocument/2006/relationships/image" Target="../media/image149.emf"/><Relationship Id="rId9" Type="http://schemas.openxmlformats.org/officeDocument/2006/relationships/image" Target="../media/image154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e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5" Type="http://schemas.openxmlformats.org/officeDocument/2006/relationships/image" Target="../media/image15.wmf"/><Relationship Id="rId4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emf"/><Relationship Id="rId18" Type="http://schemas.openxmlformats.org/officeDocument/2006/relationships/image" Target="../media/image33.emf"/><Relationship Id="rId26" Type="http://schemas.openxmlformats.org/officeDocument/2006/relationships/image" Target="../media/image41.emf"/><Relationship Id="rId3" Type="http://schemas.openxmlformats.org/officeDocument/2006/relationships/image" Target="../media/image18.wmf"/><Relationship Id="rId21" Type="http://schemas.openxmlformats.org/officeDocument/2006/relationships/image" Target="../media/image36.emf"/><Relationship Id="rId34" Type="http://schemas.openxmlformats.org/officeDocument/2006/relationships/image" Target="../media/image49.wmf"/><Relationship Id="rId7" Type="http://schemas.openxmlformats.org/officeDocument/2006/relationships/image" Target="../media/image22.emf"/><Relationship Id="rId12" Type="http://schemas.openxmlformats.org/officeDocument/2006/relationships/image" Target="../media/image27.emf"/><Relationship Id="rId17" Type="http://schemas.openxmlformats.org/officeDocument/2006/relationships/image" Target="../media/image32.emf"/><Relationship Id="rId25" Type="http://schemas.openxmlformats.org/officeDocument/2006/relationships/image" Target="../media/image40.emf"/><Relationship Id="rId33" Type="http://schemas.openxmlformats.org/officeDocument/2006/relationships/image" Target="../media/image48.wmf"/><Relationship Id="rId2" Type="http://schemas.openxmlformats.org/officeDocument/2006/relationships/image" Target="../media/image17.wmf"/><Relationship Id="rId16" Type="http://schemas.openxmlformats.org/officeDocument/2006/relationships/image" Target="../media/image31.emf"/><Relationship Id="rId20" Type="http://schemas.openxmlformats.org/officeDocument/2006/relationships/image" Target="../media/image35.emf"/><Relationship Id="rId29" Type="http://schemas.openxmlformats.org/officeDocument/2006/relationships/image" Target="../media/image44.e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emf"/><Relationship Id="rId24" Type="http://schemas.openxmlformats.org/officeDocument/2006/relationships/image" Target="../media/image39.emf"/><Relationship Id="rId32" Type="http://schemas.openxmlformats.org/officeDocument/2006/relationships/image" Target="../media/image47.wmf"/><Relationship Id="rId5" Type="http://schemas.openxmlformats.org/officeDocument/2006/relationships/image" Target="../media/image20.wmf"/><Relationship Id="rId15" Type="http://schemas.openxmlformats.org/officeDocument/2006/relationships/image" Target="../media/image30.emf"/><Relationship Id="rId23" Type="http://schemas.openxmlformats.org/officeDocument/2006/relationships/image" Target="../media/image38.emf"/><Relationship Id="rId28" Type="http://schemas.openxmlformats.org/officeDocument/2006/relationships/image" Target="../media/image43.emf"/><Relationship Id="rId36" Type="http://schemas.openxmlformats.org/officeDocument/2006/relationships/image" Target="../media/image51.wmf"/><Relationship Id="rId10" Type="http://schemas.openxmlformats.org/officeDocument/2006/relationships/image" Target="../media/image25.emf"/><Relationship Id="rId19" Type="http://schemas.openxmlformats.org/officeDocument/2006/relationships/image" Target="../media/image34.emf"/><Relationship Id="rId31" Type="http://schemas.openxmlformats.org/officeDocument/2006/relationships/image" Target="../media/image46.wmf"/><Relationship Id="rId4" Type="http://schemas.openxmlformats.org/officeDocument/2006/relationships/image" Target="../media/image19.wmf"/><Relationship Id="rId9" Type="http://schemas.openxmlformats.org/officeDocument/2006/relationships/image" Target="../media/image24.emf"/><Relationship Id="rId14" Type="http://schemas.openxmlformats.org/officeDocument/2006/relationships/image" Target="../media/image29.emf"/><Relationship Id="rId22" Type="http://schemas.openxmlformats.org/officeDocument/2006/relationships/image" Target="../media/image37.emf"/><Relationship Id="rId27" Type="http://schemas.openxmlformats.org/officeDocument/2006/relationships/image" Target="../media/image42.emf"/><Relationship Id="rId30" Type="http://schemas.openxmlformats.org/officeDocument/2006/relationships/image" Target="../media/image45.emf"/><Relationship Id="rId35" Type="http://schemas.openxmlformats.org/officeDocument/2006/relationships/image" Target="../media/image50.wmf"/><Relationship Id="rId8" Type="http://schemas.openxmlformats.org/officeDocument/2006/relationships/image" Target="../media/image23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image" Target="../media/image65.emf"/><Relationship Id="rId18" Type="http://schemas.openxmlformats.org/officeDocument/2006/relationships/image" Target="../media/image70.emf"/><Relationship Id="rId3" Type="http://schemas.openxmlformats.org/officeDocument/2006/relationships/image" Target="../media/image55.emf"/><Relationship Id="rId21" Type="http://schemas.openxmlformats.org/officeDocument/2006/relationships/image" Target="../media/image73.wmf"/><Relationship Id="rId7" Type="http://schemas.openxmlformats.org/officeDocument/2006/relationships/image" Target="../media/image59.emf"/><Relationship Id="rId12" Type="http://schemas.openxmlformats.org/officeDocument/2006/relationships/image" Target="../media/image64.emf"/><Relationship Id="rId17" Type="http://schemas.openxmlformats.org/officeDocument/2006/relationships/image" Target="../media/image69.emf"/><Relationship Id="rId2" Type="http://schemas.openxmlformats.org/officeDocument/2006/relationships/image" Target="../media/image54.wmf"/><Relationship Id="rId16" Type="http://schemas.openxmlformats.org/officeDocument/2006/relationships/image" Target="../media/image68.emf"/><Relationship Id="rId20" Type="http://schemas.openxmlformats.org/officeDocument/2006/relationships/image" Target="../media/image72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emf"/><Relationship Id="rId5" Type="http://schemas.openxmlformats.org/officeDocument/2006/relationships/image" Target="../media/image57.emf"/><Relationship Id="rId15" Type="http://schemas.openxmlformats.org/officeDocument/2006/relationships/image" Target="../media/image67.emf"/><Relationship Id="rId10" Type="http://schemas.openxmlformats.org/officeDocument/2006/relationships/image" Target="../media/image62.emf"/><Relationship Id="rId19" Type="http://schemas.openxmlformats.org/officeDocument/2006/relationships/image" Target="../media/image71.emf"/><Relationship Id="rId4" Type="http://schemas.openxmlformats.org/officeDocument/2006/relationships/image" Target="../media/image56.emf"/><Relationship Id="rId9" Type="http://schemas.openxmlformats.org/officeDocument/2006/relationships/image" Target="../media/image61.emf"/><Relationship Id="rId14" Type="http://schemas.openxmlformats.org/officeDocument/2006/relationships/image" Target="../media/image6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7" Type="http://schemas.openxmlformats.org/officeDocument/2006/relationships/image" Target="../media/image80.emf"/><Relationship Id="rId2" Type="http://schemas.openxmlformats.org/officeDocument/2006/relationships/image" Target="../media/image75.e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wmf"/><Relationship Id="rId6" Type="http://schemas.openxmlformats.org/officeDocument/2006/relationships/image" Target="../media/image86.emf"/><Relationship Id="rId5" Type="http://schemas.openxmlformats.org/officeDocument/2006/relationships/image" Target="../media/image85.emf"/><Relationship Id="rId4" Type="http://schemas.openxmlformats.org/officeDocument/2006/relationships/image" Target="../media/image84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image" Target="../media/image99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12" Type="http://schemas.openxmlformats.org/officeDocument/2006/relationships/image" Target="../media/image98.emf"/><Relationship Id="rId2" Type="http://schemas.openxmlformats.org/officeDocument/2006/relationships/image" Target="../media/image88.wmf"/><Relationship Id="rId16" Type="http://schemas.openxmlformats.org/officeDocument/2006/relationships/image" Target="../media/image102.wmf"/><Relationship Id="rId1" Type="http://schemas.openxmlformats.org/officeDocument/2006/relationships/image" Target="../media/image87.emf"/><Relationship Id="rId6" Type="http://schemas.openxmlformats.org/officeDocument/2006/relationships/image" Target="../media/image92.wmf"/><Relationship Id="rId11" Type="http://schemas.openxmlformats.org/officeDocument/2006/relationships/image" Target="../media/image97.wmf"/><Relationship Id="rId5" Type="http://schemas.openxmlformats.org/officeDocument/2006/relationships/image" Target="../media/image91.wmf"/><Relationship Id="rId15" Type="http://schemas.openxmlformats.org/officeDocument/2006/relationships/image" Target="../media/image101.wmf"/><Relationship Id="rId10" Type="http://schemas.openxmlformats.org/officeDocument/2006/relationships/image" Target="../media/image96.emf"/><Relationship Id="rId4" Type="http://schemas.openxmlformats.org/officeDocument/2006/relationships/image" Target="../media/image90.wmf"/><Relationship Id="rId9" Type="http://schemas.openxmlformats.org/officeDocument/2006/relationships/image" Target="../media/image95.wmf"/><Relationship Id="rId14" Type="http://schemas.openxmlformats.org/officeDocument/2006/relationships/image" Target="../media/image100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image" Target="../media/image105.emf"/><Relationship Id="rId7" Type="http://schemas.openxmlformats.org/officeDocument/2006/relationships/image" Target="../media/image109.e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9" Type="http://schemas.openxmlformats.org/officeDocument/2006/relationships/image" Target="../media/image111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e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931"/>
            <a:ext cx="2952750" cy="49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5931"/>
            <a:ext cx="2952750" cy="496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fld id="{DF9AF17A-7DF6-47A5-B50B-283F2A470A02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6881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15138" cy="99441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15138" cy="99441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15138" cy="99441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23925" y="755650"/>
            <a:ext cx="4960938" cy="372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1038" y="4722967"/>
            <a:ext cx="5446712" cy="4469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hdr"/>
          </p:nvPr>
        </p:nvSpPr>
        <p:spPr bwMode="auto">
          <a:xfrm>
            <a:off x="0" y="1"/>
            <a:ext cx="2952750" cy="4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409575">
              <a:lnSpc>
                <a:spcPct val="100000"/>
              </a:lnSpc>
              <a:tabLst>
                <a:tab pos="0" algn="l"/>
                <a:tab pos="407988" algn="l"/>
                <a:tab pos="817563" algn="l"/>
                <a:tab pos="1227138" algn="l"/>
                <a:tab pos="1636713" algn="l"/>
                <a:tab pos="2046288" algn="l"/>
                <a:tab pos="2455863" algn="l"/>
                <a:tab pos="2865438" algn="l"/>
                <a:tab pos="3275013" algn="l"/>
                <a:tab pos="3684588" algn="l"/>
                <a:tab pos="4094163" algn="l"/>
                <a:tab pos="4503738" algn="l"/>
                <a:tab pos="4913313" algn="l"/>
                <a:tab pos="5322888" algn="l"/>
                <a:tab pos="5732463" algn="l"/>
                <a:tab pos="6142038" algn="l"/>
                <a:tab pos="6551613" algn="l"/>
                <a:tab pos="6961188" algn="l"/>
                <a:tab pos="7370763" algn="l"/>
                <a:tab pos="7780338" algn="l"/>
                <a:tab pos="8189913" algn="l"/>
              </a:tabLst>
              <a:defRPr sz="13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endParaRPr lang="zh-CN" altLang="en-GB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dt"/>
          </p:nvPr>
        </p:nvSpPr>
        <p:spPr bwMode="auto">
          <a:xfrm>
            <a:off x="3857626" y="1"/>
            <a:ext cx="2951163" cy="4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defTabSz="409575">
              <a:lnSpc>
                <a:spcPct val="100000"/>
              </a:lnSpc>
              <a:tabLst>
                <a:tab pos="0" algn="l"/>
                <a:tab pos="407988" algn="l"/>
                <a:tab pos="817563" algn="l"/>
                <a:tab pos="1227138" algn="l"/>
                <a:tab pos="1636713" algn="l"/>
                <a:tab pos="2046288" algn="l"/>
                <a:tab pos="2455863" algn="l"/>
                <a:tab pos="2865438" algn="l"/>
                <a:tab pos="3275013" algn="l"/>
                <a:tab pos="3684588" algn="l"/>
                <a:tab pos="4094163" algn="l"/>
                <a:tab pos="4503738" algn="l"/>
                <a:tab pos="4913313" algn="l"/>
                <a:tab pos="5322888" algn="l"/>
                <a:tab pos="5732463" algn="l"/>
                <a:tab pos="6142038" algn="l"/>
                <a:tab pos="6551613" algn="l"/>
                <a:tab pos="6961188" algn="l"/>
                <a:tab pos="7370763" algn="l"/>
                <a:tab pos="7780338" algn="l"/>
                <a:tab pos="8189913" algn="l"/>
              </a:tabLst>
              <a:defRPr sz="13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endParaRPr lang="en-GB" altLang="zh-CN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0" y="9444325"/>
            <a:ext cx="2952750" cy="4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defTabSz="409575">
              <a:lnSpc>
                <a:spcPct val="100000"/>
              </a:lnSpc>
              <a:tabLst>
                <a:tab pos="0" algn="l"/>
                <a:tab pos="407988" algn="l"/>
                <a:tab pos="817563" algn="l"/>
                <a:tab pos="1227138" algn="l"/>
                <a:tab pos="1636713" algn="l"/>
                <a:tab pos="2046288" algn="l"/>
                <a:tab pos="2455863" algn="l"/>
                <a:tab pos="2865438" algn="l"/>
                <a:tab pos="3275013" algn="l"/>
                <a:tab pos="3684588" algn="l"/>
                <a:tab pos="4094163" algn="l"/>
                <a:tab pos="4503738" algn="l"/>
                <a:tab pos="4913313" algn="l"/>
                <a:tab pos="5322888" algn="l"/>
                <a:tab pos="5732463" algn="l"/>
                <a:tab pos="6142038" algn="l"/>
                <a:tab pos="6551613" algn="l"/>
                <a:tab pos="6961188" algn="l"/>
                <a:tab pos="7370763" algn="l"/>
                <a:tab pos="7780338" algn="l"/>
                <a:tab pos="8189913" algn="l"/>
              </a:tabLst>
              <a:defRPr sz="13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endParaRPr lang="en-GB" altLang="zh-CN"/>
          </a:p>
        </p:txBody>
      </p:sp>
      <p:sp>
        <p:nvSpPr>
          <p:cNvPr id="3081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3857626" y="9444325"/>
            <a:ext cx="2951163" cy="491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409575">
              <a:lnSpc>
                <a:spcPct val="100000"/>
              </a:lnSpc>
              <a:tabLst>
                <a:tab pos="0" algn="l"/>
                <a:tab pos="407988" algn="l"/>
                <a:tab pos="817563" algn="l"/>
                <a:tab pos="1227138" algn="l"/>
                <a:tab pos="1636713" algn="l"/>
                <a:tab pos="2046288" algn="l"/>
                <a:tab pos="2455863" algn="l"/>
                <a:tab pos="2865438" algn="l"/>
                <a:tab pos="3275013" algn="l"/>
                <a:tab pos="3684588" algn="l"/>
                <a:tab pos="4094163" algn="l"/>
                <a:tab pos="4503738" algn="l"/>
                <a:tab pos="4913313" algn="l"/>
                <a:tab pos="5322888" algn="l"/>
                <a:tab pos="5732463" algn="l"/>
                <a:tab pos="6142038" algn="l"/>
                <a:tab pos="6551613" algn="l"/>
                <a:tab pos="6961188" algn="l"/>
                <a:tab pos="7370763" algn="l"/>
                <a:tab pos="7780338" algn="l"/>
                <a:tab pos="8189913" algn="l"/>
              </a:tabLst>
              <a:defRPr sz="1300" b="0">
                <a:solidFill>
                  <a:srgbClr val="000000"/>
                </a:solidFill>
                <a:ea typeface="宋体" pitchFamily="2" charset="-122"/>
              </a:defRPr>
            </a:lvl1pPr>
          </a:lstStyle>
          <a:p>
            <a:fld id="{0F940D96-AB7B-4B1F-8D43-92D53A35339B}" type="slidenum">
              <a:rPr lang="zh-CN" altLang="en-GB"/>
              <a:pPr/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3463640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4A5B22-10F8-4161-99F0-140692625A51}" type="slidenum">
              <a:rPr lang="zh-CN" altLang="en-GB"/>
              <a:pPr/>
              <a:t>1</a:t>
            </a:fld>
            <a:endParaRPr lang="en-GB" altLang="zh-CN"/>
          </a:p>
        </p:txBody>
      </p:sp>
      <p:sp>
        <p:nvSpPr>
          <p:cNvPr id="71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22338" y="755650"/>
            <a:ext cx="4964112" cy="37242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1038" y="4722966"/>
            <a:ext cx="5448300" cy="447066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3357" tIns="41678" rIns="83357" bIns="41678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991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B409D6-B319-4EFE-B55C-34885C3E4AD2}" type="slidenum">
              <a:rPr lang="zh-CN" altLang="en-GB"/>
              <a:pPr/>
              <a:t>11</a:t>
            </a:fld>
            <a:endParaRPr lang="en-GB" altLang="zh-CN"/>
          </a:p>
        </p:txBody>
      </p:sp>
      <p:sp>
        <p:nvSpPr>
          <p:cNvPr id="6041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6041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36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6106FE-FF90-4133-A0D5-5975CFB305BB}" type="slidenum">
              <a:rPr lang="zh-CN" altLang="en-GB"/>
              <a:pPr/>
              <a:t>21</a:t>
            </a:fld>
            <a:endParaRPr lang="en-GB" altLang="zh-CN"/>
          </a:p>
        </p:txBody>
      </p:sp>
      <p:sp>
        <p:nvSpPr>
          <p:cNvPr id="6861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6861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15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EAD2AC2-9433-4362-BC6D-4C10392EB68D}" type="slidenum">
              <a:rPr lang="zh-CN" altLang="en-GB"/>
              <a:pPr/>
              <a:t>2</a:t>
            </a:fld>
            <a:endParaRPr lang="en-GB" altLang="zh-CN"/>
          </a:p>
        </p:txBody>
      </p:sp>
      <p:sp>
        <p:nvSpPr>
          <p:cNvPr id="3993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3993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567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428B61-2ABA-4358-9F2B-2698F847904D}" type="slidenum">
              <a:rPr lang="zh-CN" altLang="en-GB"/>
              <a:pPr/>
              <a:t>3</a:t>
            </a:fld>
            <a:endParaRPr lang="en-GB" altLang="zh-CN"/>
          </a:p>
        </p:txBody>
      </p:sp>
      <p:sp>
        <p:nvSpPr>
          <p:cNvPr id="4403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4403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4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DCE6221-30AB-40BB-8A7E-31F85EF707B0}" type="slidenum">
              <a:rPr lang="zh-CN" altLang="en-GB"/>
              <a:pPr/>
              <a:t>4</a:t>
            </a:fld>
            <a:endParaRPr lang="en-GB" altLang="zh-CN"/>
          </a:p>
        </p:txBody>
      </p:sp>
      <p:sp>
        <p:nvSpPr>
          <p:cNvPr id="4813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481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27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1F72612-70DD-414A-AD2D-0D94158D471F}" type="slidenum">
              <a:rPr lang="zh-CN" altLang="en-GB"/>
              <a:pPr/>
              <a:t>6</a:t>
            </a:fld>
            <a:endParaRPr lang="en-GB" altLang="zh-CN"/>
          </a:p>
        </p:txBody>
      </p:sp>
      <p:sp>
        <p:nvSpPr>
          <p:cNvPr id="5017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5017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46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B02761-A660-47D4-860F-E02938B6F8F9}" type="slidenum">
              <a:rPr lang="zh-CN" altLang="en-GB"/>
              <a:pPr/>
              <a:t>7</a:t>
            </a:fld>
            <a:endParaRPr lang="en-GB" altLang="zh-CN"/>
          </a:p>
        </p:txBody>
      </p:sp>
      <p:sp>
        <p:nvSpPr>
          <p:cNvPr id="52226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522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33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4F0088-BEFC-47BB-BC79-EE8A26898C75}" type="slidenum">
              <a:rPr lang="zh-CN" altLang="en-GB"/>
              <a:pPr/>
              <a:t>8</a:t>
            </a:fld>
            <a:endParaRPr lang="en-GB" altLang="zh-CN"/>
          </a:p>
        </p:txBody>
      </p:sp>
      <p:sp>
        <p:nvSpPr>
          <p:cNvPr id="54274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5427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0320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737AFE5-1945-40BE-9D56-3CA54AAD5E7F}" type="slidenum">
              <a:rPr lang="zh-CN" altLang="en-GB"/>
              <a:pPr/>
              <a:t>9</a:t>
            </a:fld>
            <a:endParaRPr lang="en-GB" altLang="zh-CN"/>
          </a:p>
        </p:txBody>
      </p:sp>
      <p:sp>
        <p:nvSpPr>
          <p:cNvPr id="56322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5632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193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0351E97-9E8E-4041-940D-53040F487493}" type="slidenum">
              <a:rPr lang="zh-CN" altLang="en-GB"/>
              <a:pPr/>
              <a:t>10</a:t>
            </a:fld>
            <a:endParaRPr lang="en-GB" altLang="zh-CN"/>
          </a:p>
        </p:txBody>
      </p:sp>
      <p:sp>
        <p:nvSpPr>
          <p:cNvPr id="58370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22338" y="755650"/>
            <a:ext cx="4964112" cy="3724275"/>
          </a:xfrm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681038" y="4722966"/>
            <a:ext cx="5448300" cy="4470667"/>
          </a:xfrm>
          <a:noFill/>
          <a:ln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585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04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69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1146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6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8017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72022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213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371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3164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037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671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321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999217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25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27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8174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39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73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909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191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5189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92621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5" t="17181" r="26" b="9898"/>
          <a:stretch>
            <a:fillRect/>
          </a:stretch>
        </p:blipFill>
        <p:spPr bwMode="auto">
          <a:xfrm>
            <a:off x="1258888" y="620713"/>
            <a:ext cx="6840537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7225" t="17181" r="26" b="989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34" name="Rectangle 10"/>
          <p:cNvSpPr>
            <a:spLocks noChangeArrowheads="1"/>
          </p:cNvSpPr>
          <p:nvPr userDrawn="1"/>
        </p:nvSpPr>
        <p:spPr bwMode="auto">
          <a:xfrm>
            <a:off x="179388" y="115888"/>
            <a:ext cx="8785225" cy="6553200"/>
          </a:xfrm>
          <a:prstGeom prst="rect">
            <a:avLst/>
          </a:prstGeom>
          <a:noFill/>
          <a:ln w="22225" cap="rnd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2pPr>
      <a:lvl3pPr marL="11430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3pPr>
      <a:lvl4pPr marL="16002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4pPr>
      <a:lvl5pPr marL="20574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5pPr>
      <a:lvl6pPr marL="25146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6pPr>
      <a:lvl7pPr marL="29718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7pPr>
      <a:lvl8pPr marL="34290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8pPr>
      <a:lvl9pPr marL="38862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9pPr>
    </p:titleStyle>
    <p:bodyStyle>
      <a:lvl1pPr marL="301625" indent="-225425" algn="l" defTabSz="449263" rtl="0" fontAlgn="base" hangingPunct="0">
        <a:lnSpc>
          <a:spcPct val="102000"/>
        </a:lnSpc>
        <a:spcBef>
          <a:spcPct val="0"/>
        </a:spcBef>
        <a:spcAft>
          <a:spcPts val="1000"/>
        </a:spcAft>
        <a:buClr>
          <a:srgbClr val="000000"/>
        </a:buClr>
        <a:buSzPct val="100000"/>
        <a:buFont typeface="Symbol" pitchFamily="18" charset="2"/>
        <a:buChar char="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04838" indent="-227013" algn="l" defTabSz="449263" rtl="0" fontAlgn="base" hangingPunct="0">
        <a:lnSpc>
          <a:spcPct val="102000"/>
        </a:lnSpc>
        <a:spcBef>
          <a:spcPct val="0"/>
        </a:spcBef>
        <a:spcAft>
          <a:spcPts val="800"/>
        </a:spcAft>
        <a:buClr>
          <a:srgbClr val="000000"/>
        </a:buClr>
        <a:buSzPct val="75000"/>
        <a:buFont typeface="Symbol" pitchFamily="18" charset="2"/>
        <a:buChar char=""/>
        <a:defRPr sz="2400">
          <a:solidFill>
            <a:srgbClr val="000000"/>
          </a:solidFill>
          <a:latin typeface="+mn-lt"/>
          <a:ea typeface="+mn-ea"/>
        </a:defRPr>
      </a:lvl2pPr>
      <a:lvl3pPr marL="908050" indent="-200025" algn="l" defTabSz="449263" rtl="0" fontAlgn="base" hangingPunct="0">
        <a:lnSpc>
          <a:spcPct val="102000"/>
        </a:lnSpc>
        <a:spcBef>
          <a:spcPct val="0"/>
        </a:spcBef>
        <a:spcAft>
          <a:spcPts val="600"/>
        </a:spcAft>
        <a:buClr>
          <a:srgbClr val="000000"/>
        </a:buClr>
        <a:buSzPct val="100000"/>
        <a:buFont typeface="Symbol" pitchFamily="18" charset="2"/>
        <a:buChar char=""/>
        <a:defRPr sz="2000">
          <a:solidFill>
            <a:srgbClr val="000000"/>
          </a:solidFill>
          <a:latin typeface="+mn-lt"/>
          <a:ea typeface="+mn-ea"/>
        </a:defRPr>
      </a:lvl3pPr>
      <a:lvl4pPr marL="1209675" indent="-149225" algn="l" defTabSz="449263" rtl="0" fontAlgn="base" hangingPunct="0">
        <a:lnSpc>
          <a:spcPct val="102000"/>
        </a:lnSpc>
        <a:spcBef>
          <a:spcPct val="0"/>
        </a:spcBef>
        <a:spcAft>
          <a:spcPts val="413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5128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5pPr>
      <a:lvl6pPr marL="19700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6pPr>
      <a:lvl7pPr marL="24272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7pPr>
      <a:lvl8pPr marL="28844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8pPr>
      <a:lvl9pPr marL="33416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589588"/>
            <a:ext cx="1152525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115888"/>
            <a:ext cx="647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7" name="Rectangle 9"/>
          <p:cNvSpPr>
            <a:spLocks noChangeArrowheads="1"/>
          </p:cNvSpPr>
          <p:nvPr userDrawn="1"/>
        </p:nvSpPr>
        <p:spPr bwMode="auto">
          <a:xfrm>
            <a:off x="179388" y="115888"/>
            <a:ext cx="8785225" cy="6553200"/>
          </a:xfrm>
          <a:prstGeom prst="rect">
            <a:avLst/>
          </a:prstGeom>
          <a:noFill/>
          <a:ln w="19050" cap="rnd">
            <a:solidFill>
              <a:srgbClr val="008000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2pPr>
      <a:lvl3pPr marL="11430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3pPr>
      <a:lvl4pPr marL="16002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4pPr>
      <a:lvl5pPr marL="20574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5pPr>
      <a:lvl6pPr marL="25146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6pPr>
      <a:lvl7pPr marL="29718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7pPr>
      <a:lvl8pPr marL="34290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8pPr>
      <a:lvl9pPr marL="3886200" indent="-228600" algn="l" defTabSz="449263" rtl="0" fontAlgn="base" hangingPunct="0">
        <a:lnSpc>
          <a:spcPct val="10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pitchFamily="34" charset="0"/>
          <a:ea typeface="宋体" pitchFamily="2" charset="-122"/>
        </a:defRPr>
      </a:lvl9pPr>
    </p:titleStyle>
    <p:bodyStyle>
      <a:lvl1pPr marL="301625" indent="-225425" algn="l" defTabSz="449263" rtl="0" fontAlgn="base" hangingPunct="0">
        <a:lnSpc>
          <a:spcPct val="102000"/>
        </a:lnSpc>
        <a:spcBef>
          <a:spcPct val="0"/>
        </a:spcBef>
        <a:spcAft>
          <a:spcPts val="1000"/>
        </a:spcAft>
        <a:buClr>
          <a:srgbClr val="000000"/>
        </a:buClr>
        <a:buSzPct val="100000"/>
        <a:buFont typeface="Symbol" pitchFamily="18" charset="2"/>
        <a:buChar char="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04838" indent="-227013" algn="l" defTabSz="449263" rtl="0" fontAlgn="base" hangingPunct="0">
        <a:lnSpc>
          <a:spcPct val="102000"/>
        </a:lnSpc>
        <a:spcBef>
          <a:spcPct val="0"/>
        </a:spcBef>
        <a:spcAft>
          <a:spcPts val="800"/>
        </a:spcAft>
        <a:buClr>
          <a:srgbClr val="000000"/>
        </a:buClr>
        <a:buSzPct val="75000"/>
        <a:buFont typeface="Symbol" pitchFamily="18" charset="2"/>
        <a:buChar char=""/>
        <a:defRPr sz="2400">
          <a:solidFill>
            <a:srgbClr val="000000"/>
          </a:solidFill>
          <a:latin typeface="+mn-lt"/>
          <a:ea typeface="+mn-ea"/>
        </a:defRPr>
      </a:lvl2pPr>
      <a:lvl3pPr marL="908050" indent="-200025" algn="l" defTabSz="449263" rtl="0" fontAlgn="base" hangingPunct="0">
        <a:lnSpc>
          <a:spcPct val="102000"/>
        </a:lnSpc>
        <a:spcBef>
          <a:spcPct val="0"/>
        </a:spcBef>
        <a:spcAft>
          <a:spcPts val="600"/>
        </a:spcAft>
        <a:buClr>
          <a:srgbClr val="000000"/>
        </a:buClr>
        <a:buSzPct val="100000"/>
        <a:buFont typeface="Symbol" pitchFamily="18" charset="2"/>
        <a:buChar char=""/>
        <a:defRPr sz="2000">
          <a:solidFill>
            <a:srgbClr val="000000"/>
          </a:solidFill>
          <a:latin typeface="+mn-lt"/>
          <a:ea typeface="+mn-ea"/>
        </a:defRPr>
      </a:lvl3pPr>
      <a:lvl4pPr marL="1209675" indent="-149225" algn="l" defTabSz="449263" rtl="0" fontAlgn="base" hangingPunct="0">
        <a:lnSpc>
          <a:spcPct val="102000"/>
        </a:lnSpc>
        <a:spcBef>
          <a:spcPct val="0"/>
        </a:spcBef>
        <a:spcAft>
          <a:spcPts val="413"/>
        </a:spcAft>
        <a:buClr>
          <a:srgbClr val="000000"/>
        </a:buClr>
        <a:buSzPct val="75000"/>
        <a:buFont typeface="Symbol" pitchFamily="18" charset="2"/>
        <a:buChar char=""/>
        <a:defRPr sz="2000">
          <a:solidFill>
            <a:srgbClr val="000000"/>
          </a:solidFill>
          <a:latin typeface="+mn-lt"/>
          <a:ea typeface="+mn-ea"/>
        </a:defRPr>
      </a:lvl4pPr>
      <a:lvl5pPr marL="15128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5pPr>
      <a:lvl6pPr marL="19700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6pPr>
      <a:lvl7pPr marL="24272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7pPr>
      <a:lvl8pPr marL="28844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8pPr>
      <a:lvl9pPr marL="3341688" indent="-149225" algn="l" defTabSz="449263" rtl="0" fontAlgn="base" hangingPunct="0">
        <a:lnSpc>
          <a:spcPct val="95000"/>
        </a:lnSpc>
        <a:spcBef>
          <a:spcPct val="0"/>
        </a:spcBef>
        <a:spcAft>
          <a:spcPts val="213"/>
        </a:spcAft>
        <a:buClr>
          <a:srgbClr val="000000"/>
        </a:buClr>
        <a:buSzPct val="75000"/>
        <a:buFont typeface="StarSymbol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13" Type="http://schemas.openxmlformats.org/officeDocument/2006/relationships/image" Target="../media/image117.wmf"/><Relationship Id="rId18" Type="http://schemas.openxmlformats.org/officeDocument/2006/relationships/oleObject" Target="../embeddings/oleObject116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4.emf"/><Relationship Id="rId12" Type="http://schemas.openxmlformats.org/officeDocument/2006/relationships/oleObject" Target="../embeddings/oleObject113.bin"/><Relationship Id="rId17" Type="http://schemas.openxmlformats.org/officeDocument/2006/relationships/image" Target="../media/image119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15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10.bin"/><Relationship Id="rId11" Type="http://schemas.openxmlformats.org/officeDocument/2006/relationships/image" Target="../media/image116.wmf"/><Relationship Id="rId5" Type="http://schemas.openxmlformats.org/officeDocument/2006/relationships/image" Target="../media/image113.wmf"/><Relationship Id="rId15" Type="http://schemas.openxmlformats.org/officeDocument/2006/relationships/image" Target="../media/image118.wmf"/><Relationship Id="rId10" Type="http://schemas.openxmlformats.org/officeDocument/2006/relationships/oleObject" Target="../embeddings/oleObject112.bin"/><Relationship Id="rId19" Type="http://schemas.openxmlformats.org/officeDocument/2006/relationships/image" Target="../media/image120.wmf"/><Relationship Id="rId4" Type="http://schemas.openxmlformats.org/officeDocument/2006/relationships/oleObject" Target="../embeddings/oleObject109.bin"/><Relationship Id="rId9" Type="http://schemas.openxmlformats.org/officeDocument/2006/relationships/image" Target="../media/image115.wmf"/><Relationship Id="rId14" Type="http://schemas.openxmlformats.org/officeDocument/2006/relationships/oleObject" Target="../embeddings/oleObject114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9.bin"/><Relationship Id="rId13" Type="http://schemas.openxmlformats.org/officeDocument/2006/relationships/image" Target="../media/image125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22.wmf"/><Relationship Id="rId12" Type="http://schemas.openxmlformats.org/officeDocument/2006/relationships/oleObject" Target="../embeddings/oleObject12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18.bin"/><Relationship Id="rId11" Type="http://schemas.openxmlformats.org/officeDocument/2006/relationships/image" Target="../media/image124.wmf"/><Relationship Id="rId5" Type="http://schemas.openxmlformats.org/officeDocument/2006/relationships/image" Target="../media/image121.emf"/><Relationship Id="rId10" Type="http://schemas.openxmlformats.org/officeDocument/2006/relationships/oleObject" Target="../embeddings/oleObject120.bin"/><Relationship Id="rId4" Type="http://schemas.openxmlformats.org/officeDocument/2006/relationships/oleObject" Target="../embeddings/oleObject117.bin"/><Relationship Id="rId9" Type="http://schemas.openxmlformats.org/officeDocument/2006/relationships/image" Target="../media/image1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12" Type="http://schemas.openxmlformats.org/officeDocument/2006/relationships/image" Target="../media/image13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27.wmf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3.bin"/><Relationship Id="rId10" Type="http://schemas.openxmlformats.org/officeDocument/2006/relationships/image" Target="../media/image129.wmf"/><Relationship Id="rId4" Type="http://schemas.openxmlformats.org/officeDocument/2006/relationships/image" Target="../media/image126.wmf"/><Relationship Id="rId9" Type="http://schemas.openxmlformats.org/officeDocument/2006/relationships/oleObject" Target="../embeddings/oleObject1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35.wmf"/><Relationship Id="rId18" Type="http://schemas.openxmlformats.org/officeDocument/2006/relationships/oleObject" Target="../embeddings/oleObject134.bin"/><Relationship Id="rId3" Type="http://schemas.openxmlformats.org/officeDocument/2006/relationships/image" Target="../media/image142.png"/><Relationship Id="rId21" Type="http://schemas.openxmlformats.org/officeDocument/2006/relationships/image" Target="../media/image139.wmf"/><Relationship Id="rId7" Type="http://schemas.openxmlformats.org/officeDocument/2006/relationships/image" Target="../media/image132.wmf"/><Relationship Id="rId12" Type="http://schemas.openxmlformats.org/officeDocument/2006/relationships/oleObject" Target="../embeddings/oleObject131.bin"/><Relationship Id="rId17" Type="http://schemas.openxmlformats.org/officeDocument/2006/relationships/image" Target="../media/image137.emf"/><Relationship Id="rId25" Type="http://schemas.openxmlformats.org/officeDocument/2006/relationships/image" Target="../media/image14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33.bin"/><Relationship Id="rId20" Type="http://schemas.openxmlformats.org/officeDocument/2006/relationships/oleObject" Target="../embeddings/oleObject135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34.wmf"/><Relationship Id="rId24" Type="http://schemas.openxmlformats.org/officeDocument/2006/relationships/oleObject" Target="../embeddings/oleObject137.bin"/><Relationship Id="rId5" Type="http://schemas.openxmlformats.org/officeDocument/2006/relationships/image" Target="../media/image131.wmf"/><Relationship Id="rId15" Type="http://schemas.openxmlformats.org/officeDocument/2006/relationships/image" Target="../media/image136.emf"/><Relationship Id="rId23" Type="http://schemas.openxmlformats.org/officeDocument/2006/relationships/image" Target="../media/image140.wmf"/><Relationship Id="rId10" Type="http://schemas.openxmlformats.org/officeDocument/2006/relationships/oleObject" Target="../embeddings/oleObject130.bin"/><Relationship Id="rId19" Type="http://schemas.openxmlformats.org/officeDocument/2006/relationships/image" Target="../media/image138.wmf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33.wmf"/><Relationship Id="rId14" Type="http://schemas.openxmlformats.org/officeDocument/2006/relationships/oleObject" Target="../embeddings/oleObject132.bin"/><Relationship Id="rId22" Type="http://schemas.openxmlformats.org/officeDocument/2006/relationships/oleObject" Target="../embeddings/oleObject13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43.png"/><Relationship Id="rId5" Type="http://schemas.openxmlformats.org/officeDocument/2006/relationships/image" Target="../media/image144.png"/><Relationship Id="rId4" Type="http://schemas.openxmlformats.org/officeDocument/2006/relationships/slide" Target="slide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emf"/><Relationship Id="rId13" Type="http://schemas.openxmlformats.org/officeDocument/2006/relationships/oleObject" Target="../embeddings/oleObject143.bin"/><Relationship Id="rId18" Type="http://schemas.openxmlformats.org/officeDocument/2006/relationships/image" Target="../media/image153.emf"/><Relationship Id="rId3" Type="http://schemas.openxmlformats.org/officeDocument/2006/relationships/oleObject" Target="../embeddings/oleObject138.bin"/><Relationship Id="rId21" Type="http://schemas.openxmlformats.org/officeDocument/2006/relationships/oleObject" Target="../embeddings/oleObject147.bin"/><Relationship Id="rId7" Type="http://schemas.openxmlformats.org/officeDocument/2006/relationships/oleObject" Target="../embeddings/oleObject140.bin"/><Relationship Id="rId12" Type="http://schemas.openxmlformats.org/officeDocument/2006/relationships/image" Target="../media/image150.emf"/><Relationship Id="rId17" Type="http://schemas.openxmlformats.org/officeDocument/2006/relationships/oleObject" Target="../embeddings/oleObject145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152.emf"/><Relationship Id="rId20" Type="http://schemas.openxmlformats.org/officeDocument/2006/relationships/image" Target="../media/image154.e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47.emf"/><Relationship Id="rId11" Type="http://schemas.openxmlformats.org/officeDocument/2006/relationships/oleObject" Target="../embeddings/oleObject142.bin"/><Relationship Id="rId24" Type="http://schemas.openxmlformats.org/officeDocument/2006/relationships/image" Target="../media/image156.wmf"/><Relationship Id="rId5" Type="http://schemas.openxmlformats.org/officeDocument/2006/relationships/oleObject" Target="../embeddings/oleObject139.bin"/><Relationship Id="rId15" Type="http://schemas.openxmlformats.org/officeDocument/2006/relationships/oleObject" Target="../embeddings/oleObject144.bin"/><Relationship Id="rId23" Type="http://schemas.openxmlformats.org/officeDocument/2006/relationships/oleObject" Target="../embeddings/oleObject148.bin"/><Relationship Id="rId10" Type="http://schemas.openxmlformats.org/officeDocument/2006/relationships/image" Target="../media/image149.emf"/><Relationship Id="rId19" Type="http://schemas.openxmlformats.org/officeDocument/2006/relationships/oleObject" Target="../embeddings/oleObject146.bin"/><Relationship Id="rId4" Type="http://schemas.openxmlformats.org/officeDocument/2006/relationships/image" Target="../media/image146.emf"/><Relationship Id="rId9" Type="http://schemas.openxmlformats.org/officeDocument/2006/relationships/oleObject" Target="../embeddings/oleObject141.bin"/><Relationship Id="rId14" Type="http://schemas.openxmlformats.org/officeDocument/2006/relationships/image" Target="../media/image151.emf"/><Relationship Id="rId22" Type="http://schemas.openxmlformats.org/officeDocument/2006/relationships/image" Target="../media/image155.e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e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emf"/><Relationship Id="rId5" Type="http://schemas.openxmlformats.org/officeDocument/2006/relationships/image" Target="../media/image4.wmf"/><Relationship Id="rId15" Type="http://schemas.openxmlformats.org/officeDocument/2006/relationships/image" Target="../media/image9.e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e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50.bin"/><Relationship Id="rId5" Type="http://schemas.openxmlformats.org/officeDocument/2006/relationships/image" Target="../media/image160.wmf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6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5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0.w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.emf"/><Relationship Id="rId21" Type="http://schemas.openxmlformats.org/officeDocument/2006/relationships/oleObject" Target="../embeddings/oleObject22.bin"/><Relationship Id="rId42" Type="http://schemas.openxmlformats.org/officeDocument/2006/relationships/image" Target="../media/image34.emf"/><Relationship Id="rId47" Type="http://schemas.openxmlformats.org/officeDocument/2006/relationships/oleObject" Target="../embeddings/oleObject35.bin"/><Relationship Id="rId63" Type="http://schemas.openxmlformats.org/officeDocument/2006/relationships/oleObject" Target="../embeddings/oleObject43.bin"/><Relationship Id="rId68" Type="http://schemas.openxmlformats.org/officeDocument/2006/relationships/image" Target="../media/image47.wmf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52.jpeg"/><Relationship Id="rId29" Type="http://schemas.openxmlformats.org/officeDocument/2006/relationships/oleObject" Target="../embeddings/oleObject26.bin"/><Relationship Id="rId11" Type="http://schemas.openxmlformats.org/officeDocument/2006/relationships/image" Target="../media/image19.wmf"/><Relationship Id="rId24" Type="http://schemas.openxmlformats.org/officeDocument/2006/relationships/image" Target="../media/image25.emf"/><Relationship Id="rId32" Type="http://schemas.openxmlformats.org/officeDocument/2006/relationships/image" Target="../media/image29.emf"/><Relationship Id="rId37" Type="http://schemas.openxmlformats.org/officeDocument/2006/relationships/oleObject" Target="../embeddings/oleObject30.bin"/><Relationship Id="rId40" Type="http://schemas.openxmlformats.org/officeDocument/2006/relationships/image" Target="../media/image33.emf"/><Relationship Id="rId45" Type="http://schemas.openxmlformats.org/officeDocument/2006/relationships/oleObject" Target="../embeddings/oleObject34.bin"/><Relationship Id="rId53" Type="http://schemas.openxmlformats.org/officeDocument/2006/relationships/oleObject" Target="../embeddings/oleObject38.bin"/><Relationship Id="rId58" Type="http://schemas.openxmlformats.org/officeDocument/2006/relationships/image" Target="../media/image42.emf"/><Relationship Id="rId66" Type="http://schemas.openxmlformats.org/officeDocument/2006/relationships/image" Target="../media/image46.wmf"/><Relationship Id="rId74" Type="http://schemas.openxmlformats.org/officeDocument/2006/relationships/image" Target="../media/image50.wmf"/><Relationship Id="rId5" Type="http://schemas.openxmlformats.org/officeDocument/2006/relationships/image" Target="../media/image16.wmf"/><Relationship Id="rId61" Type="http://schemas.openxmlformats.org/officeDocument/2006/relationships/oleObject" Target="../embeddings/oleObject42.bin"/><Relationship Id="rId19" Type="http://schemas.openxmlformats.org/officeDocument/2006/relationships/oleObject" Target="../embeddings/oleObject21.bin"/><Relationship Id="rId14" Type="http://schemas.openxmlformats.org/officeDocument/2006/relationships/oleObject" Target="../embeddings/oleObject19.bin"/><Relationship Id="rId22" Type="http://schemas.openxmlformats.org/officeDocument/2006/relationships/image" Target="../media/image24.emf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8.emf"/><Relationship Id="rId35" Type="http://schemas.openxmlformats.org/officeDocument/2006/relationships/oleObject" Target="../embeddings/oleObject29.bin"/><Relationship Id="rId43" Type="http://schemas.openxmlformats.org/officeDocument/2006/relationships/oleObject" Target="../embeddings/oleObject33.bin"/><Relationship Id="rId48" Type="http://schemas.openxmlformats.org/officeDocument/2006/relationships/image" Target="../media/image37.emf"/><Relationship Id="rId56" Type="http://schemas.openxmlformats.org/officeDocument/2006/relationships/image" Target="../media/image41.emf"/><Relationship Id="rId64" Type="http://schemas.openxmlformats.org/officeDocument/2006/relationships/image" Target="../media/image45.emf"/><Relationship Id="rId69" Type="http://schemas.openxmlformats.org/officeDocument/2006/relationships/oleObject" Target="../embeddings/oleObject46.bin"/><Relationship Id="rId8" Type="http://schemas.openxmlformats.org/officeDocument/2006/relationships/oleObject" Target="../embeddings/oleObject16.bin"/><Relationship Id="rId51" Type="http://schemas.openxmlformats.org/officeDocument/2006/relationships/oleObject" Target="../embeddings/oleObject37.bin"/><Relationship Id="rId72" Type="http://schemas.openxmlformats.org/officeDocument/2006/relationships/image" Target="../media/image49.wmf"/><Relationship Id="rId3" Type="http://schemas.openxmlformats.org/officeDocument/2006/relationships/notesSlide" Target="../notesSlides/notesSlide4.xml"/><Relationship Id="rId12" Type="http://schemas.openxmlformats.org/officeDocument/2006/relationships/oleObject" Target="../embeddings/oleObject18.bin"/><Relationship Id="rId17" Type="http://schemas.openxmlformats.org/officeDocument/2006/relationships/oleObject" Target="../embeddings/oleObject20.bin"/><Relationship Id="rId25" Type="http://schemas.openxmlformats.org/officeDocument/2006/relationships/oleObject" Target="../embeddings/oleObject24.bin"/><Relationship Id="rId33" Type="http://schemas.openxmlformats.org/officeDocument/2006/relationships/oleObject" Target="../embeddings/oleObject28.bin"/><Relationship Id="rId38" Type="http://schemas.openxmlformats.org/officeDocument/2006/relationships/image" Target="../media/image32.emf"/><Relationship Id="rId46" Type="http://schemas.openxmlformats.org/officeDocument/2006/relationships/image" Target="../media/image36.emf"/><Relationship Id="rId59" Type="http://schemas.openxmlformats.org/officeDocument/2006/relationships/oleObject" Target="../embeddings/oleObject41.bin"/><Relationship Id="rId67" Type="http://schemas.openxmlformats.org/officeDocument/2006/relationships/oleObject" Target="../embeddings/oleObject45.bin"/><Relationship Id="rId20" Type="http://schemas.openxmlformats.org/officeDocument/2006/relationships/image" Target="../media/image23.emf"/><Relationship Id="rId41" Type="http://schemas.openxmlformats.org/officeDocument/2006/relationships/oleObject" Target="../embeddings/oleObject32.bin"/><Relationship Id="rId54" Type="http://schemas.openxmlformats.org/officeDocument/2006/relationships/image" Target="../media/image40.emf"/><Relationship Id="rId62" Type="http://schemas.openxmlformats.org/officeDocument/2006/relationships/image" Target="../media/image44.emf"/><Relationship Id="rId70" Type="http://schemas.openxmlformats.org/officeDocument/2006/relationships/image" Target="../media/image48.wmf"/><Relationship Id="rId75" Type="http://schemas.openxmlformats.org/officeDocument/2006/relationships/oleObject" Target="../embeddings/oleObject4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5.bin"/><Relationship Id="rId15" Type="http://schemas.openxmlformats.org/officeDocument/2006/relationships/image" Target="../media/image21.wmf"/><Relationship Id="rId23" Type="http://schemas.openxmlformats.org/officeDocument/2006/relationships/oleObject" Target="../embeddings/oleObject23.bin"/><Relationship Id="rId28" Type="http://schemas.openxmlformats.org/officeDocument/2006/relationships/image" Target="../media/image27.emf"/><Relationship Id="rId36" Type="http://schemas.openxmlformats.org/officeDocument/2006/relationships/image" Target="../media/image31.emf"/><Relationship Id="rId49" Type="http://schemas.openxmlformats.org/officeDocument/2006/relationships/oleObject" Target="../embeddings/oleObject36.bin"/><Relationship Id="rId57" Type="http://schemas.openxmlformats.org/officeDocument/2006/relationships/oleObject" Target="../embeddings/oleObject40.bin"/><Relationship Id="rId10" Type="http://schemas.openxmlformats.org/officeDocument/2006/relationships/oleObject" Target="../embeddings/oleObject17.bin"/><Relationship Id="rId31" Type="http://schemas.openxmlformats.org/officeDocument/2006/relationships/oleObject" Target="../embeddings/oleObject27.bin"/><Relationship Id="rId44" Type="http://schemas.openxmlformats.org/officeDocument/2006/relationships/image" Target="../media/image35.emf"/><Relationship Id="rId52" Type="http://schemas.openxmlformats.org/officeDocument/2006/relationships/image" Target="../media/image39.emf"/><Relationship Id="rId60" Type="http://schemas.openxmlformats.org/officeDocument/2006/relationships/image" Target="../media/image43.emf"/><Relationship Id="rId65" Type="http://schemas.openxmlformats.org/officeDocument/2006/relationships/oleObject" Target="../embeddings/oleObject44.bin"/><Relationship Id="rId73" Type="http://schemas.openxmlformats.org/officeDocument/2006/relationships/oleObject" Target="../embeddings/oleObject48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8.wmf"/><Relationship Id="rId13" Type="http://schemas.openxmlformats.org/officeDocument/2006/relationships/image" Target="../media/image20.wmf"/><Relationship Id="rId18" Type="http://schemas.openxmlformats.org/officeDocument/2006/relationships/image" Target="../media/image22.emf"/><Relationship Id="rId39" Type="http://schemas.openxmlformats.org/officeDocument/2006/relationships/oleObject" Target="../embeddings/oleObject31.bin"/><Relationship Id="rId34" Type="http://schemas.openxmlformats.org/officeDocument/2006/relationships/image" Target="../media/image30.emf"/><Relationship Id="rId50" Type="http://schemas.openxmlformats.org/officeDocument/2006/relationships/image" Target="../media/image38.emf"/><Relationship Id="rId55" Type="http://schemas.openxmlformats.org/officeDocument/2006/relationships/oleObject" Target="../embeddings/oleObject39.bin"/><Relationship Id="rId76" Type="http://schemas.openxmlformats.org/officeDocument/2006/relationships/image" Target="../media/image51.wmf"/><Relationship Id="rId7" Type="http://schemas.openxmlformats.org/officeDocument/2006/relationships/image" Target="../media/image17.wmf"/><Relationship Id="rId71" Type="http://schemas.openxmlformats.org/officeDocument/2006/relationships/oleObject" Target="../embeddings/oleObject47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5.bin"/><Relationship Id="rId18" Type="http://schemas.openxmlformats.org/officeDocument/2006/relationships/oleObject" Target="../embeddings/oleObject57.bin"/><Relationship Id="rId26" Type="http://schemas.openxmlformats.org/officeDocument/2006/relationships/oleObject" Target="../embeddings/oleObject61.bin"/><Relationship Id="rId39" Type="http://schemas.openxmlformats.org/officeDocument/2006/relationships/image" Target="../media/image70.emf"/><Relationship Id="rId21" Type="http://schemas.openxmlformats.org/officeDocument/2006/relationships/image" Target="../media/image61.emf"/><Relationship Id="rId34" Type="http://schemas.openxmlformats.org/officeDocument/2006/relationships/oleObject" Target="../embeddings/oleObject65.bin"/><Relationship Id="rId42" Type="http://schemas.openxmlformats.org/officeDocument/2006/relationships/oleObject" Target="../embeddings/oleObject69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56.bin"/><Relationship Id="rId29" Type="http://schemas.openxmlformats.org/officeDocument/2006/relationships/image" Target="../media/image65.e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54.bin"/><Relationship Id="rId24" Type="http://schemas.openxmlformats.org/officeDocument/2006/relationships/oleObject" Target="../embeddings/oleObject60.bin"/><Relationship Id="rId32" Type="http://schemas.openxmlformats.org/officeDocument/2006/relationships/oleObject" Target="../embeddings/oleObject64.bin"/><Relationship Id="rId37" Type="http://schemas.openxmlformats.org/officeDocument/2006/relationships/image" Target="../media/image69.emf"/><Relationship Id="rId40" Type="http://schemas.openxmlformats.org/officeDocument/2006/relationships/oleObject" Target="../embeddings/oleObject68.bin"/><Relationship Id="rId45" Type="http://schemas.openxmlformats.org/officeDocument/2006/relationships/image" Target="../media/image73.wmf"/><Relationship Id="rId5" Type="http://schemas.openxmlformats.org/officeDocument/2006/relationships/oleObject" Target="../embeddings/oleObject51.bin"/><Relationship Id="rId15" Type="http://schemas.openxmlformats.org/officeDocument/2006/relationships/image" Target="../media/image52.jpeg"/><Relationship Id="rId23" Type="http://schemas.openxmlformats.org/officeDocument/2006/relationships/image" Target="../media/image62.emf"/><Relationship Id="rId28" Type="http://schemas.openxmlformats.org/officeDocument/2006/relationships/oleObject" Target="../embeddings/oleObject62.bin"/><Relationship Id="rId36" Type="http://schemas.openxmlformats.org/officeDocument/2006/relationships/oleObject" Target="../embeddings/oleObject66.bin"/><Relationship Id="rId10" Type="http://schemas.openxmlformats.org/officeDocument/2006/relationships/image" Target="../media/image56.emf"/><Relationship Id="rId19" Type="http://schemas.openxmlformats.org/officeDocument/2006/relationships/image" Target="../media/image60.emf"/><Relationship Id="rId31" Type="http://schemas.openxmlformats.org/officeDocument/2006/relationships/image" Target="../media/image66.emf"/><Relationship Id="rId44" Type="http://schemas.openxmlformats.org/officeDocument/2006/relationships/oleObject" Target="../embeddings/oleObject70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8.wmf"/><Relationship Id="rId22" Type="http://schemas.openxmlformats.org/officeDocument/2006/relationships/oleObject" Target="../embeddings/oleObject59.bin"/><Relationship Id="rId27" Type="http://schemas.openxmlformats.org/officeDocument/2006/relationships/image" Target="../media/image64.emf"/><Relationship Id="rId30" Type="http://schemas.openxmlformats.org/officeDocument/2006/relationships/oleObject" Target="../embeddings/oleObject63.bin"/><Relationship Id="rId35" Type="http://schemas.openxmlformats.org/officeDocument/2006/relationships/image" Target="../media/image68.emf"/><Relationship Id="rId43" Type="http://schemas.openxmlformats.org/officeDocument/2006/relationships/image" Target="../media/image72.wmf"/><Relationship Id="rId8" Type="http://schemas.openxmlformats.org/officeDocument/2006/relationships/image" Target="../media/image55.emf"/><Relationship Id="rId3" Type="http://schemas.openxmlformats.org/officeDocument/2006/relationships/oleObject" Target="../embeddings/oleObject50.bin"/><Relationship Id="rId12" Type="http://schemas.openxmlformats.org/officeDocument/2006/relationships/image" Target="../media/image57.emf"/><Relationship Id="rId17" Type="http://schemas.openxmlformats.org/officeDocument/2006/relationships/image" Target="../media/image59.emf"/><Relationship Id="rId25" Type="http://schemas.openxmlformats.org/officeDocument/2006/relationships/image" Target="../media/image63.emf"/><Relationship Id="rId33" Type="http://schemas.openxmlformats.org/officeDocument/2006/relationships/image" Target="../media/image67.emf"/><Relationship Id="rId38" Type="http://schemas.openxmlformats.org/officeDocument/2006/relationships/oleObject" Target="../embeddings/oleObject67.bin"/><Relationship Id="rId20" Type="http://schemas.openxmlformats.org/officeDocument/2006/relationships/oleObject" Target="../embeddings/oleObject58.bin"/><Relationship Id="rId41" Type="http://schemas.openxmlformats.org/officeDocument/2006/relationships/image" Target="../media/image7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8.e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75.e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80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77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7.emf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6.emf"/><Relationship Id="rId14" Type="http://schemas.openxmlformats.org/officeDocument/2006/relationships/oleObject" Target="../embeddings/oleObject7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5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2.emf"/><Relationship Id="rId12" Type="http://schemas.openxmlformats.org/officeDocument/2006/relationships/oleObject" Target="../embeddings/oleObject82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4.emf"/><Relationship Id="rId5" Type="http://schemas.openxmlformats.org/officeDocument/2006/relationships/image" Target="../media/image81.wmf"/><Relationship Id="rId15" Type="http://schemas.openxmlformats.org/officeDocument/2006/relationships/image" Target="../media/image86.emf"/><Relationship Id="rId10" Type="http://schemas.openxmlformats.org/officeDocument/2006/relationships/oleObject" Target="../embeddings/oleObject81.bin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3.emf"/><Relationship Id="rId14" Type="http://schemas.openxmlformats.org/officeDocument/2006/relationships/oleObject" Target="../embeddings/oleObject83.bin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1.wmf"/><Relationship Id="rId18" Type="http://schemas.openxmlformats.org/officeDocument/2006/relationships/oleObject" Target="../embeddings/oleObject91.bin"/><Relationship Id="rId26" Type="http://schemas.openxmlformats.org/officeDocument/2006/relationships/oleObject" Target="../embeddings/oleObject95.bin"/><Relationship Id="rId3" Type="http://schemas.openxmlformats.org/officeDocument/2006/relationships/notesSlide" Target="../notesSlides/notesSlide7.xml"/><Relationship Id="rId21" Type="http://schemas.openxmlformats.org/officeDocument/2006/relationships/image" Target="../media/image95.wmf"/><Relationship Id="rId34" Type="http://schemas.openxmlformats.org/officeDocument/2006/relationships/oleObject" Target="../embeddings/oleObject99.bin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88.bin"/><Relationship Id="rId17" Type="http://schemas.openxmlformats.org/officeDocument/2006/relationships/image" Target="../media/image93.wmf"/><Relationship Id="rId25" Type="http://schemas.openxmlformats.org/officeDocument/2006/relationships/image" Target="../media/image97.wmf"/><Relationship Id="rId33" Type="http://schemas.openxmlformats.org/officeDocument/2006/relationships/image" Target="../media/image101.w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90.bin"/><Relationship Id="rId20" Type="http://schemas.openxmlformats.org/officeDocument/2006/relationships/oleObject" Target="../embeddings/oleObject92.bin"/><Relationship Id="rId29" Type="http://schemas.openxmlformats.org/officeDocument/2006/relationships/image" Target="../media/image99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90.wmf"/><Relationship Id="rId24" Type="http://schemas.openxmlformats.org/officeDocument/2006/relationships/oleObject" Target="../embeddings/oleObject94.bin"/><Relationship Id="rId32" Type="http://schemas.openxmlformats.org/officeDocument/2006/relationships/oleObject" Target="../embeddings/oleObject98.bin"/><Relationship Id="rId5" Type="http://schemas.openxmlformats.org/officeDocument/2006/relationships/image" Target="../media/image87.emf"/><Relationship Id="rId15" Type="http://schemas.openxmlformats.org/officeDocument/2006/relationships/image" Target="../media/image92.wmf"/><Relationship Id="rId23" Type="http://schemas.openxmlformats.org/officeDocument/2006/relationships/image" Target="../media/image96.emf"/><Relationship Id="rId28" Type="http://schemas.openxmlformats.org/officeDocument/2006/relationships/oleObject" Target="../embeddings/oleObject96.bin"/><Relationship Id="rId10" Type="http://schemas.openxmlformats.org/officeDocument/2006/relationships/oleObject" Target="../embeddings/oleObject87.bin"/><Relationship Id="rId19" Type="http://schemas.openxmlformats.org/officeDocument/2006/relationships/image" Target="../media/image94.wmf"/><Relationship Id="rId31" Type="http://schemas.openxmlformats.org/officeDocument/2006/relationships/image" Target="../media/image100.wmf"/><Relationship Id="rId4" Type="http://schemas.openxmlformats.org/officeDocument/2006/relationships/oleObject" Target="../embeddings/oleObject84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89.bin"/><Relationship Id="rId22" Type="http://schemas.openxmlformats.org/officeDocument/2006/relationships/oleObject" Target="../embeddings/oleObject93.bin"/><Relationship Id="rId27" Type="http://schemas.openxmlformats.org/officeDocument/2006/relationships/image" Target="../media/image98.emf"/><Relationship Id="rId30" Type="http://schemas.openxmlformats.org/officeDocument/2006/relationships/oleObject" Target="../embeddings/oleObject97.bin"/><Relationship Id="rId35" Type="http://schemas.openxmlformats.org/officeDocument/2006/relationships/image" Target="../media/image102.wmf"/><Relationship Id="rId8" Type="http://schemas.openxmlformats.org/officeDocument/2006/relationships/oleObject" Target="../embeddings/oleObject86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7.wmf"/><Relationship Id="rId18" Type="http://schemas.openxmlformats.org/officeDocument/2006/relationships/oleObject" Target="../embeddings/oleObject107.bin"/><Relationship Id="rId3" Type="http://schemas.openxmlformats.org/officeDocument/2006/relationships/notesSlide" Target="../notesSlides/notesSlide8.xml"/><Relationship Id="rId21" Type="http://schemas.openxmlformats.org/officeDocument/2006/relationships/oleObject" Target="../embeddings/oleObject108.bin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09.emf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106.bin"/><Relationship Id="rId20" Type="http://schemas.openxmlformats.org/officeDocument/2006/relationships/image" Target="../media/image112.jpeg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10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5.emf"/><Relationship Id="rId14" Type="http://schemas.openxmlformats.org/officeDocument/2006/relationships/oleObject" Target="../embeddings/oleObject105.bin"/><Relationship Id="rId22" Type="http://schemas.openxmlformats.org/officeDocument/2006/relationships/image" Target="../media/image1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42988" y="1989138"/>
            <a:ext cx="73152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8000" b="0">
                <a:solidFill>
                  <a:schemeClr val="tx1"/>
                </a:solidFill>
                <a:latin typeface="隶书" pitchFamily="49" charset="-122"/>
                <a:ea typeface="隶书" pitchFamily="49" charset="-122"/>
              </a:rPr>
              <a:t>大学物理学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928662" y="4282867"/>
            <a:ext cx="76438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600" baseline="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第十</a:t>
            </a:r>
            <a:r>
              <a:rPr lang="zh-CN" altLang="en-US" sz="36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八</a:t>
            </a:r>
            <a:r>
              <a:rPr lang="zh-CN" altLang="en-US" sz="3600" baseline="0" dirty="0" smtClean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章 麦克斯韦电磁场</a:t>
            </a:r>
            <a:r>
              <a:rPr lang="zh-CN" altLang="en-US" sz="3600" baseline="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理论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</a:endParaRPr>
          </a:p>
        </p:txBody>
      </p:sp>
      <p:graphicFrame>
        <p:nvGraphicFramePr>
          <p:cNvPr id="921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549437"/>
              </p:ext>
            </p:extLst>
          </p:nvPr>
        </p:nvGraphicFramePr>
        <p:xfrm>
          <a:off x="676275" y="1433513"/>
          <a:ext cx="125253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3" name="公式" r:id="rId4" imgW="583947" imgH="304668" progId="Equation.3">
                  <p:embed/>
                </p:oleObj>
              </mc:Choice>
              <mc:Fallback>
                <p:oleObj name="公式" r:id="rId4" imgW="583947" imgH="304668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6275" y="1433513"/>
                        <a:ext cx="1252538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7" name="Rectangle 7"/>
          <p:cNvSpPr>
            <a:spLocks noChangeArrowheads="1"/>
          </p:cNvSpPr>
          <p:nvPr/>
        </p:nvSpPr>
        <p:spPr bwMode="auto">
          <a:xfrm>
            <a:off x="3041667" y="866775"/>
            <a:ext cx="315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dirty="0">
                <a:solidFill>
                  <a:schemeClr val="tx1"/>
                </a:solidFill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itchFamily="18" charset="0"/>
              </a:rPr>
              <a:t>、电场的高斯定理</a:t>
            </a:r>
          </a:p>
        </p:txBody>
      </p:sp>
      <p:graphicFrame>
        <p:nvGraphicFramePr>
          <p:cNvPr id="92168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5685354"/>
              </p:ext>
            </p:extLst>
          </p:nvPr>
        </p:nvGraphicFramePr>
        <p:xfrm>
          <a:off x="7113588" y="1497013"/>
          <a:ext cx="13462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4" name="公式" r:id="rId6" imgW="685800" imgH="247650" progId="Equation.3">
                  <p:embed/>
                </p:oleObj>
              </mc:Choice>
              <mc:Fallback>
                <p:oleObj name="公式" r:id="rId6" imgW="685800" imgH="247650" progId="Equation.3">
                  <p:embed/>
                  <p:pic>
                    <p:nvPicPr>
                      <p:cNvPr id="0" name="Picture 7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3588" y="1497013"/>
                        <a:ext cx="13462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22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484188" y="2328863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  <a:cs typeface="Times New Roman" pitchFamily="18" charset="0"/>
              </a:rPr>
              <a:t>2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  <a:cs typeface="Times New Roman" pitchFamily="18" charset="0"/>
              </a:rPr>
              <a:t>、 磁场的高斯定理</a:t>
            </a:r>
          </a:p>
        </p:txBody>
      </p:sp>
      <p:sp>
        <p:nvSpPr>
          <p:cNvPr id="92170" name="Text Box 10"/>
          <p:cNvSpPr txBox="1">
            <a:spLocks noChangeArrowheads="1"/>
          </p:cNvSpPr>
          <p:nvPr/>
        </p:nvSpPr>
        <p:spPr bwMode="auto">
          <a:xfrm>
            <a:off x="1093788" y="1960563"/>
            <a:ext cx="4630737" cy="45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FF"/>
                </a:solidFill>
                <a:ea typeface="华文楷体" panose="02010600040101010101" pitchFamily="2" charset="-122"/>
              </a:rPr>
              <a:t>静电场是有源场、感应电场是无源场</a:t>
            </a:r>
          </a:p>
        </p:txBody>
      </p:sp>
      <p:sp>
        <p:nvSpPr>
          <p:cNvPr id="92171" name="Text Box 11"/>
          <p:cNvSpPr txBox="1">
            <a:spLocks noChangeArrowheads="1"/>
          </p:cNvSpPr>
          <p:nvPr/>
        </p:nvSpPr>
        <p:spPr bwMode="auto">
          <a:xfrm>
            <a:off x="1116013" y="3255963"/>
            <a:ext cx="55118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5000"/>
              </a:lnSpc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FF"/>
                </a:solidFill>
                <a:ea typeface="华文楷体" panose="02010600040101010101" pitchFamily="2" charset="-122"/>
              </a:rPr>
              <a:t>传导电流、位移电流产生的磁场都是无源场</a:t>
            </a:r>
          </a:p>
        </p:txBody>
      </p:sp>
      <p:graphicFrame>
        <p:nvGraphicFramePr>
          <p:cNvPr id="921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65638"/>
              </p:ext>
            </p:extLst>
          </p:nvPr>
        </p:nvGraphicFramePr>
        <p:xfrm>
          <a:off x="1836738" y="1450975"/>
          <a:ext cx="25400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5" name="公式" r:id="rId8" imgW="1218671" imgH="304668" progId="Equation.3">
                  <p:embed/>
                </p:oleObj>
              </mc:Choice>
              <mc:Fallback>
                <p:oleObj name="公式" r:id="rId8" imgW="1218671" imgH="304668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1450975"/>
                        <a:ext cx="25400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184407"/>
              </p:ext>
            </p:extLst>
          </p:nvPr>
        </p:nvGraphicFramePr>
        <p:xfrm>
          <a:off x="4376738" y="1457325"/>
          <a:ext cx="269875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6" name="公式" r:id="rId10" imgW="1307532" imgH="304668" progId="Equation.3">
                  <p:embed/>
                </p:oleObj>
              </mc:Choice>
              <mc:Fallback>
                <p:oleObj name="公式" r:id="rId10" imgW="1307532" imgH="304668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6738" y="1457325"/>
                        <a:ext cx="269875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120856"/>
              </p:ext>
            </p:extLst>
          </p:nvPr>
        </p:nvGraphicFramePr>
        <p:xfrm>
          <a:off x="1042988" y="2752725"/>
          <a:ext cx="10937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7" name="公式" r:id="rId12" imgW="571252" imgH="304668" progId="Equation.3">
                  <p:embed/>
                </p:oleObj>
              </mc:Choice>
              <mc:Fallback>
                <p:oleObj name="公式" r:id="rId12" imgW="571252" imgH="304668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752725"/>
                        <a:ext cx="109378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7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405848"/>
              </p:ext>
            </p:extLst>
          </p:nvPr>
        </p:nvGraphicFramePr>
        <p:xfrm>
          <a:off x="2124075" y="2762250"/>
          <a:ext cx="300196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8" name="公式" r:id="rId14" imgW="1434477" imgH="304668" progId="Equation.3">
                  <p:embed/>
                </p:oleObj>
              </mc:Choice>
              <mc:Fallback>
                <p:oleObj name="公式" r:id="rId14" imgW="1434477" imgH="304668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62250"/>
                        <a:ext cx="3001963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6" name="Rectangle 16"/>
          <p:cNvSpPr>
            <a:spLocks noChangeArrowheads="1"/>
          </p:cNvSpPr>
          <p:nvPr/>
        </p:nvSpPr>
        <p:spPr bwMode="auto">
          <a:xfrm>
            <a:off x="479425" y="3644900"/>
            <a:ext cx="7045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  <a:cs typeface="Times New Roman" pitchFamily="18" charset="0"/>
              </a:rPr>
              <a:t>3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  <a:cs typeface="Times New Roman" pitchFamily="18" charset="0"/>
              </a:rPr>
              <a:t>、电场的环路定理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  <a:cs typeface="Times New Roman" pitchFamily="18" charset="0"/>
              </a:rPr>
              <a:t>—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  <a:cs typeface="Times New Roman" pitchFamily="18" charset="0"/>
              </a:rPr>
              <a:t>法拉第电磁感应定律</a:t>
            </a:r>
          </a:p>
        </p:txBody>
      </p:sp>
      <p:sp>
        <p:nvSpPr>
          <p:cNvPr id="92177" name="Text Box 17"/>
          <p:cNvSpPr txBox="1">
            <a:spLocks noChangeArrowheads="1"/>
          </p:cNvSpPr>
          <p:nvPr/>
        </p:nvSpPr>
        <p:spPr bwMode="auto">
          <a:xfrm>
            <a:off x="971550" y="4819650"/>
            <a:ext cx="77771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80000"/>
              </a:lnSpc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FF"/>
                </a:solidFill>
                <a:ea typeface="华文楷体" panose="02010600040101010101" pitchFamily="2" charset="-122"/>
              </a:rPr>
              <a:t>静电场是无旋场，感应电场是有旋场。变化磁场可以激发涡旋电场</a:t>
            </a:r>
          </a:p>
        </p:txBody>
      </p:sp>
      <p:graphicFrame>
        <p:nvGraphicFramePr>
          <p:cNvPr id="9217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237157"/>
              </p:ext>
            </p:extLst>
          </p:nvPr>
        </p:nvGraphicFramePr>
        <p:xfrm>
          <a:off x="971550" y="4070350"/>
          <a:ext cx="568960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69" name="公式" r:id="rId16" imgW="2641600" imgH="419100" progId="Equation.3">
                  <p:embed/>
                </p:oleObj>
              </mc:Choice>
              <mc:Fallback>
                <p:oleObj name="公式" r:id="rId16" imgW="2641600" imgH="4191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070350"/>
                        <a:ext cx="5689600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79" name="Rectangle 19"/>
          <p:cNvSpPr>
            <a:spLocks noChangeArrowheads="1"/>
          </p:cNvSpPr>
          <p:nvPr/>
        </p:nvSpPr>
        <p:spPr bwMode="auto">
          <a:xfrm>
            <a:off x="477838" y="5157788"/>
            <a:ext cx="373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  <a:cs typeface="Times New Roman" pitchFamily="18" charset="0"/>
              </a:rPr>
              <a:t>4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  <a:cs typeface="Times New Roman" pitchFamily="18" charset="0"/>
              </a:rPr>
              <a:t>、全电流安培环路定理</a:t>
            </a:r>
          </a:p>
        </p:txBody>
      </p:sp>
      <p:sp>
        <p:nvSpPr>
          <p:cNvPr id="92180" name="Text Box 20"/>
          <p:cNvSpPr txBox="1">
            <a:spLocks noChangeArrowheads="1"/>
          </p:cNvSpPr>
          <p:nvPr/>
        </p:nvSpPr>
        <p:spPr bwMode="auto">
          <a:xfrm>
            <a:off x="971550" y="6092825"/>
            <a:ext cx="5545138" cy="4749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82800" bIns="82800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2000">
                <a:solidFill>
                  <a:srgbClr val="0000FF"/>
                </a:solidFill>
                <a:ea typeface="华文楷体" panose="02010600040101010101" pitchFamily="2" charset="-122"/>
              </a:rPr>
              <a:t>传导电流和变化电场产生的磁场都是有旋场。</a:t>
            </a:r>
          </a:p>
        </p:txBody>
      </p:sp>
      <p:graphicFrame>
        <p:nvGraphicFramePr>
          <p:cNvPr id="921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193343"/>
              </p:ext>
            </p:extLst>
          </p:nvPr>
        </p:nvGraphicFramePr>
        <p:xfrm>
          <a:off x="1042988" y="5445125"/>
          <a:ext cx="61023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570" name="公式" r:id="rId18" imgW="2997200" imgH="419100" progId="Equation.3">
                  <p:embed/>
                </p:oleObj>
              </mc:Choice>
              <mc:Fallback>
                <p:oleObj name="公式" r:id="rId18" imgW="2997200" imgH="419100" progId="Equation.3">
                  <p:embed/>
                  <p:pic>
                    <p:nvPicPr>
                      <p:cNvPr id="0" name="Picture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445125"/>
                        <a:ext cx="61023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/>
          <p:cNvSpPr/>
          <p:nvPr/>
        </p:nvSpPr>
        <p:spPr>
          <a:xfrm>
            <a:off x="152083" y="866775"/>
            <a:ext cx="2954655" cy="4431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一</a:t>
            </a: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  <a:cs typeface="Times New Roman" pitchFamily="18" charset="0"/>
              </a:rPr>
              <a:t>、</a:t>
            </a:r>
            <a:r>
              <a:rPr kumimoji="1" lang="zh-CN" altLang="en-US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麦克斯韦方程组</a:t>
            </a:r>
            <a:endParaRPr lang="zh-CN" altLang="en-US" dirty="0"/>
          </a:p>
        </p:txBody>
      </p:sp>
      <p:sp>
        <p:nvSpPr>
          <p:cNvPr id="20" name="AutoShape 167"/>
          <p:cNvSpPr>
            <a:spLocks noChangeArrowheads="1"/>
          </p:cNvSpPr>
          <p:nvPr/>
        </p:nvSpPr>
        <p:spPr bwMode="gray">
          <a:xfrm>
            <a:off x="1835428" y="173272"/>
            <a:ext cx="5571605" cy="714375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kumimoji="1" lang="zh-CN" altLang="en-US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sp>
        <p:nvSpPr>
          <p:cNvPr id="22" name="AutoShape 168"/>
          <p:cNvSpPr>
            <a:spLocks noChangeArrowheads="1"/>
          </p:cNvSpPr>
          <p:nvPr/>
        </p:nvSpPr>
        <p:spPr bwMode="gray">
          <a:xfrm>
            <a:off x="2061858" y="185366"/>
            <a:ext cx="5184576" cy="700881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kumimoji="1" lang="zh-CN" altLang="en-US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2232804" y="272229"/>
            <a:ext cx="48426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§18. 2</a:t>
            </a:r>
            <a:r>
              <a:rPr kumimoji="1" lang="zh-CN" altLang="en-US" sz="2800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麦克斯韦电磁场理论</a:t>
            </a:r>
            <a:endParaRPr kumimoji="1" lang="en-US" altLang="zh-CN" sz="2800" dirty="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2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2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2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2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2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2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9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92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92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7" grpId="0" autoUpdateAnimBg="0"/>
      <p:bldP spid="92169" grpId="0" autoUpdateAnimBg="0"/>
      <p:bldP spid="92170" grpId="0" autoUpdateAnimBg="0"/>
      <p:bldP spid="92171" grpId="0" autoUpdateAnimBg="0"/>
      <p:bldP spid="92176" grpId="0" autoUpdateAnimBg="0"/>
      <p:bldP spid="92177" grpId="0" autoUpdateAnimBg="0"/>
      <p:bldP spid="92179" grpId="0" autoUpdateAnimBg="0"/>
      <p:bldP spid="9218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82963" name="Text Box 1043"/>
          <p:cNvSpPr txBox="1">
            <a:spLocks noChangeArrowheads="1"/>
          </p:cNvSpPr>
          <p:nvPr/>
        </p:nvSpPr>
        <p:spPr bwMode="auto">
          <a:xfrm>
            <a:off x="827088" y="187325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u="sng">
                <a:solidFill>
                  <a:schemeClr val="tx1"/>
                </a:solidFill>
                <a:ea typeface="华文楷体" panose="02010600040101010101" pitchFamily="2" charset="-122"/>
              </a:rPr>
              <a:t>麦克斯韦方程组的积分形式</a:t>
            </a:r>
          </a:p>
        </p:txBody>
      </p:sp>
      <p:graphicFrame>
        <p:nvGraphicFramePr>
          <p:cNvPr id="8296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474537"/>
              </p:ext>
            </p:extLst>
          </p:nvPr>
        </p:nvGraphicFramePr>
        <p:xfrm>
          <a:off x="611188" y="763588"/>
          <a:ext cx="403225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0" name="公式" r:id="rId4" imgW="1809750" imgH="1323975" progId="Equation.3">
                  <p:embed/>
                </p:oleObj>
              </mc:Choice>
              <mc:Fallback>
                <p:oleObj name="公式" r:id="rId4" imgW="1809750" imgH="1323975" progId="Equation.3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763588"/>
                        <a:ext cx="4032250" cy="2708275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254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3340402"/>
              </p:ext>
            </p:extLst>
          </p:nvPr>
        </p:nvGraphicFramePr>
        <p:xfrm>
          <a:off x="6372225" y="1123950"/>
          <a:ext cx="2454275" cy="198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1" name="Equation" r:id="rId6" imgW="927100" imgH="939800" progId="Equation.3">
                  <p:embed/>
                </p:oleObj>
              </mc:Choice>
              <mc:Fallback>
                <p:oleObj name="Equation" r:id="rId6" imgW="927100" imgH="939800" progId="Equation.3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123950"/>
                        <a:ext cx="2454275" cy="1985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66" name="Text Box 1046"/>
          <p:cNvSpPr txBox="1">
            <a:spLocks noChangeArrowheads="1"/>
          </p:cNvSpPr>
          <p:nvPr/>
        </p:nvSpPr>
        <p:spPr bwMode="auto">
          <a:xfrm>
            <a:off x="5292725" y="1700213"/>
            <a:ext cx="1246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其中：</a:t>
            </a:r>
          </a:p>
        </p:txBody>
      </p:sp>
      <p:sp>
        <p:nvSpPr>
          <p:cNvPr id="82972" name="Rectangle 1052"/>
          <p:cNvSpPr>
            <a:spLocks noChangeArrowheads="1"/>
          </p:cNvSpPr>
          <p:nvPr/>
        </p:nvSpPr>
        <p:spPr bwMode="auto">
          <a:xfrm>
            <a:off x="395288" y="457993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u="sng">
                <a:solidFill>
                  <a:srgbClr val="0000FF"/>
                </a:solidFill>
                <a:ea typeface="华文楷体" panose="02010600040101010101" pitchFamily="2" charset="-122"/>
              </a:rPr>
              <a:t>介质性能方程</a:t>
            </a:r>
          </a:p>
        </p:txBody>
      </p:sp>
      <p:sp>
        <p:nvSpPr>
          <p:cNvPr id="82973" name="Rectangle 1053"/>
          <p:cNvSpPr>
            <a:spLocks noChangeArrowheads="1"/>
          </p:cNvSpPr>
          <p:nvPr/>
        </p:nvSpPr>
        <p:spPr bwMode="auto">
          <a:xfrm>
            <a:off x="395288" y="3644900"/>
            <a:ext cx="84597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        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在介质内，上述麦克斯韦方程组尚不完备，还需补充三个描述介质性质的方程式。对于各向同性介质</a:t>
            </a:r>
          </a:p>
        </p:txBody>
      </p:sp>
      <p:grpSp>
        <p:nvGrpSpPr>
          <p:cNvPr id="2" name="Group 1059"/>
          <p:cNvGrpSpPr>
            <a:grpSpLocks/>
          </p:cNvGrpSpPr>
          <p:nvPr/>
        </p:nvGrpSpPr>
        <p:grpSpPr bwMode="auto">
          <a:xfrm>
            <a:off x="4789488" y="5934075"/>
            <a:ext cx="2951162" cy="519113"/>
            <a:chOff x="1927" y="2886"/>
            <a:chExt cx="1859" cy="327"/>
          </a:xfrm>
        </p:grpSpPr>
        <p:graphicFrame>
          <p:nvGraphicFramePr>
            <p:cNvPr id="59402" name="Object 6"/>
            <p:cNvGraphicFramePr>
              <a:graphicFrameLocks noChangeAspect="1"/>
            </p:cNvGraphicFramePr>
            <p:nvPr/>
          </p:nvGraphicFramePr>
          <p:xfrm>
            <a:off x="1927" y="2886"/>
            <a:ext cx="952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32" name="Equation" r:id="rId8" imgW="482391" imgH="228501" progId="Equation.3">
                    <p:embed/>
                  </p:oleObj>
                </mc:Choice>
                <mc:Fallback>
                  <p:oleObj name="Equation" r:id="rId8" imgW="482391" imgH="228501" progId="Equation.3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886"/>
                          <a:ext cx="952" cy="327"/>
                        </a:xfrm>
                        <a:prstGeom prst="rect">
                          <a:avLst/>
                        </a:prstGeom>
                        <a:solidFill>
                          <a:srgbClr val="FFFFBD"/>
                        </a:solidFill>
                        <a:ln w="25400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3" name="Text Box 1054"/>
            <p:cNvSpPr txBox="1">
              <a:spLocks noChangeArrowheads="1"/>
            </p:cNvSpPr>
            <p:nvPr/>
          </p:nvSpPr>
          <p:spPr bwMode="auto">
            <a:xfrm>
              <a:off x="2880" y="2931"/>
              <a:ext cx="90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000FF"/>
                  </a:solidFill>
                  <a:ea typeface="华文楷体" panose="02010600040101010101" pitchFamily="2" charset="-122"/>
                </a:rPr>
                <a:t>（导体）</a:t>
              </a:r>
            </a:p>
          </p:txBody>
        </p:sp>
      </p:grpSp>
      <p:grpSp>
        <p:nvGrpSpPr>
          <p:cNvPr id="3" name="Group 1058"/>
          <p:cNvGrpSpPr>
            <a:grpSpLocks/>
          </p:cNvGrpSpPr>
          <p:nvPr/>
        </p:nvGrpSpPr>
        <p:grpSpPr bwMode="auto">
          <a:xfrm>
            <a:off x="2843213" y="4652963"/>
            <a:ext cx="3024187" cy="503237"/>
            <a:chOff x="2517" y="3294"/>
            <a:chExt cx="1905" cy="317"/>
          </a:xfrm>
        </p:grpSpPr>
        <p:graphicFrame>
          <p:nvGraphicFramePr>
            <p:cNvPr id="59405" name="Object 5"/>
            <p:cNvGraphicFramePr>
              <a:graphicFrameLocks noChangeAspect="1"/>
            </p:cNvGraphicFramePr>
            <p:nvPr/>
          </p:nvGraphicFramePr>
          <p:xfrm>
            <a:off x="2517" y="3294"/>
            <a:ext cx="95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33" name="Equation" r:id="rId10" imgW="494870" imgH="203024" progId="Equation.3">
                    <p:embed/>
                  </p:oleObj>
                </mc:Choice>
                <mc:Fallback>
                  <p:oleObj name="Equation" r:id="rId10" imgW="494870" imgH="203024" progId="Equation.3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294"/>
                          <a:ext cx="953" cy="317"/>
                        </a:xfrm>
                        <a:prstGeom prst="rect">
                          <a:avLst/>
                        </a:prstGeom>
                        <a:solidFill>
                          <a:srgbClr val="FFFFBD"/>
                        </a:solidFill>
                        <a:ln w="25400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6" name="Text Box 1055"/>
            <p:cNvSpPr txBox="1">
              <a:spLocks noChangeArrowheads="1"/>
            </p:cNvSpPr>
            <p:nvPr/>
          </p:nvSpPr>
          <p:spPr bwMode="auto">
            <a:xfrm>
              <a:off x="3515" y="3339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000FF"/>
                  </a:solidFill>
                  <a:ea typeface="华文楷体" panose="02010600040101010101" pitchFamily="2" charset="-122"/>
                </a:rPr>
                <a:t>（电介质）</a:t>
              </a:r>
            </a:p>
          </p:txBody>
        </p:sp>
      </p:grpSp>
      <p:grpSp>
        <p:nvGrpSpPr>
          <p:cNvPr id="4" name="Group 1057"/>
          <p:cNvGrpSpPr>
            <a:grpSpLocks/>
          </p:cNvGrpSpPr>
          <p:nvPr/>
        </p:nvGrpSpPr>
        <p:grpSpPr bwMode="auto">
          <a:xfrm>
            <a:off x="3924300" y="5300663"/>
            <a:ext cx="3024188" cy="506412"/>
            <a:chOff x="3243" y="3717"/>
            <a:chExt cx="1905" cy="319"/>
          </a:xfrm>
        </p:grpSpPr>
        <p:graphicFrame>
          <p:nvGraphicFramePr>
            <p:cNvPr id="59408" name="Object 4"/>
            <p:cNvGraphicFramePr>
              <a:graphicFrameLocks noChangeAspect="1"/>
            </p:cNvGraphicFramePr>
            <p:nvPr/>
          </p:nvGraphicFramePr>
          <p:xfrm>
            <a:off x="3243" y="3717"/>
            <a:ext cx="952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34" name="Equation" r:id="rId12" imgW="545863" imgH="228501" progId="Equation.3">
                    <p:embed/>
                  </p:oleObj>
                </mc:Choice>
                <mc:Fallback>
                  <p:oleObj name="Equation" r:id="rId12" imgW="545863" imgH="228501" progId="Equation.3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717"/>
                          <a:ext cx="952" cy="319"/>
                        </a:xfrm>
                        <a:prstGeom prst="rect">
                          <a:avLst/>
                        </a:prstGeom>
                        <a:solidFill>
                          <a:srgbClr val="FFFFBD"/>
                        </a:solidFill>
                        <a:ln w="25400">
                          <a:solidFill>
                            <a:srgbClr val="008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9" name="Text Box 1056"/>
            <p:cNvSpPr txBox="1">
              <a:spLocks noChangeArrowheads="1"/>
            </p:cNvSpPr>
            <p:nvPr/>
          </p:nvSpPr>
          <p:spPr bwMode="auto">
            <a:xfrm>
              <a:off x="4241" y="3789"/>
              <a:ext cx="90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1800">
                  <a:solidFill>
                    <a:srgbClr val="0000FF"/>
                  </a:solidFill>
                  <a:ea typeface="华文楷体" panose="02010600040101010101" pitchFamily="2" charset="-122"/>
                </a:rPr>
                <a:t>（磁介质）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2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3" grpId="0" autoUpdateAnimBg="0"/>
      <p:bldP spid="82966" grpId="0" autoUpdateAnimBg="0"/>
      <p:bldP spid="82972" grpId="0"/>
      <p:bldP spid="829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57158" y="571480"/>
            <a:ext cx="3983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u="sng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麦克斯韦方程组的微分形式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611188" y="1700213"/>
          <a:ext cx="3292475" cy="2417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36" name="公式" r:id="rId3" imgW="1638000" imgH="1269720" progId="Equation.3">
                  <p:embed/>
                </p:oleObj>
              </mc:Choice>
              <mc:Fallback>
                <p:oleObj name="公式" r:id="rId3" imgW="1638000" imgH="12697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700213"/>
                        <a:ext cx="3292475" cy="2417762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254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2"/>
          <p:cNvSpPr txBox="1">
            <a:spLocks noChangeArrowheads="1"/>
          </p:cNvSpPr>
          <p:nvPr/>
        </p:nvSpPr>
        <p:spPr bwMode="auto">
          <a:xfrm>
            <a:off x="4572000" y="620713"/>
            <a:ext cx="12715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其中：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4367213" y="2420938"/>
          <a:ext cx="44402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37" name="公式" r:id="rId5" imgW="2234880" imgH="444240" progId="Equation.3">
                  <p:embed/>
                </p:oleObj>
              </mc:Choice>
              <mc:Fallback>
                <p:oleObj name="公式" r:id="rId5" imgW="223488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2420938"/>
                        <a:ext cx="4440237" cy="809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4370388" y="3357563"/>
          <a:ext cx="4329112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38" name="公式" r:id="rId7" imgW="1904760" imgH="863280" progId="Equation.3">
                  <p:embed/>
                </p:oleObj>
              </mc:Choice>
              <mc:Fallback>
                <p:oleObj name="公式" r:id="rId7" imgW="1904760" imgH="863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88" y="3357563"/>
                        <a:ext cx="4329112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727575" y="1279525"/>
          <a:ext cx="31448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39" name="公式" r:id="rId9" imgW="1587240" imgH="228600" progId="Equation.3">
                  <p:embed/>
                </p:oleObj>
              </mc:Choice>
              <mc:Fallback>
                <p:oleObj name="公式" r:id="rId9" imgW="158724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5" y="1279525"/>
                        <a:ext cx="3144838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232400" y="1784350"/>
          <a:ext cx="28194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840" name="公式" r:id="rId11" imgW="1396800" imgH="228600" progId="Equation.3">
                  <p:embed/>
                </p:oleObj>
              </mc:Choice>
              <mc:Fallback>
                <p:oleObj name="公式" r:id="rId11" imgW="1396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1784350"/>
                        <a:ext cx="2819400" cy="434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1058"/>
          <p:cNvSpPr>
            <a:spLocks noChangeArrowheads="1"/>
          </p:cNvSpPr>
          <p:nvPr/>
        </p:nvSpPr>
        <p:spPr bwMode="auto">
          <a:xfrm>
            <a:off x="705695" y="5229200"/>
            <a:ext cx="79914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        </a:t>
            </a:r>
            <a:r>
              <a:rPr lang="zh-CN" altLang="en-US" dirty="0">
                <a:solidFill>
                  <a:schemeClr val="tx1"/>
                </a:solidFill>
                <a:ea typeface="华文楷体" pitchFamily="2" charset="-122"/>
                <a:cs typeface="Times New Roman" pitchFamily="18" charset="0"/>
              </a:rPr>
              <a:t>麦克斯韦方程组描述了电磁场与空间及时间的关系，是电磁场的运动方程，蕴含了电磁场的动力学规律。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4" grpId="0" autoUpdateAnimBg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87" name="Group 3"/>
          <p:cNvGrpSpPr>
            <a:grpSpLocks/>
          </p:cNvGrpSpPr>
          <p:nvPr/>
        </p:nvGrpSpPr>
        <p:grpSpPr bwMode="auto">
          <a:xfrm>
            <a:off x="684213" y="2133600"/>
            <a:ext cx="2159000" cy="2016125"/>
            <a:chOff x="3560" y="1207"/>
            <a:chExt cx="1452" cy="1335"/>
          </a:xfrm>
        </p:grpSpPr>
        <p:pic>
          <p:nvPicPr>
            <p:cNvPr id="93188" name="Picture 4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722" t="7390" r="16731" b="17302"/>
            <a:stretch>
              <a:fillRect/>
            </a:stretch>
          </p:blipFill>
          <p:spPr bwMode="auto">
            <a:xfrm>
              <a:off x="3560" y="1207"/>
              <a:ext cx="1452" cy="13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93189" name="Object 5"/>
            <p:cNvGraphicFramePr>
              <a:graphicFrameLocks noChangeAspect="1"/>
            </p:cNvGraphicFramePr>
            <p:nvPr/>
          </p:nvGraphicFramePr>
          <p:xfrm>
            <a:off x="3969" y="1298"/>
            <a:ext cx="19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58" name="公式" r:id="rId4" imgW="164957" imgH="190335" progId="Equation.3">
                    <p:embed/>
                  </p:oleObj>
                </mc:Choice>
                <mc:Fallback>
                  <p:oleObj name="公式" r:id="rId4" imgW="164957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1298"/>
                          <a:ext cx="197" cy="22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0" name="Object 6"/>
            <p:cNvGraphicFramePr>
              <a:graphicFrameLocks noChangeAspect="1"/>
            </p:cNvGraphicFramePr>
            <p:nvPr/>
          </p:nvGraphicFramePr>
          <p:xfrm>
            <a:off x="3606" y="2205"/>
            <a:ext cx="198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59" name="公式" r:id="rId6" imgW="164957" imgH="190335" progId="Equation.3">
                    <p:embed/>
                  </p:oleObj>
                </mc:Choice>
                <mc:Fallback>
                  <p:oleObj name="公式" r:id="rId6" imgW="164957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2205"/>
                          <a:ext cx="198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191" name="Object 7"/>
            <p:cNvGraphicFramePr>
              <a:graphicFrameLocks noChangeAspect="1"/>
            </p:cNvGraphicFramePr>
            <p:nvPr/>
          </p:nvGraphicFramePr>
          <p:xfrm>
            <a:off x="4785" y="2069"/>
            <a:ext cx="16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60" name="公式" r:id="rId8" imgW="126725" imgH="177415" progId="Equation.3">
                    <p:embed/>
                  </p:oleObj>
                </mc:Choice>
                <mc:Fallback>
                  <p:oleObj name="公式" r:id="rId8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2069"/>
                          <a:ext cx="162" cy="22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192" name="Line 8"/>
            <p:cNvSpPr>
              <a:spLocks noChangeShapeType="1"/>
            </p:cNvSpPr>
            <p:nvPr/>
          </p:nvSpPr>
          <p:spPr bwMode="auto">
            <a:xfrm flipH="1">
              <a:off x="3833" y="2160"/>
              <a:ext cx="363" cy="136"/>
            </a:xfrm>
            <a:prstGeom prst="line">
              <a:avLst/>
            </a:prstGeom>
            <a:noFill/>
            <a:ln w="57150" cmpd="thickThin">
              <a:solidFill>
                <a:srgbClr val="F95F2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3193" name="Line 9"/>
            <p:cNvSpPr>
              <a:spLocks noChangeShapeType="1"/>
            </p:cNvSpPr>
            <p:nvPr/>
          </p:nvSpPr>
          <p:spPr bwMode="auto">
            <a:xfrm>
              <a:off x="4195" y="2160"/>
              <a:ext cx="544" cy="0"/>
            </a:xfrm>
            <a:prstGeom prst="line">
              <a:avLst/>
            </a:prstGeom>
            <a:noFill/>
            <a:ln w="57150" cmpd="thinThick">
              <a:solidFill>
                <a:srgbClr val="F95F2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93195" name="Rectangle 11"/>
          <p:cNvSpPr>
            <a:spLocks noChangeArrowheads="1"/>
          </p:cNvSpPr>
          <p:nvPr/>
        </p:nvSpPr>
        <p:spPr bwMode="auto">
          <a:xfrm>
            <a:off x="1000100" y="1214422"/>
            <a:ext cx="3271838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00000"/>
              </a:lnSpc>
              <a:buFont typeface="Times New Roman" pitchFamily="18" charset="0"/>
              <a:buNone/>
            </a:pPr>
            <a:r>
              <a:rPr lang="en-US" altLang="zh-CN" sz="2400" dirty="0">
                <a:solidFill>
                  <a:srgbClr val="0000FF"/>
                </a:solidFill>
                <a:ea typeface="华文楷体" panose="02010600040101010101" pitchFamily="2" charset="-122"/>
              </a:rPr>
              <a:t>1</a:t>
            </a:r>
            <a:r>
              <a:rPr lang="zh-CN" altLang="en-US" sz="2400" dirty="0">
                <a:solidFill>
                  <a:srgbClr val="0000FF"/>
                </a:solidFill>
                <a:ea typeface="华文楷体" panose="02010600040101010101" pitchFamily="2" charset="-122"/>
              </a:rPr>
              <a:t>）电磁波是横波。</a:t>
            </a:r>
            <a:endParaRPr lang="zh-CN" altLang="en-US" sz="2400" b="0" dirty="0">
              <a:solidFill>
                <a:srgbClr val="0000FF"/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93196" name="Object 12"/>
          <p:cNvGraphicFramePr>
            <a:graphicFrameLocks noChangeAspect="1"/>
          </p:cNvGraphicFramePr>
          <p:nvPr>
            <p:extLst/>
          </p:nvPr>
        </p:nvGraphicFramePr>
        <p:xfrm>
          <a:off x="1625600" y="1841500"/>
          <a:ext cx="6210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1" name="公式" r:id="rId10" imgW="3200400" imgH="228600" progId="Equation.3">
                  <p:embed/>
                </p:oleObj>
              </mc:Choice>
              <mc:Fallback>
                <p:oleObj name="公式" r:id="rId10" imgW="3200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1841500"/>
                        <a:ext cx="6210300" cy="4318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13"/>
          <p:cNvGraphicFramePr>
            <a:graphicFrameLocks noChangeAspect="1"/>
          </p:cNvGraphicFramePr>
          <p:nvPr>
            <p:extLst/>
          </p:nvPr>
        </p:nvGraphicFramePr>
        <p:xfrm>
          <a:off x="2755900" y="5391150"/>
          <a:ext cx="4065588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62" name="公式" r:id="rId12" imgW="1955520" imgH="253800" progId="Equation.3">
                  <p:embed/>
                </p:oleObj>
              </mc:Choice>
              <mc:Fallback>
                <p:oleObj name="公式" r:id="rId12" imgW="1955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5900" y="5391150"/>
                        <a:ext cx="4065588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8" name="Rectangle 14"/>
          <p:cNvSpPr>
            <a:spLocks noChangeArrowheads="1"/>
          </p:cNvSpPr>
          <p:nvPr/>
        </p:nvSpPr>
        <p:spPr bwMode="auto">
          <a:xfrm>
            <a:off x="1116013" y="4957763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ea typeface="华文楷体" panose="02010600040101010101" pitchFamily="2" charset="-122"/>
              </a:rPr>
              <a:t>3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）电场和磁场同相位 </a:t>
            </a:r>
            <a:r>
              <a:rPr kumimoji="1" lang="en-US" altLang="zh-CN">
                <a:solidFill>
                  <a:srgbClr val="0000FF"/>
                </a:solidFill>
                <a:ea typeface="华文楷体" panose="02010600040101010101" pitchFamily="2" charset="-122"/>
              </a:rPr>
              <a:t>; 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且量值服从关系</a:t>
            </a:r>
            <a:r>
              <a:rPr kumimoji="1" lang="en-US" altLang="zh-CN">
                <a:solidFill>
                  <a:srgbClr val="0000FF"/>
                </a:solidFill>
                <a:ea typeface="华文楷体" panose="02010600040101010101" pitchFamily="2" charset="-122"/>
              </a:rPr>
              <a:t>:</a:t>
            </a:r>
          </a:p>
        </p:txBody>
      </p:sp>
      <p:grpSp>
        <p:nvGrpSpPr>
          <p:cNvPr id="93199" name="Group 15"/>
          <p:cNvGrpSpPr>
            <a:grpSpLocks/>
          </p:cNvGrpSpPr>
          <p:nvPr/>
        </p:nvGrpSpPr>
        <p:grpSpPr bwMode="auto">
          <a:xfrm>
            <a:off x="1042988" y="5918200"/>
            <a:ext cx="7273925" cy="750888"/>
            <a:chOff x="385" y="3612"/>
            <a:chExt cx="4327" cy="473"/>
          </a:xfrm>
        </p:grpSpPr>
        <p:sp>
          <p:nvSpPr>
            <p:cNvPr id="93200" name="Rectangle 16"/>
            <p:cNvSpPr>
              <a:spLocks noChangeArrowheads="1"/>
            </p:cNvSpPr>
            <p:nvPr/>
          </p:nvSpPr>
          <p:spPr bwMode="auto">
            <a:xfrm>
              <a:off x="385" y="3657"/>
              <a:ext cx="244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spcBef>
                  <a:spcPct val="20000"/>
                </a:spcBef>
                <a:buChar char="–"/>
                <a:defRPr sz="28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spcBef>
                  <a:spcPct val="20000"/>
                </a:spcBef>
                <a:buChar char="•"/>
                <a:defRPr sz="24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spcBef>
                  <a:spcPct val="20000"/>
                </a:spcBef>
                <a:buChar char="–"/>
                <a:defRPr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spcBef>
                  <a:spcPct val="20000"/>
                </a:spcBef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defTabSz="449263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defTabSz="449263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defTabSz="449263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defTabSz="449263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buChar char="»"/>
                <a:defRPr sz="2000"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just">
                <a:lnSpc>
                  <a:spcPct val="100000"/>
                </a:lnSpc>
                <a:buClr>
                  <a:srgbClr val="FF33CC"/>
                </a:buClr>
                <a:buFont typeface="Times New Roman" pitchFamily="18" charset="0"/>
                <a:buNone/>
              </a:pPr>
              <a:r>
                <a:rPr lang="en-US" altLang="zh-CN" sz="2400">
                  <a:solidFill>
                    <a:srgbClr val="0000FF"/>
                  </a:solidFill>
                  <a:ea typeface="华文楷体" panose="02010600040101010101" pitchFamily="2" charset="-122"/>
                </a:rPr>
                <a:t>4</a:t>
              </a:r>
              <a:r>
                <a:rPr lang="zh-CN" altLang="en-US" sz="2400">
                  <a:solidFill>
                    <a:srgbClr val="0000FF"/>
                  </a:solidFill>
                  <a:ea typeface="华文楷体" panose="02010600040101010101" pitchFamily="2" charset="-122"/>
                </a:rPr>
                <a:t>）电磁波的传播速度为</a:t>
              </a:r>
              <a:r>
                <a:rPr lang="zh-CN" altLang="en-US" sz="2800">
                  <a:solidFill>
                    <a:srgbClr val="0000FF"/>
                  </a:solidFill>
                  <a:ea typeface="华文楷体" panose="02010600040101010101" pitchFamily="2" charset="-122"/>
                </a:rPr>
                <a:t>：</a:t>
              </a:r>
              <a:endParaRPr lang="zh-CN" altLang="en-US" sz="2800" b="0">
                <a:solidFill>
                  <a:srgbClr val="0000FF"/>
                </a:solidFill>
                <a:ea typeface="华文楷体" panose="02010600040101010101" pitchFamily="2" charset="-122"/>
              </a:endParaRPr>
            </a:p>
          </p:txBody>
        </p:sp>
        <p:graphicFrame>
          <p:nvGraphicFramePr>
            <p:cNvPr id="93201" name="Object 17"/>
            <p:cNvGraphicFramePr>
              <a:graphicFrameLocks noChangeAspect="1"/>
            </p:cNvGraphicFramePr>
            <p:nvPr/>
          </p:nvGraphicFramePr>
          <p:xfrm>
            <a:off x="3833" y="3612"/>
            <a:ext cx="879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63" name="Equation" r:id="rId14" imgW="704850" imgH="371475" progId="Equation.3">
                    <p:embed/>
                  </p:oleObj>
                </mc:Choice>
                <mc:Fallback>
                  <p:oleObj name="Equation" r:id="rId14" imgW="704850" imgH="3714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612"/>
                          <a:ext cx="879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02" name="Object 18"/>
            <p:cNvGraphicFramePr>
              <a:graphicFrameLocks noChangeAspect="1"/>
            </p:cNvGraphicFramePr>
            <p:nvPr/>
          </p:nvGraphicFramePr>
          <p:xfrm>
            <a:off x="2699" y="3612"/>
            <a:ext cx="1036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64" name="Equation" r:id="rId16" imgW="828675" imgH="371475" progId="Equation.3">
                    <p:embed/>
                  </p:oleObj>
                </mc:Choice>
                <mc:Fallback>
                  <p:oleObj name="Equation" r:id="rId16" imgW="828675" imgH="3714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" y="3612"/>
                          <a:ext cx="1036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3203" name="Group 19"/>
          <p:cNvGrpSpPr>
            <a:grpSpLocks/>
          </p:cNvGrpSpPr>
          <p:nvPr/>
        </p:nvGrpSpPr>
        <p:grpSpPr bwMode="auto">
          <a:xfrm>
            <a:off x="3059113" y="2420938"/>
            <a:ext cx="5184775" cy="1655762"/>
            <a:chOff x="1882" y="1162"/>
            <a:chExt cx="3493" cy="1352"/>
          </a:xfrm>
        </p:grpSpPr>
        <p:sp>
          <p:nvSpPr>
            <p:cNvPr id="93204" name="Rectangle 20"/>
            <p:cNvSpPr>
              <a:spLocks noChangeArrowheads="1"/>
            </p:cNvSpPr>
            <p:nvPr/>
          </p:nvSpPr>
          <p:spPr bwMode="auto">
            <a:xfrm>
              <a:off x="1882" y="1162"/>
              <a:ext cx="3493" cy="1352"/>
            </a:xfrm>
            <a:prstGeom prst="rect">
              <a:avLst/>
            </a:prstGeom>
            <a:gradFill rotWithShape="1">
              <a:gsLst>
                <a:gs pos="0">
                  <a:srgbClr val="99CCFF">
                    <a:gamma/>
                    <a:tint val="25490"/>
                    <a:invGamma/>
                  </a:srgbClr>
                </a:gs>
                <a:gs pos="100000">
                  <a:srgbClr val="99CC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3205" name="Freeform 21" descr="深色上对角线"/>
            <p:cNvSpPr>
              <a:spLocks/>
            </p:cNvSpPr>
            <p:nvPr/>
          </p:nvSpPr>
          <p:spPr bwMode="auto">
            <a:xfrm>
              <a:off x="2281" y="1644"/>
              <a:ext cx="2588" cy="433"/>
            </a:xfrm>
            <a:custGeom>
              <a:avLst/>
              <a:gdLst>
                <a:gd name="T0" fmla="*/ 203 w 3696"/>
                <a:gd name="T1" fmla="*/ 361 h 678"/>
                <a:gd name="T2" fmla="*/ 131 w 3696"/>
                <a:gd name="T3" fmla="*/ 675 h 678"/>
                <a:gd name="T4" fmla="*/ 992 w 3696"/>
                <a:gd name="T5" fmla="*/ 361 h 678"/>
                <a:gd name="T6" fmla="*/ 1883 w 3696"/>
                <a:gd name="T7" fmla="*/ 3 h 678"/>
                <a:gd name="T8" fmla="*/ 1789 w 3696"/>
                <a:gd name="T9" fmla="*/ 345 h 678"/>
                <a:gd name="T10" fmla="*/ 1703 w 3696"/>
                <a:gd name="T11" fmla="*/ 675 h 678"/>
                <a:gd name="T12" fmla="*/ 2640 w 3696"/>
                <a:gd name="T13" fmla="*/ 361 h 678"/>
                <a:gd name="T14" fmla="*/ 3557 w 3696"/>
                <a:gd name="T15" fmla="*/ 9 h 678"/>
                <a:gd name="T16" fmla="*/ 3473 w 3696"/>
                <a:gd name="T17" fmla="*/ 351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96" h="678">
                  <a:moveTo>
                    <a:pt x="203" y="361"/>
                  </a:moveTo>
                  <a:cubicBezTo>
                    <a:pt x="191" y="413"/>
                    <a:pt x="0" y="675"/>
                    <a:pt x="131" y="675"/>
                  </a:cubicBezTo>
                  <a:cubicBezTo>
                    <a:pt x="262" y="675"/>
                    <a:pt x="700" y="473"/>
                    <a:pt x="992" y="361"/>
                  </a:cubicBezTo>
                  <a:cubicBezTo>
                    <a:pt x="1284" y="249"/>
                    <a:pt x="1750" y="6"/>
                    <a:pt x="1883" y="3"/>
                  </a:cubicBezTo>
                  <a:cubicBezTo>
                    <a:pt x="2016" y="0"/>
                    <a:pt x="1819" y="233"/>
                    <a:pt x="1789" y="345"/>
                  </a:cubicBezTo>
                  <a:cubicBezTo>
                    <a:pt x="1759" y="457"/>
                    <a:pt x="1561" y="672"/>
                    <a:pt x="1703" y="675"/>
                  </a:cubicBezTo>
                  <a:cubicBezTo>
                    <a:pt x="1845" y="678"/>
                    <a:pt x="2331" y="472"/>
                    <a:pt x="2640" y="361"/>
                  </a:cubicBezTo>
                  <a:cubicBezTo>
                    <a:pt x="2949" y="250"/>
                    <a:pt x="3418" y="11"/>
                    <a:pt x="3557" y="9"/>
                  </a:cubicBezTo>
                  <a:cubicBezTo>
                    <a:pt x="3696" y="7"/>
                    <a:pt x="3490" y="280"/>
                    <a:pt x="3473" y="351"/>
                  </a:cubicBezTo>
                </a:path>
              </a:pathLst>
            </a:custGeom>
            <a:pattFill prst="dkUpDiag">
              <a:fgClr>
                <a:srgbClr val="FF33CC"/>
              </a:fgClr>
              <a:bgClr>
                <a:schemeClr val="bg1"/>
              </a:bgClr>
            </a:pattFill>
            <a:ln w="38100" cmpd="sng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3206" name="Line 22"/>
            <p:cNvSpPr>
              <a:spLocks noChangeShapeType="1"/>
            </p:cNvSpPr>
            <p:nvPr/>
          </p:nvSpPr>
          <p:spPr bwMode="auto">
            <a:xfrm flipV="1">
              <a:off x="2429" y="1408"/>
              <a:ext cx="0" cy="4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3207" name="Line 23"/>
            <p:cNvSpPr>
              <a:spLocks noChangeShapeType="1"/>
            </p:cNvSpPr>
            <p:nvPr/>
          </p:nvSpPr>
          <p:spPr bwMode="auto">
            <a:xfrm flipH="1">
              <a:off x="2075" y="1875"/>
              <a:ext cx="354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3208" name="Freeform 24" descr="浅色竖线"/>
            <p:cNvSpPr>
              <a:spLocks/>
            </p:cNvSpPr>
            <p:nvPr/>
          </p:nvSpPr>
          <p:spPr bwMode="auto">
            <a:xfrm>
              <a:off x="2429" y="1553"/>
              <a:ext cx="2291" cy="653"/>
            </a:xfrm>
            <a:custGeom>
              <a:avLst/>
              <a:gdLst>
                <a:gd name="T0" fmla="*/ 0 w 3384"/>
                <a:gd name="T1" fmla="*/ 529 h 1074"/>
                <a:gd name="T2" fmla="*/ 437 w 3384"/>
                <a:gd name="T3" fmla="*/ 1 h 1074"/>
                <a:gd name="T4" fmla="*/ 830 w 3384"/>
                <a:gd name="T5" fmla="*/ 529 h 1074"/>
                <a:gd name="T6" fmla="*/ 1208 w 3384"/>
                <a:gd name="T7" fmla="*/ 1073 h 1074"/>
                <a:gd name="T8" fmla="*/ 1624 w 3384"/>
                <a:gd name="T9" fmla="*/ 537 h 1074"/>
                <a:gd name="T10" fmla="*/ 2054 w 3384"/>
                <a:gd name="T11" fmla="*/ 1 h 1074"/>
                <a:gd name="T12" fmla="*/ 2490 w 3384"/>
                <a:gd name="T13" fmla="*/ 529 h 1074"/>
                <a:gd name="T14" fmla="*/ 2927 w 3384"/>
                <a:gd name="T15" fmla="*/ 1057 h 1074"/>
                <a:gd name="T16" fmla="*/ 3384 w 3384"/>
                <a:gd name="T17" fmla="*/ 513 h 1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84" h="1074">
                  <a:moveTo>
                    <a:pt x="0" y="529"/>
                  </a:moveTo>
                  <a:cubicBezTo>
                    <a:pt x="149" y="265"/>
                    <a:pt x="299" y="1"/>
                    <a:pt x="437" y="1"/>
                  </a:cubicBezTo>
                  <a:cubicBezTo>
                    <a:pt x="575" y="1"/>
                    <a:pt x="702" y="350"/>
                    <a:pt x="830" y="529"/>
                  </a:cubicBezTo>
                  <a:cubicBezTo>
                    <a:pt x="958" y="708"/>
                    <a:pt x="1076" y="1072"/>
                    <a:pt x="1208" y="1073"/>
                  </a:cubicBezTo>
                  <a:cubicBezTo>
                    <a:pt x="1340" y="1074"/>
                    <a:pt x="1483" y="716"/>
                    <a:pt x="1624" y="537"/>
                  </a:cubicBezTo>
                  <a:cubicBezTo>
                    <a:pt x="1765" y="358"/>
                    <a:pt x="1910" y="2"/>
                    <a:pt x="2054" y="1"/>
                  </a:cubicBezTo>
                  <a:cubicBezTo>
                    <a:pt x="2198" y="0"/>
                    <a:pt x="2345" y="353"/>
                    <a:pt x="2490" y="529"/>
                  </a:cubicBezTo>
                  <a:cubicBezTo>
                    <a:pt x="2636" y="705"/>
                    <a:pt x="2778" y="1060"/>
                    <a:pt x="2927" y="1057"/>
                  </a:cubicBezTo>
                  <a:cubicBezTo>
                    <a:pt x="3076" y="1054"/>
                    <a:pt x="3289" y="626"/>
                    <a:pt x="3384" y="513"/>
                  </a:cubicBezTo>
                </a:path>
              </a:pathLst>
            </a:custGeom>
            <a:pattFill prst="ltVert">
              <a:fgClr>
                <a:schemeClr val="bg1">
                  <a:alpha val="46001"/>
                </a:schemeClr>
              </a:fgClr>
              <a:bgClr>
                <a:schemeClr val="accent2">
                  <a:alpha val="46001"/>
                </a:schemeClr>
              </a:bgClr>
            </a:pattFill>
            <a:ln w="38100" cmpd="sng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graphicFrame>
          <p:nvGraphicFramePr>
            <p:cNvPr id="93209" name="Object 25"/>
            <p:cNvGraphicFramePr>
              <a:graphicFrameLocks noChangeAspect="1"/>
            </p:cNvGraphicFramePr>
            <p:nvPr/>
          </p:nvGraphicFramePr>
          <p:xfrm>
            <a:off x="4422" y="1298"/>
            <a:ext cx="172" cy="2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65" name="公式" r:id="rId18" imgW="126725" imgH="177415" progId="Equation.3">
                    <p:embed/>
                  </p:oleObj>
                </mc:Choice>
                <mc:Fallback>
                  <p:oleObj name="公式" r:id="rId18" imgW="126725" imgH="17741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2" y="1298"/>
                          <a:ext cx="172" cy="2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0" name="Object 26"/>
            <p:cNvGraphicFramePr>
              <a:graphicFrameLocks noChangeAspect="1"/>
            </p:cNvGraphicFramePr>
            <p:nvPr/>
          </p:nvGraphicFramePr>
          <p:xfrm>
            <a:off x="2200" y="1298"/>
            <a:ext cx="193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66" name="公式" r:id="rId20" imgW="164957" imgH="190335" progId="Equation.3">
                    <p:embed/>
                  </p:oleObj>
                </mc:Choice>
                <mc:Fallback>
                  <p:oleObj name="公式" r:id="rId20" imgW="164957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1298"/>
                          <a:ext cx="193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11" name="Object 27"/>
            <p:cNvGraphicFramePr>
              <a:graphicFrameLocks noChangeAspect="1"/>
            </p:cNvGraphicFramePr>
            <p:nvPr/>
          </p:nvGraphicFramePr>
          <p:xfrm>
            <a:off x="1927" y="1979"/>
            <a:ext cx="17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67" name="公式" r:id="rId22" imgW="164957" imgH="190335" progId="Equation.3">
                    <p:embed/>
                  </p:oleObj>
                </mc:Choice>
                <mc:Fallback>
                  <p:oleObj name="公式" r:id="rId22" imgW="164957" imgH="19033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979"/>
                          <a:ext cx="170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2" name="Line 28"/>
            <p:cNvSpPr>
              <a:spLocks noChangeShapeType="1"/>
            </p:cNvSpPr>
            <p:nvPr/>
          </p:nvSpPr>
          <p:spPr bwMode="auto">
            <a:xfrm flipV="1">
              <a:off x="2429" y="1873"/>
              <a:ext cx="281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graphicFrame>
          <p:nvGraphicFramePr>
            <p:cNvPr id="93213" name="Object 29"/>
            <p:cNvGraphicFramePr>
              <a:graphicFrameLocks noChangeAspect="1"/>
            </p:cNvGraphicFramePr>
            <p:nvPr/>
          </p:nvGraphicFramePr>
          <p:xfrm>
            <a:off x="5057" y="1933"/>
            <a:ext cx="171" cy="1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0868" name="公式" r:id="rId24" imgW="139700" imgH="139700" progId="Equation.3">
                    <p:embed/>
                  </p:oleObj>
                </mc:Choice>
                <mc:Fallback>
                  <p:oleObj name="公式" r:id="rId24" imgW="139700" imgH="1397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57" y="1933"/>
                          <a:ext cx="171" cy="1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14" name="Line 30"/>
            <p:cNvSpPr>
              <a:spLocks noChangeShapeType="1"/>
            </p:cNvSpPr>
            <p:nvPr/>
          </p:nvSpPr>
          <p:spPr bwMode="auto">
            <a:xfrm>
              <a:off x="4150" y="1434"/>
              <a:ext cx="2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93215" name="Rectangle 31"/>
          <p:cNvSpPr>
            <a:spLocks noChangeArrowheads="1"/>
          </p:cNvSpPr>
          <p:nvPr/>
        </p:nvSpPr>
        <p:spPr bwMode="auto">
          <a:xfrm>
            <a:off x="1116013" y="4237038"/>
            <a:ext cx="4032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）电磁波具有偏振性。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714348" y="714359"/>
            <a:ext cx="3529012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>
              <a:lnSpc>
                <a:spcPct val="100000"/>
              </a:lnSpc>
              <a:buClr>
                <a:srgbClr val="FF3300"/>
              </a:buClr>
              <a:buFont typeface="Times New Roman" pitchFamily="18" charset="0"/>
              <a:buNone/>
            </a:pPr>
            <a:r>
              <a:rPr lang="en-US" altLang="zh-CN" sz="2400" dirty="0" smtClean="0">
                <a:ea typeface="华文楷体" panose="02010600040101010101" pitchFamily="2" charset="-122"/>
              </a:rPr>
              <a:t>1</a:t>
            </a:r>
            <a:r>
              <a:rPr lang="zh-CN" altLang="en-US" sz="2400" dirty="0" smtClean="0">
                <a:ea typeface="华文楷体" panose="02010600040101010101" pitchFamily="2" charset="-122"/>
              </a:rPr>
              <a:t>、</a:t>
            </a:r>
            <a:r>
              <a:rPr lang="zh-CN" altLang="en-US" sz="2400" dirty="0">
                <a:ea typeface="华文楷体" panose="02010600040101010101" pitchFamily="2" charset="-122"/>
              </a:rPr>
              <a:t>电磁波</a:t>
            </a:r>
            <a:r>
              <a:rPr lang="zh-CN" altLang="en-US" sz="2400" dirty="0" smtClean="0">
                <a:ea typeface="华文楷体" panose="02010600040101010101" pitchFamily="2" charset="-122"/>
              </a:rPr>
              <a:t>的性质</a:t>
            </a:r>
            <a:endParaRPr lang="zh-CN" altLang="en-US" sz="2400" dirty="0">
              <a:ea typeface="华文楷体" panose="02010600040101010101" pitchFamily="2" charset="-122"/>
            </a:endParaRPr>
          </a:p>
        </p:txBody>
      </p:sp>
      <p:sp>
        <p:nvSpPr>
          <p:cNvPr id="32" name="AutoShape 167"/>
          <p:cNvSpPr>
            <a:spLocks noChangeArrowheads="1"/>
          </p:cNvSpPr>
          <p:nvPr/>
        </p:nvSpPr>
        <p:spPr bwMode="gray">
          <a:xfrm>
            <a:off x="3275856" y="93646"/>
            <a:ext cx="3024336" cy="714375"/>
          </a:xfrm>
          <a:prstGeom prst="roundRect">
            <a:avLst>
              <a:gd name="adj" fmla="val 17509"/>
            </a:avLst>
          </a:prstGeom>
          <a:gradFill rotWithShape="1">
            <a:gsLst>
              <a:gs pos="0">
                <a:srgbClr val="B59F43"/>
              </a:gs>
              <a:gs pos="100000">
                <a:srgbClr val="8F8849"/>
              </a:gs>
            </a:gsLst>
            <a:lin ang="27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kumimoji="1" lang="zh-CN" altLang="en-US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sp>
        <p:nvSpPr>
          <p:cNvPr id="34" name="AutoShape 168"/>
          <p:cNvSpPr>
            <a:spLocks noChangeArrowheads="1"/>
          </p:cNvSpPr>
          <p:nvPr/>
        </p:nvSpPr>
        <p:spPr bwMode="gray">
          <a:xfrm>
            <a:off x="3435732" y="93646"/>
            <a:ext cx="2705924" cy="700881"/>
          </a:xfrm>
          <a:prstGeom prst="roundRect">
            <a:avLst>
              <a:gd name="adj" fmla="val 16667"/>
            </a:avLst>
          </a:prstGeom>
          <a:solidFill>
            <a:srgbClr val="E9E06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kumimoji="1" lang="zh-CN" altLang="en-US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sp>
        <p:nvSpPr>
          <p:cNvPr id="33" name="Rectangle 3"/>
          <p:cNvSpPr>
            <a:spLocks noChangeArrowheads="1"/>
          </p:cNvSpPr>
          <p:nvPr/>
        </p:nvSpPr>
        <p:spPr bwMode="auto">
          <a:xfrm>
            <a:off x="3608316" y="157602"/>
            <a:ext cx="32044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 sz="2800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§18. </a:t>
            </a:r>
            <a:r>
              <a:rPr kumimoji="1" lang="en-US" altLang="zh-CN" sz="2800" dirty="0">
                <a:solidFill>
                  <a:schemeClr val="tx1"/>
                </a:solidFill>
                <a:ea typeface="华文楷体" panose="02010600040101010101" pitchFamily="2" charset="-122"/>
              </a:rPr>
              <a:t>3</a:t>
            </a:r>
            <a:r>
              <a:rPr kumimoji="1" lang="zh-CN" altLang="en-US" sz="2800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电磁波</a:t>
            </a:r>
            <a:endParaRPr kumimoji="1" lang="en-US" altLang="zh-CN" sz="2800" dirty="0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2891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5" grpId="0" autoUpdateAnimBg="0"/>
      <p:bldP spid="93198" grpId="0" build="p" autoUpdateAnimBg="0"/>
      <p:bldP spid="93215" grpId="0" build="p" autoUpdateAnimBg="0"/>
      <p:bldP spid="38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750" y="549275"/>
            <a:ext cx="8077200" cy="128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8001" tIns="38999" rIns="78001" bIns="38999">
            <a:spAutoFit/>
          </a:bodyPr>
          <a:lstStyle>
            <a:lvl1pPr defTabSz="78105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390525" defTabSz="78105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781050" defTabSz="78105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169988" defTabSz="78105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1558925" defTabSz="78105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016125" defTabSz="78105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473325" defTabSz="78105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2930525" defTabSz="78105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387725" defTabSz="78105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hangingPunct="1">
              <a:lnSpc>
                <a:spcPct val="110000"/>
              </a:lnSpc>
              <a:buClrTx/>
              <a:buSzTx/>
              <a:buFontTx/>
              <a:buNone/>
            </a:pPr>
            <a:r>
              <a:rPr kumimoji="1" lang="zh-CN" altLang="en-US">
                <a:ea typeface="华文楷体" panose="02010600040101010101" pitchFamily="2" charset="-122"/>
              </a:rPr>
              <a:t>        变化的电场和变化的磁场不断地交替产生，由近及远地传播下去，这种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变化的电磁场在空间以一定的速度传播的过程就形成电磁波。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827088" y="188913"/>
            <a:ext cx="52578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 smtClean="0">
                <a:ea typeface="华文楷体" panose="02010600040101010101" pitchFamily="2" charset="-122"/>
              </a:rPr>
              <a:t>2</a:t>
            </a:r>
            <a:r>
              <a:rPr kumimoji="1" lang="zh-CN" altLang="en-US" dirty="0" smtClean="0">
                <a:ea typeface="华文楷体" panose="02010600040101010101" pitchFamily="2" charset="-122"/>
              </a:rPr>
              <a:t>、</a:t>
            </a:r>
            <a:r>
              <a:rPr kumimoji="1" lang="zh-CN" altLang="en-US" dirty="0">
                <a:ea typeface="华文楷体" panose="02010600040101010101" pitchFamily="2" charset="-122"/>
              </a:rPr>
              <a:t>电磁波的产生和传播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468313" y="4868863"/>
            <a:ext cx="54721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0000FF"/>
                </a:solidFill>
                <a:ea typeface="华文楷体" panose="02010600040101010101" pitchFamily="2" charset="-122"/>
              </a:rPr>
              <a:t>        电磁场的场量周期性的变化称为电磁振荡。</a:t>
            </a:r>
            <a:r>
              <a:rPr kumimoji="1" lang="zh-CN" altLang="en-US" dirty="0">
                <a:solidFill>
                  <a:srgbClr val="000000"/>
                </a:solidFill>
                <a:ea typeface="华文楷体" panose="02010600040101010101" pitchFamily="2" charset="-122"/>
              </a:rPr>
              <a:t>产生电磁振荡的电路叫做</a:t>
            </a:r>
            <a:r>
              <a:rPr kumimoji="1" lang="zh-CN" altLang="en-US" dirty="0">
                <a:solidFill>
                  <a:srgbClr val="0000FF"/>
                </a:solidFill>
                <a:ea typeface="华文楷体" panose="02010600040101010101" pitchFamily="2" charset="-122"/>
              </a:rPr>
              <a:t>振荡电路。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 rot="10800000" flipV="1">
            <a:off x="395288" y="4218610"/>
            <a:ext cx="3794125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1055688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246188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 smtClean="0">
                <a:ea typeface="华文楷体" panose="02010600040101010101" pitchFamily="2" charset="-122"/>
                <a:cs typeface="Times New Roman" pitchFamily="18" charset="0"/>
              </a:rPr>
              <a:t>1</a:t>
            </a:r>
            <a:r>
              <a:rPr kumimoji="1" lang="zh-CN" altLang="en-US" dirty="0" smtClean="0">
                <a:ea typeface="华文楷体" panose="02010600040101010101" pitchFamily="2" charset="-122"/>
                <a:cs typeface="Times New Roman" pitchFamily="18" charset="0"/>
              </a:rPr>
              <a:t>）</a:t>
            </a:r>
            <a:r>
              <a:rPr kumimoji="1"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无</a:t>
            </a:r>
            <a:r>
              <a:rPr kumimoji="1"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阻尼电磁振荡电路：</a:t>
            </a:r>
          </a:p>
        </p:txBody>
      </p:sp>
      <p:sp>
        <p:nvSpPr>
          <p:cNvPr id="12" name="AutoShape 10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4356100" y="4292600"/>
            <a:ext cx="792163" cy="431800"/>
          </a:xfrm>
          <a:prstGeom prst="actionButtonBlank">
            <a:avLst/>
          </a:prstGeom>
          <a:solidFill>
            <a:srgbClr val="B2D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  <a:ea typeface="华文楷体" panose="02010600040101010101" pitchFamily="2" charset="-122"/>
            </a:endParaRPr>
          </a:p>
        </p:txBody>
      </p:sp>
      <p:pic>
        <p:nvPicPr>
          <p:cNvPr id="13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21" t="28792" r="3139" b="26904"/>
          <a:stretch>
            <a:fillRect/>
          </a:stretch>
        </p:blipFill>
        <p:spPr bwMode="auto">
          <a:xfrm>
            <a:off x="5867400" y="4149725"/>
            <a:ext cx="2447925" cy="2201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ontrols>
      <mc:AlternateContent xmlns:mc="http://schemas.openxmlformats.org/markup-compatibility/2006">
        <mc:Choice xmlns:v="urn:schemas-microsoft-com:vml" Requires="v">
          <p:control spid="161802" r:id="rId2" imgW="7632610" imgH="2376458"/>
        </mc:Choice>
        <mc:Fallback>
          <p:control r:id="rId2" imgW="7632610" imgH="2376458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27088" y="1844675"/>
                  <a:ext cx="7632700" cy="2160588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5546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utoUpdateAnimBg="0"/>
      <p:bldP spid="1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5" name="AutoShape 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4211638" y="5949950"/>
            <a:ext cx="792162" cy="431800"/>
          </a:xfrm>
          <a:prstGeom prst="actionButtonBlank">
            <a:avLst/>
          </a:prstGeom>
          <a:solidFill>
            <a:srgbClr val="B2DBF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srgbClr val="FFFFFF"/>
              </a:solidFill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2823" r:id="rId2" imgW="7129468" imgH="4968800"/>
        </mc:Choice>
        <mc:Fallback>
          <p:control r:id="rId2" imgW="7129468" imgH="4968800">
            <p:pic>
              <p:nvPicPr>
                <p:cNvPr id="2" name="ShockwaveFlash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71550" y="692150"/>
                  <a:ext cx="7129463" cy="4968875"/>
                </a:xfrm>
                <a:prstGeom prst="rect">
                  <a:avLst/>
                </a:prstGeom>
                <a:noFill/>
                <a:ln w="9525"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809657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6" name="Rectangle 4"/>
          <p:cNvSpPr>
            <a:spLocks noChangeArrowheads="1"/>
          </p:cNvSpPr>
          <p:nvPr/>
        </p:nvSpPr>
        <p:spPr bwMode="auto">
          <a:xfrm>
            <a:off x="755650" y="260350"/>
            <a:ext cx="5181600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57150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 smtClean="0">
                <a:ea typeface="华文楷体" panose="02010600040101010101" pitchFamily="2" charset="-122"/>
              </a:rPr>
              <a:t>2</a:t>
            </a:r>
            <a:r>
              <a:rPr kumimoji="1" lang="zh-CN" altLang="en-US" dirty="0" smtClean="0">
                <a:ea typeface="华文楷体" panose="02010600040101010101" pitchFamily="2" charset="-122"/>
              </a:rPr>
              <a:t>）</a:t>
            </a:r>
            <a:r>
              <a:rPr kumimoji="1" lang="en-US" altLang="zh-CN" i="1" dirty="0" smtClean="0">
                <a:ea typeface="华文楷体" panose="02010600040101010101" pitchFamily="2" charset="-122"/>
              </a:rPr>
              <a:t>LC</a:t>
            </a:r>
            <a:r>
              <a:rPr kumimoji="1" lang="en-US" altLang="zh-CN" dirty="0" smtClean="0">
                <a:ea typeface="华文楷体" panose="02010600040101010101" pitchFamily="2" charset="-122"/>
              </a:rPr>
              <a:t> </a:t>
            </a:r>
            <a:r>
              <a:rPr kumimoji="1" lang="zh-CN" altLang="en-US" dirty="0">
                <a:ea typeface="华文楷体" panose="02010600040101010101" pitchFamily="2" charset="-122"/>
              </a:rPr>
              <a:t>振荡电路辐射电磁波的条件</a:t>
            </a:r>
          </a:p>
        </p:txBody>
      </p:sp>
      <p:sp>
        <p:nvSpPr>
          <p:cNvPr id="95237" name="Rectangle 5"/>
          <p:cNvSpPr>
            <a:spLocks noChangeArrowheads="1"/>
          </p:cNvSpPr>
          <p:nvPr/>
        </p:nvSpPr>
        <p:spPr bwMode="auto">
          <a:xfrm>
            <a:off x="611188" y="765175"/>
            <a:ext cx="7543800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marL="374650" indent="-37465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871538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 smtClean="0">
                <a:ea typeface="华文楷体" panose="02010600040101010101" pitchFamily="2" charset="-122"/>
              </a:rPr>
              <a:t>※</a:t>
            </a:r>
            <a:r>
              <a:rPr kumimoji="1" lang="zh-CN" altLang="en-US" dirty="0" smtClean="0">
                <a:ea typeface="华文楷体" panose="02010600040101010101" pitchFamily="2" charset="-122"/>
              </a:rPr>
              <a:t>振荡</a:t>
            </a:r>
            <a:r>
              <a:rPr kumimoji="1" lang="zh-CN" altLang="en-US" dirty="0">
                <a:ea typeface="华文楷体" panose="02010600040101010101" pitchFamily="2" charset="-122"/>
              </a:rPr>
              <a:t>频率必须足够高，因为辐射功率与振荡频率的四次方成正比</a:t>
            </a:r>
            <a:r>
              <a:rPr kumimoji="1" lang="en-US" altLang="zh-CN" dirty="0">
                <a:ea typeface="华文楷体" panose="02010600040101010101" pitchFamily="2" charset="-122"/>
              </a:rPr>
              <a:t>;</a:t>
            </a:r>
          </a:p>
        </p:txBody>
      </p:sp>
      <p:sp>
        <p:nvSpPr>
          <p:cNvPr id="95238" name="Rectangle 6"/>
          <p:cNvSpPr>
            <a:spLocks noChangeArrowheads="1"/>
          </p:cNvSpPr>
          <p:nvPr/>
        </p:nvSpPr>
        <p:spPr bwMode="auto">
          <a:xfrm>
            <a:off x="539750" y="2030413"/>
            <a:ext cx="7889902" cy="831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>
            <a:lvl1pPr marL="374650" indent="-37465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1062038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252538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dirty="0" smtClean="0">
                <a:ea typeface="华文楷体" panose="02010600040101010101" pitchFamily="2" charset="-122"/>
              </a:rPr>
              <a:t>※</a:t>
            </a:r>
            <a:r>
              <a:rPr kumimoji="1" lang="zh-CN" altLang="en-US" dirty="0" smtClean="0">
                <a:ea typeface="华文楷体" panose="02010600040101010101" pitchFamily="2" charset="-122"/>
              </a:rPr>
              <a:t>电路</a:t>
            </a:r>
            <a:r>
              <a:rPr kumimoji="1" lang="zh-CN" altLang="en-US" dirty="0">
                <a:ea typeface="华文楷体" panose="02010600040101010101" pitchFamily="2" charset="-122"/>
              </a:rPr>
              <a:t>必须开放，电场能量和磁场能量不能只局限在  </a:t>
            </a:r>
            <a:r>
              <a:rPr kumimoji="1" lang="en-US" altLang="zh-CN" i="1" dirty="0">
                <a:ea typeface="华文楷体" panose="02010600040101010101" pitchFamily="2" charset="-122"/>
              </a:rPr>
              <a:t>L </a:t>
            </a:r>
            <a:r>
              <a:rPr kumimoji="1" lang="zh-CN" altLang="en-US" dirty="0">
                <a:ea typeface="华文楷体" panose="02010600040101010101" pitchFamily="2" charset="-122"/>
              </a:rPr>
              <a:t>和</a:t>
            </a:r>
            <a:r>
              <a:rPr kumimoji="1" lang="en-US" altLang="zh-CN" i="1" dirty="0">
                <a:ea typeface="华文楷体" panose="02010600040101010101" pitchFamily="2" charset="-122"/>
              </a:rPr>
              <a:t>C </a:t>
            </a:r>
            <a:r>
              <a:rPr kumimoji="1" lang="zh-CN" altLang="en-US" dirty="0">
                <a:ea typeface="华文楷体" panose="02010600040101010101" pitchFamily="2" charset="-122"/>
              </a:rPr>
              <a:t>中。</a:t>
            </a:r>
          </a:p>
        </p:txBody>
      </p:sp>
      <p:sp>
        <p:nvSpPr>
          <p:cNvPr id="95239" name="Rectangle 7"/>
          <p:cNvSpPr>
            <a:spLocks noChangeArrowheads="1"/>
          </p:cNvSpPr>
          <p:nvPr/>
        </p:nvSpPr>
        <p:spPr bwMode="auto">
          <a:xfrm>
            <a:off x="396875" y="2924175"/>
            <a:ext cx="8207375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 marL="114300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 marL="133350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 marL="171450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 marL="2286000" defTabSz="7620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7432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32004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6576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4114800" defTabSz="7620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0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ea typeface="华文楷体" panose="02010600040101010101" pitchFamily="2" charset="-122"/>
              </a:rPr>
              <a:t>        为满足上述条件，</a:t>
            </a:r>
            <a:r>
              <a:rPr kumimoji="1" lang="en-US" altLang="zh-CN" i="1" dirty="0">
                <a:ea typeface="华文楷体" panose="02010600040101010101" pitchFamily="2" charset="-122"/>
              </a:rPr>
              <a:t>LC </a:t>
            </a:r>
            <a:r>
              <a:rPr kumimoji="1" lang="zh-CN" altLang="en-US" dirty="0">
                <a:ea typeface="华文楷体" panose="02010600040101010101" pitchFamily="2" charset="-122"/>
              </a:rPr>
              <a:t>电路演变成为一直线，电流在其中往复振荡，两端出现正、负交替的等量异号电荷，此电路称为</a:t>
            </a:r>
            <a:r>
              <a:rPr kumimoji="1" lang="zh-CN" altLang="en-US" dirty="0">
                <a:solidFill>
                  <a:srgbClr val="0000FF"/>
                </a:solidFill>
                <a:ea typeface="华文楷体" panose="02010600040101010101" pitchFamily="2" charset="-122"/>
              </a:rPr>
              <a:t>振荡偶极子</a:t>
            </a:r>
            <a:r>
              <a:rPr kumimoji="1" lang="zh-CN" altLang="en-US" dirty="0">
                <a:ea typeface="华文楷体" panose="02010600040101010101" pitchFamily="2" charset="-122"/>
              </a:rPr>
              <a:t>。它能够发射电磁波并向周围空间传播。</a:t>
            </a:r>
          </a:p>
        </p:txBody>
      </p:sp>
      <p:grpSp>
        <p:nvGrpSpPr>
          <p:cNvPr id="95240" name="Group 8"/>
          <p:cNvGrpSpPr>
            <a:grpSpLocks/>
          </p:cNvGrpSpPr>
          <p:nvPr/>
        </p:nvGrpSpPr>
        <p:grpSpPr bwMode="auto">
          <a:xfrm>
            <a:off x="5437188" y="4713288"/>
            <a:ext cx="1154112" cy="1392237"/>
            <a:chOff x="3347" y="3197"/>
            <a:chExt cx="727" cy="877"/>
          </a:xfrm>
        </p:grpSpPr>
        <p:sp>
          <p:nvSpPr>
            <p:cNvPr id="95241" name="Arc 9"/>
            <p:cNvSpPr>
              <a:spLocks/>
            </p:cNvSpPr>
            <p:nvPr/>
          </p:nvSpPr>
          <p:spPr bwMode="auto">
            <a:xfrm>
              <a:off x="3864" y="3488"/>
              <a:ext cx="209" cy="104"/>
            </a:xfrm>
            <a:custGeom>
              <a:avLst/>
              <a:gdLst>
                <a:gd name="G0" fmla="+- 0 0 0"/>
                <a:gd name="G1" fmla="+- 20398 0 0"/>
                <a:gd name="G2" fmla="+- 21600 0 0"/>
                <a:gd name="T0" fmla="*/ 7104 w 21600"/>
                <a:gd name="T1" fmla="*/ 0 h 20398"/>
                <a:gd name="T2" fmla="*/ 21600 w 21600"/>
                <a:gd name="T3" fmla="*/ 20349 h 20398"/>
                <a:gd name="T4" fmla="*/ 0 w 21600"/>
                <a:gd name="T5" fmla="*/ 20398 h 20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398" fill="none" extrusionOk="0">
                  <a:moveTo>
                    <a:pt x="7104" y="-1"/>
                  </a:moveTo>
                  <a:cubicBezTo>
                    <a:pt x="15766" y="3016"/>
                    <a:pt x="21579" y="11175"/>
                    <a:pt x="21599" y="20349"/>
                  </a:cubicBezTo>
                </a:path>
                <a:path w="21600" h="20398" stroke="0" extrusionOk="0">
                  <a:moveTo>
                    <a:pt x="7104" y="-1"/>
                  </a:moveTo>
                  <a:cubicBezTo>
                    <a:pt x="15766" y="3016"/>
                    <a:pt x="21579" y="11175"/>
                    <a:pt x="21599" y="20349"/>
                  </a:cubicBezTo>
                  <a:lnTo>
                    <a:pt x="0" y="20398"/>
                  </a:lnTo>
                  <a:close/>
                </a:path>
              </a:pathLst>
            </a:cu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42" name="Arc 10"/>
            <p:cNvSpPr>
              <a:spLocks/>
            </p:cNvSpPr>
            <p:nvPr/>
          </p:nvSpPr>
          <p:spPr bwMode="auto">
            <a:xfrm rot="5413743">
              <a:off x="3937" y="3534"/>
              <a:ext cx="80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51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10" y="0"/>
                    <a:pt x="21572" y="9640"/>
                    <a:pt x="21599" y="2155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10" y="0"/>
                    <a:pt x="21572" y="9640"/>
                    <a:pt x="21599" y="215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43" name="Arc 11"/>
            <p:cNvSpPr>
              <a:spLocks/>
            </p:cNvSpPr>
            <p:nvPr/>
          </p:nvSpPr>
          <p:spPr bwMode="auto">
            <a:xfrm>
              <a:off x="3881" y="3623"/>
              <a:ext cx="192" cy="8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51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10" y="0"/>
                    <a:pt x="21572" y="9640"/>
                    <a:pt x="21599" y="2155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10" y="0"/>
                    <a:pt x="21572" y="9640"/>
                    <a:pt x="21599" y="215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44" name="Arc 12"/>
            <p:cNvSpPr>
              <a:spLocks/>
            </p:cNvSpPr>
            <p:nvPr/>
          </p:nvSpPr>
          <p:spPr bwMode="auto">
            <a:xfrm rot="5413743">
              <a:off x="3963" y="3685"/>
              <a:ext cx="95" cy="12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51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10" y="0"/>
                    <a:pt x="21572" y="9640"/>
                    <a:pt x="21599" y="2155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10" y="0"/>
                    <a:pt x="21572" y="9640"/>
                    <a:pt x="21599" y="215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45" name="Arc 13"/>
            <p:cNvSpPr>
              <a:spLocks/>
            </p:cNvSpPr>
            <p:nvPr/>
          </p:nvSpPr>
          <p:spPr bwMode="auto">
            <a:xfrm flipH="1">
              <a:off x="3863" y="3623"/>
              <a:ext cx="42" cy="29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51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10" y="0"/>
                    <a:pt x="21572" y="9640"/>
                    <a:pt x="21599" y="2155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10" y="0"/>
                    <a:pt x="21572" y="9640"/>
                    <a:pt x="21599" y="215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46" name="Arc 14"/>
            <p:cNvSpPr>
              <a:spLocks/>
            </p:cNvSpPr>
            <p:nvPr/>
          </p:nvSpPr>
          <p:spPr bwMode="auto">
            <a:xfrm rot="16186257" flipH="1">
              <a:off x="3870" y="3644"/>
              <a:ext cx="28" cy="4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551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10" y="0"/>
                    <a:pt x="21572" y="9640"/>
                    <a:pt x="21599" y="21551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10" y="0"/>
                    <a:pt x="21572" y="9640"/>
                    <a:pt x="21599" y="21551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rgbClr val="CC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47" name="Line 15"/>
            <p:cNvSpPr>
              <a:spLocks noChangeShapeType="1"/>
            </p:cNvSpPr>
            <p:nvPr/>
          </p:nvSpPr>
          <p:spPr bwMode="auto">
            <a:xfrm flipH="1">
              <a:off x="3444" y="3796"/>
              <a:ext cx="504" cy="195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48" name="Line 16"/>
            <p:cNvSpPr>
              <a:spLocks noChangeShapeType="1"/>
            </p:cNvSpPr>
            <p:nvPr/>
          </p:nvSpPr>
          <p:spPr bwMode="auto">
            <a:xfrm>
              <a:off x="3402" y="3907"/>
              <a:ext cx="126" cy="167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49" name="Line 17"/>
            <p:cNvSpPr>
              <a:spLocks noChangeShapeType="1"/>
            </p:cNvSpPr>
            <p:nvPr/>
          </p:nvSpPr>
          <p:spPr bwMode="auto">
            <a:xfrm rot="-343557" flipH="1" flipV="1">
              <a:off x="3450" y="3264"/>
              <a:ext cx="504" cy="250"/>
            </a:xfrm>
            <a:prstGeom prst="line">
              <a:avLst/>
            </a:prstGeom>
            <a:noFill/>
            <a:ln w="28575">
              <a:solidFill>
                <a:srgbClr val="00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50" name="Line 18"/>
            <p:cNvSpPr>
              <a:spLocks noChangeShapeType="1"/>
            </p:cNvSpPr>
            <p:nvPr/>
          </p:nvSpPr>
          <p:spPr bwMode="auto">
            <a:xfrm rot="21256443" flipH="1">
              <a:off x="3347" y="3197"/>
              <a:ext cx="210" cy="139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grpSp>
          <p:nvGrpSpPr>
            <p:cNvPr id="95251" name="Group 19"/>
            <p:cNvGrpSpPr>
              <a:grpSpLocks/>
            </p:cNvGrpSpPr>
            <p:nvPr/>
          </p:nvGrpSpPr>
          <p:grpSpPr bwMode="auto">
            <a:xfrm rot="21256443" flipH="1">
              <a:off x="3552" y="3243"/>
              <a:ext cx="84" cy="55"/>
              <a:chOff x="4512" y="1440"/>
              <a:chExt cx="240" cy="240"/>
            </a:xfrm>
          </p:grpSpPr>
          <p:sp>
            <p:nvSpPr>
              <p:cNvPr id="95252" name="Line 20"/>
              <p:cNvSpPr>
                <a:spLocks noChangeShapeType="1"/>
              </p:cNvSpPr>
              <p:nvPr/>
            </p:nvSpPr>
            <p:spPr bwMode="auto">
              <a:xfrm>
                <a:off x="4512" y="144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95253" name="Line 21"/>
              <p:cNvSpPr>
                <a:spLocks noChangeShapeType="1"/>
              </p:cNvSpPr>
              <p:nvPr/>
            </p:nvSpPr>
            <p:spPr bwMode="auto">
              <a:xfrm flipH="1">
                <a:off x="4512" y="144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95254" name="Group 22"/>
            <p:cNvGrpSpPr>
              <a:grpSpLocks/>
            </p:cNvGrpSpPr>
            <p:nvPr/>
          </p:nvGrpSpPr>
          <p:grpSpPr bwMode="auto">
            <a:xfrm rot="21256443" flipH="1">
              <a:off x="3404" y="3337"/>
              <a:ext cx="84" cy="55"/>
              <a:chOff x="4512" y="1440"/>
              <a:chExt cx="240" cy="240"/>
            </a:xfrm>
          </p:grpSpPr>
          <p:sp>
            <p:nvSpPr>
              <p:cNvPr id="95255" name="Line 23"/>
              <p:cNvSpPr>
                <a:spLocks noChangeShapeType="1"/>
              </p:cNvSpPr>
              <p:nvPr/>
            </p:nvSpPr>
            <p:spPr bwMode="auto">
              <a:xfrm>
                <a:off x="4512" y="144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95256" name="Line 24"/>
              <p:cNvSpPr>
                <a:spLocks noChangeShapeType="1"/>
              </p:cNvSpPr>
              <p:nvPr/>
            </p:nvSpPr>
            <p:spPr bwMode="auto">
              <a:xfrm flipH="1">
                <a:off x="4512" y="1440"/>
                <a:ext cx="240" cy="24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95257" name="Line 25"/>
            <p:cNvSpPr>
              <a:spLocks noChangeShapeType="1"/>
            </p:cNvSpPr>
            <p:nvPr/>
          </p:nvSpPr>
          <p:spPr bwMode="auto">
            <a:xfrm>
              <a:off x="3528" y="3991"/>
              <a:ext cx="42" cy="5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58" name="Line 26"/>
            <p:cNvSpPr>
              <a:spLocks noChangeShapeType="1"/>
            </p:cNvSpPr>
            <p:nvPr/>
          </p:nvSpPr>
          <p:spPr bwMode="auto">
            <a:xfrm>
              <a:off x="3444" y="3879"/>
              <a:ext cx="42" cy="5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95259" name="Group 27"/>
          <p:cNvGrpSpPr>
            <a:grpSpLocks/>
          </p:cNvGrpSpPr>
          <p:nvPr/>
        </p:nvGrpSpPr>
        <p:grpSpPr bwMode="auto">
          <a:xfrm>
            <a:off x="900113" y="4724400"/>
            <a:ext cx="1733550" cy="1458913"/>
            <a:chOff x="576" y="3168"/>
            <a:chExt cx="1092" cy="919"/>
          </a:xfrm>
        </p:grpSpPr>
        <p:grpSp>
          <p:nvGrpSpPr>
            <p:cNvPr id="95260" name="Group 28"/>
            <p:cNvGrpSpPr>
              <a:grpSpLocks/>
            </p:cNvGrpSpPr>
            <p:nvPr/>
          </p:nvGrpSpPr>
          <p:grpSpPr bwMode="auto">
            <a:xfrm>
              <a:off x="1457" y="3360"/>
              <a:ext cx="211" cy="501"/>
              <a:chOff x="1872" y="1536"/>
              <a:chExt cx="241" cy="865"/>
            </a:xfrm>
          </p:grpSpPr>
          <p:grpSp>
            <p:nvGrpSpPr>
              <p:cNvPr id="95261" name="Group 29"/>
              <p:cNvGrpSpPr>
                <a:grpSpLocks/>
              </p:cNvGrpSpPr>
              <p:nvPr/>
            </p:nvGrpSpPr>
            <p:grpSpPr bwMode="auto">
              <a:xfrm>
                <a:off x="1872" y="1536"/>
                <a:ext cx="220" cy="272"/>
                <a:chOff x="960" y="336"/>
                <a:chExt cx="1344" cy="2640"/>
              </a:xfrm>
            </p:grpSpPr>
            <p:sp>
              <p:nvSpPr>
                <p:cNvPr id="95262" name="Arc 30"/>
                <p:cNvSpPr>
                  <a:spLocks/>
                </p:cNvSpPr>
                <p:nvPr/>
              </p:nvSpPr>
              <p:spPr bwMode="auto">
                <a:xfrm flipH="1">
                  <a:off x="960" y="336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263" name="Arc 31"/>
                <p:cNvSpPr>
                  <a:spLocks/>
                </p:cNvSpPr>
                <p:nvPr/>
              </p:nvSpPr>
              <p:spPr bwMode="auto">
                <a:xfrm rot="16186257" flipH="1">
                  <a:off x="960" y="1632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95264" name="Group 32"/>
              <p:cNvGrpSpPr>
                <a:grpSpLocks/>
              </p:cNvGrpSpPr>
              <p:nvPr/>
            </p:nvGrpSpPr>
            <p:grpSpPr bwMode="auto">
              <a:xfrm>
                <a:off x="1872" y="1728"/>
                <a:ext cx="220" cy="272"/>
                <a:chOff x="960" y="336"/>
                <a:chExt cx="1344" cy="2640"/>
              </a:xfrm>
            </p:grpSpPr>
            <p:sp>
              <p:nvSpPr>
                <p:cNvPr id="95265" name="Arc 33"/>
                <p:cNvSpPr>
                  <a:spLocks/>
                </p:cNvSpPr>
                <p:nvPr/>
              </p:nvSpPr>
              <p:spPr bwMode="auto">
                <a:xfrm flipH="1">
                  <a:off x="960" y="336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266" name="Arc 34"/>
                <p:cNvSpPr>
                  <a:spLocks/>
                </p:cNvSpPr>
                <p:nvPr/>
              </p:nvSpPr>
              <p:spPr bwMode="auto">
                <a:xfrm rot="16186257" flipH="1">
                  <a:off x="960" y="1632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95267" name="Group 35"/>
              <p:cNvGrpSpPr>
                <a:grpSpLocks/>
              </p:cNvGrpSpPr>
              <p:nvPr/>
            </p:nvGrpSpPr>
            <p:grpSpPr bwMode="auto">
              <a:xfrm>
                <a:off x="1872" y="1920"/>
                <a:ext cx="220" cy="272"/>
                <a:chOff x="960" y="336"/>
                <a:chExt cx="1344" cy="2640"/>
              </a:xfrm>
            </p:grpSpPr>
            <p:sp>
              <p:nvSpPr>
                <p:cNvPr id="95268" name="Arc 36"/>
                <p:cNvSpPr>
                  <a:spLocks/>
                </p:cNvSpPr>
                <p:nvPr/>
              </p:nvSpPr>
              <p:spPr bwMode="auto">
                <a:xfrm flipH="1">
                  <a:off x="960" y="336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269" name="Arc 37"/>
                <p:cNvSpPr>
                  <a:spLocks/>
                </p:cNvSpPr>
                <p:nvPr/>
              </p:nvSpPr>
              <p:spPr bwMode="auto">
                <a:xfrm rot="16186257" flipH="1">
                  <a:off x="960" y="1632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95270" name="Arc 38"/>
              <p:cNvSpPr>
                <a:spLocks/>
              </p:cNvSpPr>
              <p:nvPr/>
            </p:nvSpPr>
            <p:spPr bwMode="auto">
              <a:xfrm flipH="1">
                <a:off x="1872" y="2112"/>
                <a:ext cx="240" cy="14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551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0" y="0"/>
                      <a:pt x="21572" y="9640"/>
                      <a:pt x="21599" y="21551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0" y="0"/>
                      <a:pt x="21572" y="9640"/>
                      <a:pt x="21599" y="2155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57150">
                <a:solidFill>
                  <a:srgbClr val="CC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95271" name="Arc 39"/>
              <p:cNvSpPr>
                <a:spLocks/>
              </p:cNvSpPr>
              <p:nvPr/>
            </p:nvSpPr>
            <p:spPr bwMode="auto">
              <a:xfrm rot="16186257" flipH="1">
                <a:off x="1919" y="2208"/>
                <a:ext cx="14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57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7" y="0"/>
                      <a:pt x="21583" y="9652"/>
                      <a:pt x="21599" y="2157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7" y="0"/>
                      <a:pt x="21583" y="9652"/>
                      <a:pt x="21599" y="215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57150">
                <a:solidFill>
                  <a:srgbClr val="CC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95272" name="Group 40"/>
              <p:cNvGrpSpPr>
                <a:grpSpLocks/>
              </p:cNvGrpSpPr>
              <p:nvPr/>
            </p:nvGrpSpPr>
            <p:grpSpPr bwMode="auto">
              <a:xfrm flipH="1">
                <a:off x="2064" y="2112"/>
                <a:ext cx="48" cy="96"/>
                <a:chOff x="960" y="336"/>
                <a:chExt cx="1344" cy="2640"/>
              </a:xfrm>
            </p:grpSpPr>
            <p:sp>
              <p:nvSpPr>
                <p:cNvPr id="95273" name="Arc 41"/>
                <p:cNvSpPr>
                  <a:spLocks/>
                </p:cNvSpPr>
                <p:nvPr/>
              </p:nvSpPr>
              <p:spPr bwMode="auto">
                <a:xfrm flipH="1">
                  <a:off x="960" y="336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274" name="Arc 42"/>
                <p:cNvSpPr>
                  <a:spLocks/>
                </p:cNvSpPr>
                <p:nvPr/>
              </p:nvSpPr>
              <p:spPr bwMode="auto">
                <a:xfrm rot="16186257" flipH="1">
                  <a:off x="960" y="1632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95275" name="Group 43"/>
              <p:cNvGrpSpPr>
                <a:grpSpLocks/>
              </p:cNvGrpSpPr>
              <p:nvPr/>
            </p:nvGrpSpPr>
            <p:grpSpPr bwMode="auto">
              <a:xfrm flipH="1">
                <a:off x="2064" y="1920"/>
                <a:ext cx="48" cy="96"/>
                <a:chOff x="960" y="336"/>
                <a:chExt cx="1344" cy="2640"/>
              </a:xfrm>
            </p:grpSpPr>
            <p:sp>
              <p:nvSpPr>
                <p:cNvPr id="95276" name="Arc 44"/>
                <p:cNvSpPr>
                  <a:spLocks/>
                </p:cNvSpPr>
                <p:nvPr/>
              </p:nvSpPr>
              <p:spPr bwMode="auto">
                <a:xfrm flipH="1">
                  <a:off x="960" y="336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277" name="Arc 45"/>
                <p:cNvSpPr>
                  <a:spLocks/>
                </p:cNvSpPr>
                <p:nvPr/>
              </p:nvSpPr>
              <p:spPr bwMode="auto">
                <a:xfrm rot="16186257" flipH="1">
                  <a:off x="960" y="1632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95278" name="Group 46"/>
              <p:cNvGrpSpPr>
                <a:grpSpLocks/>
              </p:cNvGrpSpPr>
              <p:nvPr/>
            </p:nvGrpSpPr>
            <p:grpSpPr bwMode="auto">
              <a:xfrm flipH="1">
                <a:off x="2064" y="1728"/>
                <a:ext cx="48" cy="96"/>
                <a:chOff x="960" y="336"/>
                <a:chExt cx="1344" cy="2640"/>
              </a:xfrm>
            </p:grpSpPr>
            <p:sp>
              <p:nvSpPr>
                <p:cNvPr id="95279" name="Arc 47"/>
                <p:cNvSpPr>
                  <a:spLocks/>
                </p:cNvSpPr>
                <p:nvPr/>
              </p:nvSpPr>
              <p:spPr bwMode="auto">
                <a:xfrm flipH="1">
                  <a:off x="960" y="336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280" name="Arc 48"/>
                <p:cNvSpPr>
                  <a:spLocks/>
                </p:cNvSpPr>
                <p:nvPr/>
              </p:nvSpPr>
              <p:spPr bwMode="auto">
                <a:xfrm rot="16186257" flipH="1">
                  <a:off x="960" y="1632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</p:grpSp>
        <p:sp>
          <p:nvSpPr>
            <p:cNvPr id="95281" name="Line 49"/>
            <p:cNvSpPr>
              <a:spLocks noChangeShapeType="1"/>
            </p:cNvSpPr>
            <p:nvPr/>
          </p:nvSpPr>
          <p:spPr bwMode="auto">
            <a:xfrm>
              <a:off x="576" y="3504"/>
              <a:ext cx="713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82" name="Line 50"/>
            <p:cNvSpPr>
              <a:spLocks noChangeShapeType="1"/>
            </p:cNvSpPr>
            <p:nvPr/>
          </p:nvSpPr>
          <p:spPr bwMode="auto">
            <a:xfrm>
              <a:off x="618" y="3792"/>
              <a:ext cx="8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83" name="Line 51"/>
            <p:cNvSpPr>
              <a:spLocks noChangeShapeType="1"/>
            </p:cNvSpPr>
            <p:nvPr/>
          </p:nvSpPr>
          <p:spPr bwMode="auto">
            <a:xfrm>
              <a:off x="660" y="3531"/>
              <a:ext cx="0" cy="167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84" name="Line 52"/>
            <p:cNvSpPr>
              <a:spLocks noChangeShapeType="1"/>
            </p:cNvSpPr>
            <p:nvPr/>
          </p:nvSpPr>
          <p:spPr bwMode="auto">
            <a:xfrm>
              <a:off x="744" y="3531"/>
              <a:ext cx="0" cy="167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85" name="Line 53"/>
            <p:cNvSpPr>
              <a:spLocks noChangeShapeType="1"/>
            </p:cNvSpPr>
            <p:nvPr/>
          </p:nvSpPr>
          <p:spPr bwMode="auto">
            <a:xfrm>
              <a:off x="828" y="3531"/>
              <a:ext cx="0" cy="167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86" name="Line 54"/>
            <p:cNvSpPr>
              <a:spLocks noChangeShapeType="1"/>
            </p:cNvSpPr>
            <p:nvPr/>
          </p:nvSpPr>
          <p:spPr bwMode="auto">
            <a:xfrm>
              <a:off x="1038" y="3531"/>
              <a:ext cx="0" cy="167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87" name="Line 55"/>
            <p:cNvSpPr>
              <a:spLocks noChangeShapeType="1"/>
            </p:cNvSpPr>
            <p:nvPr/>
          </p:nvSpPr>
          <p:spPr bwMode="auto">
            <a:xfrm>
              <a:off x="1122" y="3531"/>
              <a:ext cx="0" cy="167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88" name="Line 56"/>
            <p:cNvSpPr>
              <a:spLocks noChangeShapeType="1"/>
            </p:cNvSpPr>
            <p:nvPr/>
          </p:nvSpPr>
          <p:spPr bwMode="auto">
            <a:xfrm>
              <a:off x="1205" y="3531"/>
              <a:ext cx="0" cy="167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89" name="Line 57"/>
            <p:cNvSpPr>
              <a:spLocks noChangeShapeType="1"/>
            </p:cNvSpPr>
            <p:nvPr/>
          </p:nvSpPr>
          <p:spPr bwMode="auto">
            <a:xfrm>
              <a:off x="954" y="3531"/>
              <a:ext cx="0" cy="167"/>
            </a:xfrm>
            <a:prstGeom prst="line">
              <a:avLst/>
            </a:prstGeom>
            <a:noFill/>
            <a:ln w="28575">
              <a:solidFill>
                <a:srgbClr val="FF6600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90" name="Line 58"/>
            <p:cNvSpPr>
              <a:spLocks noChangeShapeType="1"/>
            </p:cNvSpPr>
            <p:nvPr/>
          </p:nvSpPr>
          <p:spPr bwMode="auto">
            <a:xfrm>
              <a:off x="786" y="3792"/>
              <a:ext cx="8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91" name="Line 59"/>
            <p:cNvSpPr>
              <a:spLocks noChangeShapeType="1"/>
            </p:cNvSpPr>
            <p:nvPr/>
          </p:nvSpPr>
          <p:spPr bwMode="auto">
            <a:xfrm>
              <a:off x="996" y="3792"/>
              <a:ext cx="84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292" name="Line 60"/>
            <p:cNvSpPr>
              <a:spLocks noChangeShapeType="1"/>
            </p:cNvSpPr>
            <p:nvPr/>
          </p:nvSpPr>
          <p:spPr bwMode="auto">
            <a:xfrm>
              <a:off x="1164" y="3792"/>
              <a:ext cx="8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grpSp>
          <p:nvGrpSpPr>
            <p:cNvPr id="95293" name="Group 61"/>
            <p:cNvGrpSpPr>
              <a:grpSpLocks/>
            </p:cNvGrpSpPr>
            <p:nvPr/>
          </p:nvGrpSpPr>
          <p:grpSpPr bwMode="auto">
            <a:xfrm>
              <a:off x="618" y="3360"/>
              <a:ext cx="629" cy="56"/>
              <a:chOff x="618" y="3447"/>
              <a:chExt cx="629" cy="56"/>
            </a:xfrm>
          </p:grpSpPr>
          <p:grpSp>
            <p:nvGrpSpPr>
              <p:cNvPr id="95294" name="Group 62"/>
              <p:cNvGrpSpPr>
                <a:grpSpLocks/>
              </p:cNvGrpSpPr>
              <p:nvPr/>
            </p:nvGrpSpPr>
            <p:grpSpPr bwMode="auto">
              <a:xfrm>
                <a:off x="618" y="3447"/>
                <a:ext cx="84" cy="56"/>
                <a:chOff x="2880" y="3120"/>
                <a:chExt cx="720" cy="624"/>
              </a:xfrm>
            </p:grpSpPr>
            <p:sp>
              <p:nvSpPr>
                <p:cNvPr id="95295" name="Line 63"/>
                <p:cNvSpPr>
                  <a:spLocks noChangeShapeType="1"/>
                </p:cNvSpPr>
                <p:nvPr/>
              </p:nvSpPr>
              <p:spPr bwMode="auto">
                <a:xfrm>
                  <a:off x="2880" y="3456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296" name="Line 64"/>
                <p:cNvSpPr>
                  <a:spLocks noChangeShapeType="1"/>
                </p:cNvSpPr>
                <p:nvPr/>
              </p:nvSpPr>
              <p:spPr bwMode="auto">
                <a:xfrm>
                  <a:off x="3264" y="3120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95297" name="Group 65"/>
              <p:cNvGrpSpPr>
                <a:grpSpLocks/>
              </p:cNvGrpSpPr>
              <p:nvPr/>
            </p:nvGrpSpPr>
            <p:grpSpPr bwMode="auto">
              <a:xfrm>
                <a:off x="786" y="3447"/>
                <a:ext cx="84" cy="56"/>
                <a:chOff x="2880" y="3120"/>
                <a:chExt cx="720" cy="624"/>
              </a:xfrm>
            </p:grpSpPr>
            <p:sp>
              <p:nvSpPr>
                <p:cNvPr id="95298" name="Line 66"/>
                <p:cNvSpPr>
                  <a:spLocks noChangeShapeType="1"/>
                </p:cNvSpPr>
                <p:nvPr/>
              </p:nvSpPr>
              <p:spPr bwMode="auto">
                <a:xfrm>
                  <a:off x="2880" y="3456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299" name="Line 67"/>
                <p:cNvSpPr>
                  <a:spLocks noChangeShapeType="1"/>
                </p:cNvSpPr>
                <p:nvPr/>
              </p:nvSpPr>
              <p:spPr bwMode="auto">
                <a:xfrm>
                  <a:off x="3264" y="3120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95300" name="Group 68"/>
              <p:cNvGrpSpPr>
                <a:grpSpLocks/>
              </p:cNvGrpSpPr>
              <p:nvPr/>
            </p:nvGrpSpPr>
            <p:grpSpPr bwMode="auto">
              <a:xfrm>
                <a:off x="996" y="3447"/>
                <a:ext cx="84" cy="56"/>
                <a:chOff x="2880" y="3120"/>
                <a:chExt cx="720" cy="624"/>
              </a:xfrm>
            </p:grpSpPr>
            <p:sp>
              <p:nvSpPr>
                <p:cNvPr id="95301" name="Line 69"/>
                <p:cNvSpPr>
                  <a:spLocks noChangeShapeType="1"/>
                </p:cNvSpPr>
                <p:nvPr/>
              </p:nvSpPr>
              <p:spPr bwMode="auto">
                <a:xfrm>
                  <a:off x="2880" y="3456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302" name="Line 70"/>
                <p:cNvSpPr>
                  <a:spLocks noChangeShapeType="1"/>
                </p:cNvSpPr>
                <p:nvPr/>
              </p:nvSpPr>
              <p:spPr bwMode="auto">
                <a:xfrm>
                  <a:off x="3264" y="3120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95303" name="Group 71"/>
              <p:cNvGrpSpPr>
                <a:grpSpLocks/>
              </p:cNvGrpSpPr>
              <p:nvPr/>
            </p:nvGrpSpPr>
            <p:grpSpPr bwMode="auto">
              <a:xfrm>
                <a:off x="1164" y="3447"/>
                <a:ext cx="83" cy="56"/>
                <a:chOff x="2880" y="3120"/>
                <a:chExt cx="720" cy="624"/>
              </a:xfrm>
            </p:grpSpPr>
            <p:sp>
              <p:nvSpPr>
                <p:cNvPr id="95304" name="Line 72"/>
                <p:cNvSpPr>
                  <a:spLocks noChangeShapeType="1"/>
                </p:cNvSpPr>
                <p:nvPr/>
              </p:nvSpPr>
              <p:spPr bwMode="auto">
                <a:xfrm>
                  <a:off x="2880" y="3456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305" name="Line 73"/>
                <p:cNvSpPr>
                  <a:spLocks noChangeShapeType="1"/>
                </p:cNvSpPr>
                <p:nvPr/>
              </p:nvSpPr>
              <p:spPr bwMode="auto">
                <a:xfrm>
                  <a:off x="3264" y="3120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</p:grpSp>
        <p:grpSp>
          <p:nvGrpSpPr>
            <p:cNvPr id="95306" name="Group 74"/>
            <p:cNvGrpSpPr>
              <a:grpSpLocks/>
            </p:cNvGrpSpPr>
            <p:nvPr/>
          </p:nvGrpSpPr>
          <p:grpSpPr bwMode="auto">
            <a:xfrm>
              <a:off x="954" y="3168"/>
              <a:ext cx="678" cy="919"/>
              <a:chOff x="954" y="3168"/>
              <a:chExt cx="678" cy="919"/>
            </a:xfrm>
          </p:grpSpPr>
          <p:sp>
            <p:nvSpPr>
              <p:cNvPr id="95307" name="Line 75"/>
              <p:cNvSpPr>
                <a:spLocks noChangeShapeType="1"/>
              </p:cNvSpPr>
              <p:nvPr/>
            </p:nvSpPr>
            <p:spPr bwMode="auto">
              <a:xfrm>
                <a:off x="1632" y="3892"/>
                <a:ext cx="0" cy="19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95308" name="Line 76"/>
              <p:cNvSpPr>
                <a:spLocks noChangeShapeType="1"/>
              </p:cNvSpPr>
              <p:nvPr/>
            </p:nvSpPr>
            <p:spPr bwMode="auto">
              <a:xfrm>
                <a:off x="1625" y="3168"/>
                <a:ext cx="0" cy="19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95309" name="Line 77"/>
              <p:cNvSpPr>
                <a:spLocks noChangeShapeType="1"/>
              </p:cNvSpPr>
              <p:nvPr/>
            </p:nvSpPr>
            <p:spPr bwMode="auto">
              <a:xfrm>
                <a:off x="954" y="3168"/>
                <a:ext cx="0" cy="334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95310" name="Line 78"/>
              <p:cNvSpPr>
                <a:spLocks noChangeShapeType="1"/>
              </p:cNvSpPr>
              <p:nvPr/>
            </p:nvSpPr>
            <p:spPr bwMode="auto">
              <a:xfrm>
                <a:off x="954" y="3670"/>
                <a:ext cx="0" cy="417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95311" name="Line 79"/>
              <p:cNvSpPr>
                <a:spLocks noChangeShapeType="1"/>
              </p:cNvSpPr>
              <p:nvPr/>
            </p:nvSpPr>
            <p:spPr bwMode="auto">
              <a:xfrm>
                <a:off x="960" y="3168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95312" name="Line 80"/>
              <p:cNvSpPr>
                <a:spLocks noChangeShapeType="1"/>
              </p:cNvSpPr>
              <p:nvPr/>
            </p:nvSpPr>
            <p:spPr bwMode="auto">
              <a:xfrm>
                <a:off x="960" y="4080"/>
                <a:ext cx="672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95313" name="Line 81"/>
            <p:cNvSpPr>
              <a:spLocks noChangeShapeType="1"/>
            </p:cNvSpPr>
            <p:nvPr/>
          </p:nvSpPr>
          <p:spPr bwMode="auto">
            <a:xfrm>
              <a:off x="576" y="3696"/>
              <a:ext cx="713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</p:grpSp>
      <p:grpSp>
        <p:nvGrpSpPr>
          <p:cNvPr id="95314" name="Group 82"/>
          <p:cNvGrpSpPr>
            <a:grpSpLocks/>
          </p:cNvGrpSpPr>
          <p:nvPr/>
        </p:nvGrpSpPr>
        <p:grpSpPr bwMode="auto">
          <a:xfrm>
            <a:off x="3059113" y="4724400"/>
            <a:ext cx="1733550" cy="1433513"/>
            <a:chOff x="1920" y="3225"/>
            <a:chExt cx="1092" cy="903"/>
          </a:xfrm>
        </p:grpSpPr>
        <p:grpSp>
          <p:nvGrpSpPr>
            <p:cNvPr id="95315" name="Group 83"/>
            <p:cNvGrpSpPr>
              <a:grpSpLocks/>
            </p:cNvGrpSpPr>
            <p:nvPr/>
          </p:nvGrpSpPr>
          <p:grpSpPr bwMode="auto">
            <a:xfrm>
              <a:off x="2801" y="3420"/>
              <a:ext cx="211" cy="501"/>
              <a:chOff x="1872" y="1536"/>
              <a:chExt cx="241" cy="865"/>
            </a:xfrm>
          </p:grpSpPr>
          <p:grpSp>
            <p:nvGrpSpPr>
              <p:cNvPr id="95316" name="Group 84"/>
              <p:cNvGrpSpPr>
                <a:grpSpLocks/>
              </p:cNvGrpSpPr>
              <p:nvPr/>
            </p:nvGrpSpPr>
            <p:grpSpPr bwMode="auto">
              <a:xfrm>
                <a:off x="1872" y="1536"/>
                <a:ext cx="220" cy="272"/>
                <a:chOff x="960" y="336"/>
                <a:chExt cx="1344" cy="2640"/>
              </a:xfrm>
            </p:grpSpPr>
            <p:sp>
              <p:nvSpPr>
                <p:cNvPr id="95317" name="Arc 85"/>
                <p:cNvSpPr>
                  <a:spLocks/>
                </p:cNvSpPr>
                <p:nvPr/>
              </p:nvSpPr>
              <p:spPr bwMode="auto">
                <a:xfrm flipH="1">
                  <a:off x="960" y="336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318" name="Arc 86"/>
                <p:cNvSpPr>
                  <a:spLocks/>
                </p:cNvSpPr>
                <p:nvPr/>
              </p:nvSpPr>
              <p:spPr bwMode="auto">
                <a:xfrm rot="16186257" flipH="1">
                  <a:off x="960" y="1632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95319" name="Group 87"/>
              <p:cNvGrpSpPr>
                <a:grpSpLocks/>
              </p:cNvGrpSpPr>
              <p:nvPr/>
            </p:nvGrpSpPr>
            <p:grpSpPr bwMode="auto">
              <a:xfrm>
                <a:off x="1872" y="1728"/>
                <a:ext cx="220" cy="272"/>
                <a:chOff x="960" y="336"/>
                <a:chExt cx="1344" cy="2640"/>
              </a:xfrm>
            </p:grpSpPr>
            <p:sp>
              <p:nvSpPr>
                <p:cNvPr id="95320" name="Arc 88"/>
                <p:cNvSpPr>
                  <a:spLocks/>
                </p:cNvSpPr>
                <p:nvPr/>
              </p:nvSpPr>
              <p:spPr bwMode="auto">
                <a:xfrm flipH="1">
                  <a:off x="960" y="336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321" name="Arc 89"/>
                <p:cNvSpPr>
                  <a:spLocks/>
                </p:cNvSpPr>
                <p:nvPr/>
              </p:nvSpPr>
              <p:spPr bwMode="auto">
                <a:xfrm rot="16186257" flipH="1">
                  <a:off x="960" y="1632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95322" name="Group 90"/>
              <p:cNvGrpSpPr>
                <a:grpSpLocks/>
              </p:cNvGrpSpPr>
              <p:nvPr/>
            </p:nvGrpSpPr>
            <p:grpSpPr bwMode="auto">
              <a:xfrm>
                <a:off x="1872" y="1920"/>
                <a:ext cx="220" cy="272"/>
                <a:chOff x="960" y="336"/>
                <a:chExt cx="1344" cy="2640"/>
              </a:xfrm>
            </p:grpSpPr>
            <p:sp>
              <p:nvSpPr>
                <p:cNvPr id="95323" name="Arc 91"/>
                <p:cNvSpPr>
                  <a:spLocks/>
                </p:cNvSpPr>
                <p:nvPr/>
              </p:nvSpPr>
              <p:spPr bwMode="auto">
                <a:xfrm flipH="1">
                  <a:off x="960" y="336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324" name="Arc 92"/>
                <p:cNvSpPr>
                  <a:spLocks/>
                </p:cNvSpPr>
                <p:nvPr/>
              </p:nvSpPr>
              <p:spPr bwMode="auto">
                <a:xfrm rot="16186257" flipH="1">
                  <a:off x="960" y="1632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95325" name="Arc 93"/>
              <p:cNvSpPr>
                <a:spLocks/>
              </p:cNvSpPr>
              <p:nvPr/>
            </p:nvSpPr>
            <p:spPr bwMode="auto">
              <a:xfrm flipH="1">
                <a:off x="1872" y="2112"/>
                <a:ext cx="240" cy="147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551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0" y="0"/>
                      <a:pt x="21572" y="9640"/>
                      <a:pt x="21599" y="21551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0" y="0"/>
                      <a:pt x="21572" y="9640"/>
                      <a:pt x="21599" y="21551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57150">
                <a:solidFill>
                  <a:srgbClr val="CC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95326" name="Arc 94"/>
              <p:cNvSpPr>
                <a:spLocks/>
              </p:cNvSpPr>
              <p:nvPr/>
            </p:nvSpPr>
            <p:spPr bwMode="auto">
              <a:xfrm rot="16186257" flipH="1">
                <a:off x="1919" y="2208"/>
                <a:ext cx="147" cy="240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57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17" y="0"/>
                      <a:pt x="21583" y="9652"/>
                      <a:pt x="21599" y="2157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17" y="0"/>
                      <a:pt x="21583" y="9652"/>
                      <a:pt x="21599" y="2157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57150">
                <a:solidFill>
                  <a:srgbClr val="CC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95327" name="Group 95"/>
              <p:cNvGrpSpPr>
                <a:grpSpLocks/>
              </p:cNvGrpSpPr>
              <p:nvPr/>
            </p:nvGrpSpPr>
            <p:grpSpPr bwMode="auto">
              <a:xfrm flipH="1">
                <a:off x="2064" y="2112"/>
                <a:ext cx="48" cy="96"/>
                <a:chOff x="960" y="336"/>
                <a:chExt cx="1344" cy="2640"/>
              </a:xfrm>
            </p:grpSpPr>
            <p:sp>
              <p:nvSpPr>
                <p:cNvPr id="95328" name="Arc 96"/>
                <p:cNvSpPr>
                  <a:spLocks/>
                </p:cNvSpPr>
                <p:nvPr/>
              </p:nvSpPr>
              <p:spPr bwMode="auto">
                <a:xfrm flipH="1">
                  <a:off x="960" y="336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329" name="Arc 97"/>
                <p:cNvSpPr>
                  <a:spLocks/>
                </p:cNvSpPr>
                <p:nvPr/>
              </p:nvSpPr>
              <p:spPr bwMode="auto">
                <a:xfrm rot="16186257" flipH="1">
                  <a:off x="960" y="1632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95330" name="Group 98"/>
              <p:cNvGrpSpPr>
                <a:grpSpLocks/>
              </p:cNvGrpSpPr>
              <p:nvPr/>
            </p:nvGrpSpPr>
            <p:grpSpPr bwMode="auto">
              <a:xfrm flipH="1">
                <a:off x="2064" y="1920"/>
                <a:ext cx="48" cy="96"/>
                <a:chOff x="960" y="336"/>
                <a:chExt cx="1344" cy="2640"/>
              </a:xfrm>
            </p:grpSpPr>
            <p:sp>
              <p:nvSpPr>
                <p:cNvPr id="95331" name="Arc 99"/>
                <p:cNvSpPr>
                  <a:spLocks/>
                </p:cNvSpPr>
                <p:nvPr/>
              </p:nvSpPr>
              <p:spPr bwMode="auto">
                <a:xfrm flipH="1">
                  <a:off x="960" y="336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332" name="Arc 100"/>
                <p:cNvSpPr>
                  <a:spLocks/>
                </p:cNvSpPr>
                <p:nvPr/>
              </p:nvSpPr>
              <p:spPr bwMode="auto">
                <a:xfrm rot="16186257" flipH="1">
                  <a:off x="960" y="1632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95333" name="Group 101"/>
              <p:cNvGrpSpPr>
                <a:grpSpLocks/>
              </p:cNvGrpSpPr>
              <p:nvPr/>
            </p:nvGrpSpPr>
            <p:grpSpPr bwMode="auto">
              <a:xfrm flipH="1">
                <a:off x="2064" y="1728"/>
                <a:ext cx="48" cy="96"/>
                <a:chOff x="960" y="336"/>
                <a:chExt cx="1344" cy="2640"/>
              </a:xfrm>
            </p:grpSpPr>
            <p:sp>
              <p:nvSpPr>
                <p:cNvPr id="95334" name="Arc 102"/>
                <p:cNvSpPr>
                  <a:spLocks/>
                </p:cNvSpPr>
                <p:nvPr/>
              </p:nvSpPr>
              <p:spPr bwMode="auto">
                <a:xfrm flipH="1">
                  <a:off x="960" y="336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335" name="Arc 103"/>
                <p:cNvSpPr>
                  <a:spLocks/>
                </p:cNvSpPr>
                <p:nvPr/>
              </p:nvSpPr>
              <p:spPr bwMode="auto">
                <a:xfrm rot="16186257" flipH="1">
                  <a:off x="960" y="1632"/>
                  <a:ext cx="1344" cy="134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551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10" y="0"/>
                        <a:pt x="21572" y="9640"/>
                        <a:pt x="21599" y="21551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57150">
                  <a:solidFill>
                    <a:srgbClr val="CC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0000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</p:grpSp>
        <p:grpSp>
          <p:nvGrpSpPr>
            <p:cNvPr id="95336" name="Group 104"/>
            <p:cNvGrpSpPr>
              <a:grpSpLocks/>
            </p:cNvGrpSpPr>
            <p:nvPr/>
          </p:nvGrpSpPr>
          <p:grpSpPr bwMode="auto">
            <a:xfrm>
              <a:off x="2298" y="3225"/>
              <a:ext cx="678" cy="903"/>
              <a:chOff x="2298" y="3225"/>
              <a:chExt cx="678" cy="903"/>
            </a:xfrm>
          </p:grpSpPr>
          <p:sp>
            <p:nvSpPr>
              <p:cNvPr id="95337" name="Line 105"/>
              <p:cNvSpPr>
                <a:spLocks noChangeShapeType="1"/>
              </p:cNvSpPr>
              <p:nvPr/>
            </p:nvSpPr>
            <p:spPr bwMode="auto">
              <a:xfrm>
                <a:off x="2976" y="3933"/>
                <a:ext cx="0" cy="19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95338" name="Line 106"/>
              <p:cNvSpPr>
                <a:spLocks noChangeShapeType="1"/>
              </p:cNvSpPr>
              <p:nvPr/>
            </p:nvSpPr>
            <p:spPr bwMode="auto">
              <a:xfrm>
                <a:off x="2969" y="3225"/>
                <a:ext cx="0" cy="195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95339" name="Line 107"/>
              <p:cNvSpPr>
                <a:spLocks noChangeShapeType="1"/>
              </p:cNvSpPr>
              <p:nvPr/>
            </p:nvSpPr>
            <p:spPr bwMode="auto">
              <a:xfrm rot="16220585" flipV="1">
                <a:off x="2633" y="2890"/>
                <a:ext cx="1" cy="67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95340" name="Line 108"/>
              <p:cNvSpPr>
                <a:spLocks noChangeShapeType="1"/>
              </p:cNvSpPr>
              <p:nvPr/>
            </p:nvSpPr>
            <p:spPr bwMode="auto">
              <a:xfrm>
                <a:off x="2298" y="3225"/>
                <a:ext cx="0" cy="278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95341" name="Line 109"/>
              <p:cNvSpPr>
                <a:spLocks noChangeShapeType="1"/>
              </p:cNvSpPr>
              <p:nvPr/>
            </p:nvSpPr>
            <p:spPr bwMode="auto">
              <a:xfrm>
                <a:off x="2304" y="3766"/>
                <a:ext cx="0" cy="36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95342" name="Line 110"/>
              <p:cNvSpPr>
                <a:spLocks noChangeShapeType="1"/>
              </p:cNvSpPr>
              <p:nvPr/>
            </p:nvSpPr>
            <p:spPr bwMode="auto">
              <a:xfrm rot="16220585" flipV="1">
                <a:off x="2640" y="3792"/>
                <a:ext cx="1" cy="671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</p:grpSp>
        <p:grpSp>
          <p:nvGrpSpPr>
            <p:cNvPr id="95343" name="Group 111"/>
            <p:cNvGrpSpPr>
              <a:grpSpLocks/>
            </p:cNvGrpSpPr>
            <p:nvPr/>
          </p:nvGrpSpPr>
          <p:grpSpPr bwMode="auto">
            <a:xfrm>
              <a:off x="1920" y="3360"/>
              <a:ext cx="720" cy="610"/>
              <a:chOff x="1920" y="3360"/>
              <a:chExt cx="720" cy="610"/>
            </a:xfrm>
          </p:grpSpPr>
          <p:sp>
            <p:nvSpPr>
              <p:cNvPr id="95344" name="Line 112"/>
              <p:cNvSpPr>
                <a:spLocks noChangeShapeType="1"/>
              </p:cNvSpPr>
              <p:nvPr/>
            </p:nvSpPr>
            <p:spPr bwMode="auto">
              <a:xfrm rot="592541">
                <a:off x="1920" y="3524"/>
                <a:ext cx="713" cy="1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95345" name="Line 113"/>
              <p:cNvSpPr>
                <a:spLocks noChangeShapeType="1"/>
              </p:cNvSpPr>
              <p:nvPr/>
            </p:nvSpPr>
            <p:spPr bwMode="auto">
              <a:xfrm rot="64022124">
                <a:off x="1920" y="3753"/>
                <a:ext cx="713" cy="1"/>
              </a:xfrm>
              <a:prstGeom prst="line">
                <a:avLst/>
              </a:prstGeom>
              <a:noFill/>
              <a:ln w="57150">
                <a:solidFill>
                  <a:srgbClr val="0000FF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FFFFFF"/>
                  </a:solidFill>
                  <a:ea typeface="华文楷体" panose="02010600040101010101" pitchFamily="2" charset="-122"/>
                </a:endParaRPr>
              </a:p>
            </p:txBody>
          </p:sp>
          <p:grpSp>
            <p:nvGrpSpPr>
              <p:cNvPr id="95346" name="Group 114"/>
              <p:cNvGrpSpPr>
                <a:grpSpLocks/>
              </p:cNvGrpSpPr>
              <p:nvPr/>
            </p:nvGrpSpPr>
            <p:grpSpPr bwMode="auto">
              <a:xfrm>
                <a:off x="1962" y="3360"/>
                <a:ext cx="84" cy="56"/>
                <a:chOff x="2880" y="3120"/>
                <a:chExt cx="720" cy="624"/>
              </a:xfrm>
            </p:grpSpPr>
            <p:sp>
              <p:nvSpPr>
                <p:cNvPr id="95347" name="Line 115"/>
                <p:cNvSpPr>
                  <a:spLocks noChangeShapeType="1"/>
                </p:cNvSpPr>
                <p:nvPr/>
              </p:nvSpPr>
              <p:spPr bwMode="auto">
                <a:xfrm>
                  <a:off x="2880" y="3456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348" name="Line 116"/>
                <p:cNvSpPr>
                  <a:spLocks noChangeShapeType="1"/>
                </p:cNvSpPr>
                <p:nvPr/>
              </p:nvSpPr>
              <p:spPr bwMode="auto">
                <a:xfrm>
                  <a:off x="3264" y="3120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95349" name="Group 117"/>
              <p:cNvGrpSpPr>
                <a:grpSpLocks/>
              </p:cNvGrpSpPr>
              <p:nvPr/>
            </p:nvGrpSpPr>
            <p:grpSpPr bwMode="auto">
              <a:xfrm>
                <a:off x="2130" y="3401"/>
                <a:ext cx="84" cy="55"/>
                <a:chOff x="2880" y="3120"/>
                <a:chExt cx="720" cy="624"/>
              </a:xfrm>
            </p:grpSpPr>
            <p:sp>
              <p:nvSpPr>
                <p:cNvPr id="95350" name="Line 118"/>
                <p:cNvSpPr>
                  <a:spLocks noChangeShapeType="1"/>
                </p:cNvSpPr>
                <p:nvPr/>
              </p:nvSpPr>
              <p:spPr bwMode="auto">
                <a:xfrm>
                  <a:off x="2880" y="3456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351" name="Line 119"/>
                <p:cNvSpPr>
                  <a:spLocks noChangeShapeType="1"/>
                </p:cNvSpPr>
                <p:nvPr/>
              </p:nvSpPr>
              <p:spPr bwMode="auto">
                <a:xfrm>
                  <a:off x="3264" y="3120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95352" name="Group 120"/>
              <p:cNvGrpSpPr>
                <a:grpSpLocks/>
              </p:cNvGrpSpPr>
              <p:nvPr/>
            </p:nvGrpSpPr>
            <p:grpSpPr bwMode="auto">
              <a:xfrm>
                <a:off x="2340" y="3449"/>
                <a:ext cx="84" cy="55"/>
                <a:chOff x="2880" y="3120"/>
                <a:chExt cx="720" cy="624"/>
              </a:xfrm>
            </p:grpSpPr>
            <p:sp>
              <p:nvSpPr>
                <p:cNvPr id="95353" name="Line 121"/>
                <p:cNvSpPr>
                  <a:spLocks noChangeShapeType="1"/>
                </p:cNvSpPr>
                <p:nvPr/>
              </p:nvSpPr>
              <p:spPr bwMode="auto">
                <a:xfrm>
                  <a:off x="2880" y="3456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354" name="Line 122"/>
                <p:cNvSpPr>
                  <a:spLocks noChangeShapeType="1"/>
                </p:cNvSpPr>
                <p:nvPr/>
              </p:nvSpPr>
              <p:spPr bwMode="auto">
                <a:xfrm>
                  <a:off x="3264" y="3120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grpSp>
            <p:nvGrpSpPr>
              <p:cNvPr id="95355" name="Group 123"/>
              <p:cNvGrpSpPr>
                <a:grpSpLocks/>
              </p:cNvGrpSpPr>
              <p:nvPr/>
            </p:nvGrpSpPr>
            <p:grpSpPr bwMode="auto">
              <a:xfrm>
                <a:off x="2508" y="3496"/>
                <a:ext cx="83" cy="56"/>
                <a:chOff x="2880" y="3120"/>
                <a:chExt cx="720" cy="624"/>
              </a:xfrm>
            </p:grpSpPr>
            <p:sp>
              <p:nvSpPr>
                <p:cNvPr id="95356" name="Line 124"/>
                <p:cNvSpPr>
                  <a:spLocks noChangeShapeType="1"/>
                </p:cNvSpPr>
                <p:nvPr/>
              </p:nvSpPr>
              <p:spPr bwMode="auto">
                <a:xfrm>
                  <a:off x="2880" y="3456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95357" name="Line 125"/>
                <p:cNvSpPr>
                  <a:spLocks noChangeShapeType="1"/>
                </p:cNvSpPr>
                <p:nvPr/>
              </p:nvSpPr>
              <p:spPr bwMode="auto">
                <a:xfrm>
                  <a:off x="3264" y="3120"/>
                  <a:ext cx="0" cy="624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solidFill>
                      <a:srgbClr val="FFFFFF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graphicFrame>
            <p:nvGraphicFramePr>
              <p:cNvPr id="95358" name="Object 126"/>
              <p:cNvGraphicFramePr>
                <a:graphicFrameLocks noChangeAspect="1"/>
              </p:cNvGraphicFramePr>
              <p:nvPr/>
            </p:nvGraphicFramePr>
            <p:xfrm>
              <a:off x="2504" y="3744"/>
              <a:ext cx="136" cy="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97" name="Equation" r:id="rId3" imgW="114300" imgH="66675" progId="Equation.3">
                      <p:embed/>
                    </p:oleObj>
                  </mc:Choice>
                  <mc:Fallback>
                    <p:oleObj name="Equation" r:id="rId3" imgW="114300" imgH="666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4" y="3744"/>
                            <a:ext cx="136" cy="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359" name="Object 127"/>
              <p:cNvGraphicFramePr>
                <a:graphicFrameLocks noChangeAspect="1"/>
              </p:cNvGraphicFramePr>
              <p:nvPr/>
            </p:nvGraphicFramePr>
            <p:xfrm>
              <a:off x="2312" y="3792"/>
              <a:ext cx="136" cy="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98" name="Equation" r:id="rId5" imgW="114300" imgH="66675" progId="Equation.3">
                      <p:embed/>
                    </p:oleObj>
                  </mc:Choice>
                  <mc:Fallback>
                    <p:oleObj name="Equation" r:id="rId5" imgW="114300" imgH="666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12" y="3792"/>
                            <a:ext cx="136" cy="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360" name="Object 128"/>
              <p:cNvGraphicFramePr>
                <a:graphicFrameLocks noChangeAspect="1"/>
              </p:cNvGraphicFramePr>
              <p:nvPr/>
            </p:nvGraphicFramePr>
            <p:xfrm>
              <a:off x="2160" y="3840"/>
              <a:ext cx="136" cy="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899" name="Equation" r:id="rId7" imgW="114300" imgH="66675" progId="Equation.3">
                      <p:embed/>
                    </p:oleObj>
                  </mc:Choice>
                  <mc:Fallback>
                    <p:oleObj name="Equation" r:id="rId7" imgW="114300" imgH="666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0" y="3840"/>
                            <a:ext cx="136" cy="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361" name="Object 129"/>
              <p:cNvGraphicFramePr>
                <a:graphicFrameLocks noChangeAspect="1"/>
              </p:cNvGraphicFramePr>
              <p:nvPr/>
            </p:nvGraphicFramePr>
            <p:xfrm>
              <a:off x="1968" y="3888"/>
              <a:ext cx="136" cy="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3900" name="Equation" r:id="rId9" imgW="114300" imgH="66675" progId="Equation.3">
                      <p:embed/>
                    </p:oleObj>
                  </mc:Choice>
                  <mc:Fallback>
                    <p:oleObj name="Equation" r:id="rId9" imgW="114300" imgH="66675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3888"/>
                            <a:ext cx="136" cy="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5362" name="Group 130"/>
          <p:cNvGrpSpPr>
            <a:grpSpLocks/>
          </p:cNvGrpSpPr>
          <p:nvPr/>
        </p:nvGrpSpPr>
        <p:grpSpPr bwMode="auto">
          <a:xfrm>
            <a:off x="7113588" y="4332288"/>
            <a:ext cx="963612" cy="1905000"/>
            <a:chOff x="4481" y="3024"/>
            <a:chExt cx="607" cy="1200"/>
          </a:xfrm>
        </p:grpSpPr>
        <p:graphicFrame>
          <p:nvGraphicFramePr>
            <p:cNvPr id="95363" name="Object 131"/>
            <p:cNvGraphicFramePr>
              <a:graphicFrameLocks noChangeAspect="1"/>
            </p:cNvGraphicFramePr>
            <p:nvPr/>
          </p:nvGraphicFramePr>
          <p:xfrm>
            <a:off x="4704" y="3024"/>
            <a:ext cx="33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1" name="Equation" r:id="rId11" imgW="228600" imgH="171450" progId="Equation.3">
                    <p:embed/>
                  </p:oleObj>
                </mc:Choice>
                <mc:Fallback>
                  <p:oleObj name="Equation" r:id="rId11" imgW="228600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3024"/>
                          <a:ext cx="33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364" name="Object 132"/>
            <p:cNvGraphicFramePr>
              <a:graphicFrameLocks noChangeAspect="1"/>
            </p:cNvGraphicFramePr>
            <p:nvPr/>
          </p:nvGraphicFramePr>
          <p:xfrm>
            <a:off x="4812" y="3936"/>
            <a:ext cx="27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2" name="Equation" r:id="rId13" imgW="228600" imgH="152400" progId="Equation.3">
                    <p:embed/>
                  </p:oleObj>
                </mc:Choice>
                <mc:Fallback>
                  <p:oleObj name="Equation" r:id="rId13" imgW="228600" imgH="152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2" y="3936"/>
                          <a:ext cx="276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365" name="Object 133"/>
            <p:cNvGraphicFramePr>
              <a:graphicFrameLocks noChangeAspect="1"/>
            </p:cNvGraphicFramePr>
            <p:nvPr/>
          </p:nvGraphicFramePr>
          <p:xfrm>
            <a:off x="4481" y="3551"/>
            <a:ext cx="115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3" name="公式" r:id="rId15" imgW="95250" imgH="171450" progId="Equation.3">
                    <p:embed/>
                  </p:oleObj>
                </mc:Choice>
                <mc:Fallback>
                  <p:oleObj name="公式" r:id="rId15" imgW="95250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1" y="3551"/>
                          <a:ext cx="115" cy="1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366" name="Object 134"/>
            <p:cNvGraphicFramePr>
              <a:graphicFrameLocks noChangeAspect="1"/>
            </p:cNvGraphicFramePr>
            <p:nvPr/>
          </p:nvGraphicFramePr>
          <p:xfrm>
            <a:off x="4733" y="3551"/>
            <a:ext cx="115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4" name="公式" r:id="rId17" imgW="95250" imgH="171450" progId="Equation.3">
                    <p:embed/>
                  </p:oleObj>
                </mc:Choice>
                <mc:Fallback>
                  <p:oleObj name="公式" r:id="rId17" imgW="95250" imgH="17145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3551"/>
                          <a:ext cx="115" cy="1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367" name="Line 135"/>
            <p:cNvSpPr>
              <a:spLocks noChangeShapeType="1"/>
            </p:cNvSpPr>
            <p:nvPr/>
          </p:nvSpPr>
          <p:spPr bwMode="auto">
            <a:xfrm>
              <a:off x="4656" y="3168"/>
              <a:ext cx="0" cy="96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95368" name="Line 136"/>
            <p:cNvSpPr>
              <a:spLocks noChangeShapeType="1"/>
            </p:cNvSpPr>
            <p:nvPr/>
          </p:nvSpPr>
          <p:spPr bwMode="auto">
            <a:xfrm flipV="1">
              <a:off x="4649" y="3551"/>
              <a:ext cx="0" cy="13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FFFFFF"/>
                </a:solidFill>
                <a:ea typeface="华文楷体" panose="02010600040101010101" pitchFamily="2" charset="-122"/>
              </a:endParaRPr>
            </a:p>
          </p:txBody>
        </p:sp>
        <p:graphicFrame>
          <p:nvGraphicFramePr>
            <p:cNvPr id="95369" name="Object 137"/>
            <p:cNvGraphicFramePr>
              <a:graphicFrameLocks noChangeAspect="1"/>
            </p:cNvGraphicFramePr>
            <p:nvPr/>
          </p:nvGraphicFramePr>
          <p:xfrm>
            <a:off x="4572" y="3072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5" name="Equation" r:id="rId19" imgW="104775" imgH="104775" progId="Equation.3">
                    <p:embed/>
                  </p:oleObj>
                </mc:Choice>
                <mc:Fallback>
                  <p:oleObj name="Equation" r:id="rId19" imgW="104775" imgH="1047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" y="3072"/>
                          <a:ext cx="180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370" name="Object 138"/>
            <p:cNvGraphicFramePr>
              <a:graphicFrameLocks noChangeAspect="1"/>
            </p:cNvGraphicFramePr>
            <p:nvPr/>
          </p:nvGraphicFramePr>
          <p:xfrm>
            <a:off x="4572" y="4044"/>
            <a:ext cx="180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6" name="Equation" r:id="rId21" imgW="104775" imgH="104775" progId="Equation.3">
                    <p:embed/>
                  </p:oleObj>
                </mc:Choice>
                <mc:Fallback>
                  <p:oleObj name="Equation" r:id="rId21" imgW="104775" imgH="1047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2" y="4044"/>
                          <a:ext cx="180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372" name="Object 140"/>
          <p:cNvGraphicFramePr>
            <a:graphicFrameLocks noChangeAspect="1"/>
          </p:cNvGraphicFramePr>
          <p:nvPr>
            <p:extLst/>
          </p:nvPr>
        </p:nvGraphicFramePr>
        <p:xfrm>
          <a:off x="4491038" y="1247775"/>
          <a:ext cx="2817812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7" name="公式" r:id="rId23" imgW="1511280" imgH="431640" progId="Equation.3">
                  <p:embed/>
                </p:oleObj>
              </mc:Choice>
              <mc:Fallback>
                <p:oleObj name="公式" r:id="rId23" imgW="15112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1038" y="1247775"/>
                        <a:ext cx="2817812" cy="706438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254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913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  <p:bldP spid="95237" grpId="0"/>
      <p:bldP spid="95238" grpId="0"/>
      <p:bldP spid="9523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617538" y="234950"/>
            <a:ext cx="6186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 smtClean="0">
                <a:solidFill>
                  <a:schemeClr val="tx1"/>
                </a:solidFill>
                <a:ea typeface="华文楷体" panose="02010600040101010101" pitchFamily="2" charset="-122"/>
              </a:rPr>
              <a:t>赫兹</a:t>
            </a: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试验 </a:t>
            </a:r>
            <a:r>
              <a:rPr kumimoji="1" lang="en-US" altLang="zh-CN" dirty="0">
                <a:solidFill>
                  <a:schemeClr val="tx1"/>
                </a:solidFill>
                <a:ea typeface="华文楷体" panose="02010600040101010101" pitchFamily="2" charset="-122"/>
              </a:rPr>
              <a:t>— </a:t>
            </a:r>
            <a:r>
              <a:rPr kumimoji="1" lang="zh-CN" altLang="en-US" sz="2000" dirty="0">
                <a:solidFill>
                  <a:srgbClr val="0000FF"/>
                </a:solidFill>
                <a:ea typeface="华文楷体" panose="02010600040101010101" pitchFamily="2" charset="-122"/>
              </a:rPr>
              <a:t>麦克斯韦电磁理论的实验证明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323850" y="692150"/>
            <a:ext cx="8424863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sz="2500">
                <a:solidFill>
                  <a:schemeClr val="tx1"/>
                </a:solidFill>
                <a:ea typeface="华文楷体" panose="02010600040101010101" pitchFamily="2" charset="-122"/>
              </a:rPr>
              <a:t>       </a:t>
            </a:r>
            <a:r>
              <a:rPr kumimoji="1" lang="en-US" altLang="en-US" sz="2500">
                <a:solidFill>
                  <a:schemeClr val="tx1"/>
                </a:solidFill>
                <a:ea typeface="华文楷体" panose="02010600040101010101" pitchFamily="2" charset="-122"/>
              </a:rPr>
              <a:t>1875</a:t>
            </a:r>
            <a:r>
              <a:rPr kumimoji="1" lang="zh-CN" altLang="en-US" sz="2500">
                <a:solidFill>
                  <a:schemeClr val="tx1"/>
                </a:solidFill>
                <a:ea typeface="华文楷体" panose="02010600040101010101" pitchFamily="2" charset="-122"/>
              </a:rPr>
              <a:t>年柏林大学教授亥姆霍兹向学生提出一个物理竞赛的题目</a:t>
            </a:r>
            <a:r>
              <a:rPr kumimoji="1" lang="en-US" altLang="en-US" sz="2500">
                <a:solidFill>
                  <a:schemeClr val="tx1"/>
                </a:solidFill>
                <a:ea typeface="华文楷体" panose="02010600040101010101" pitchFamily="2" charset="-122"/>
              </a:rPr>
              <a:t>，要求用实验方法来验证麦克斯韦理论，他的学生赫兹经过13年的研究，在1888年首次用实验证实了电磁波的存在</a:t>
            </a:r>
            <a:r>
              <a:rPr kumimoji="1" lang="zh-CN" altLang="en-US" sz="2500">
                <a:solidFill>
                  <a:schemeClr val="tx1"/>
                </a:solidFill>
                <a:ea typeface="华文楷体" panose="02010600040101010101" pitchFamily="2" charset="-122"/>
              </a:rPr>
              <a:t>。</a:t>
            </a:r>
          </a:p>
        </p:txBody>
      </p:sp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468313" y="5495925"/>
            <a:ext cx="82073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500">
                <a:solidFill>
                  <a:schemeClr val="tx1"/>
                </a:solidFill>
                <a:ea typeface="华文楷体" panose="02010600040101010101" pitchFamily="2" charset="-122"/>
              </a:rPr>
              <a:t>       赫兹在进一步研究中证明电磁波具有干涉、衍射和偏振特性。从而证明光的本性是电磁波。</a:t>
            </a:r>
          </a:p>
        </p:txBody>
      </p:sp>
      <p:grpSp>
        <p:nvGrpSpPr>
          <p:cNvPr id="102407" name="Group 7"/>
          <p:cNvGrpSpPr>
            <a:grpSpLocks/>
          </p:cNvGrpSpPr>
          <p:nvPr/>
        </p:nvGrpSpPr>
        <p:grpSpPr bwMode="auto">
          <a:xfrm>
            <a:off x="1619250" y="2471738"/>
            <a:ext cx="5545138" cy="2881312"/>
            <a:chOff x="1020" y="1480"/>
            <a:chExt cx="3493" cy="1815"/>
          </a:xfrm>
        </p:grpSpPr>
        <p:pic>
          <p:nvPicPr>
            <p:cNvPr id="102408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6" t="18913" r="2539" b="21126"/>
            <a:stretch>
              <a:fillRect/>
            </a:stretch>
          </p:blipFill>
          <p:spPr bwMode="auto">
            <a:xfrm>
              <a:off x="1020" y="1480"/>
              <a:ext cx="3492" cy="18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02409" name="Rectangle 9"/>
            <p:cNvSpPr>
              <a:spLocks noChangeArrowheads="1"/>
            </p:cNvSpPr>
            <p:nvPr/>
          </p:nvSpPr>
          <p:spPr bwMode="auto">
            <a:xfrm>
              <a:off x="2144" y="2719"/>
              <a:ext cx="6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1800">
                  <a:ea typeface="华文楷体" panose="02010600040101010101" pitchFamily="2" charset="-122"/>
                </a:rPr>
                <a:t>赫兹振子</a:t>
              </a:r>
            </a:p>
          </p:txBody>
        </p:sp>
        <p:sp>
          <p:nvSpPr>
            <p:cNvPr id="102410" name="Rectangle 10"/>
            <p:cNvSpPr>
              <a:spLocks noChangeArrowheads="1"/>
            </p:cNvSpPr>
            <p:nvPr/>
          </p:nvSpPr>
          <p:spPr bwMode="auto">
            <a:xfrm>
              <a:off x="3645" y="3063"/>
              <a:ext cx="868" cy="23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 sz="1800">
                  <a:ea typeface="华文楷体" panose="02010600040101010101" pitchFamily="2" charset="-122"/>
                </a:rPr>
                <a:t>检波器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4" grpId="0"/>
      <p:bldP spid="102405" grpId="0"/>
      <p:bldP spid="10240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ChangeArrowheads="1"/>
          </p:cNvSpPr>
          <p:nvPr/>
        </p:nvSpPr>
        <p:spPr bwMode="auto">
          <a:xfrm>
            <a:off x="692142" y="185718"/>
            <a:ext cx="2736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*电磁波谱*</a:t>
            </a:r>
            <a:endParaRPr lang="zh-CN" altLang="en-US" dirty="0">
              <a:solidFill>
                <a:srgbClr val="000000"/>
              </a:solidFill>
              <a:ea typeface="华文楷体" pitchFamily="2" charset="-122"/>
              <a:cs typeface="Times New Roman" pitchFamily="18" charset="0"/>
            </a:endParaRPr>
          </a:p>
        </p:txBody>
      </p:sp>
      <p:pic>
        <p:nvPicPr>
          <p:cNvPr id="3" name="Picture 20" descr="em_spectrum_full"/>
          <p:cNvPicPr>
            <a:picLocks noChangeAspect="1" noChangeArrowheads="1"/>
          </p:cNvPicPr>
          <p:nvPr/>
        </p:nvPicPr>
        <p:blipFill>
          <a:blip r:embed="rId2"/>
          <a:srcRect l="8173" t="7974" r="4112" b="7475"/>
          <a:stretch>
            <a:fillRect/>
          </a:stretch>
        </p:blipFill>
        <p:spPr bwMode="auto">
          <a:xfrm>
            <a:off x="428596" y="2143116"/>
            <a:ext cx="8143932" cy="3750957"/>
          </a:xfrm>
          <a:prstGeom prst="rect">
            <a:avLst/>
          </a:prstGeom>
          <a:noFill/>
          <a:ln w="12700" algn="ctr">
            <a:solidFill>
              <a:srgbClr val="003366"/>
            </a:solidFill>
            <a:miter lim="800000"/>
            <a:headEnd/>
            <a:tailEnd/>
          </a:ln>
          <a:effectLst/>
        </p:spPr>
      </p:pic>
      <p:sp>
        <p:nvSpPr>
          <p:cNvPr id="4" name="Rectangle 21"/>
          <p:cNvSpPr>
            <a:spLocks noChangeArrowheads="1"/>
          </p:cNvSpPr>
          <p:nvPr/>
        </p:nvSpPr>
        <p:spPr bwMode="auto">
          <a:xfrm>
            <a:off x="285752" y="657225"/>
            <a:ext cx="857252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        把电磁波按照波长或频率的顺序把这些电磁波排列起来，就是电磁波谱。可分为无线电波，微波，红外线，可见光，紫外线，伦琴射线</a:t>
            </a:r>
            <a:r>
              <a:rPr lang="zh-CN" altLang="en-US" dirty="0" smtClean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，</a:t>
            </a:r>
            <a:r>
              <a:rPr lang="zh-CN" altLang="en-US" dirty="0" smtClean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γ</a:t>
            </a:r>
            <a:r>
              <a:rPr lang="zh-CN" altLang="en-US" dirty="0" smtClean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射线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2584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ChangeArrowheads="1"/>
          </p:cNvSpPr>
          <p:nvPr/>
        </p:nvSpPr>
        <p:spPr bwMode="auto">
          <a:xfrm>
            <a:off x="395288" y="3927496"/>
            <a:ext cx="83883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        一般通过无线电波传播声音或其他信号，用于通信、电视和无线电广播、导航、雷达等。</a:t>
            </a:r>
          </a:p>
        </p:txBody>
      </p:sp>
      <p:sp>
        <p:nvSpPr>
          <p:cNvPr id="3" name="Rectangle 29"/>
          <p:cNvSpPr>
            <a:spLocks noChangeArrowheads="1"/>
          </p:cNvSpPr>
          <p:nvPr/>
        </p:nvSpPr>
        <p:spPr bwMode="auto">
          <a:xfrm>
            <a:off x="396875" y="2992458"/>
            <a:ext cx="81359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无线电波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指在自由空间（包括空气和真空）传播的射频频段的电磁波。其波长从几千米到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0.3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米左右。</a:t>
            </a:r>
          </a:p>
        </p:txBody>
      </p:sp>
      <p:pic>
        <p:nvPicPr>
          <p:cNvPr id="4" name="Picture 30" descr="fig1[1]"/>
          <p:cNvPicPr>
            <a:picLocks noChangeAspect="1" noChangeArrowheads="1"/>
          </p:cNvPicPr>
          <p:nvPr/>
        </p:nvPicPr>
        <p:blipFill>
          <a:blip r:embed="rId2"/>
          <a:srcRect l="1820" t="43569" r="931" b="20169"/>
          <a:stretch>
            <a:fillRect/>
          </a:stretch>
        </p:blipFill>
        <p:spPr bwMode="auto">
          <a:xfrm>
            <a:off x="357158" y="285728"/>
            <a:ext cx="8358214" cy="1538310"/>
          </a:xfrm>
          <a:prstGeom prst="rect">
            <a:avLst/>
          </a:prstGeom>
          <a:noFill/>
        </p:spPr>
      </p:pic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179388" y="1984396"/>
            <a:ext cx="864076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       不同的电磁波产生的机理和方式不同。无线电波是人工制造的，是振荡电路中自由电子的周期性的运动产生的。红外线、可见光、</a:t>
            </a:r>
            <a:r>
              <a:rPr lang="zh-CN" altLang="en-US" sz="2000" dirty="0" smtClean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紫外线、伦琴射线</a:t>
            </a:r>
            <a:r>
              <a:rPr lang="zh-CN" altLang="en-US" sz="2000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、 </a:t>
            </a:r>
            <a:r>
              <a:rPr lang="en-US" altLang="zh-CN" sz="2000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γ</a:t>
            </a:r>
            <a:r>
              <a:rPr lang="zh-CN" altLang="en-US" sz="2000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射线分别是</a:t>
            </a:r>
            <a:r>
              <a:rPr lang="zh-CN" altLang="en-US" sz="2000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原子的外层电子、内层电子和原子核</a:t>
            </a:r>
            <a:r>
              <a:rPr lang="zh-CN" altLang="en-US" sz="2000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受激发后产生的。</a:t>
            </a: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179388" y="4719658"/>
            <a:ext cx="871378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　     </a:t>
            </a:r>
            <a:r>
              <a:rPr lang="zh-CN" altLang="en-US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微波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是无线电波中一个有限频带的简称，即波长在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米（不含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米）到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毫米之间的电磁波。                              </a:t>
            </a:r>
          </a:p>
        </p:txBody>
      </p:sp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323850" y="5656283"/>
            <a:ext cx="85693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        </a:t>
            </a:r>
            <a:r>
              <a:rPr lang="zh-CN" altLang="en-US" sz="2000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微波的最重要应用是雷达和通信。微波遥感已成为研究天体、气象和大地测量、资源勘探等的重要手段。 </a:t>
            </a:r>
            <a:r>
              <a:rPr lang="zh-CN" altLang="en-US" sz="1600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897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23850" y="908050"/>
            <a:ext cx="2979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just" defTabSz="914400" hangingPunct="1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一、位移电流    </a:t>
            </a:r>
          </a:p>
        </p:txBody>
      </p:sp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1692275" y="1316038"/>
            <a:ext cx="548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变化的磁场产生的电场  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— 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感应电场。</a:t>
            </a:r>
          </a:p>
        </p:txBody>
      </p:sp>
      <p:graphicFrame>
        <p:nvGraphicFramePr>
          <p:cNvPr id="10445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2398063"/>
              </p:ext>
            </p:extLst>
          </p:nvPr>
        </p:nvGraphicFramePr>
        <p:xfrm>
          <a:off x="2627313" y="1773238"/>
          <a:ext cx="36449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2" name="公式" r:id="rId4" imgW="1587240" imgH="444240" progId="Equation.3">
                  <p:embed/>
                </p:oleObj>
              </mc:Choice>
              <mc:Fallback>
                <p:oleObj name="公式" r:id="rId4" imgW="1587240" imgH="444240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773238"/>
                        <a:ext cx="36449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930" name="Group 18"/>
          <p:cNvGrpSpPr>
            <a:grpSpLocks/>
          </p:cNvGrpSpPr>
          <p:nvPr/>
        </p:nvGrpSpPr>
        <p:grpSpPr bwMode="auto">
          <a:xfrm>
            <a:off x="1763713" y="2492375"/>
            <a:ext cx="5281612" cy="863600"/>
            <a:chOff x="657" y="2795"/>
            <a:chExt cx="3327" cy="544"/>
          </a:xfrm>
        </p:grpSpPr>
        <p:sp>
          <p:nvSpPr>
            <p:cNvPr id="38931" name="AutoShape 19"/>
            <p:cNvSpPr>
              <a:spLocks noChangeArrowheads="1"/>
            </p:cNvSpPr>
            <p:nvPr/>
          </p:nvSpPr>
          <p:spPr bwMode="auto">
            <a:xfrm>
              <a:off x="657" y="2795"/>
              <a:ext cx="3312" cy="544"/>
            </a:xfrm>
            <a:prstGeom prst="horizontalScroll">
              <a:avLst>
                <a:gd name="adj" fmla="val 12500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prstShdw prst="shdw17" dist="17961" dir="2700000">
                <a:schemeClr val="tx1">
                  <a:gamma/>
                  <a:shade val="60000"/>
                  <a:invGamma/>
                </a:schemeClr>
              </a:prstShdw>
            </a:effec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38932" name="Rectangle 20"/>
            <p:cNvSpPr>
              <a:spLocks noChangeArrowheads="1"/>
            </p:cNvSpPr>
            <p:nvPr/>
          </p:nvSpPr>
          <p:spPr bwMode="auto">
            <a:xfrm>
              <a:off x="748" y="2931"/>
              <a:ext cx="3236" cy="288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eaLnBrk="0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问题：变化的电场能否产生磁场呢？ </a:t>
              </a:r>
            </a:p>
          </p:txBody>
        </p:sp>
      </p:grpSp>
      <p:sp>
        <p:nvSpPr>
          <p:cNvPr id="38933" name="Rectangle 21"/>
          <p:cNvSpPr>
            <a:spLocks noChangeArrowheads="1"/>
          </p:cNvSpPr>
          <p:nvPr/>
        </p:nvSpPr>
        <p:spPr bwMode="auto">
          <a:xfrm>
            <a:off x="468313" y="3353227"/>
            <a:ext cx="8281987" cy="83099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eaLnBrk="0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 麦克斯韦从推广安培环路定理出发，通过提出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位移电流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假设。回答了这一问题，从而建立了完整的电磁场理论。</a:t>
            </a:r>
          </a:p>
        </p:txBody>
      </p: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684213" y="4292600"/>
            <a:ext cx="7924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1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、稳恒电流的连续性及安培环路定理</a:t>
            </a:r>
          </a:p>
        </p:txBody>
      </p:sp>
      <p:grpSp>
        <p:nvGrpSpPr>
          <p:cNvPr id="3" name="Group 84"/>
          <p:cNvGrpSpPr>
            <a:grpSpLocks/>
          </p:cNvGrpSpPr>
          <p:nvPr/>
        </p:nvGrpSpPr>
        <p:grpSpPr bwMode="auto">
          <a:xfrm>
            <a:off x="6011863" y="4508500"/>
            <a:ext cx="2457450" cy="1944688"/>
            <a:chOff x="4099" y="527"/>
            <a:chExt cx="1548" cy="1225"/>
          </a:xfrm>
        </p:grpSpPr>
        <p:sp>
          <p:nvSpPr>
            <p:cNvPr id="38936" name="Rectangle 63"/>
            <p:cNvSpPr>
              <a:spLocks noChangeArrowheads="1"/>
            </p:cNvSpPr>
            <p:nvPr/>
          </p:nvSpPr>
          <p:spPr bwMode="auto">
            <a:xfrm>
              <a:off x="4099" y="527"/>
              <a:ext cx="1548" cy="1225"/>
            </a:xfrm>
            <a:prstGeom prst="rect">
              <a:avLst/>
            </a:prstGeom>
            <a:gradFill rotWithShape="1">
              <a:gsLst>
                <a:gs pos="0">
                  <a:srgbClr val="EBF6FE"/>
                </a:gs>
                <a:gs pos="100000">
                  <a:srgbClr val="B2DBFC">
                    <a:alpha val="53998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graphicFrame>
          <p:nvGraphicFramePr>
            <p:cNvPr id="38937" name="Object 9"/>
            <p:cNvGraphicFramePr>
              <a:graphicFrameLocks noChangeAspect="1"/>
            </p:cNvGraphicFramePr>
            <p:nvPr/>
          </p:nvGraphicFramePr>
          <p:xfrm>
            <a:off x="4490" y="799"/>
            <a:ext cx="208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3" name="公式" r:id="rId6" imgW="152268" imgH="164957" progId="Equation.3">
                    <p:embed/>
                  </p:oleObj>
                </mc:Choice>
                <mc:Fallback>
                  <p:oleObj name="公式" r:id="rId6" imgW="152268" imgH="164957" progId="Equation.3">
                    <p:embed/>
                    <p:pic>
                      <p:nvPicPr>
                        <p:cNvPr id="0" name="Picture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0" y="799"/>
                          <a:ext cx="208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38" name="Line 20"/>
            <p:cNvSpPr>
              <a:spLocks noChangeShapeType="1"/>
            </p:cNvSpPr>
            <p:nvPr/>
          </p:nvSpPr>
          <p:spPr bwMode="auto">
            <a:xfrm>
              <a:off x="4201" y="984"/>
              <a:ext cx="0" cy="634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38939" name="Line 21"/>
            <p:cNvSpPr>
              <a:spLocks noChangeShapeType="1"/>
            </p:cNvSpPr>
            <p:nvPr/>
          </p:nvSpPr>
          <p:spPr bwMode="auto">
            <a:xfrm>
              <a:off x="5460" y="990"/>
              <a:ext cx="0" cy="636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38940" name="Line 22"/>
            <p:cNvSpPr>
              <a:spLocks noChangeShapeType="1"/>
            </p:cNvSpPr>
            <p:nvPr/>
          </p:nvSpPr>
          <p:spPr bwMode="auto">
            <a:xfrm flipV="1">
              <a:off x="4203" y="1144"/>
              <a:ext cx="0" cy="239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38941" name="Object 10"/>
            <p:cNvGraphicFramePr>
              <a:graphicFrameLocks noChangeAspect="1"/>
            </p:cNvGraphicFramePr>
            <p:nvPr/>
          </p:nvGraphicFramePr>
          <p:xfrm>
            <a:off x="4222" y="1153"/>
            <a:ext cx="24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154" name="公式" r:id="rId8" imgW="152400" imgH="219075" progId="Equation.3">
                    <p:embed/>
                  </p:oleObj>
                </mc:Choice>
                <mc:Fallback>
                  <p:oleObj name="公式" r:id="rId8" imgW="152400" imgH="219075" progId="Equation.3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2" y="1153"/>
                          <a:ext cx="240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42" name="Line 27"/>
            <p:cNvSpPr>
              <a:spLocks noChangeShapeType="1"/>
            </p:cNvSpPr>
            <p:nvPr/>
          </p:nvSpPr>
          <p:spPr bwMode="auto">
            <a:xfrm flipV="1">
              <a:off x="4207" y="1613"/>
              <a:ext cx="523" cy="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38943" name="Line 29"/>
            <p:cNvSpPr>
              <a:spLocks noChangeShapeType="1"/>
            </p:cNvSpPr>
            <p:nvPr/>
          </p:nvSpPr>
          <p:spPr bwMode="auto">
            <a:xfrm flipV="1">
              <a:off x="4201" y="984"/>
              <a:ext cx="126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38944" name="Line 33"/>
            <p:cNvSpPr>
              <a:spLocks noChangeShapeType="1"/>
            </p:cNvSpPr>
            <p:nvPr/>
          </p:nvSpPr>
          <p:spPr bwMode="auto">
            <a:xfrm>
              <a:off x="4734" y="1496"/>
              <a:ext cx="0" cy="24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38945" name="Line 34"/>
            <p:cNvSpPr>
              <a:spLocks noChangeShapeType="1"/>
            </p:cNvSpPr>
            <p:nvPr/>
          </p:nvSpPr>
          <p:spPr bwMode="auto">
            <a:xfrm>
              <a:off x="4779" y="1555"/>
              <a:ext cx="0" cy="1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pSp>
          <p:nvGrpSpPr>
            <p:cNvPr id="38946" name="Group 74"/>
            <p:cNvGrpSpPr>
              <a:grpSpLocks/>
            </p:cNvGrpSpPr>
            <p:nvPr/>
          </p:nvGrpSpPr>
          <p:grpSpPr bwMode="auto">
            <a:xfrm>
              <a:off x="4643" y="654"/>
              <a:ext cx="663" cy="699"/>
              <a:chOff x="2562" y="1007"/>
              <a:chExt cx="663" cy="699"/>
            </a:xfrm>
          </p:grpSpPr>
          <p:sp>
            <p:nvSpPr>
              <p:cNvPr id="38947" name="Freeform 65"/>
              <p:cNvSpPr>
                <a:spLocks/>
              </p:cNvSpPr>
              <p:nvPr/>
            </p:nvSpPr>
            <p:spPr bwMode="auto">
              <a:xfrm>
                <a:off x="2622" y="1007"/>
                <a:ext cx="603" cy="660"/>
              </a:xfrm>
              <a:custGeom>
                <a:avLst/>
                <a:gdLst>
                  <a:gd name="T0" fmla="*/ 89 w 520"/>
                  <a:gd name="T1" fmla="*/ 114 h 879"/>
                  <a:gd name="T2" fmla="*/ 199 w 520"/>
                  <a:gd name="T3" fmla="*/ 28 h 879"/>
                  <a:gd name="T4" fmla="*/ 446 w 520"/>
                  <a:gd name="T5" fmla="*/ 1 h 879"/>
                  <a:gd name="T6" fmla="*/ 604 w 520"/>
                  <a:gd name="T7" fmla="*/ 31 h 879"/>
                  <a:gd name="T8" fmla="*/ 690 w 520"/>
                  <a:gd name="T9" fmla="*/ 163 h 879"/>
                  <a:gd name="T10" fmla="*/ 662 w 520"/>
                  <a:gd name="T11" fmla="*/ 379 h 879"/>
                  <a:gd name="T12" fmla="*/ 618 w 520"/>
                  <a:gd name="T13" fmla="*/ 439 h 879"/>
                  <a:gd name="T14" fmla="*/ 517 w 520"/>
                  <a:gd name="T15" fmla="*/ 487 h 879"/>
                  <a:gd name="T16" fmla="*/ 361 w 520"/>
                  <a:gd name="T17" fmla="*/ 487 h 879"/>
                  <a:gd name="T18" fmla="*/ 231 w 520"/>
                  <a:gd name="T19" fmla="*/ 451 h 879"/>
                  <a:gd name="T20" fmla="*/ 129 w 520"/>
                  <a:gd name="T21" fmla="*/ 378 h 879"/>
                  <a:gd name="T22" fmla="*/ 49 w 520"/>
                  <a:gd name="T23" fmla="*/ 341 h 879"/>
                  <a:gd name="T24" fmla="*/ 16 w 520"/>
                  <a:gd name="T25" fmla="*/ 300 h 879"/>
                  <a:gd name="T26" fmla="*/ 0 w 520"/>
                  <a:gd name="T27" fmla="*/ 249 h 879"/>
                  <a:gd name="T28" fmla="*/ 16 w 520"/>
                  <a:gd name="T29" fmla="*/ 205 h 879"/>
                  <a:gd name="T30" fmla="*/ 32 w 520"/>
                  <a:gd name="T31" fmla="*/ 158 h 879"/>
                  <a:gd name="T32" fmla="*/ 89 w 520"/>
                  <a:gd name="T33" fmla="*/ 114 h 87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520"/>
                  <a:gd name="T52" fmla="*/ 0 h 879"/>
                  <a:gd name="T53" fmla="*/ 520 w 520"/>
                  <a:gd name="T54" fmla="*/ 879 h 879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520" h="879">
                    <a:moveTo>
                      <a:pt x="66" y="202"/>
                    </a:moveTo>
                    <a:cubicBezTo>
                      <a:pt x="85" y="165"/>
                      <a:pt x="104" y="82"/>
                      <a:pt x="148" y="49"/>
                    </a:cubicBezTo>
                    <a:cubicBezTo>
                      <a:pt x="192" y="16"/>
                      <a:pt x="282" y="0"/>
                      <a:pt x="332" y="1"/>
                    </a:cubicBezTo>
                    <a:cubicBezTo>
                      <a:pt x="382" y="2"/>
                      <a:pt x="419" y="6"/>
                      <a:pt x="449" y="54"/>
                    </a:cubicBezTo>
                    <a:cubicBezTo>
                      <a:pt x="479" y="102"/>
                      <a:pt x="506" y="186"/>
                      <a:pt x="513" y="289"/>
                    </a:cubicBezTo>
                    <a:cubicBezTo>
                      <a:pt x="520" y="392"/>
                      <a:pt x="501" y="591"/>
                      <a:pt x="492" y="673"/>
                    </a:cubicBezTo>
                    <a:cubicBezTo>
                      <a:pt x="483" y="755"/>
                      <a:pt x="478" y="747"/>
                      <a:pt x="460" y="779"/>
                    </a:cubicBezTo>
                    <a:cubicBezTo>
                      <a:pt x="442" y="811"/>
                      <a:pt x="417" y="851"/>
                      <a:pt x="385" y="865"/>
                    </a:cubicBezTo>
                    <a:cubicBezTo>
                      <a:pt x="353" y="879"/>
                      <a:pt x="303" y="876"/>
                      <a:pt x="268" y="865"/>
                    </a:cubicBezTo>
                    <a:cubicBezTo>
                      <a:pt x="233" y="854"/>
                      <a:pt x="201" y="834"/>
                      <a:pt x="172" y="801"/>
                    </a:cubicBezTo>
                    <a:cubicBezTo>
                      <a:pt x="143" y="768"/>
                      <a:pt x="119" y="703"/>
                      <a:pt x="96" y="670"/>
                    </a:cubicBezTo>
                    <a:cubicBezTo>
                      <a:pt x="73" y="637"/>
                      <a:pt x="50" y="627"/>
                      <a:pt x="36" y="604"/>
                    </a:cubicBezTo>
                    <a:cubicBezTo>
                      <a:pt x="22" y="581"/>
                      <a:pt x="18" y="559"/>
                      <a:pt x="12" y="532"/>
                    </a:cubicBezTo>
                    <a:cubicBezTo>
                      <a:pt x="6" y="505"/>
                      <a:pt x="0" y="470"/>
                      <a:pt x="0" y="442"/>
                    </a:cubicBezTo>
                    <a:cubicBezTo>
                      <a:pt x="0" y="414"/>
                      <a:pt x="8" y="391"/>
                      <a:pt x="12" y="364"/>
                    </a:cubicBezTo>
                    <a:cubicBezTo>
                      <a:pt x="16" y="337"/>
                      <a:pt x="15" y="307"/>
                      <a:pt x="24" y="280"/>
                    </a:cubicBezTo>
                    <a:cubicBezTo>
                      <a:pt x="33" y="253"/>
                      <a:pt x="57" y="218"/>
                      <a:pt x="66" y="202"/>
                    </a:cubicBezTo>
                    <a:close/>
                  </a:path>
                </a:pathLst>
              </a:custGeom>
              <a:solidFill>
                <a:srgbClr val="FFCC99">
                  <a:alpha val="50195"/>
                </a:srgbClr>
              </a:solidFill>
              <a:ln w="19050">
                <a:solidFill>
                  <a:srgbClr val="CC99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38948" name="Freeform 67"/>
              <p:cNvSpPr>
                <a:spLocks/>
              </p:cNvSpPr>
              <p:nvPr/>
            </p:nvSpPr>
            <p:spPr bwMode="auto">
              <a:xfrm rot="10800000">
                <a:off x="2698" y="1155"/>
                <a:ext cx="221" cy="333"/>
              </a:xfrm>
              <a:custGeom>
                <a:avLst/>
                <a:gdLst>
                  <a:gd name="T0" fmla="*/ 169 w 267"/>
                  <a:gd name="T1" fmla="*/ 4 h 444"/>
                  <a:gd name="T2" fmla="*/ 132 w 267"/>
                  <a:gd name="T3" fmla="*/ 81 h 444"/>
                  <a:gd name="T4" fmla="*/ 127 w 267"/>
                  <a:gd name="T5" fmla="*/ 138 h 444"/>
                  <a:gd name="T6" fmla="*/ 148 w 267"/>
                  <a:gd name="T7" fmla="*/ 200 h 444"/>
                  <a:gd name="T8" fmla="*/ 156 w 267"/>
                  <a:gd name="T9" fmla="*/ 230 h 444"/>
                  <a:gd name="T10" fmla="*/ 183 w 267"/>
                  <a:gd name="T11" fmla="*/ 250 h 444"/>
                  <a:gd name="T12" fmla="*/ 103 w 267"/>
                  <a:gd name="T13" fmla="*/ 236 h 444"/>
                  <a:gd name="T14" fmla="*/ 33 w 267"/>
                  <a:gd name="T15" fmla="*/ 193 h 444"/>
                  <a:gd name="T16" fmla="*/ 0 w 267"/>
                  <a:gd name="T17" fmla="*/ 135 h 444"/>
                  <a:gd name="T18" fmla="*/ 17 w 267"/>
                  <a:gd name="T19" fmla="*/ 71 h 444"/>
                  <a:gd name="T20" fmla="*/ 70 w 267"/>
                  <a:gd name="T21" fmla="*/ 27 h 444"/>
                  <a:gd name="T22" fmla="*/ 152 w 267"/>
                  <a:gd name="T23" fmla="*/ 0 h 444"/>
                  <a:gd name="T24" fmla="*/ 169 w 267"/>
                  <a:gd name="T25" fmla="*/ 4 h 44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7"/>
                  <a:gd name="T40" fmla="*/ 0 h 444"/>
                  <a:gd name="T41" fmla="*/ 267 w 267"/>
                  <a:gd name="T42" fmla="*/ 444 h 44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7" h="444">
                    <a:moveTo>
                      <a:pt x="246" y="6"/>
                    </a:moveTo>
                    <a:lnTo>
                      <a:pt x="192" y="144"/>
                    </a:lnTo>
                    <a:lnTo>
                      <a:pt x="186" y="246"/>
                    </a:lnTo>
                    <a:lnTo>
                      <a:pt x="216" y="354"/>
                    </a:lnTo>
                    <a:lnTo>
                      <a:pt x="228" y="408"/>
                    </a:lnTo>
                    <a:lnTo>
                      <a:pt x="267" y="444"/>
                    </a:lnTo>
                    <a:lnTo>
                      <a:pt x="150" y="420"/>
                    </a:lnTo>
                    <a:lnTo>
                      <a:pt x="48" y="342"/>
                    </a:lnTo>
                    <a:lnTo>
                      <a:pt x="0" y="240"/>
                    </a:lnTo>
                    <a:lnTo>
                      <a:pt x="24" y="126"/>
                    </a:lnTo>
                    <a:lnTo>
                      <a:pt x="102" y="48"/>
                    </a:lnTo>
                    <a:lnTo>
                      <a:pt x="222" y="0"/>
                    </a:lnTo>
                    <a:lnTo>
                      <a:pt x="246" y="6"/>
                    </a:lnTo>
                    <a:close/>
                  </a:path>
                </a:pathLst>
              </a:custGeom>
              <a:solidFill>
                <a:srgbClr val="99FF99">
                  <a:alpha val="50195"/>
                </a:srgbClr>
              </a:solidFill>
              <a:ln w="19050">
                <a:solidFill>
                  <a:srgbClr val="339966"/>
                </a:solidFill>
                <a:round/>
                <a:headEnd/>
                <a:tailEnd/>
              </a:ln>
            </p:spPr>
            <p:txBody>
              <a:bodyPr rot="10800000" wrap="none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38949" name="Oval 69"/>
              <p:cNvSpPr>
                <a:spLocks noChangeArrowheads="1"/>
              </p:cNvSpPr>
              <p:nvPr/>
            </p:nvSpPr>
            <p:spPr bwMode="auto">
              <a:xfrm>
                <a:off x="2637" y="1155"/>
                <a:ext cx="119" cy="324"/>
              </a:xfrm>
              <a:prstGeom prst="ellipse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graphicFrame>
            <p:nvGraphicFramePr>
              <p:cNvPr id="38950" name="Object 11"/>
              <p:cNvGraphicFramePr>
                <a:graphicFrameLocks noChangeAspect="1"/>
              </p:cNvGraphicFramePr>
              <p:nvPr/>
            </p:nvGraphicFramePr>
            <p:xfrm>
              <a:off x="2562" y="1529"/>
              <a:ext cx="164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55" name="公式" r:id="rId10" imgW="142875" imgH="152400" progId="Equation.3">
                      <p:embed/>
                    </p:oleObj>
                  </mc:Choice>
                  <mc:Fallback>
                    <p:oleObj name="公式" r:id="rId10" imgW="142875" imgH="152400" progId="Equation.3">
                      <p:embed/>
                      <p:pic>
                        <p:nvPicPr>
                          <p:cNvPr id="0" name="Picture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2" y="1529"/>
                            <a:ext cx="164" cy="1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51" name="Object 12"/>
              <p:cNvGraphicFramePr>
                <a:graphicFrameLocks noChangeAspect="1"/>
              </p:cNvGraphicFramePr>
              <p:nvPr/>
            </p:nvGraphicFramePr>
            <p:xfrm>
              <a:off x="2764" y="1218"/>
              <a:ext cx="161" cy="1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56" name="公式" r:id="rId12" imgW="180975" imgH="209550" progId="Equation.3">
                      <p:embed/>
                    </p:oleObj>
                  </mc:Choice>
                  <mc:Fallback>
                    <p:oleObj name="公式" r:id="rId12" imgW="180975" imgH="209550" progId="Equation.3">
                      <p:embed/>
                      <p:pic>
                        <p:nvPicPr>
                          <p:cNvPr id="0" name="Picture 10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4" y="1218"/>
                            <a:ext cx="161" cy="1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8952" name="Object 13"/>
              <p:cNvGraphicFramePr>
                <a:graphicFrameLocks noChangeAspect="1"/>
              </p:cNvGraphicFramePr>
              <p:nvPr/>
            </p:nvGraphicFramePr>
            <p:xfrm>
              <a:off x="2971" y="1071"/>
              <a:ext cx="167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9157" name="公式" r:id="rId14" imgW="180975" imgH="209550" progId="Equation.3">
                      <p:embed/>
                    </p:oleObj>
                  </mc:Choice>
                  <mc:Fallback>
                    <p:oleObj name="公式" r:id="rId14" imgW="180975" imgH="209550" progId="Equation.3">
                      <p:embed/>
                      <p:pic>
                        <p:nvPicPr>
                          <p:cNvPr id="0" name="Picture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1" y="1071"/>
                            <a:ext cx="167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8953" name="Line 75"/>
            <p:cNvSpPr>
              <a:spLocks noChangeShapeType="1"/>
            </p:cNvSpPr>
            <p:nvPr/>
          </p:nvSpPr>
          <p:spPr bwMode="auto">
            <a:xfrm>
              <a:off x="4779" y="1623"/>
              <a:ext cx="68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</p:grpSp>
      <p:graphicFrame>
        <p:nvGraphicFramePr>
          <p:cNvPr id="880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837682"/>
              </p:ext>
            </p:extLst>
          </p:nvPr>
        </p:nvGraphicFramePr>
        <p:xfrm>
          <a:off x="1258888" y="4941888"/>
          <a:ext cx="39608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8" name="公式" r:id="rId16" imgW="2095500" imgH="330200" progId="Equation.3">
                  <p:embed/>
                </p:oleObj>
              </mc:Choice>
              <mc:Fallback>
                <p:oleObj name="公式" r:id="rId16" imgW="2095500" imgH="330200" progId="Equation.3">
                  <p:embed/>
                  <p:pic>
                    <p:nvPicPr>
                      <p:cNvPr id="0" name="Picture 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941888"/>
                        <a:ext cx="396081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5126212"/>
              </p:ext>
            </p:extLst>
          </p:nvPr>
        </p:nvGraphicFramePr>
        <p:xfrm>
          <a:off x="1331913" y="5805488"/>
          <a:ext cx="38639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59" name="公式" r:id="rId18" imgW="2043813" imgH="317362" progId="Equation.3">
                  <p:embed/>
                </p:oleObj>
              </mc:Choice>
              <mc:Fallback>
                <p:oleObj name="公式" r:id="rId18" imgW="2043813" imgH="317362" progId="Equation.3">
                  <p:embed/>
                  <p:pic>
                    <p:nvPicPr>
                      <p:cNvPr id="0" name="Picture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805488"/>
                        <a:ext cx="386397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/>
          <p:cNvGrpSpPr/>
          <p:nvPr/>
        </p:nvGrpSpPr>
        <p:grpSpPr>
          <a:xfrm>
            <a:off x="0" y="0"/>
            <a:ext cx="8286776" cy="936603"/>
            <a:chOff x="0" y="0"/>
            <a:chExt cx="8286776" cy="936603"/>
          </a:xfrm>
        </p:grpSpPr>
        <p:sp>
          <p:nvSpPr>
            <p:cNvPr id="38914" name="Text Box 2"/>
            <p:cNvSpPr txBox="1">
              <a:spLocks noChangeArrowheads="1"/>
            </p:cNvSpPr>
            <p:nvPr/>
          </p:nvSpPr>
          <p:spPr bwMode="auto">
            <a:xfrm>
              <a:off x="0" y="0"/>
              <a:ext cx="1588" cy="15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pSp>
          <p:nvGrpSpPr>
            <p:cNvPr id="38915" name="Group 3"/>
            <p:cNvGrpSpPr>
              <a:grpSpLocks/>
            </p:cNvGrpSpPr>
            <p:nvPr/>
          </p:nvGrpSpPr>
          <p:grpSpPr bwMode="auto">
            <a:xfrm>
              <a:off x="2568694" y="215878"/>
              <a:ext cx="5718082" cy="720725"/>
              <a:chOff x="1680" y="78"/>
              <a:chExt cx="3649" cy="454"/>
            </a:xfrm>
          </p:grpSpPr>
          <p:grpSp>
            <p:nvGrpSpPr>
              <p:cNvPr id="38916" name="Group 166"/>
              <p:cNvGrpSpPr>
                <a:grpSpLocks/>
              </p:cNvGrpSpPr>
              <p:nvPr/>
            </p:nvGrpSpPr>
            <p:grpSpPr bwMode="auto">
              <a:xfrm>
                <a:off x="1680" y="78"/>
                <a:ext cx="2564" cy="454"/>
                <a:chOff x="4005" y="1353"/>
                <a:chExt cx="790" cy="1816"/>
              </a:xfrm>
            </p:grpSpPr>
            <p:sp>
              <p:nvSpPr>
                <p:cNvPr id="38917" name="AutoShape 167"/>
                <p:cNvSpPr>
                  <a:spLocks noChangeArrowheads="1"/>
                </p:cNvSpPr>
                <p:nvPr/>
              </p:nvSpPr>
              <p:spPr bwMode="gray">
                <a:xfrm>
                  <a:off x="4005" y="1369"/>
                  <a:ext cx="790" cy="1800"/>
                </a:xfrm>
                <a:prstGeom prst="roundRect">
                  <a:avLst>
                    <a:gd name="adj" fmla="val 17509"/>
                  </a:avLst>
                </a:prstGeom>
                <a:gradFill rotWithShape="1">
                  <a:gsLst>
                    <a:gs pos="0">
                      <a:srgbClr val="B59F43"/>
                    </a:gs>
                    <a:gs pos="100000">
                      <a:srgbClr val="8F8849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endParaRPr>
                </a:p>
              </p:txBody>
            </p:sp>
            <p:sp>
              <p:nvSpPr>
                <p:cNvPr id="38918" name="AutoShape 168"/>
                <p:cNvSpPr>
                  <a:spLocks noChangeArrowheads="1"/>
                </p:cNvSpPr>
                <p:nvPr/>
              </p:nvSpPr>
              <p:spPr bwMode="gray">
                <a:xfrm>
                  <a:off x="4044" y="1353"/>
                  <a:ext cx="709" cy="1766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E9E06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1pPr>
                  <a:lvl2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2pPr>
                  <a:lvl3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3pPr>
                  <a:lvl4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4pPr>
                  <a:lvl5pPr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5pPr>
                  <a:lvl6pPr marL="25146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6pPr>
                  <a:lvl7pPr marL="29718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7pPr>
                  <a:lvl8pPr marL="34290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8pPr>
                  <a:lvl9pPr marL="3886200" indent="-228600" fontAlgn="base" hangingPunct="0">
                    <a:lnSpc>
                      <a:spcPct val="95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itchFamily="18" charset="0"/>
                    <a:defRPr>
                      <a:solidFill>
                        <a:srgbClr val="000000"/>
                      </a:solidFill>
                      <a:latin typeface="Times New Roman" pitchFamily="18" charset="0"/>
                      <a:ea typeface="宋体" pitchFamily="2" charset="-122"/>
                    </a:defRPr>
                  </a:lvl9pPr>
                </a:lstStyle>
                <a:p>
                  <a:pPr defTabSz="914400" hangingPunct="1">
                    <a:lnSpc>
                      <a:spcPct val="100000"/>
                    </a:lnSpc>
                    <a:buClrTx/>
                    <a:buSzTx/>
                    <a:buFontTx/>
                    <a:buNone/>
                  </a:pPr>
                  <a:endPara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endParaRPr>
                </a:p>
              </p:txBody>
            </p:sp>
          </p:grpSp>
          <p:sp>
            <p:nvSpPr>
              <p:cNvPr id="38921" name="Rectangle 3"/>
              <p:cNvSpPr>
                <a:spLocks noChangeArrowheads="1"/>
              </p:cNvSpPr>
              <p:nvPr/>
            </p:nvSpPr>
            <p:spPr bwMode="auto">
              <a:xfrm>
                <a:off x="1993" y="146"/>
                <a:ext cx="333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r>
                  <a:rPr kumimoji="1" lang="en-US" altLang="zh-CN" sz="2800" dirty="0" smtClean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§18. </a:t>
                </a:r>
                <a:r>
                  <a:rPr kumimoji="1" lang="en-US" altLang="zh-CN" sz="2800" dirty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1</a:t>
                </a:r>
                <a:r>
                  <a:rPr kumimoji="1" lang="en-US" altLang="zh-CN" sz="2800" dirty="0" smtClean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   </a:t>
                </a:r>
                <a:r>
                  <a:rPr kumimoji="1" lang="zh-CN" altLang="en-US" sz="2800" dirty="0" smtClean="0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位移电流  </a:t>
                </a:r>
                <a:endParaRPr kumimoji="1" lang="en-US" altLang="zh-CN" sz="2800" dirty="0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40" name="矩形 39"/>
            <p:cNvSpPr/>
            <p:nvPr/>
          </p:nvSpPr>
          <p:spPr>
            <a:xfrm>
              <a:off x="4357686" y="355556"/>
              <a:ext cx="3500462" cy="5016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CN" altLang="en-US" sz="2800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2" grpId="0" build="p" autoUpdateAnimBg="0"/>
      <p:bldP spid="104454" grpId="0" autoUpdateAnimBg="0"/>
      <p:bldP spid="38933" grpId="0"/>
      <p:bldP spid="88070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250825" y="188913"/>
            <a:ext cx="8713788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        </a:t>
            </a:r>
            <a:r>
              <a:rPr lang="zh-CN" altLang="en-US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红外线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是波长为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0.75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～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1000μm 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的电磁波。可分为三部分，近红外线，波长为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0.75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～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1.50μm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之间；中红外线，波长为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1.50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～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6.0μm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之间；远红外线，波长为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6.0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～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l000μm 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之间。</a:t>
            </a:r>
          </a:p>
        </p:txBody>
      </p:sp>
      <p:sp>
        <p:nvSpPr>
          <p:cNvPr id="3" name="Rectangle 30"/>
          <p:cNvSpPr>
            <a:spLocks noChangeArrowheads="1"/>
          </p:cNvSpPr>
          <p:nvPr/>
        </p:nvSpPr>
        <p:spPr bwMode="auto">
          <a:xfrm>
            <a:off x="1403350" y="1412875"/>
            <a:ext cx="55514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红外线用于遥控、热成像仪、红外制导导弹等。</a:t>
            </a: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07950" y="1773238"/>
            <a:ext cx="89281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       可见光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是电磁波谱中人眼可以感知的部分，可见光谱没有精确的范围；一般人的眼睛可以感知的电磁波的波长在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400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700nm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之间。 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1692275" y="2603497"/>
            <a:ext cx="4784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sz="2000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可见光是所有生物用来观察事物的基础。</a:t>
            </a:r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179388" y="2997200"/>
            <a:ext cx="8640762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       </a:t>
            </a:r>
            <a:r>
              <a:rPr lang="zh-CN" altLang="en-US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紫外线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是电磁波谱中波长从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100 ~ 400 nm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辐射的总称，它分为：近紫外线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UVA(320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400nm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，晒黑 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) 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，远紫外线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UVB(280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320nm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，晒伤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和超短紫外线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UVC(200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－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280nm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，致癌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)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。</a:t>
            </a:r>
          </a:p>
        </p:txBody>
      </p:sp>
      <p:sp>
        <p:nvSpPr>
          <p:cNvPr id="7" name="Rectangle 34"/>
          <p:cNvSpPr>
            <a:spLocks noChangeArrowheads="1"/>
          </p:cNvSpPr>
          <p:nvPr/>
        </p:nvSpPr>
        <p:spPr bwMode="auto">
          <a:xfrm>
            <a:off x="769965" y="4256088"/>
            <a:ext cx="7802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2000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紫外线用于医用消毒，验证假钞，测量距离，工程上的探伤等。</a:t>
            </a:r>
          </a:p>
        </p:txBody>
      </p:sp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395288" y="4724400"/>
            <a:ext cx="8208962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        伦琴射线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是波长从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2×10</a:t>
            </a:r>
            <a:r>
              <a:rPr lang="en-US" altLang="zh-CN" baseline="30000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-9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米到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6×10</a:t>
            </a:r>
            <a:r>
              <a:rPr lang="en-US" altLang="zh-CN" baseline="30000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-12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米。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X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射线具有很强的穿透力，医学上常用作透视检查，工业中用来探伤。 </a:t>
            </a:r>
          </a:p>
        </p:txBody>
      </p:sp>
      <p:sp>
        <p:nvSpPr>
          <p:cNvPr id="9" name="Rectangle 36"/>
          <p:cNvSpPr>
            <a:spLocks noChangeArrowheads="1"/>
          </p:cNvSpPr>
          <p:nvPr/>
        </p:nvSpPr>
        <p:spPr bwMode="auto">
          <a:xfrm>
            <a:off x="500034" y="5678509"/>
            <a:ext cx="80645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       </a:t>
            </a:r>
            <a:r>
              <a:rPr lang="en-US" altLang="zh-CN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γ</a:t>
            </a:r>
            <a:r>
              <a:rPr lang="zh-CN" altLang="en-US" dirty="0">
                <a:solidFill>
                  <a:srgbClr val="0000FF"/>
                </a:solidFill>
                <a:ea typeface="华文楷体" pitchFamily="2" charset="-122"/>
                <a:cs typeface="Times New Roman" pitchFamily="18" charset="0"/>
              </a:rPr>
              <a:t>射线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是波长从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10</a:t>
            </a:r>
            <a:r>
              <a:rPr lang="en-US" altLang="zh-CN" baseline="30000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-10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～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10</a:t>
            </a:r>
            <a:r>
              <a:rPr lang="en-US" altLang="zh-CN" baseline="30000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-14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米的电磁波。</a:t>
            </a:r>
            <a:r>
              <a:rPr lang="en-US" altLang="zh-CN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γ</a:t>
            </a:r>
            <a:r>
              <a:rPr lang="zh-CN" altLang="en-US" dirty="0">
                <a:solidFill>
                  <a:srgbClr val="000000"/>
                </a:solidFill>
                <a:ea typeface="华文楷体" pitchFamily="2" charset="-122"/>
                <a:cs typeface="Times New Roman" pitchFamily="18" charset="0"/>
              </a:rPr>
              <a:t>射线的穿透力很强，对生物的破坏力很大。</a:t>
            </a:r>
          </a:p>
        </p:txBody>
      </p:sp>
    </p:spTree>
    <p:extLst>
      <p:ext uri="{BB962C8B-B14F-4D97-AF65-F5344CB8AC3E}">
        <p14:creationId xmlns:p14="http://schemas.microsoft.com/office/powerpoint/2010/main" val="118368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755650" y="1630363"/>
            <a:ext cx="236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位移电流</a:t>
            </a:r>
          </a:p>
        </p:txBody>
      </p:sp>
      <p:graphicFrame>
        <p:nvGraphicFramePr>
          <p:cNvPr id="1167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092481"/>
              </p:ext>
            </p:extLst>
          </p:nvPr>
        </p:nvGraphicFramePr>
        <p:xfrm>
          <a:off x="2843213" y="1414463"/>
          <a:ext cx="31861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6" name="Equation" r:id="rId4" imgW="1562100" imgH="419100" progId="Equation.3">
                  <p:embed/>
                </p:oleObj>
              </mc:Choice>
              <mc:Fallback>
                <p:oleObj name="Equation" r:id="rId4" imgW="1562100" imgH="419100" progId="Equation.3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414463"/>
                        <a:ext cx="3186112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4803829"/>
              </p:ext>
            </p:extLst>
          </p:nvPr>
        </p:nvGraphicFramePr>
        <p:xfrm>
          <a:off x="6372225" y="1414463"/>
          <a:ext cx="1728788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7" name="Equation" r:id="rId6" imgW="571252" imgH="418918" progId="Equation.3">
                  <p:embed/>
                </p:oleObj>
              </mc:Choice>
              <mc:Fallback>
                <p:oleObj name="Equation" r:id="rId6" imgW="571252" imgH="418918" progId="Equation.3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1414463"/>
                        <a:ext cx="1728788" cy="83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971550" y="2422525"/>
            <a:ext cx="7131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位移电流假设的实质：变化的电场激发有旋磁场。</a:t>
            </a: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684213" y="3070225"/>
            <a:ext cx="276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麦克斯韦方程组</a:t>
            </a:r>
          </a:p>
        </p:txBody>
      </p:sp>
      <p:graphicFrame>
        <p:nvGraphicFramePr>
          <p:cNvPr id="11674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5569407"/>
              </p:ext>
            </p:extLst>
          </p:nvPr>
        </p:nvGraphicFramePr>
        <p:xfrm>
          <a:off x="3419475" y="2997200"/>
          <a:ext cx="3384550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78" name="公式" r:id="rId8" imgW="1809750" imgH="1323975" progId="Equation.3">
                  <p:embed/>
                </p:oleObj>
              </mc:Choice>
              <mc:Fallback>
                <p:oleObj name="公式" r:id="rId8" imgW="1809750" imgH="1323975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997200"/>
                        <a:ext cx="3384550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94" name="Group 10"/>
          <p:cNvGrpSpPr>
            <a:grpSpLocks/>
          </p:cNvGrpSpPr>
          <p:nvPr/>
        </p:nvGrpSpPr>
        <p:grpSpPr bwMode="auto">
          <a:xfrm>
            <a:off x="3348038" y="333375"/>
            <a:ext cx="2305050" cy="714375"/>
            <a:chOff x="2109" y="119"/>
            <a:chExt cx="1452" cy="450"/>
          </a:xfrm>
        </p:grpSpPr>
        <p:grpSp>
          <p:nvGrpSpPr>
            <p:cNvPr id="67595" name="Group 166"/>
            <p:cNvGrpSpPr>
              <a:grpSpLocks/>
            </p:cNvGrpSpPr>
            <p:nvPr/>
          </p:nvGrpSpPr>
          <p:grpSpPr bwMode="auto">
            <a:xfrm>
              <a:off x="2109" y="119"/>
              <a:ext cx="1452" cy="450"/>
              <a:chOff x="3696" y="1348"/>
              <a:chExt cx="1363" cy="1800"/>
            </a:xfrm>
          </p:grpSpPr>
          <p:sp>
            <p:nvSpPr>
              <p:cNvPr id="67596" name="AutoShape 167"/>
              <p:cNvSpPr>
                <a:spLocks noChangeArrowheads="1"/>
              </p:cNvSpPr>
              <p:nvPr/>
            </p:nvSpPr>
            <p:spPr bwMode="gray">
              <a:xfrm>
                <a:off x="3696" y="1348"/>
                <a:ext cx="1363" cy="1800"/>
              </a:xfrm>
              <a:prstGeom prst="roundRect">
                <a:avLst>
                  <a:gd name="adj" fmla="val 17509"/>
                </a:avLst>
              </a:prstGeom>
              <a:gradFill rotWithShape="1">
                <a:gsLst>
                  <a:gs pos="0">
                    <a:srgbClr val="B59F43"/>
                  </a:gs>
                  <a:gs pos="100000">
                    <a:srgbClr val="8F8849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67597" name="AutoShape 168"/>
              <p:cNvSpPr>
                <a:spLocks noChangeArrowheads="1"/>
              </p:cNvSpPr>
              <p:nvPr/>
            </p:nvSpPr>
            <p:spPr bwMode="gray">
              <a:xfrm>
                <a:off x="3717" y="1353"/>
                <a:ext cx="1322" cy="1766"/>
              </a:xfrm>
              <a:prstGeom prst="roundRect">
                <a:avLst>
                  <a:gd name="adj" fmla="val 16667"/>
                </a:avLst>
              </a:prstGeom>
              <a:solidFill>
                <a:srgbClr val="E9E06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67598" name="AutoShape 169"/>
              <p:cNvSpPr>
                <a:spLocks noChangeArrowheads="1"/>
              </p:cNvSpPr>
              <p:nvPr/>
            </p:nvSpPr>
            <p:spPr bwMode="gray">
              <a:xfrm>
                <a:off x="3728" y="2653"/>
                <a:ext cx="1304" cy="44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E9E065"/>
                  </a:gs>
                  <a:gs pos="100000">
                    <a:srgbClr val="F2EDA6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67599" name="AutoShape 170"/>
              <p:cNvSpPr>
                <a:spLocks noChangeArrowheads="1"/>
              </p:cNvSpPr>
              <p:nvPr/>
            </p:nvSpPr>
            <p:spPr bwMode="gray">
              <a:xfrm>
                <a:off x="3728" y="1367"/>
                <a:ext cx="1304" cy="44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8F5CC"/>
                  </a:gs>
                  <a:gs pos="100000">
                    <a:srgbClr val="E9E06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</p:grpSp>
        <p:sp>
          <p:nvSpPr>
            <p:cNvPr id="13" name="Text Box 2"/>
            <p:cNvSpPr txBox="1">
              <a:spLocks noChangeArrowheads="1"/>
            </p:cNvSpPr>
            <p:nvPr/>
          </p:nvSpPr>
          <p:spPr bwMode="auto">
            <a:xfrm>
              <a:off x="2387" y="222"/>
              <a:ext cx="850" cy="2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defTabSz="914400" hangingPunct="1">
                <a:lnSpc>
                  <a:spcPct val="7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800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华文楷体" panose="02010600040101010101" pitchFamily="2" charset="-122"/>
                  <a:ea typeface="华文楷体" panose="02010600040101010101" pitchFamily="2" charset="-122"/>
                </a:rPr>
                <a:t>小  结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0"/>
          <p:cNvGrpSpPr>
            <a:grpSpLocks/>
          </p:cNvGrpSpPr>
          <p:nvPr/>
        </p:nvGrpSpPr>
        <p:grpSpPr bwMode="auto">
          <a:xfrm>
            <a:off x="395288" y="1412875"/>
            <a:ext cx="2951162" cy="1958975"/>
            <a:chOff x="339" y="935"/>
            <a:chExt cx="1588" cy="1234"/>
          </a:xfrm>
        </p:grpSpPr>
        <p:sp>
          <p:nvSpPr>
            <p:cNvPr id="43012" name="Rectangle 37"/>
            <p:cNvSpPr>
              <a:spLocks noChangeArrowheads="1"/>
            </p:cNvSpPr>
            <p:nvPr/>
          </p:nvSpPr>
          <p:spPr bwMode="auto">
            <a:xfrm>
              <a:off x="339" y="935"/>
              <a:ext cx="1548" cy="1234"/>
            </a:xfrm>
            <a:prstGeom prst="rect">
              <a:avLst/>
            </a:prstGeom>
            <a:gradFill rotWithShape="1">
              <a:gsLst>
                <a:gs pos="0">
                  <a:srgbClr val="EBF6FE"/>
                </a:gs>
                <a:gs pos="100000">
                  <a:srgbClr val="B2DBFC">
                    <a:alpha val="53998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3013" name="Rectangle 40"/>
            <p:cNvSpPr>
              <a:spLocks noChangeArrowheads="1"/>
            </p:cNvSpPr>
            <p:nvPr/>
          </p:nvSpPr>
          <p:spPr bwMode="auto">
            <a:xfrm>
              <a:off x="1410" y="1128"/>
              <a:ext cx="40" cy="54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3014" name="Line 45"/>
            <p:cNvSpPr>
              <a:spLocks noChangeShapeType="1"/>
            </p:cNvSpPr>
            <p:nvPr/>
          </p:nvSpPr>
          <p:spPr bwMode="auto">
            <a:xfrm>
              <a:off x="514" y="2043"/>
              <a:ext cx="117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15" name="Line 46"/>
            <p:cNvSpPr>
              <a:spLocks noChangeShapeType="1"/>
            </p:cNvSpPr>
            <p:nvPr/>
          </p:nvSpPr>
          <p:spPr bwMode="auto">
            <a:xfrm>
              <a:off x="520" y="1431"/>
              <a:ext cx="0" cy="613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16" name="Line 47"/>
            <p:cNvSpPr>
              <a:spLocks noChangeShapeType="1"/>
            </p:cNvSpPr>
            <p:nvPr/>
          </p:nvSpPr>
          <p:spPr bwMode="auto">
            <a:xfrm>
              <a:off x="1689" y="1430"/>
              <a:ext cx="0" cy="61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17" name="Line 48"/>
            <p:cNvSpPr>
              <a:spLocks noChangeShapeType="1"/>
            </p:cNvSpPr>
            <p:nvPr/>
          </p:nvSpPr>
          <p:spPr bwMode="auto">
            <a:xfrm>
              <a:off x="1689" y="1718"/>
              <a:ext cx="0" cy="10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18" name="Text Box 49"/>
            <p:cNvSpPr txBox="1">
              <a:spLocks noChangeArrowheads="1"/>
            </p:cNvSpPr>
            <p:nvPr/>
          </p:nvSpPr>
          <p:spPr bwMode="auto">
            <a:xfrm>
              <a:off x="1689" y="1610"/>
              <a:ext cx="2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i="1">
                  <a:solidFill>
                    <a:srgbClr val="FF0000"/>
                  </a:solidFill>
                  <a:ea typeface="华文楷体" panose="02010600040101010101" pitchFamily="2" charset="-122"/>
                </a:rPr>
                <a:t>I</a:t>
              </a:r>
              <a:r>
                <a:rPr kumimoji="1" lang="en-US" altLang="zh-CN" sz="2000" baseline="-25000">
                  <a:solidFill>
                    <a:srgbClr val="FF0000"/>
                  </a:solidFill>
                  <a:ea typeface="华文楷体" panose="02010600040101010101" pitchFamily="2" charset="-122"/>
                </a:rPr>
                <a:t>0</a:t>
              </a:r>
              <a:endParaRPr kumimoji="1" lang="en-US" altLang="zh-CN" sz="2000">
                <a:solidFill>
                  <a:srgbClr val="FF0000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3019" name="Line 85"/>
            <p:cNvSpPr>
              <a:spLocks noChangeShapeType="1"/>
            </p:cNvSpPr>
            <p:nvPr/>
          </p:nvSpPr>
          <p:spPr bwMode="auto">
            <a:xfrm>
              <a:off x="1460" y="1428"/>
              <a:ext cx="236" cy="0"/>
            </a:xfrm>
            <a:prstGeom prst="line">
              <a:avLst/>
            </a:prstGeom>
            <a:noFill/>
            <a:ln w="22225">
              <a:solidFill>
                <a:schemeClr val="tx2"/>
              </a:solidFill>
              <a:round/>
              <a:headEnd/>
              <a:tailEnd type="non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20" name="Line 87"/>
            <p:cNvSpPr>
              <a:spLocks noChangeShapeType="1"/>
            </p:cNvSpPr>
            <p:nvPr/>
          </p:nvSpPr>
          <p:spPr bwMode="auto">
            <a:xfrm>
              <a:off x="526" y="1437"/>
              <a:ext cx="47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3021" name="Text Box 42"/>
            <p:cNvSpPr txBox="1">
              <a:spLocks noChangeArrowheads="1"/>
            </p:cNvSpPr>
            <p:nvPr/>
          </p:nvSpPr>
          <p:spPr bwMode="auto">
            <a:xfrm>
              <a:off x="1001" y="1035"/>
              <a:ext cx="127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0033CC"/>
                  </a:solidFill>
                  <a:ea typeface="华文楷体" panose="02010600040101010101" pitchFamily="2" charset="-122"/>
                </a:rPr>
                <a:t>---</a:t>
              </a:r>
              <a:endParaRPr kumimoji="1" lang="en-US" altLang="zh-CN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3022" name="Text Box 41"/>
            <p:cNvSpPr txBox="1">
              <a:spLocks noChangeArrowheads="1"/>
            </p:cNvSpPr>
            <p:nvPr/>
          </p:nvSpPr>
          <p:spPr bwMode="auto">
            <a:xfrm>
              <a:off x="1228" y="1060"/>
              <a:ext cx="198" cy="6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>
                  <a:solidFill>
                    <a:srgbClr val="FF0000"/>
                  </a:solidFill>
                  <a:ea typeface="华文楷体" panose="02010600040101010101" pitchFamily="2" charset="-122"/>
                </a:rPr>
                <a:t>+++</a:t>
              </a:r>
              <a:endParaRPr kumimoji="1" lang="en-US" altLang="zh-CN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3023" name="Rectangle 39"/>
            <p:cNvSpPr>
              <a:spLocks noChangeArrowheads="1"/>
            </p:cNvSpPr>
            <p:nvPr/>
          </p:nvSpPr>
          <p:spPr bwMode="auto">
            <a:xfrm>
              <a:off x="1001" y="1129"/>
              <a:ext cx="40" cy="541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3024" name="Freeform 78"/>
            <p:cNvSpPr>
              <a:spLocks/>
            </p:cNvSpPr>
            <p:nvPr/>
          </p:nvSpPr>
          <p:spPr bwMode="auto">
            <a:xfrm>
              <a:off x="599" y="1026"/>
              <a:ext cx="603" cy="660"/>
            </a:xfrm>
            <a:custGeom>
              <a:avLst/>
              <a:gdLst>
                <a:gd name="T0" fmla="*/ 89 w 520"/>
                <a:gd name="T1" fmla="*/ 114 h 879"/>
                <a:gd name="T2" fmla="*/ 199 w 520"/>
                <a:gd name="T3" fmla="*/ 28 h 879"/>
                <a:gd name="T4" fmla="*/ 446 w 520"/>
                <a:gd name="T5" fmla="*/ 1 h 879"/>
                <a:gd name="T6" fmla="*/ 604 w 520"/>
                <a:gd name="T7" fmla="*/ 31 h 879"/>
                <a:gd name="T8" fmla="*/ 690 w 520"/>
                <a:gd name="T9" fmla="*/ 163 h 879"/>
                <a:gd name="T10" fmla="*/ 662 w 520"/>
                <a:gd name="T11" fmla="*/ 379 h 879"/>
                <a:gd name="T12" fmla="*/ 618 w 520"/>
                <a:gd name="T13" fmla="*/ 439 h 879"/>
                <a:gd name="T14" fmla="*/ 517 w 520"/>
                <a:gd name="T15" fmla="*/ 487 h 879"/>
                <a:gd name="T16" fmla="*/ 361 w 520"/>
                <a:gd name="T17" fmla="*/ 487 h 879"/>
                <a:gd name="T18" fmla="*/ 231 w 520"/>
                <a:gd name="T19" fmla="*/ 451 h 879"/>
                <a:gd name="T20" fmla="*/ 129 w 520"/>
                <a:gd name="T21" fmla="*/ 378 h 879"/>
                <a:gd name="T22" fmla="*/ 49 w 520"/>
                <a:gd name="T23" fmla="*/ 341 h 879"/>
                <a:gd name="T24" fmla="*/ 16 w 520"/>
                <a:gd name="T25" fmla="*/ 300 h 879"/>
                <a:gd name="T26" fmla="*/ 0 w 520"/>
                <a:gd name="T27" fmla="*/ 249 h 879"/>
                <a:gd name="T28" fmla="*/ 16 w 520"/>
                <a:gd name="T29" fmla="*/ 205 h 879"/>
                <a:gd name="T30" fmla="*/ 32 w 520"/>
                <a:gd name="T31" fmla="*/ 158 h 879"/>
                <a:gd name="T32" fmla="*/ 89 w 520"/>
                <a:gd name="T33" fmla="*/ 114 h 8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520"/>
                <a:gd name="T52" fmla="*/ 0 h 879"/>
                <a:gd name="T53" fmla="*/ 520 w 520"/>
                <a:gd name="T54" fmla="*/ 879 h 8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520" h="879">
                  <a:moveTo>
                    <a:pt x="66" y="202"/>
                  </a:moveTo>
                  <a:cubicBezTo>
                    <a:pt x="85" y="165"/>
                    <a:pt x="104" y="82"/>
                    <a:pt x="148" y="49"/>
                  </a:cubicBezTo>
                  <a:cubicBezTo>
                    <a:pt x="192" y="16"/>
                    <a:pt x="282" y="0"/>
                    <a:pt x="332" y="1"/>
                  </a:cubicBezTo>
                  <a:cubicBezTo>
                    <a:pt x="382" y="2"/>
                    <a:pt x="419" y="6"/>
                    <a:pt x="449" y="54"/>
                  </a:cubicBezTo>
                  <a:cubicBezTo>
                    <a:pt x="479" y="102"/>
                    <a:pt x="506" y="186"/>
                    <a:pt x="513" y="289"/>
                  </a:cubicBezTo>
                  <a:cubicBezTo>
                    <a:pt x="520" y="392"/>
                    <a:pt x="501" y="591"/>
                    <a:pt x="492" y="673"/>
                  </a:cubicBezTo>
                  <a:cubicBezTo>
                    <a:pt x="483" y="755"/>
                    <a:pt x="478" y="747"/>
                    <a:pt x="460" y="779"/>
                  </a:cubicBezTo>
                  <a:cubicBezTo>
                    <a:pt x="442" y="811"/>
                    <a:pt x="417" y="851"/>
                    <a:pt x="385" y="865"/>
                  </a:cubicBezTo>
                  <a:cubicBezTo>
                    <a:pt x="353" y="879"/>
                    <a:pt x="303" y="876"/>
                    <a:pt x="268" y="865"/>
                  </a:cubicBezTo>
                  <a:cubicBezTo>
                    <a:pt x="233" y="854"/>
                    <a:pt x="201" y="834"/>
                    <a:pt x="172" y="801"/>
                  </a:cubicBezTo>
                  <a:cubicBezTo>
                    <a:pt x="143" y="768"/>
                    <a:pt x="119" y="703"/>
                    <a:pt x="96" y="670"/>
                  </a:cubicBezTo>
                  <a:cubicBezTo>
                    <a:pt x="73" y="637"/>
                    <a:pt x="50" y="627"/>
                    <a:pt x="36" y="604"/>
                  </a:cubicBezTo>
                  <a:cubicBezTo>
                    <a:pt x="22" y="581"/>
                    <a:pt x="18" y="559"/>
                    <a:pt x="12" y="532"/>
                  </a:cubicBezTo>
                  <a:cubicBezTo>
                    <a:pt x="6" y="505"/>
                    <a:pt x="0" y="470"/>
                    <a:pt x="0" y="442"/>
                  </a:cubicBezTo>
                  <a:cubicBezTo>
                    <a:pt x="0" y="414"/>
                    <a:pt x="8" y="391"/>
                    <a:pt x="12" y="364"/>
                  </a:cubicBezTo>
                  <a:cubicBezTo>
                    <a:pt x="16" y="337"/>
                    <a:pt x="15" y="307"/>
                    <a:pt x="24" y="280"/>
                  </a:cubicBezTo>
                  <a:cubicBezTo>
                    <a:pt x="33" y="253"/>
                    <a:pt x="57" y="218"/>
                    <a:pt x="66" y="202"/>
                  </a:cubicBezTo>
                  <a:close/>
                </a:path>
              </a:pathLst>
            </a:custGeom>
            <a:solidFill>
              <a:srgbClr val="FFCC99">
                <a:alpha val="50195"/>
              </a:srgbClr>
            </a:solidFill>
            <a:ln w="19050">
              <a:solidFill>
                <a:srgbClr val="CC99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3025" name="Freeform 79"/>
            <p:cNvSpPr>
              <a:spLocks/>
            </p:cNvSpPr>
            <p:nvPr/>
          </p:nvSpPr>
          <p:spPr bwMode="auto">
            <a:xfrm rot="10800000">
              <a:off x="675" y="1174"/>
              <a:ext cx="221" cy="333"/>
            </a:xfrm>
            <a:custGeom>
              <a:avLst/>
              <a:gdLst>
                <a:gd name="T0" fmla="*/ 169 w 267"/>
                <a:gd name="T1" fmla="*/ 4 h 444"/>
                <a:gd name="T2" fmla="*/ 132 w 267"/>
                <a:gd name="T3" fmla="*/ 81 h 444"/>
                <a:gd name="T4" fmla="*/ 127 w 267"/>
                <a:gd name="T5" fmla="*/ 138 h 444"/>
                <a:gd name="T6" fmla="*/ 148 w 267"/>
                <a:gd name="T7" fmla="*/ 200 h 444"/>
                <a:gd name="T8" fmla="*/ 156 w 267"/>
                <a:gd name="T9" fmla="*/ 230 h 444"/>
                <a:gd name="T10" fmla="*/ 183 w 267"/>
                <a:gd name="T11" fmla="*/ 250 h 444"/>
                <a:gd name="T12" fmla="*/ 103 w 267"/>
                <a:gd name="T13" fmla="*/ 236 h 444"/>
                <a:gd name="T14" fmla="*/ 33 w 267"/>
                <a:gd name="T15" fmla="*/ 193 h 444"/>
                <a:gd name="T16" fmla="*/ 0 w 267"/>
                <a:gd name="T17" fmla="*/ 135 h 444"/>
                <a:gd name="T18" fmla="*/ 17 w 267"/>
                <a:gd name="T19" fmla="*/ 71 h 444"/>
                <a:gd name="T20" fmla="*/ 70 w 267"/>
                <a:gd name="T21" fmla="*/ 27 h 444"/>
                <a:gd name="T22" fmla="*/ 152 w 267"/>
                <a:gd name="T23" fmla="*/ 0 h 444"/>
                <a:gd name="T24" fmla="*/ 169 w 267"/>
                <a:gd name="T25" fmla="*/ 4 h 44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7"/>
                <a:gd name="T40" fmla="*/ 0 h 444"/>
                <a:gd name="T41" fmla="*/ 267 w 267"/>
                <a:gd name="T42" fmla="*/ 444 h 44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7" h="444">
                  <a:moveTo>
                    <a:pt x="246" y="6"/>
                  </a:moveTo>
                  <a:lnTo>
                    <a:pt x="192" y="144"/>
                  </a:lnTo>
                  <a:lnTo>
                    <a:pt x="186" y="246"/>
                  </a:lnTo>
                  <a:lnTo>
                    <a:pt x="216" y="354"/>
                  </a:lnTo>
                  <a:lnTo>
                    <a:pt x="228" y="408"/>
                  </a:lnTo>
                  <a:lnTo>
                    <a:pt x="267" y="444"/>
                  </a:lnTo>
                  <a:lnTo>
                    <a:pt x="150" y="420"/>
                  </a:lnTo>
                  <a:lnTo>
                    <a:pt x="48" y="342"/>
                  </a:lnTo>
                  <a:lnTo>
                    <a:pt x="0" y="240"/>
                  </a:lnTo>
                  <a:lnTo>
                    <a:pt x="24" y="126"/>
                  </a:lnTo>
                  <a:lnTo>
                    <a:pt x="102" y="48"/>
                  </a:lnTo>
                  <a:lnTo>
                    <a:pt x="222" y="0"/>
                  </a:lnTo>
                  <a:lnTo>
                    <a:pt x="246" y="6"/>
                  </a:lnTo>
                  <a:close/>
                </a:path>
              </a:pathLst>
            </a:custGeom>
            <a:solidFill>
              <a:srgbClr val="99FF99">
                <a:alpha val="50195"/>
              </a:srgbClr>
            </a:solidFill>
            <a:ln w="19050">
              <a:solidFill>
                <a:srgbClr val="339966"/>
              </a:solidFill>
              <a:round/>
              <a:headEnd/>
              <a:tailEnd/>
            </a:ln>
          </p:spPr>
          <p:txBody>
            <a:bodyPr rot="10800000" wrap="none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3026" name="Oval 80"/>
            <p:cNvSpPr>
              <a:spLocks noChangeArrowheads="1"/>
            </p:cNvSpPr>
            <p:nvPr/>
          </p:nvSpPr>
          <p:spPr bwMode="auto">
            <a:xfrm>
              <a:off x="614" y="1174"/>
              <a:ext cx="119" cy="324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3027" name="Object 14"/>
            <p:cNvGraphicFramePr>
              <a:graphicFrameLocks noChangeAspect="1"/>
            </p:cNvGraphicFramePr>
            <p:nvPr/>
          </p:nvGraphicFramePr>
          <p:xfrm>
            <a:off x="539" y="1548"/>
            <a:ext cx="16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83" name="公式" r:id="rId4" imgW="142875" imgH="152400" progId="Equation.3">
                    <p:embed/>
                  </p:oleObj>
                </mc:Choice>
                <mc:Fallback>
                  <p:oleObj name="公式" r:id="rId4" imgW="142875" imgH="152400" progId="Equation.3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" y="1548"/>
                          <a:ext cx="164" cy="1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8" name="Object 15"/>
            <p:cNvGraphicFramePr>
              <a:graphicFrameLocks noChangeAspect="1"/>
            </p:cNvGraphicFramePr>
            <p:nvPr/>
          </p:nvGraphicFramePr>
          <p:xfrm>
            <a:off x="741" y="1237"/>
            <a:ext cx="16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84" name="公式" r:id="rId6" imgW="180975" imgH="209550" progId="Equation.3">
                    <p:embed/>
                  </p:oleObj>
                </mc:Choice>
                <mc:Fallback>
                  <p:oleObj name="公式" r:id="rId6" imgW="180975" imgH="209550" progId="Equation.3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" y="1237"/>
                          <a:ext cx="16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29" name="Object 16"/>
            <p:cNvGraphicFramePr>
              <a:graphicFrameLocks noChangeAspect="1"/>
            </p:cNvGraphicFramePr>
            <p:nvPr/>
          </p:nvGraphicFramePr>
          <p:xfrm>
            <a:off x="839" y="1026"/>
            <a:ext cx="167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85" name="公式" r:id="rId8" imgW="180975" imgH="209550" progId="Equation.3">
                    <p:embed/>
                  </p:oleObj>
                </mc:Choice>
                <mc:Fallback>
                  <p:oleObj name="公式" r:id="rId8" imgW="180975" imgH="209550" progId="Equation.3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026"/>
                          <a:ext cx="167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8070" name="Rectangle 6"/>
          <p:cNvSpPr>
            <a:spLocks noChangeArrowheads="1"/>
          </p:cNvSpPr>
          <p:nvPr/>
        </p:nvSpPr>
        <p:spPr bwMode="auto">
          <a:xfrm>
            <a:off x="539750" y="549275"/>
            <a:ext cx="7924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2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、非稳恒电流的不连续性及安培环路定理遇到的困难</a:t>
            </a:r>
          </a:p>
        </p:txBody>
      </p:sp>
      <p:graphicFrame>
        <p:nvGraphicFramePr>
          <p:cNvPr id="8807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19781"/>
              </p:ext>
            </p:extLst>
          </p:nvPr>
        </p:nvGraphicFramePr>
        <p:xfrm>
          <a:off x="3348038" y="1557338"/>
          <a:ext cx="396081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6" name="公式" r:id="rId10" imgW="2095500" imgH="330200" progId="Equation.3">
                  <p:embed/>
                </p:oleObj>
              </mc:Choice>
              <mc:Fallback>
                <p:oleObj name="公式" r:id="rId10" imgW="2095500" imgH="330200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1557338"/>
                        <a:ext cx="3960812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185146"/>
              </p:ext>
            </p:extLst>
          </p:nvPr>
        </p:nvGraphicFramePr>
        <p:xfrm>
          <a:off x="3492500" y="2492375"/>
          <a:ext cx="3744913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7" name="公式" r:id="rId12" imgW="2019300" imgH="330200" progId="Equation.3">
                  <p:embed/>
                </p:oleObj>
              </mc:Choice>
              <mc:Fallback>
                <p:oleObj name="公式" r:id="rId12" imgW="2019300" imgH="330200" progId="Equation.3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492375"/>
                        <a:ext cx="3744913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7315200" y="1916113"/>
            <a:ext cx="1828800" cy="914400"/>
            <a:chOff x="4608" y="1008"/>
            <a:chExt cx="1152" cy="768"/>
          </a:xfrm>
        </p:grpSpPr>
        <p:sp>
          <p:nvSpPr>
            <p:cNvPr id="43053" name="Text Box 16"/>
            <p:cNvSpPr txBox="1">
              <a:spLocks noChangeArrowheads="1"/>
            </p:cNvSpPr>
            <p:nvPr/>
          </p:nvSpPr>
          <p:spPr bwMode="auto">
            <a:xfrm>
              <a:off x="4704" y="1200"/>
              <a:ext cx="1056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相互矛盾</a:t>
              </a:r>
            </a:p>
          </p:txBody>
        </p:sp>
        <p:sp>
          <p:nvSpPr>
            <p:cNvPr id="43054" name="AutoShape 17"/>
            <p:cNvSpPr>
              <a:spLocks/>
            </p:cNvSpPr>
            <p:nvPr/>
          </p:nvSpPr>
          <p:spPr bwMode="auto">
            <a:xfrm>
              <a:off x="4608" y="1008"/>
              <a:ext cx="48" cy="768"/>
            </a:xfrm>
            <a:prstGeom prst="rightBrace">
              <a:avLst>
                <a:gd name="adj1" fmla="val 13333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</p:grpSp>
      <p:sp>
        <p:nvSpPr>
          <p:cNvPr id="43059" name="Rectangle 51"/>
          <p:cNvSpPr>
            <a:spLocks noChangeArrowheads="1"/>
          </p:cNvSpPr>
          <p:nvPr/>
        </p:nvSpPr>
        <p:spPr bwMode="auto">
          <a:xfrm>
            <a:off x="395288" y="3789363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spcBef>
                <a:spcPct val="20000"/>
              </a:spcBef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spcBef>
                <a:spcPct val="20000"/>
              </a:spcBef>
              <a:buChar char="–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spcBef>
                <a:spcPct val="20000"/>
              </a:spcBef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defTabSz="449263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defTabSz="449263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defTabSz="449263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defTabSz="449263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Char char="»"/>
              <a:defRPr sz="2000"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lnSpc>
                <a:spcPct val="100000"/>
              </a:lnSpc>
              <a:buFont typeface="Times New Roman" pitchFamily="18" charset="0"/>
              <a:buNone/>
            </a:pPr>
            <a:r>
              <a:rPr lang="zh-CN" altLang="en-US" sz="2400">
                <a:ea typeface="华文楷体" panose="02010600040101010101" pitchFamily="2" charset="-122"/>
              </a:rPr>
              <a:t>  矛盾产生的原因：由于在非稳恒电路中传导电流不连续。</a:t>
            </a:r>
          </a:p>
        </p:txBody>
      </p:sp>
      <p:sp>
        <p:nvSpPr>
          <p:cNvPr id="43060" name="Rectangle 52"/>
          <p:cNvSpPr>
            <a:spLocks noChangeArrowheads="1"/>
          </p:cNvSpPr>
          <p:nvPr/>
        </p:nvSpPr>
        <p:spPr bwMode="auto">
          <a:xfrm>
            <a:off x="539750" y="4437063"/>
            <a:ext cx="253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解决办法：</a:t>
            </a:r>
          </a:p>
        </p:txBody>
      </p:sp>
      <p:sp>
        <p:nvSpPr>
          <p:cNvPr id="43061" name="Text Box 53"/>
          <p:cNvSpPr txBox="1">
            <a:spLocks noChangeArrowheads="1"/>
          </p:cNvSpPr>
          <p:nvPr/>
        </p:nvSpPr>
        <p:spPr bwMode="auto">
          <a:xfrm>
            <a:off x="900113" y="5013325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FF00FF"/>
                </a:solidFill>
                <a:ea typeface="华文楷体" panose="02010600040101010101" pitchFamily="2" charset="-122"/>
              </a:rPr>
              <a:t>★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在大量实验基础上，提出新概念，建立新理论。</a:t>
            </a:r>
          </a:p>
        </p:txBody>
      </p:sp>
      <p:sp>
        <p:nvSpPr>
          <p:cNvPr id="43062" name="Text Box 54"/>
          <p:cNvSpPr txBox="1">
            <a:spLocks noChangeArrowheads="1"/>
          </p:cNvSpPr>
          <p:nvPr/>
        </p:nvSpPr>
        <p:spPr bwMode="auto">
          <a:xfrm>
            <a:off x="900113" y="5589588"/>
            <a:ext cx="80645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FF00FF"/>
                </a:solidFill>
                <a:ea typeface="华文楷体" panose="02010600040101010101" pitchFamily="2" charset="-122"/>
              </a:rPr>
              <a:t>★</a:t>
            </a: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在原有定律的基础上，提出</a:t>
            </a:r>
            <a:r>
              <a:rPr kumimoji="1" lang="zh-CN" altLang="en-US" dirty="0">
                <a:solidFill>
                  <a:srgbClr val="0000FF"/>
                </a:solidFill>
                <a:ea typeface="华文楷体" panose="02010600040101010101" pitchFamily="2" charset="-122"/>
              </a:rPr>
              <a:t>合理假设</a:t>
            </a: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，对原有定律</a:t>
            </a:r>
          </a:p>
          <a:p>
            <a:pPr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    作必要的修正，用实验检验假设的合理性。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70" grpId="0" autoUpdateAnimBg="0"/>
      <p:bldP spid="43059" grpId="0" autoUpdateAnimBg="0"/>
      <p:bldP spid="43060" grpId="0" autoUpdateAnimBg="0"/>
      <p:bldP spid="43061" grpId="0" build="p" autoUpdateAnimBg="0"/>
      <p:bldP spid="4306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60" name="Text Box 2116"/>
          <p:cNvSpPr txBox="1">
            <a:spLocks noChangeArrowheads="1"/>
          </p:cNvSpPr>
          <p:nvPr/>
        </p:nvSpPr>
        <p:spPr bwMode="auto">
          <a:xfrm>
            <a:off x="3635375" y="260350"/>
            <a:ext cx="4695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设电容器放电过程的某一时刻，</a:t>
            </a:r>
          </a:p>
        </p:txBody>
      </p:sp>
      <p:sp>
        <p:nvSpPr>
          <p:cNvPr id="59461" name="Text Box 2117"/>
          <p:cNvSpPr txBox="1">
            <a:spLocks noChangeArrowheads="1"/>
          </p:cNvSpPr>
          <p:nvPr/>
        </p:nvSpPr>
        <p:spPr bwMode="auto">
          <a:xfrm>
            <a:off x="228600" y="1001713"/>
            <a:ext cx="2327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板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A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内表面：</a:t>
            </a:r>
          </a:p>
        </p:txBody>
      </p:sp>
      <p:graphicFrame>
        <p:nvGraphicFramePr>
          <p:cNvPr id="594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161285"/>
              </p:ext>
            </p:extLst>
          </p:nvPr>
        </p:nvGraphicFramePr>
        <p:xfrm>
          <a:off x="2133600" y="849313"/>
          <a:ext cx="534988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6" name="Equation" r:id="rId4" imgW="266584" imgH="380835" progId="Equation.3">
                  <p:embed/>
                </p:oleObj>
              </mc:Choice>
              <mc:Fallback>
                <p:oleObj name="Equation" r:id="rId4" imgW="266584" imgH="380835" progId="Equation.3">
                  <p:embed/>
                  <p:pic>
                    <p:nvPicPr>
                      <p:cNvPr id="0" name="Picture 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849313"/>
                        <a:ext cx="534988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63" name="Text Box 2119"/>
          <p:cNvSpPr txBox="1">
            <a:spLocks noChangeArrowheads="1"/>
          </p:cNvSpPr>
          <p:nvPr/>
        </p:nvSpPr>
        <p:spPr bwMode="auto">
          <a:xfrm>
            <a:off x="2743200" y="1001713"/>
            <a:ext cx="1973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板</a:t>
            </a:r>
            <a:r>
              <a:rPr kumimoji="1" lang="en-US" altLang="zh-CN" i="1">
                <a:solidFill>
                  <a:schemeClr val="tx1"/>
                </a:solidFill>
                <a:ea typeface="华文楷体" panose="02010600040101010101" pitchFamily="2" charset="-122"/>
              </a:rPr>
              <a:t>B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内表面：</a:t>
            </a:r>
          </a:p>
        </p:txBody>
      </p:sp>
      <p:graphicFrame>
        <p:nvGraphicFramePr>
          <p:cNvPr id="5946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3867667"/>
              </p:ext>
            </p:extLst>
          </p:nvPr>
        </p:nvGraphicFramePr>
        <p:xfrm>
          <a:off x="4648200" y="836613"/>
          <a:ext cx="542925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7" name="Equation" r:id="rId6" imgW="266584" imgH="368140" progId="Equation.3">
                  <p:embed/>
                </p:oleObj>
              </mc:Choice>
              <mc:Fallback>
                <p:oleObj name="Equation" r:id="rId6" imgW="266584" imgH="368140" progId="Equation.3">
                  <p:embed/>
                  <p:pic>
                    <p:nvPicPr>
                      <p:cNvPr id="0" name="Picture 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836613"/>
                        <a:ext cx="542925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68" name="Text Box 2124"/>
          <p:cNvSpPr txBox="1">
            <a:spLocks noChangeArrowheads="1"/>
          </p:cNvSpPr>
          <p:nvPr/>
        </p:nvSpPr>
        <p:spPr bwMode="auto">
          <a:xfrm>
            <a:off x="409575" y="1698625"/>
            <a:ext cx="207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传导电流：</a:t>
            </a:r>
          </a:p>
        </p:txBody>
      </p:sp>
      <p:graphicFrame>
        <p:nvGraphicFramePr>
          <p:cNvPr id="5946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723917"/>
              </p:ext>
            </p:extLst>
          </p:nvPr>
        </p:nvGraphicFramePr>
        <p:xfrm>
          <a:off x="2017713" y="1560513"/>
          <a:ext cx="1041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8" name="Equation" r:id="rId8" imgW="520474" imgH="406224" progId="Equation.3">
                  <p:embed/>
                </p:oleObj>
              </mc:Choice>
              <mc:Fallback>
                <p:oleObj name="Equation" r:id="rId8" imgW="520474" imgH="406224" progId="Equation.3">
                  <p:embed/>
                  <p:pic>
                    <p:nvPicPr>
                      <p:cNvPr id="0" name="Picture 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7713" y="1560513"/>
                        <a:ext cx="1041400" cy="812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801020"/>
              </p:ext>
            </p:extLst>
          </p:nvPr>
        </p:nvGraphicFramePr>
        <p:xfrm>
          <a:off x="3059113" y="1581150"/>
          <a:ext cx="1169987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49" name="Equation" r:id="rId10" imgW="596641" imgH="406224" progId="Equation.3">
                  <p:embed/>
                </p:oleObj>
              </mc:Choice>
              <mc:Fallback>
                <p:oleObj name="Equation" r:id="rId10" imgW="596641" imgH="406224" progId="Equation.3">
                  <p:embed/>
                  <p:pic>
                    <p:nvPicPr>
                      <p:cNvPr id="0" name="Picture 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581150"/>
                        <a:ext cx="1169987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7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782484"/>
              </p:ext>
            </p:extLst>
          </p:nvPr>
        </p:nvGraphicFramePr>
        <p:xfrm>
          <a:off x="4140200" y="1581150"/>
          <a:ext cx="1039813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0" name="Equation" r:id="rId12" imgW="533169" imgH="406224" progId="Equation.3">
                  <p:embed/>
                </p:oleObj>
              </mc:Choice>
              <mc:Fallback>
                <p:oleObj name="Equation" r:id="rId12" imgW="533169" imgH="406224" progId="Equation.3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1581150"/>
                        <a:ext cx="1039813" cy="79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72" name="Text Box 2128"/>
          <p:cNvSpPr txBox="1">
            <a:spLocks noChangeArrowheads="1"/>
          </p:cNvSpPr>
          <p:nvPr/>
        </p:nvSpPr>
        <p:spPr bwMode="auto">
          <a:xfrm>
            <a:off x="368300" y="2525713"/>
            <a:ext cx="312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板内传导电流密度：</a:t>
            </a:r>
          </a:p>
        </p:txBody>
      </p:sp>
      <p:graphicFrame>
        <p:nvGraphicFramePr>
          <p:cNvPr id="5947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512669"/>
              </p:ext>
            </p:extLst>
          </p:nvPr>
        </p:nvGraphicFramePr>
        <p:xfrm>
          <a:off x="3200400" y="2373313"/>
          <a:ext cx="17319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51" name="Equation" r:id="rId14" imgW="863225" imgH="406224" progId="Equation.3">
                  <p:embed/>
                </p:oleObj>
              </mc:Choice>
              <mc:Fallback>
                <p:oleObj name="Equation" r:id="rId14" imgW="863225" imgH="406224" progId="Equation.3">
                  <p:embed/>
                  <p:pic>
                    <p:nvPicPr>
                      <p:cNvPr id="0" name="Picture 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373313"/>
                        <a:ext cx="1731963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75" name="Rectangle 2131"/>
          <p:cNvSpPr>
            <a:spLocks noChangeArrowheads="1"/>
          </p:cNvSpPr>
          <p:nvPr/>
        </p:nvSpPr>
        <p:spPr bwMode="auto">
          <a:xfrm>
            <a:off x="1403350" y="3284538"/>
            <a:ext cx="4752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在放电过程中，</a:t>
            </a:r>
            <a:r>
              <a:rPr kumimoji="1" lang="en-US" altLang="zh-CN" i="1">
                <a:solidFill>
                  <a:srgbClr val="0000FF"/>
                </a:solidFill>
                <a:ea typeface="华文楷体" panose="02010600040101010101" pitchFamily="2" charset="-122"/>
                <a:cs typeface="Times New Roman" pitchFamily="18" charset="0"/>
              </a:rPr>
              <a:t>σ</a:t>
            </a:r>
            <a:r>
              <a:rPr kumimoji="1" lang="en-US" altLang="zh-CN">
                <a:solidFill>
                  <a:srgbClr val="0000FF"/>
                </a:solidFill>
                <a:ea typeface="华文楷体" panose="02010600040101010101" pitchFamily="2" charset="-122"/>
                <a:cs typeface="Times New Roman" pitchFamily="18" charset="0"/>
              </a:rPr>
              <a:t> 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随时间变化。</a:t>
            </a:r>
          </a:p>
        </p:txBody>
      </p:sp>
      <p:grpSp>
        <p:nvGrpSpPr>
          <p:cNvPr id="47137" name="Group 2180"/>
          <p:cNvGrpSpPr>
            <a:grpSpLocks/>
          </p:cNvGrpSpPr>
          <p:nvPr/>
        </p:nvGrpSpPr>
        <p:grpSpPr bwMode="auto">
          <a:xfrm>
            <a:off x="5651500" y="735013"/>
            <a:ext cx="3168650" cy="2374900"/>
            <a:chOff x="3379" y="164"/>
            <a:chExt cx="2223" cy="1587"/>
          </a:xfrm>
        </p:grpSpPr>
        <p:pic>
          <p:nvPicPr>
            <p:cNvPr id="47138" name="Picture 2158" descr="t12_1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02" t="3020" r="7257" b="4662"/>
            <a:stretch>
              <a:fillRect/>
            </a:stretch>
          </p:blipFill>
          <p:spPr bwMode="auto">
            <a:xfrm>
              <a:off x="3379" y="164"/>
              <a:ext cx="2223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7139" name="Object 10"/>
            <p:cNvGraphicFramePr>
              <a:graphicFrameLocks noChangeAspect="1"/>
            </p:cNvGraphicFramePr>
            <p:nvPr/>
          </p:nvGraphicFramePr>
          <p:xfrm>
            <a:off x="3526" y="1059"/>
            <a:ext cx="16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2" name="公式" r:id="rId17" imgW="133350" imgH="219075" progId="Equation.3">
                    <p:embed/>
                  </p:oleObj>
                </mc:Choice>
                <mc:Fallback>
                  <p:oleObj name="公式" r:id="rId17" imgW="133350" imgH="219075" progId="Equation.3">
                    <p:embed/>
                    <p:pic>
                      <p:nvPicPr>
                        <p:cNvPr id="0" name="Picture 3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6" y="1059"/>
                          <a:ext cx="162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0" name="Object 11"/>
            <p:cNvGraphicFramePr>
              <a:graphicFrameLocks noChangeAspect="1"/>
            </p:cNvGraphicFramePr>
            <p:nvPr/>
          </p:nvGraphicFramePr>
          <p:xfrm>
            <a:off x="5288" y="1018"/>
            <a:ext cx="16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3" name="公式" r:id="rId19" imgW="133350" imgH="219075" progId="Equation.3">
                    <p:embed/>
                  </p:oleObj>
                </mc:Choice>
                <mc:Fallback>
                  <p:oleObj name="公式" r:id="rId19" imgW="133350" imgH="219075" progId="Equation.3">
                    <p:embed/>
                    <p:pic>
                      <p:nvPicPr>
                        <p:cNvPr id="0" name="Picture 3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" y="1018"/>
                          <a:ext cx="161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1" name="Object 12"/>
            <p:cNvGraphicFramePr>
              <a:graphicFrameLocks noChangeAspect="1"/>
            </p:cNvGraphicFramePr>
            <p:nvPr/>
          </p:nvGraphicFramePr>
          <p:xfrm>
            <a:off x="4604" y="436"/>
            <a:ext cx="23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4" name="公式" r:id="rId21" imgW="228600" imgH="171450" progId="Equation.3">
                    <p:embed/>
                  </p:oleObj>
                </mc:Choice>
                <mc:Fallback>
                  <p:oleObj name="公式" r:id="rId21" imgW="228600" imgH="171450" progId="Equation.3">
                    <p:embed/>
                    <p:pic>
                      <p:nvPicPr>
                        <p:cNvPr id="0" name="Picture 3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436"/>
                          <a:ext cx="230" cy="179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2" name="Object 13"/>
            <p:cNvGraphicFramePr>
              <a:graphicFrameLocks noChangeAspect="1"/>
            </p:cNvGraphicFramePr>
            <p:nvPr/>
          </p:nvGraphicFramePr>
          <p:xfrm>
            <a:off x="3914" y="451"/>
            <a:ext cx="191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5" name="公式" r:id="rId23" imgW="228600" imgH="152400" progId="Equation.3">
                    <p:embed/>
                  </p:oleObj>
                </mc:Choice>
                <mc:Fallback>
                  <p:oleObj name="公式" r:id="rId23" imgW="228600" imgH="152400" progId="Equation.3">
                    <p:embed/>
                    <p:pic>
                      <p:nvPicPr>
                        <p:cNvPr id="0" name="Picture 3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" y="451"/>
                          <a:ext cx="191" cy="167"/>
                        </a:xfrm>
                        <a:prstGeom prst="rect">
                          <a:avLst/>
                        </a:prstGeom>
                        <a:solidFill>
                          <a:srgbClr val="BB4545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3" name="Object 14"/>
            <p:cNvGraphicFramePr>
              <a:graphicFrameLocks noChangeAspect="1"/>
            </p:cNvGraphicFramePr>
            <p:nvPr/>
          </p:nvGraphicFramePr>
          <p:xfrm>
            <a:off x="4193" y="245"/>
            <a:ext cx="328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6" name="公式" r:id="rId25" imgW="485775" imgH="190500" progId="Equation.3">
                    <p:embed/>
                  </p:oleObj>
                </mc:Choice>
                <mc:Fallback>
                  <p:oleObj name="公式" r:id="rId25" imgW="485775" imgH="190500" progId="Equation.3">
                    <p:embed/>
                    <p:pic>
                      <p:nvPicPr>
                        <p:cNvPr id="0" name="Picture 3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" y="245"/>
                          <a:ext cx="328" cy="143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4" name="Object 15"/>
            <p:cNvGraphicFramePr>
              <a:graphicFrameLocks noChangeAspect="1"/>
            </p:cNvGraphicFramePr>
            <p:nvPr/>
          </p:nvGraphicFramePr>
          <p:xfrm>
            <a:off x="4305" y="692"/>
            <a:ext cx="109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7" name="公式" r:id="rId27" imgW="152400" imgH="180975" progId="Equation.3">
                    <p:embed/>
                  </p:oleObj>
                </mc:Choice>
                <mc:Fallback>
                  <p:oleObj name="公式" r:id="rId27" imgW="152400" imgH="180975" progId="Equation.3">
                    <p:embed/>
                    <p:pic>
                      <p:nvPicPr>
                        <p:cNvPr id="0" name="Picture 3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" y="692"/>
                          <a:ext cx="109" cy="133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5" name="Object 16"/>
            <p:cNvGraphicFramePr>
              <a:graphicFrameLocks noChangeAspect="1"/>
            </p:cNvGraphicFramePr>
            <p:nvPr/>
          </p:nvGraphicFramePr>
          <p:xfrm>
            <a:off x="3879" y="171"/>
            <a:ext cx="151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8" name="公式" r:id="rId29" imgW="104775" imgH="209550" progId="Equation.3">
                    <p:embed/>
                  </p:oleObj>
                </mc:Choice>
                <mc:Fallback>
                  <p:oleObj name="公式" r:id="rId29" imgW="104775" imgH="209550" progId="Equation.3">
                    <p:embed/>
                    <p:pic>
                      <p:nvPicPr>
                        <p:cNvPr id="0" name="Picture 3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9" y="171"/>
                          <a:ext cx="151" cy="129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6" name="Object 17"/>
            <p:cNvGraphicFramePr>
              <a:graphicFrameLocks noChangeAspect="1"/>
            </p:cNvGraphicFramePr>
            <p:nvPr/>
          </p:nvGraphicFramePr>
          <p:xfrm>
            <a:off x="4606" y="165"/>
            <a:ext cx="230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59" name="公式" r:id="rId31" imgW="104775" imgH="209550" progId="Equation.3">
                    <p:embed/>
                  </p:oleObj>
                </mc:Choice>
                <mc:Fallback>
                  <p:oleObj name="公式" r:id="rId31" imgW="104775" imgH="209550" progId="Equation.3">
                    <p:embed/>
                    <p:pic>
                      <p:nvPicPr>
                        <p:cNvPr id="0" name="Picture 3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6" y="165"/>
                          <a:ext cx="230" cy="108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7" name="Object 18"/>
            <p:cNvGraphicFramePr>
              <a:graphicFrameLocks noChangeAspect="1"/>
            </p:cNvGraphicFramePr>
            <p:nvPr/>
          </p:nvGraphicFramePr>
          <p:xfrm>
            <a:off x="4348" y="436"/>
            <a:ext cx="210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60" name="公式" r:id="rId33" imgW="257175" imgH="142875" progId="Equation.3">
                    <p:embed/>
                  </p:oleObj>
                </mc:Choice>
                <mc:Fallback>
                  <p:oleObj name="公式" r:id="rId33" imgW="257175" imgH="142875" progId="Equation.3">
                    <p:embed/>
                    <p:pic>
                      <p:nvPicPr>
                        <p:cNvPr id="0" name="Picture 3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" y="436"/>
                          <a:ext cx="210" cy="119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8" name="Object 19"/>
            <p:cNvGraphicFramePr>
              <a:graphicFrameLocks noChangeAspect="1"/>
            </p:cNvGraphicFramePr>
            <p:nvPr/>
          </p:nvGraphicFramePr>
          <p:xfrm>
            <a:off x="4167" y="595"/>
            <a:ext cx="210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61" name="公式" r:id="rId35" imgW="257175" imgH="133350" progId="Equation.3">
                    <p:embed/>
                  </p:oleObj>
                </mc:Choice>
                <mc:Fallback>
                  <p:oleObj name="公式" r:id="rId35" imgW="257175" imgH="133350" progId="Equation.3">
                    <p:embed/>
                    <p:pic>
                      <p:nvPicPr>
                        <p:cNvPr id="0" name="Picture 3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" y="595"/>
                          <a:ext cx="210" cy="109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49" name="Object 20"/>
            <p:cNvGraphicFramePr>
              <a:graphicFrameLocks noChangeAspect="1"/>
            </p:cNvGraphicFramePr>
            <p:nvPr/>
          </p:nvGraphicFramePr>
          <p:xfrm>
            <a:off x="3957" y="692"/>
            <a:ext cx="14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62" name="公式" r:id="rId37" imgW="152400" imgH="228600" progId="Equation.3">
                    <p:embed/>
                  </p:oleObj>
                </mc:Choice>
                <mc:Fallback>
                  <p:oleObj name="公式" r:id="rId37" imgW="152400" imgH="228600" progId="Equation.3">
                    <p:embed/>
                    <p:pic>
                      <p:nvPicPr>
                        <p:cNvPr id="0" name="Picture 3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692"/>
                          <a:ext cx="147" cy="197"/>
                        </a:xfrm>
                        <a:prstGeom prst="rect">
                          <a:avLst/>
                        </a:prstGeom>
                        <a:solidFill>
                          <a:srgbClr val="BB4545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0" name="Object 21"/>
            <p:cNvGraphicFramePr>
              <a:graphicFrameLocks noChangeAspect="1"/>
            </p:cNvGraphicFramePr>
            <p:nvPr/>
          </p:nvGraphicFramePr>
          <p:xfrm>
            <a:off x="4649" y="709"/>
            <a:ext cx="13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63" name="公式" r:id="rId39" imgW="152400" imgH="228600" progId="Equation.3">
                    <p:embed/>
                  </p:oleObj>
                </mc:Choice>
                <mc:Fallback>
                  <p:oleObj name="公式" r:id="rId39" imgW="152400" imgH="228600" progId="Equation.3">
                    <p:embed/>
                    <p:pic>
                      <p:nvPicPr>
                        <p:cNvPr id="0" name="Picture 3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709"/>
                          <a:ext cx="139" cy="214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1" name="Object 22"/>
            <p:cNvGraphicFramePr>
              <a:graphicFrameLocks noChangeAspect="1"/>
            </p:cNvGraphicFramePr>
            <p:nvPr/>
          </p:nvGraphicFramePr>
          <p:xfrm>
            <a:off x="4241" y="890"/>
            <a:ext cx="158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64" name="公式" r:id="rId41" imgW="142875" imgH="171450" progId="Equation.3">
                    <p:embed/>
                  </p:oleObj>
                </mc:Choice>
                <mc:Fallback>
                  <p:oleObj name="公式" r:id="rId41" imgW="142875" imgH="171450" progId="Equation.3">
                    <p:embed/>
                    <p:pic>
                      <p:nvPicPr>
                        <p:cNvPr id="0" name="Picture 3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890"/>
                          <a:ext cx="158" cy="194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738" name="Rectangle 26"/>
          <p:cNvSpPr>
            <a:spLocks noChangeArrowheads="1"/>
          </p:cNvSpPr>
          <p:nvPr/>
        </p:nvSpPr>
        <p:spPr bwMode="auto">
          <a:xfrm>
            <a:off x="682625" y="271463"/>
            <a:ext cx="30972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3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、非恒定电路分析</a:t>
            </a:r>
          </a:p>
        </p:txBody>
      </p:sp>
      <p:grpSp>
        <p:nvGrpSpPr>
          <p:cNvPr id="47168" name="Group 64"/>
          <p:cNvGrpSpPr>
            <a:grpSpLocks/>
          </p:cNvGrpSpPr>
          <p:nvPr/>
        </p:nvGrpSpPr>
        <p:grpSpPr bwMode="auto">
          <a:xfrm>
            <a:off x="6443663" y="3716338"/>
            <a:ext cx="2001837" cy="2305050"/>
            <a:chOff x="2331" y="2568"/>
            <a:chExt cx="867" cy="998"/>
          </a:xfrm>
        </p:grpSpPr>
        <p:pic>
          <p:nvPicPr>
            <p:cNvPr id="47154" name="Picture 2158" descr="t12_19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27" t="3020" r="35751" b="35393"/>
            <a:stretch>
              <a:fillRect/>
            </a:stretch>
          </p:blipFill>
          <p:spPr bwMode="auto">
            <a:xfrm>
              <a:off x="2336" y="2568"/>
              <a:ext cx="862" cy="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47157" name="Object 12"/>
            <p:cNvGraphicFramePr>
              <a:graphicFrameLocks noChangeAspect="1"/>
            </p:cNvGraphicFramePr>
            <p:nvPr/>
          </p:nvGraphicFramePr>
          <p:xfrm>
            <a:off x="2982" y="2824"/>
            <a:ext cx="206" cy="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65" name="公式" r:id="rId43" imgW="228600" imgH="171450" progId="Equation.3">
                    <p:embed/>
                  </p:oleObj>
                </mc:Choice>
                <mc:Fallback>
                  <p:oleObj name="公式" r:id="rId43" imgW="228600" imgH="171450" progId="Equation.3">
                    <p:embed/>
                    <p:pic>
                      <p:nvPicPr>
                        <p:cNvPr id="0" name="Picture 3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2" y="2824"/>
                          <a:ext cx="206" cy="169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8" name="Object 13"/>
            <p:cNvGraphicFramePr>
              <a:graphicFrameLocks noChangeAspect="1"/>
            </p:cNvGraphicFramePr>
            <p:nvPr/>
          </p:nvGraphicFramePr>
          <p:xfrm>
            <a:off x="2362" y="2839"/>
            <a:ext cx="172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66" name="公式" r:id="rId45" imgW="228600" imgH="152400" progId="Equation.3">
                    <p:embed/>
                  </p:oleObj>
                </mc:Choice>
                <mc:Fallback>
                  <p:oleObj name="公式" r:id="rId45" imgW="228600" imgH="152400" progId="Equation.3">
                    <p:embed/>
                    <p:pic>
                      <p:nvPicPr>
                        <p:cNvPr id="0" name="Picture 3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" y="2839"/>
                          <a:ext cx="172" cy="157"/>
                        </a:xfrm>
                        <a:prstGeom prst="rect">
                          <a:avLst/>
                        </a:prstGeom>
                        <a:solidFill>
                          <a:srgbClr val="BB4545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59" name="Object 14"/>
            <p:cNvGraphicFramePr>
              <a:graphicFrameLocks noChangeAspect="1"/>
            </p:cNvGraphicFramePr>
            <p:nvPr/>
          </p:nvGraphicFramePr>
          <p:xfrm>
            <a:off x="2613" y="2644"/>
            <a:ext cx="294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67" name="公式" r:id="rId47" imgW="485775" imgH="190500" progId="Equation.3">
                    <p:embed/>
                  </p:oleObj>
                </mc:Choice>
                <mc:Fallback>
                  <p:oleObj name="公式" r:id="rId47" imgW="485775" imgH="190500" progId="Equation.3">
                    <p:embed/>
                    <p:pic>
                      <p:nvPicPr>
                        <p:cNvPr id="0" name="Picture 3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2644"/>
                          <a:ext cx="294" cy="135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60" name="Object 15"/>
            <p:cNvGraphicFramePr>
              <a:graphicFrameLocks noChangeAspect="1"/>
            </p:cNvGraphicFramePr>
            <p:nvPr/>
          </p:nvGraphicFramePr>
          <p:xfrm>
            <a:off x="2713" y="3066"/>
            <a:ext cx="98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68" name="公式" r:id="rId49" imgW="152400" imgH="180975" progId="Equation.3">
                    <p:embed/>
                  </p:oleObj>
                </mc:Choice>
                <mc:Fallback>
                  <p:oleObj name="公式" r:id="rId49" imgW="152400" imgH="180975" progId="Equation.3">
                    <p:embed/>
                    <p:pic>
                      <p:nvPicPr>
                        <p:cNvPr id="0" name="Picture 3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3" y="3066"/>
                          <a:ext cx="98" cy="125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61" name="Object 16"/>
            <p:cNvGraphicFramePr>
              <a:graphicFrameLocks noChangeAspect="1"/>
            </p:cNvGraphicFramePr>
            <p:nvPr/>
          </p:nvGraphicFramePr>
          <p:xfrm>
            <a:off x="2331" y="2575"/>
            <a:ext cx="136" cy="1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69" name="公式" r:id="rId51" imgW="104775" imgH="209550" progId="Equation.3">
                    <p:embed/>
                  </p:oleObj>
                </mc:Choice>
                <mc:Fallback>
                  <p:oleObj name="公式" r:id="rId51" imgW="104775" imgH="209550" progId="Equation.3">
                    <p:embed/>
                    <p:pic>
                      <p:nvPicPr>
                        <p:cNvPr id="0" name="Picture 3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1" y="2575"/>
                          <a:ext cx="136" cy="121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62" name="Object 17"/>
            <p:cNvGraphicFramePr>
              <a:graphicFrameLocks noChangeAspect="1"/>
            </p:cNvGraphicFramePr>
            <p:nvPr/>
          </p:nvGraphicFramePr>
          <p:xfrm>
            <a:off x="2984" y="2569"/>
            <a:ext cx="206" cy="1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70" name="公式" r:id="rId53" imgW="104775" imgH="209550" progId="Equation.3">
                    <p:embed/>
                  </p:oleObj>
                </mc:Choice>
                <mc:Fallback>
                  <p:oleObj name="公式" r:id="rId53" imgW="104775" imgH="209550" progId="Equation.3">
                    <p:embed/>
                    <p:pic>
                      <p:nvPicPr>
                        <p:cNvPr id="0" name="Picture 3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4" y="2569"/>
                          <a:ext cx="206" cy="102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63" name="Object 18"/>
            <p:cNvGraphicFramePr>
              <a:graphicFrameLocks noChangeAspect="1"/>
            </p:cNvGraphicFramePr>
            <p:nvPr/>
          </p:nvGraphicFramePr>
          <p:xfrm>
            <a:off x="2752" y="2824"/>
            <a:ext cx="189" cy="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71" name="公式" r:id="rId55" imgW="257175" imgH="142875" progId="Equation.3">
                    <p:embed/>
                  </p:oleObj>
                </mc:Choice>
                <mc:Fallback>
                  <p:oleObj name="公式" r:id="rId55" imgW="257175" imgH="142875" progId="Equation.3">
                    <p:embed/>
                    <p:pic>
                      <p:nvPicPr>
                        <p:cNvPr id="0" name="Picture 3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2" y="2824"/>
                          <a:ext cx="189" cy="113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64" name="Object 19"/>
            <p:cNvGraphicFramePr>
              <a:graphicFrameLocks noChangeAspect="1"/>
            </p:cNvGraphicFramePr>
            <p:nvPr/>
          </p:nvGraphicFramePr>
          <p:xfrm>
            <a:off x="2590" y="2974"/>
            <a:ext cx="188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72" name="公式" r:id="rId57" imgW="257175" imgH="133350" progId="Equation.3">
                    <p:embed/>
                  </p:oleObj>
                </mc:Choice>
                <mc:Fallback>
                  <p:oleObj name="公式" r:id="rId57" imgW="257175" imgH="133350" progId="Equation.3">
                    <p:embed/>
                    <p:pic>
                      <p:nvPicPr>
                        <p:cNvPr id="0" name="Picture 3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0" y="2974"/>
                          <a:ext cx="188" cy="103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65" name="Object 20"/>
            <p:cNvGraphicFramePr>
              <a:graphicFrameLocks noChangeAspect="1"/>
            </p:cNvGraphicFramePr>
            <p:nvPr/>
          </p:nvGraphicFramePr>
          <p:xfrm>
            <a:off x="2401" y="3066"/>
            <a:ext cx="132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73" name="公式" r:id="rId59" imgW="152400" imgH="228600" progId="Equation.3">
                    <p:embed/>
                  </p:oleObj>
                </mc:Choice>
                <mc:Fallback>
                  <p:oleObj name="公式" r:id="rId59" imgW="152400" imgH="228600" progId="Equation.3">
                    <p:embed/>
                    <p:pic>
                      <p:nvPicPr>
                        <p:cNvPr id="0" name="Picture 3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1" y="3066"/>
                          <a:ext cx="132" cy="185"/>
                        </a:xfrm>
                        <a:prstGeom prst="rect">
                          <a:avLst/>
                        </a:prstGeom>
                        <a:solidFill>
                          <a:srgbClr val="BB4545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66" name="Object 21"/>
            <p:cNvGraphicFramePr>
              <a:graphicFrameLocks noChangeAspect="1"/>
            </p:cNvGraphicFramePr>
            <p:nvPr/>
          </p:nvGraphicFramePr>
          <p:xfrm>
            <a:off x="3022" y="3082"/>
            <a:ext cx="125" cy="2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74" name="公式" r:id="rId61" imgW="152400" imgH="228600" progId="Equation.3">
                    <p:embed/>
                  </p:oleObj>
                </mc:Choice>
                <mc:Fallback>
                  <p:oleObj name="公式" r:id="rId61" imgW="152400" imgH="228600" progId="Equation.3">
                    <p:embed/>
                    <p:pic>
                      <p:nvPicPr>
                        <p:cNvPr id="0" name="Picture 3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2" y="3082"/>
                          <a:ext cx="125" cy="201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67" name="Object 22"/>
            <p:cNvGraphicFramePr>
              <a:graphicFrameLocks noChangeAspect="1"/>
            </p:cNvGraphicFramePr>
            <p:nvPr/>
          </p:nvGraphicFramePr>
          <p:xfrm>
            <a:off x="2656" y="3252"/>
            <a:ext cx="142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075" name="公式" r:id="rId63" imgW="142875" imgH="171450" progId="Equation.3">
                    <p:embed/>
                  </p:oleObj>
                </mc:Choice>
                <mc:Fallback>
                  <p:oleObj name="公式" r:id="rId63" imgW="142875" imgH="171450" progId="Equation.3">
                    <p:embed/>
                    <p:pic>
                      <p:nvPicPr>
                        <p:cNvPr id="0" name="Picture 3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6" y="3252"/>
                          <a:ext cx="142" cy="183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479" name="Rectangle 2135"/>
          <p:cNvSpPr>
            <a:spLocks noChangeArrowheads="1"/>
          </p:cNvSpPr>
          <p:nvPr/>
        </p:nvSpPr>
        <p:spPr bwMode="auto">
          <a:xfrm>
            <a:off x="468313" y="3789363"/>
            <a:ext cx="597693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放电过程中，板间存在电场，某一时刻</a:t>
            </a:r>
          </a:p>
        </p:txBody>
      </p:sp>
      <p:graphicFrame>
        <p:nvGraphicFramePr>
          <p:cNvPr id="47170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441696"/>
              </p:ext>
            </p:extLst>
          </p:nvPr>
        </p:nvGraphicFramePr>
        <p:xfrm>
          <a:off x="2987675" y="4365625"/>
          <a:ext cx="8159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76" name="公式" r:id="rId65" imgW="457002" imgH="406224" progId="Equation.3">
                  <p:embed/>
                </p:oleObj>
              </mc:Choice>
              <mc:Fallback>
                <p:oleObj name="公式" r:id="rId65" imgW="457002" imgH="406224" progId="Equation.3">
                  <p:embed/>
                  <p:pic>
                    <p:nvPicPr>
                      <p:cNvPr id="0" name="Picture 3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365625"/>
                        <a:ext cx="815975" cy="785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71" name="Rectangle 67"/>
          <p:cNvSpPr>
            <a:spLocks noChangeArrowheads="1"/>
          </p:cNvSpPr>
          <p:nvPr/>
        </p:nvSpPr>
        <p:spPr bwMode="auto">
          <a:xfrm>
            <a:off x="468313" y="4510088"/>
            <a:ext cx="231775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板间电场强度为</a:t>
            </a:r>
          </a:p>
        </p:txBody>
      </p:sp>
      <p:sp>
        <p:nvSpPr>
          <p:cNvPr id="47172" name="Rectangle 68"/>
          <p:cNvSpPr>
            <a:spLocks noChangeArrowheads="1"/>
          </p:cNvSpPr>
          <p:nvPr/>
        </p:nvSpPr>
        <p:spPr bwMode="auto">
          <a:xfrm>
            <a:off x="539750" y="5157788"/>
            <a:ext cx="1708150" cy="439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由性能方程</a:t>
            </a:r>
          </a:p>
        </p:txBody>
      </p:sp>
      <p:graphicFrame>
        <p:nvGraphicFramePr>
          <p:cNvPr id="4717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0036839"/>
              </p:ext>
            </p:extLst>
          </p:nvPr>
        </p:nvGraphicFramePr>
        <p:xfrm>
          <a:off x="2339975" y="5246688"/>
          <a:ext cx="10969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77" name="公式" r:id="rId67" imgW="494870" imgH="177646" progId="Equation.3">
                  <p:embed/>
                </p:oleObj>
              </mc:Choice>
              <mc:Fallback>
                <p:oleObj name="公式" r:id="rId67" imgW="494870" imgH="177646" progId="Equation.3">
                  <p:embed/>
                  <p:pic>
                    <p:nvPicPr>
                      <p:cNvPr id="0" name="Picture 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246688"/>
                        <a:ext cx="109696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7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929435"/>
              </p:ext>
            </p:extLst>
          </p:nvPr>
        </p:nvGraphicFramePr>
        <p:xfrm>
          <a:off x="4087370" y="5276959"/>
          <a:ext cx="957262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78" name="公式" r:id="rId69" imgW="431425" imgH="177646" progId="Equation.3">
                  <p:embed/>
                </p:oleObj>
              </mc:Choice>
              <mc:Fallback>
                <p:oleObj name="公式" r:id="rId69" imgW="431425" imgH="177646" progId="Equation.3">
                  <p:embed/>
                  <p:pic>
                    <p:nvPicPr>
                      <p:cNvPr id="0" name="Picture 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7370" y="5276959"/>
                        <a:ext cx="957262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75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401068"/>
              </p:ext>
            </p:extLst>
          </p:nvPr>
        </p:nvGraphicFramePr>
        <p:xfrm>
          <a:off x="3492500" y="5291138"/>
          <a:ext cx="7207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079" name="公式" r:id="rId71" imgW="203112" imgH="139639" progId="Equation.3">
                  <p:embed/>
                </p:oleObj>
              </mc:Choice>
              <mc:Fallback>
                <p:oleObj name="公式" r:id="rId71" imgW="203112" imgH="139639" progId="Equation.3">
                  <p:embed/>
                  <p:pic>
                    <p:nvPicPr>
                      <p:cNvPr id="0" name="Picture 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291138"/>
                        <a:ext cx="7207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76" name="Group 72"/>
          <p:cNvGrpSpPr>
            <a:grpSpLocks/>
          </p:cNvGrpSpPr>
          <p:nvPr/>
        </p:nvGrpSpPr>
        <p:grpSpPr bwMode="auto">
          <a:xfrm>
            <a:off x="971550" y="5734050"/>
            <a:ext cx="4643438" cy="863600"/>
            <a:chOff x="2835" y="1826"/>
            <a:chExt cx="2925" cy="544"/>
          </a:xfrm>
        </p:grpSpPr>
        <p:grpSp>
          <p:nvGrpSpPr>
            <p:cNvPr id="47177" name="Group 73"/>
            <p:cNvGrpSpPr>
              <a:grpSpLocks/>
            </p:cNvGrpSpPr>
            <p:nvPr/>
          </p:nvGrpSpPr>
          <p:grpSpPr bwMode="auto">
            <a:xfrm>
              <a:off x="2835" y="1842"/>
              <a:ext cx="1565" cy="528"/>
              <a:chOff x="2784" y="1776"/>
              <a:chExt cx="1565" cy="528"/>
            </a:xfrm>
          </p:grpSpPr>
          <p:graphicFrame>
            <p:nvGraphicFramePr>
              <p:cNvPr id="47178" name="Object 74"/>
              <p:cNvGraphicFramePr>
                <a:graphicFrameLocks noChangeAspect="1"/>
              </p:cNvGraphicFramePr>
              <p:nvPr/>
            </p:nvGraphicFramePr>
            <p:xfrm>
              <a:off x="3502" y="1776"/>
              <a:ext cx="485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080" name="Equation" r:id="rId73" imgW="431425" imgH="177646" progId="Equation.3">
                      <p:embed/>
                    </p:oleObj>
                  </mc:Choice>
                  <mc:Fallback>
                    <p:oleObj name="Equation" r:id="rId73" imgW="431425" imgH="177646" progId="Equation.3">
                      <p:embed/>
                      <p:pic>
                        <p:nvPicPr>
                          <p:cNvPr id="0" name="Picture 3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2" y="1776"/>
                            <a:ext cx="485" cy="2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79" name="Object 75"/>
              <p:cNvGraphicFramePr>
                <a:graphicFrameLocks noChangeAspect="1"/>
              </p:cNvGraphicFramePr>
              <p:nvPr/>
            </p:nvGraphicFramePr>
            <p:xfrm>
              <a:off x="3225" y="2040"/>
              <a:ext cx="1124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081" name="Equation" r:id="rId75" imgW="1002865" imgH="215806" progId="Equation.3">
                      <p:embed/>
                    </p:oleObj>
                  </mc:Choice>
                  <mc:Fallback>
                    <p:oleObj name="Equation" r:id="rId75" imgW="1002865" imgH="215806" progId="Equation.3">
                      <p:embed/>
                      <p:pic>
                        <p:nvPicPr>
                          <p:cNvPr id="0" name="Picture 3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5" y="2040"/>
                            <a:ext cx="1124" cy="26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80" name="Text Box 76"/>
              <p:cNvSpPr txBox="1">
                <a:spLocks noChangeArrowheads="1"/>
              </p:cNvSpPr>
              <p:nvPr/>
            </p:nvSpPr>
            <p:spPr bwMode="auto">
              <a:xfrm>
                <a:off x="2784" y="1854"/>
                <a:ext cx="42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hangingPunct="1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>
                    <a:solidFill>
                      <a:schemeClr val="tx1"/>
                    </a:solidFill>
                    <a:ea typeface="华文楷体" panose="02010600040101010101" pitchFamily="2" charset="-122"/>
                  </a:rPr>
                  <a:t>且</a:t>
                </a:r>
              </a:p>
            </p:txBody>
          </p:sp>
        </p:grpSp>
        <p:sp>
          <p:nvSpPr>
            <p:cNvPr id="47181" name="Rectangle 77"/>
            <p:cNvSpPr>
              <a:spLocks noChangeArrowheads="1"/>
            </p:cNvSpPr>
            <p:nvPr/>
          </p:nvSpPr>
          <p:spPr bwMode="auto">
            <a:xfrm>
              <a:off x="4241" y="1826"/>
              <a:ext cx="1519" cy="3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hangingPunct="1">
                <a:lnSpc>
                  <a:spcPct val="120000"/>
                </a:lnSpc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也随时间变化。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60" grpId="0"/>
      <p:bldP spid="59461" grpId="0"/>
      <p:bldP spid="59463" grpId="0"/>
      <p:bldP spid="59468" grpId="0"/>
      <p:bldP spid="59472" grpId="0"/>
      <p:bldP spid="59475" grpId="0"/>
      <p:bldP spid="115738" grpId="0"/>
      <p:bldP spid="59479" grpId="0"/>
      <p:bldP spid="47171" grpId="0"/>
      <p:bldP spid="471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48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016880"/>
              </p:ext>
            </p:extLst>
          </p:nvPr>
        </p:nvGraphicFramePr>
        <p:xfrm>
          <a:off x="3132138" y="981075"/>
          <a:ext cx="143986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52" name="公式" r:id="rId3" imgW="685502" imgH="406224" progId="Equation.3">
                  <p:embed/>
                </p:oleObj>
              </mc:Choice>
              <mc:Fallback>
                <p:oleObj name="公式" r:id="rId3" imgW="685502" imgH="406224" progId="Equation.3">
                  <p:embed/>
                  <p:pic>
                    <p:nvPicPr>
                      <p:cNvPr id="0" name="Picture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981075"/>
                        <a:ext cx="1439862" cy="830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8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9654225"/>
              </p:ext>
            </p:extLst>
          </p:nvPr>
        </p:nvGraphicFramePr>
        <p:xfrm>
          <a:off x="900113" y="981075"/>
          <a:ext cx="163036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53" name="公式" r:id="rId5" imgW="901309" imgH="406224" progId="Equation.3">
                  <p:embed/>
                </p:oleObj>
              </mc:Choice>
              <mc:Fallback>
                <p:oleObj name="公式" r:id="rId5" imgW="901309" imgH="406224" progId="Equation.3">
                  <p:embed/>
                  <p:pic>
                    <p:nvPicPr>
                      <p:cNvPr id="0" name="Picture 1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81075"/>
                        <a:ext cx="1630362" cy="79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84" name="Rectangle 2140"/>
          <p:cNvSpPr>
            <a:spLocks noChangeArrowheads="1"/>
          </p:cNvSpPr>
          <p:nvPr/>
        </p:nvSpPr>
        <p:spPr bwMode="auto">
          <a:xfrm>
            <a:off x="827088" y="333375"/>
            <a:ext cx="326243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2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二者随时间的变化率：</a:t>
            </a:r>
          </a:p>
        </p:txBody>
      </p:sp>
      <p:grpSp>
        <p:nvGrpSpPr>
          <p:cNvPr id="106503" name="Group 7"/>
          <p:cNvGrpSpPr>
            <a:grpSpLocks/>
          </p:cNvGrpSpPr>
          <p:nvPr/>
        </p:nvGrpSpPr>
        <p:grpSpPr bwMode="auto">
          <a:xfrm>
            <a:off x="1042988" y="2205038"/>
            <a:ext cx="6911975" cy="708025"/>
            <a:chOff x="839" y="2893"/>
            <a:chExt cx="4354" cy="446"/>
          </a:xfrm>
        </p:grpSpPr>
        <p:sp>
          <p:nvSpPr>
            <p:cNvPr id="106504" name="Text Box 2142"/>
            <p:cNvSpPr txBox="1">
              <a:spLocks noChangeArrowheads="1"/>
            </p:cNvSpPr>
            <p:nvPr/>
          </p:nvSpPr>
          <p:spPr bwMode="auto">
            <a:xfrm>
              <a:off x="839" y="2986"/>
              <a:ext cx="43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rgbClr val="0000FF"/>
                  </a:solidFill>
                  <a:ea typeface="华文楷体" panose="02010600040101010101" pitchFamily="2" charset="-122"/>
                </a:rPr>
                <a:t>板间             在数值上等于板内的传导电流 </a:t>
              </a:r>
              <a:r>
                <a:rPr kumimoji="1" lang="en-US" altLang="zh-CN" i="1">
                  <a:solidFill>
                    <a:srgbClr val="0000FF"/>
                  </a:solidFill>
                  <a:ea typeface="华文楷体" panose="02010600040101010101" pitchFamily="2" charset="-122"/>
                </a:rPr>
                <a:t>i</a:t>
              </a:r>
              <a:r>
                <a:rPr kumimoji="1" lang="en-US" altLang="zh-CN" baseline="-25000">
                  <a:solidFill>
                    <a:srgbClr val="0000FF"/>
                  </a:solidFill>
                  <a:ea typeface="华文楷体" panose="02010600040101010101" pitchFamily="2" charset="-122"/>
                </a:rPr>
                <a:t>0 </a:t>
              </a:r>
              <a:r>
                <a:rPr kumimoji="1" lang="zh-CN" altLang="en-US">
                  <a:solidFill>
                    <a:srgbClr val="0000FF"/>
                  </a:solidFill>
                  <a:ea typeface="华文楷体" panose="02010600040101010101" pitchFamily="2" charset="-122"/>
                </a:rPr>
                <a:t>。</a:t>
              </a:r>
            </a:p>
          </p:txBody>
        </p:sp>
        <p:graphicFrame>
          <p:nvGraphicFramePr>
            <p:cNvPr id="106505" name="Object 26"/>
            <p:cNvGraphicFramePr>
              <a:graphicFrameLocks noChangeAspect="1"/>
            </p:cNvGraphicFramePr>
            <p:nvPr/>
          </p:nvGraphicFramePr>
          <p:xfrm>
            <a:off x="1360" y="2893"/>
            <a:ext cx="431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54" name="公式" r:id="rId7" imgW="381000" imgH="400050" progId="Equation.3">
                    <p:embed/>
                  </p:oleObj>
                </mc:Choice>
                <mc:Fallback>
                  <p:oleObj name="公式" r:id="rId7" imgW="381000" imgH="400050" progId="Equation.3">
                    <p:embed/>
                    <p:pic>
                      <p:nvPicPr>
                        <p:cNvPr id="0" name="Picture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2893"/>
                          <a:ext cx="431" cy="4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06" name="Group 10"/>
          <p:cNvGrpSpPr>
            <a:grpSpLocks/>
          </p:cNvGrpSpPr>
          <p:nvPr/>
        </p:nvGrpSpPr>
        <p:grpSpPr bwMode="auto">
          <a:xfrm>
            <a:off x="1042988" y="2924175"/>
            <a:ext cx="7129462" cy="658813"/>
            <a:chOff x="839" y="3339"/>
            <a:chExt cx="4491" cy="415"/>
          </a:xfrm>
        </p:grpSpPr>
        <p:sp>
          <p:nvSpPr>
            <p:cNvPr id="106507" name="Text Box 2143"/>
            <p:cNvSpPr txBox="1">
              <a:spLocks noChangeArrowheads="1"/>
            </p:cNvSpPr>
            <p:nvPr/>
          </p:nvSpPr>
          <p:spPr bwMode="auto">
            <a:xfrm>
              <a:off x="839" y="3423"/>
              <a:ext cx="44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rgbClr val="0000FF"/>
                  </a:solidFill>
                  <a:ea typeface="华文楷体" panose="02010600040101010101" pitchFamily="2" charset="-122"/>
                </a:rPr>
                <a:t>板间             在数值上等于板内的传导电流密度 </a:t>
              </a:r>
              <a:r>
                <a:rPr kumimoji="1" lang="en-US" altLang="zh-CN" i="1">
                  <a:solidFill>
                    <a:srgbClr val="0000FF"/>
                  </a:solidFill>
                  <a:ea typeface="华文楷体" panose="02010600040101010101" pitchFamily="2" charset="-122"/>
                </a:rPr>
                <a:t>j</a:t>
              </a:r>
              <a:r>
                <a:rPr kumimoji="1" lang="en-US" altLang="zh-CN" baseline="-25000">
                  <a:solidFill>
                    <a:srgbClr val="0000FF"/>
                  </a:solidFill>
                  <a:ea typeface="华文楷体" panose="02010600040101010101" pitchFamily="2" charset="-122"/>
                </a:rPr>
                <a:t>0 </a:t>
              </a:r>
              <a:r>
                <a:rPr kumimoji="1" lang="zh-CN" altLang="en-US">
                  <a:solidFill>
                    <a:srgbClr val="0000FF"/>
                  </a:solidFill>
                  <a:ea typeface="华文楷体" panose="02010600040101010101" pitchFamily="2" charset="-122"/>
                </a:rPr>
                <a:t>。</a:t>
              </a:r>
            </a:p>
          </p:txBody>
        </p:sp>
        <p:graphicFrame>
          <p:nvGraphicFramePr>
            <p:cNvPr id="106508" name="Object 25"/>
            <p:cNvGraphicFramePr>
              <a:graphicFrameLocks noChangeAspect="1"/>
            </p:cNvGraphicFramePr>
            <p:nvPr/>
          </p:nvGraphicFramePr>
          <p:xfrm>
            <a:off x="1412" y="3339"/>
            <a:ext cx="298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55" name="公式" r:id="rId9" imgW="285750" imgH="400050" progId="Equation.3">
                    <p:embed/>
                  </p:oleObj>
                </mc:Choice>
                <mc:Fallback>
                  <p:oleObj name="公式" r:id="rId9" imgW="285750" imgH="400050" progId="Equation.3">
                    <p:embed/>
                    <p:pic>
                      <p:nvPicPr>
                        <p:cNvPr id="0" name="Picture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2" y="3339"/>
                          <a:ext cx="298" cy="4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2153"/>
          <p:cNvGrpSpPr>
            <a:grpSpLocks/>
          </p:cNvGrpSpPr>
          <p:nvPr/>
        </p:nvGrpSpPr>
        <p:grpSpPr bwMode="auto">
          <a:xfrm>
            <a:off x="611188" y="3644900"/>
            <a:ext cx="8382000" cy="679450"/>
            <a:chOff x="480" y="3748"/>
            <a:chExt cx="5184" cy="428"/>
          </a:xfrm>
        </p:grpSpPr>
        <p:sp>
          <p:nvSpPr>
            <p:cNvPr id="106510" name="Text Box 2146"/>
            <p:cNvSpPr txBox="1">
              <a:spLocks noChangeArrowheads="1"/>
            </p:cNvSpPr>
            <p:nvPr/>
          </p:nvSpPr>
          <p:spPr bwMode="auto">
            <a:xfrm>
              <a:off x="480" y="3844"/>
              <a:ext cx="51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rPr>
                <a:t>且      的方向与    的方向相反，与传导电流密度的方向相同。</a:t>
              </a:r>
            </a:p>
          </p:txBody>
        </p:sp>
        <p:graphicFrame>
          <p:nvGraphicFramePr>
            <p:cNvPr id="106511" name="Object 23"/>
            <p:cNvGraphicFramePr>
              <a:graphicFrameLocks noChangeAspect="1"/>
            </p:cNvGraphicFramePr>
            <p:nvPr/>
          </p:nvGraphicFramePr>
          <p:xfrm>
            <a:off x="720" y="3748"/>
            <a:ext cx="298" cy="4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56" name="公式" r:id="rId11" imgW="285750" imgH="409575" progId="Equation.3">
                    <p:embed/>
                  </p:oleObj>
                </mc:Choice>
                <mc:Fallback>
                  <p:oleObj name="公式" r:id="rId11" imgW="285750" imgH="409575" progId="Equation.3">
                    <p:embed/>
                    <p:pic>
                      <p:nvPicPr>
                        <p:cNvPr id="0" name="Picture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748"/>
                          <a:ext cx="298" cy="4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2" name="Object 24"/>
            <p:cNvGraphicFramePr>
              <a:graphicFrameLocks noChangeAspect="1"/>
            </p:cNvGraphicFramePr>
            <p:nvPr/>
          </p:nvGraphicFramePr>
          <p:xfrm>
            <a:off x="1760" y="3844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57" name="Equation" r:id="rId13" imgW="164957" imgH="190335" progId="Equation.3">
                    <p:embed/>
                  </p:oleObj>
                </mc:Choice>
                <mc:Fallback>
                  <p:oleObj name="Equation" r:id="rId13" imgW="164957" imgH="190335" progId="Equation.3">
                    <p:embed/>
                    <p:pic>
                      <p:nvPicPr>
                        <p:cNvPr id="0" name="Picture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0" y="3844"/>
                          <a:ext cx="20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16" name="Group 2180"/>
          <p:cNvGrpSpPr>
            <a:grpSpLocks/>
          </p:cNvGrpSpPr>
          <p:nvPr/>
        </p:nvGrpSpPr>
        <p:grpSpPr bwMode="auto">
          <a:xfrm>
            <a:off x="6011863" y="260350"/>
            <a:ext cx="2592387" cy="1798638"/>
            <a:chOff x="3379" y="164"/>
            <a:chExt cx="2223" cy="1587"/>
          </a:xfrm>
        </p:grpSpPr>
        <p:pic>
          <p:nvPicPr>
            <p:cNvPr id="106517" name="Picture 2158" descr="t12_19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02" t="3020" r="7257" b="4662"/>
            <a:stretch>
              <a:fillRect/>
            </a:stretch>
          </p:blipFill>
          <p:spPr bwMode="auto">
            <a:xfrm>
              <a:off x="3379" y="164"/>
              <a:ext cx="2223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106518" name="Object 10"/>
            <p:cNvGraphicFramePr>
              <a:graphicFrameLocks noChangeAspect="1"/>
            </p:cNvGraphicFramePr>
            <p:nvPr/>
          </p:nvGraphicFramePr>
          <p:xfrm>
            <a:off x="3526" y="1059"/>
            <a:ext cx="162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58" name="公式" r:id="rId16" imgW="133350" imgH="219075" progId="Equation.3">
                    <p:embed/>
                  </p:oleObj>
                </mc:Choice>
                <mc:Fallback>
                  <p:oleObj name="公式" r:id="rId16" imgW="133350" imgH="219075" progId="Equation.3">
                    <p:embed/>
                    <p:pic>
                      <p:nvPicPr>
                        <p:cNvPr id="0" name="Picture 1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6" y="1059"/>
                          <a:ext cx="162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9" name="Object 11"/>
            <p:cNvGraphicFramePr>
              <a:graphicFrameLocks noChangeAspect="1"/>
            </p:cNvGraphicFramePr>
            <p:nvPr/>
          </p:nvGraphicFramePr>
          <p:xfrm>
            <a:off x="5288" y="1018"/>
            <a:ext cx="161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59" name="公式" r:id="rId18" imgW="133350" imgH="219075" progId="Equation.3">
                    <p:embed/>
                  </p:oleObj>
                </mc:Choice>
                <mc:Fallback>
                  <p:oleObj name="公式" r:id="rId18" imgW="133350" imgH="219075" progId="Equation.3">
                    <p:embed/>
                    <p:pic>
                      <p:nvPicPr>
                        <p:cNvPr id="0" name="Picture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8" y="1018"/>
                          <a:ext cx="161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0" name="Object 12"/>
            <p:cNvGraphicFramePr>
              <a:graphicFrameLocks noChangeAspect="1"/>
            </p:cNvGraphicFramePr>
            <p:nvPr/>
          </p:nvGraphicFramePr>
          <p:xfrm>
            <a:off x="4604" y="436"/>
            <a:ext cx="230" cy="1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60" name="公式" r:id="rId20" imgW="228600" imgH="171450" progId="Equation.3">
                    <p:embed/>
                  </p:oleObj>
                </mc:Choice>
                <mc:Fallback>
                  <p:oleObj name="公式" r:id="rId20" imgW="228600" imgH="171450" progId="Equation.3">
                    <p:embed/>
                    <p:pic>
                      <p:nvPicPr>
                        <p:cNvPr id="0" name="Picture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4" y="436"/>
                          <a:ext cx="230" cy="179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1" name="Object 13"/>
            <p:cNvGraphicFramePr>
              <a:graphicFrameLocks noChangeAspect="1"/>
            </p:cNvGraphicFramePr>
            <p:nvPr/>
          </p:nvGraphicFramePr>
          <p:xfrm>
            <a:off x="3914" y="451"/>
            <a:ext cx="191" cy="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61" name="公式" r:id="rId22" imgW="228600" imgH="152400" progId="Equation.3">
                    <p:embed/>
                  </p:oleObj>
                </mc:Choice>
                <mc:Fallback>
                  <p:oleObj name="公式" r:id="rId22" imgW="228600" imgH="152400" progId="Equation.3">
                    <p:embed/>
                    <p:pic>
                      <p:nvPicPr>
                        <p:cNvPr id="0" name="Picture 1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" y="451"/>
                          <a:ext cx="191" cy="167"/>
                        </a:xfrm>
                        <a:prstGeom prst="rect">
                          <a:avLst/>
                        </a:prstGeom>
                        <a:solidFill>
                          <a:srgbClr val="BB4545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2" name="Object 14"/>
            <p:cNvGraphicFramePr>
              <a:graphicFrameLocks noChangeAspect="1"/>
            </p:cNvGraphicFramePr>
            <p:nvPr/>
          </p:nvGraphicFramePr>
          <p:xfrm>
            <a:off x="4193" y="245"/>
            <a:ext cx="328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62" name="公式" r:id="rId24" imgW="485775" imgH="190500" progId="Equation.3">
                    <p:embed/>
                  </p:oleObj>
                </mc:Choice>
                <mc:Fallback>
                  <p:oleObj name="公式" r:id="rId24" imgW="485775" imgH="190500" progId="Equation.3">
                    <p:embed/>
                    <p:pic>
                      <p:nvPicPr>
                        <p:cNvPr id="0" name="Picture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3" y="245"/>
                          <a:ext cx="328" cy="143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3" name="Object 15"/>
            <p:cNvGraphicFramePr>
              <a:graphicFrameLocks noChangeAspect="1"/>
            </p:cNvGraphicFramePr>
            <p:nvPr/>
          </p:nvGraphicFramePr>
          <p:xfrm>
            <a:off x="4305" y="692"/>
            <a:ext cx="109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63" name="公式" r:id="rId26" imgW="152400" imgH="180975" progId="Equation.3">
                    <p:embed/>
                  </p:oleObj>
                </mc:Choice>
                <mc:Fallback>
                  <p:oleObj name="公式" r:id="rId26" imgW="152400" imgH="180975" progId="Equation.3">
                    <p:embed/>
                    <p:pic>
                      <p:nvPicPr>
                        <p:cNvPr id="0" name="Picture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5" y="692"/>
                          <a:ext cx="109" cy="133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4" name="Object 16"/>
            <p:cNvGraphicFramePr>
              <a:graphicFrameLocks noChangeAspect="1"/>
            </p:cNvGraphicFramePr>
            <p:nvPr/>
          </p:nvGraphicFramePr>
          <p:xfrm>
            <a:off x="3879" y="171"/>
            <a:ext cx="151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64" name="公式" r:id="rId28" imgW="104775" imgH="209550" progId="Equation.3">
                    <p:embed/>
                  </p:oleObj>
                </mc:Choice>
                <mc:Fallback>
                  <p:oleObj name="公式" r:id="rId28" imgW="104775" imgH="209550" progId="Equation.3">
                    <p:embed/>
                    <p:pic>
                      <p:nvPicPr>
                        <p:cNvPr id="0" name="Picture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9" y="171"/>
                          <a:ext cx="151" cy="129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5" name="Object 17"/>
            <p:cNvGraphicFramePr>
              <a:graphicFrameLocks noChangeAspect="1"/>
            </p:cNvGraphicFramePr>
            <p:nvPr/>
          </p:nvGraphicFramePr>
          <p:xfrm>
            <a:off x="4606" y="165"/>
            <a:ext cx="230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65" name="公式" r:id="rId30" imgW="104775" imgH="209550" progId="Equation.3">
                    <p:embed/>
                  </p:oleObj>
                </mc:Choice>
                <mc:Fallback>
                  <p:oleObj name="公式" r:id="rId30" imgW="104775" imgH="209550" progId="Equation.3">
                    <p:embed/>
                    <p:pic>
                      <p:nvPicPr>
                        <p:cNvPr id="0" name="Picture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6" y="165"/>
                          <a:ext cx="230" cy="108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6" name="Object 18"/>
            <p:cNvGraphicFramePr>
              <a:graphicFrameLocks noChangeAspect="1"/>
            </p:cNvGraphicFramePr>
            <p:nvPr/>
          </p:nvGraphicFramePr>
          <p:xfrm>
            <a:off x="4348" y="436"/>
            <a:ext cx="210" cy="1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66" name="公式" r:id="rId32" imgW="257175" imgH="142875" progId="Equation.3">
                    <p:embed/>
                  </p:oleObj>
                </mc:Choice>
                <mc:Fallback>
                  <p:oleObj name="公式" r:id="rId32" imgW="257175" imgH="142875" progId="Equation.3">
                    <p:embed/>
                    <p:pic>
                      <p:nvPicPr>
                        <p:cNvPr id="0" name="Picture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" y="436"/>
                          <a:ext cx="210" cy="119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7" name="Object 19"/>
            <p:cNvGraphicFramePr>
              <a:graphicFrameLocks noChangeAspect="1"/>
            </p:cNvGraphicFramePr>
            <p:nvPr/>
          </p:nvGraphicFramePr>
          <p:xfrm>
            <a:off x="4167" y="595"/>
            <a:ext cx="210" cy="1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67" name="公式" r:id="rId34" imgW="257175" imgH="133350" progId="Equation.3">
                    <p:embed/>
                  </p:oleObj>
                </mc:Choice>
                <mc:Fallback>
                  <p:oleObj name="公式" r:id="rId34" imgW="257175" imgH="133350" progId="Equation.3">
                    <p:embed/>
                    <p:pic>
                      <p:nvPicPr>
                        <p:cNvPr id="0" name="Picture 1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7" y="595"/>
                          <a:ext cx="210" cy="109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8" name="Object 20"/>
            <p:cNvGraphicFramePr>
              <a:graphicFrameLocks noChangeAspect="1"/>
            </p:cNvGraphicFramePr>
            <p:nvPr/>
          </p:nvGraphicFramePr>
          <p:xfrm>
            <a:off x="3957" y="692"/>
            <a:ext cx="147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68" name="公式" r:id="rId36" imgW="152400" imgH="228600" progId="Equation.3">
                    <p:embed/>
                  </p:oleObj>
                </mc:Choice>
                <mc:Fallback>
                  <p:oleObj name="公式" r:id="rId36" imgW="152400" imgH="228600" progId="Equation.3">
                    <p:embed/>
                    <p:pic>
                      <p:nvPicPr>
                        <p:cNvPr id="0" name="Picture 1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692"/>
                          <a:ext cx="147" cy="197"/>
                        </a:xfrm>
                        <a:prstGeom prst="rect">
                          <a:avLst/>
                        </a:prstGeom>
                        <a:solidFill>
                          <a:srgbClr val="BB4545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29" name="Object 21"/>
            <p:cNvGraphicFramePr>
              <a:graphicFrameLocks noChangeAspect="1"/>
            </p:cNvGraphicFramePr>
            <p:nvPr/>
          </p:nvGraphicFramePr>
          <p:xfrm>
            <a:off x="4649" y="709"/>
            <a:ext cx="139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69" name="公式" r:id="rId38" imgW="152400" imgH="228600" progId="Equation.3">
                    <p:embed/>
                  </p:oleObj>
                </mc:Choice>
                <mc:Fallback>
                  <p:oleObj name="公式" r:id="rId38" imgW="152400" imgH="228600" progId="Equation.3">
                    <p:embed/>
                    <p:pic>
                      <p:nvPicPr>
                        <p:cNvPr id="0" name="Picture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9" y="709"/>
                          <a:ext cx="139" cy="214"/>
                        </a:xfrm>
                        <a:prstGeom prst="rect">
                          <a:avLst/>
                        </a:prstGeom>
                        <a:solidFill>
                          <a:srgbClr val="3366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30" name="Object 22"/>
            <p:cNvGraphicFramePr>
              <a:graphicFrameLocks noChangeAspect="1"/>
            </p:cNvGraphicFramePr>
            <p:nvPr/>
          </p:nvGraphicFramePr>
          <p:xfrm>
            <a:off x="4241" y="890"/>
            <a:ext cx="158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70" name="公式" r:id="rId40" imgW="142875" imgH="171450" progId="Equation.3">
                    <p:embed/>
                  </p:oleObj>
                </mc:Choice>
                <mc:Fallback>
                  <p:oleObj name="公式" r:id="rId40" imgW="142875" imgH="171450" progId="Equation.3">
                    <p:embed/>
                    <p:pic>
                      <p:nvPicPr>
                        <p:cNvPr id="0" name="Picture 1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890"/>
                          <a:ext cx="158" cy="194"/>
                        </a:xfrm>
                        <a:prstGeom prst="rect">
                          <a:avLst/>
                        </a:prstGeom>
                        <a:solidFill>
                          <a:srgbClr val="003366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104" name="Text Box 48"/>
          <p:cNvSpPr txBox="1">
            <a:spLocks noChangeArrowheads="1"/>
          </p:cNvSpPr>
          <p:nvPr/>
        </p:nvSpPr>
        <p:spPr bwMode="auto">
          <a:xfrm>
            <a:off x="611188" y="4365625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4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、位移电流的假设</a:t>
            </a:r>
          </a:p>
        </p:txBody>
      </p:sp>
      <p:sp>
        <p:nvSpPr>
          <p:cNvPr id="45106" name="Text Box 50"/>
          <p:cNvSpPr txBox="1">
            <a:spLocks noChangeArrowheads="1"/>
          </p:cNvSpPr>
          <p:nvPr/>
        </p:nvSpPr>
        <p:spPr bwMode="auto">
          <a:xfrm>
            <a:off x="2014538" y="501332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位移电流</a:t>
            </a:r>
          </a:p>
        </p:txBody>
      </p:sp>
      <p:sp>
        <p:nvSpPr>
          <p:cNvPr id="45108" name="Text Box 52"/>
          <p:cNvSpPr txBox="1">
            <a:spLocks noChangeArrowheads="1"/>
          </p:cNvSpPr>
          <p:nvPr/>
        </p:nvSpPr>
        <p:spPr bwMode="auto">
          <a:xfrm>
            <a:off x="1938338" y="5835650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位移电流密度</a:t>
            </a:r>
          </a:p>
        </p:txBody>
      </p:sp>
      <p:graphicFrame>
        <p:nvGraphicFramePr>
          <p:cNvPr id="1095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2750209"/>
              </p:ext>
            </p:extLst>
          </p:nvPr>
        </p:nvGraphicFramePr>
        <p:xfrm>
          <a:off x="4716463" y="5691188"/>
          <a:ext cx="13144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71" name="公式" r:id="rId42" imgW="583947" imgH="457002" progId="Equation.3">
                  <p:embed/>
                </p:oleObj>
              </mc:Choice>
              <mc:Fallback>
                <p:oleObj name="公式" r:id="rId42" imgW="583947" imgH="457002" progId="Equation.3">
                  <p:embed/>
                  <p:pic>
                    <p:nvPicPr>
                      <p:cNvPr id="0" name="Picture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5691188"/>
                        <a:ext cx="1314450" cy="977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41" name="Group 45"/>
          <p:cNvGrpSpPr>
            <a:grpSpLocks/>
          </p:cNvGrpSpPr>
          <p:nvPr/>
        </p:nvGrpSpPr>
        <p:grpSpPr bwMode="auto">
          <a:xfrm>
            <a:off x="3873500" y="4611688"/>
            <a:ext cx="4165600" cy="1008062"/>
            <a:chOff x="2419" y="255"/>
            <a:chExt cx="2624" cy="635"/>
          </a:xfrm>
        </p:grpSpPr>
        <p:grpSp>
          <p:nvGrpSpPr>
            <p:cNvPr id="106542" name="Group 46"/>
            <p:cNvGrpSpPr>
              <a:grpSpLocks/>
            </p:cNvGrpSpPr>
            <p:nvPr/>
          </p:nvGrpSpPr>
          <p:grpSpPr bwMode="auto">
            <a:xfrm>
              <a:off x="2419" y="255"/>
              <a:ext cx="2624" cy="635"/>
              <a:chOff x="2419" y="328"/>
              <a:chExt cx="2624" cy="562"/>
            </a:xfrm>
          </p:grpSpPr>
          <p:sp>
            <p:nvSpPr>
              <p:cNvPr id="106543" name="AutoShape 174"/>
              <p:cNvSpPr>
                <a:spLocks noChangeArrowheads="1"/>
              </p:cNvSpPr>
              <p:nvPr/>
            </p:nvSpPr>
            <p:spPr bwMode="gray">
              <a:xfrm>
                <a:off x="2419" y="328"/>
                <a:ext cx="2624" cy="562"/>
              </a:xfrm>
              <a:prstGeom prst="roundRect">
                <a:avLst>
                  <a:gd name="adj" fmla="val 17509"/>
                </a:avLst>
              </a:prstGeom>
              <a:solidFill>
                <a:srgbClr val="FF66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106544" name="AutoShape 175"/>
              <p:cNvSpPr>
                <a:spLocks noChangeArrowheads="1"/>
              </p:cNvSpPr>
              <p:nvPr/>
            </p:nvSpPr>
            <p:spPr bwMode="gray">
              <a:xfrm>
                <a:off x="2434" y="328"/>
                <a:ext cx="2589" cy="551"/>
              </a:xfrm>
              <a:prstGeom prst="roundRect">
                <a:avLst>
                  <a:gd name="adj" fmla="val 16667"/>
                </a:avLst>
              </a:prstGeom>
              <a:solidFill>
                <a:srgbClr val="FFB84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106545" name="AutoShape 176"/>
              <p:cNvSpPr>
                <a:spLocks noChangeArrowheads="1"/>
              </p:cNvSpPr>
              <p:nvPr/>
            </p:nvSpPr>
            <p:spPr bwMode="gray">
              <a:xfrm>
                <a:off x="2450" y="751"/>
                <a:ext cx="2554" cy="13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B84F"/>
                  </a:gs>
                  <a:gs pos="100000">
                    <a:srgbClr val="FFD89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  <p:sp>
            <p:nvSpPr>
              <p:cNvPr id="106546" name="AutoShape 177"/>
              <p:cNvSpPr>
                <a:spLocks noChangeArrowheads="1"/>
              </p:cNvSpPr>
              <p:nvPr/>
            </p:nvSpPr>
            <p:spPr bwMode="gray">
              <a:xfrm>
                <a:off x="2450" y="328"/>
                <a:ext cx="2554" cy="14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FFE2B7"/>
                  </a:gs>
                  <a:gs pos="100000">
                    <a:srgbClr val="FFB84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fontAlgn="base" hangingPunct="0">
                  <a:lnSpc>
                    <a:spcPct val="95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>
                    <a:solidFill>
                      <a:srgbClr val="000000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defTabSz="914400" hangingPunct="1">
                  <a:lnSpc>
                    <a:spcPct val="100000"/>
                  </a:lnSpc>
                  <a:buClrTx/>
                  <a:buSzTx/>
                  <a:buFontTx/>
                  <a:buNone/>
                </a:pPr>
                <a:endParaRPr kumimoji="1" lang="zh-CN" altLang="en-US">
                  <a:solidFill>
                    <a:schemeClr val="tx1"/>
                  </a:solidFill>
                  <a:ea typeface="华文楷体" panose="02010600040101010101" pitchFamily="2" charset="-122"/>
                </a:endParaRPr>
              </a:p>
            </p:txBody>
          </p:sp>
        </p:grpSp>
        <p:graphicFrame>
          <p:nvGraphicFramePr>
            <p:cNvPr id="2" name="Object 3"/>
            <p:cNvGraphicFramePr>
              <a:graphicFrameLocks noChangeAspect="1"/>
            </p:cNvGraphicFramePr>
            <p:nvPr/>
          </p:nvGraphicFramePr>
          <p:xfrm>
            <a:off x="2644" y="291"/>
            <a:ext cx="2196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072" name="公式" r:id="rId44" imgW="1548728" imgH="444307" progId="Equation.3">
                    <p:embed/>
                  </p:oleObj>
                </mc:Choice>
                <mc:Fallback>
                  <p:oleObj name="公式" r:id="rId44" imgW="1548728" imgH="444307" progId="Equation.3">
                    <p:embed/>
                    <p:pic>
                      <p:nvPicPr>
                        <p:cNvPr id="0" name="Picture 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4" y="291"/>
                          <a:ext cx="2196" cy="599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84" grpId="0" build="p" autoUpdateAnimBg="0"/>
      <p:bldP spid="45104" grpId="0" autoUpdateAnimBg="0"/>
      <p:bldP spid="45106" grpId="0" autoUpdateAnimBg="0"/>
      <p:bldP spid="4510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</a:endParaRPr>
          </a:p>
        </p:txBody>
      </p:sp>
      <p:graphicFrame>
        <p:nvGraphicFramePr>
          <p:cNvPr id="10957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489004"/>
              </p:ext>
            </p:extLst>
          </p:nvPr>
        </p:nvGraphicFramePr>
        <p:xfrm>
          <a:off x="1312863" y="2185988"/>
          <a:ext cx="20859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18" name="公式" r:id="rId4" imgW="787320" imgH="228600" progId="Equation.3">
                  <p:embed/>
                </p:oleObj>
              </mc:Choice>
              <mc:Fallback>
                <p:oleObj name="公式" r:id="rId4" imgW="787320" imgH="228600" progId="Equation.3">
                  <p:embed/>
                  <p:pic>
                    <p:nvPicPr>
                      <p:cNvPr id="0" name="Picture 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2863" y="2185988"/>
                        <a:ext cx="2085975" cy="5175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115" name="Rectangle 59"/>
          <p:cNvSpPr>
            <a:spLocks noChangeArrowheads="1"/>
          </p:cNvSpPr>
          <p:nvPr/>
        </p:nvSpPr>
        <p:spPr bwMode="auto">
          <a:xfrm>
            <a:off x="755650" y="260350"/>
            <a:ext cx="2414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二、全电流</a:t>
            </a:r>
          </a:p>
        </p:txBody>
      </p:sp>
      <p:sp>
        <p:nvSpPr>
          <p:cNvPr id="45117" name="Rectangle 61"/>
          <p:cNvSpPr>
            <a:spLocks noChangeArrowheads="1"/>
          </p:cNvSpPr>
          <p:nvPr/>
        </p:nvSpPr>
        <p:spPr bwMode="auto">
          <a:xfrm>
            <a:off x="611188" y="3716338"/>
            <a:ext cx="7643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全电流在任何情况下都是连续的，并且构成闭合回路。</a:t>
            </a:r>
          </a:p>
        </p:txBody>
      </p:sp>
      <p:sp>
        <p:nvSpPr>
          <p:cNvPr id="45120" name="Text Box 64"/>
          <p:cNvSpPr txBox="1">
            <a:spLocks noChangeArrowheads="1"/>
          </p:cNvSpPr>
          <p:nvPr/>
        </p:nvSpPr>
        <p:spPr bwMode="auto">
          <a:xfrm>
            <a:off x="539750" y="836613"/>
            <a:ext cx="807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位移电流与传导电流连接起来恰好构成连续的闭合电流。</a:t>
            </a:r>
          </a:p>
        </p:txBody>
      </p:sp>
      <p:sp>
        <p:nvSpPr>
          <p:cNvPr id="45121" name="Text Box 65"/>
          <p:cNvSpPr txBox="1">
            <a:spLocks noChangeArrowheads="1"/>
          </p:cNvSpPr>
          <p:nvPr/>
        </p:nvSpPr>
        <p:spPr bwMode="auto">
          <a:xfrm>
            <a:off x="611188" y="1484313"/>
            <a:ext cx="43211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麦克斯韦提出全电流的概念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5003800" y="1628775"/>
            <a:ext cx="3009900" cy="1936750"/>
            <a:chOff x="3334" y="1925"/>
            <a:chExt cx="1896" cy="1220"/>
          </a:xfrm>
        </p:grpSpPr>
        <p:sp>
          <p:nvSpPr>
            <p:cNvPr id="49166" name="Line 68"/>
            <p:cNvSpPr>
              <a:spLocks noChangeShapeType="1"/>
            </p:cNvSpPr>
            <p:nvPr/>
          </p:nvSpPr>
          <p:spPr bwMode="auto">
            <a:xfrm flipV="1">
              <a:off x="3407" y="2545"/>
              <a:ext cx="0" cy="2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9167" name="Object 6"/>
            <p:cNvGraphicFramePr>
              <a:graphicFrameLocks noChangeAspect="1"/>
            </p:cNvGraphicFramePr>
            <p:nvPr/>
          </p:nvGraphicFramePr>
          <p:xfrm>
            <a:off x="3452" y="2509"/>
            <a:ext cx="25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19" name="Equation" r:id="rId6" imgW="152400" imgH="219075" progId="Equation.3">
                    <p:embed/>
                  </p:oleObj>
                </mc:Choice>
                <mc:Fallback>
                  <p:oleObj name="Equation" r:id="rId6" imgW="152400" imgH="219075" progId="Equation.3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2" y="2509"/>
                          <a:ext cx="25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8" name="Line 70"/>
            <p:cNvSpPr>
              <a:spLocks noChangeShapeType="1"/>
            </p:cNvSpPr>
            <p:nvPr/>
          </p:nvSpPr>
          <p:spPr bwMode="auto">
            <a:xfrm>
              <a:off x="3334" y="2455"/>
              <a:ext cx="62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9169" name="Line 71"/>
            <p:cNvSpPr>
              <a:spLocks noChangeShapeType="1"/>
            </p:cNvSpPr>
            <p:nvPr/>
          </p:nvSpPr>
          <p:spPr bwMode="auto">
            <a:xfrm>
              <a:off x="3334" y="2455"/>
              <a:ext cx="0" cy="5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9170" name="Line 72"/>
            <p:cNvSpPr>
              <a:spLocks noChangeShapeType="1"/>
            </p:cNvSpPr>
            <p:nvPr/>
          </p:nvSpPr>
          <p:spPr bwMode="auto">
            <a:xfrm>
              <a:off x="3334" y="3025"/>
              <a:ext cx="25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9171" name="Rectangle 73"/>
            <p:cNvSpPr>
              <a:spLocks noChangeArrowheads="1"/>
            </p:cNvSpPr>
            <p:nvPr/>
          </p:nvSpPr>
          <p:spPr bwMode="auto">
            <a:xfrm>
              <a:off x="3589" y="2965"/>
              <a:ext cx="511" cy="9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9172" name="Line 74"/>
            <p:cNvSpPr>
              <a:spLocks noChangeShapeType="1"/>
            </p:cNvSpPr>
            <p:nvPr/>
          </p:nvSpPr>
          <p:spPr bwMode="auto">
            <a:xfrm>
              <a:off x="4100" y="3025"/>
              <a:ext cx="620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9173" name="Line 75"/>
            <p:cNvSpPr>
              <a:spLocks noChangeShapeType="1"/>
            </p:cNvSpPr>
            <p:nvPr/>
          </p:nvSpPr>
          <p:spPr bwMode="auto">
            <a:xfrm>
              <a:off x="4720" y="2905"/>
              <a:ext cx="0" cy="24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9174" name="Line 76"/>
            <p:cNvSpPr>
              <a:spLocks noChangeShapeType="1"/>
            </p:cNvSpPr>
            <p:nvPr/>
          </p:nvSpPr>
          <p:spPr bwMode="auto">
            <a:xfrm>
              <a:off x="4829" y="2965"/>
              <a:ext cx="0" cy="1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9175" name="Line 77"/>
            <p:cNvSpPr>
              <a:spLocks noChangeShapeType="1"/>
            </p:cNvSpPr>
            <p:nvPr/>
          </p:nvSpPr>
          <p:spPr bwMode="auto">
            <a:xfrm>
              <a:off x="4829" y="3025"/>
              <a:ext cx="401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9176" name="Line 78"/>
            <p:cNvSpPr>
              <a:spLocks noChangeShapeType="1"/>
            </p:cNvSpPr>
            <p:nvPr/>
          </p:nvSpPr>
          <p:spPr bwMode="auto">
            <a:xfrm>
              <a:off x="5230" y="2455"/>
              <a:ext cx="0" cy="57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9177" name="Object 7"/>
            <p:cNvGraphicFramePr>
              <a:graphicFrameLocks noChangeAspect="1"/>
            </p:cNvGraphicFramePr>
            <p:nvPr/>
          </p:nvGraphicFramePr>
          <p:xfrm>
            <a:off x="3725" y="2785"/>
            <a:ext cx="252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0" name="公式" r:id="rId8" imgW="152400" imgH="152400" progId="Equation.3">
                    <p:embed/>
                  </p:oleObj>
                </mc:Choice>
                <mc:Fallback>
                  <p:oleObj name="公式" r:id="rId8" imgW="152400" imgH="152400" progId="Equation.3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5" y="2785"/>
                          <a:ext cx="252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8" name="Object 8"/>
            <p:cNvGraphicFramePr>
              <a:graphicFrameLocks noChangeAspect="1"/>
            </p:cNvGraphicFramePr>
            <p:nvPr/>
          </p:nvGraphicFramePr>
          <p:xfrm>
            <a:off x="4625" y="2699"/>
            <a:ext cx="35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1" name="Equation" r:id="rId10" imgW="180975" imgH="171450" progId="Equation.3">
                    <p:embed/>
                  </p:oleObj>
                </mc:Choice>
                <mc:Fallback>
                  <p:oleObj name="Equation" r:id="rId10" imgW="180975" imgH="171450" progId="Equation.3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5" y="2699"/>
                          <a:ext cx="352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9" name="Line 81"/>
            <p:cNvSpPr>
              <a:spLocks noChangeShapeType="1"/>
            </p:cNvSpPr>
            <p:nvPr/>
          </p:nvSpPr>
          <p:spPr bwMode="auto">
            <a:xfrm>
              <a:off x="4647" y="2455"/>
              <a:ext cx="583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5138" name="Rectangle 82"/>
            <p:cNvSpPr>
              <a:spLocks noChangeArrowheads="1"/>
            </p:cNvSpPr>
            <p:nvPr/>
          </p:nvSpPr>
          <p:spPr bwMode="auto">
            <a:xfrm>
              <a:off x="3954" y="2185"/>
              <a:ext cx="73" cy="5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5139" name="Rectangle 83"/>
            <p:cNvSpPr>
              <a:spLocks noChangeArrowheads="1"/>
            </p:cNvSpPr>
            <p:nvPr/>
          </p:nvSpPr>
          <p:spPr bwMode="auto">
            <a:xfrm>
              <a:off x="4574" y="2185"/>
              <a:ext cx="73" cy="510"/>
            </a:xfrm>
            <a:prstGeom prst="rect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  <a:defRPr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9182" name="Line 86"/>
            <p:cNvSpPr>
              <a:spLocks noChangeShapeType="1"/>
            </p:cNvSpPr>
            <p:nvPr/>
          </p:nvSpPr>
          <p:spPr bwMode="auto">
            <a:xfrm>
              <a:off x="4092" y="2219"/>
              <a:ext cx="4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9183" name="Line 87"/>
            <p:cNvSpPr>
              <a:spLocks noChangeShapeType="1"/>
            </p:cNvSpPr>
            <p:nvPr/>
          </p:nvSpPr>
          <p:spPr bwMode="auto">
            <a:xfrm>
              <a:off x="4092" y="2368"/>
              <a:ext cx="4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9184" name="Line 88"/>
            <p:cNvSpPr>
              <a:spLocks noChangeShapeType="1"/>
            </p:cNvSpPr>
            <p:nvPr/>
          </p:nvSpPr>
          <p:spPr bwMode="auto">
            <a:xfrm>
              <a:off x="4092" y="2516"/>
              <a:ext cx="4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49185" name="Line 89"/>
            <p:cNvSpPr>
              <a:spLocks noChangeShapeType="1"/>
            </p:cNvSpPr>
            <p:nvPr/>
          </p:nvSpPr>
          <p:spPr bwMode="auto">
            <a:xfrm>
              <a:off x="4092" y="2665"/>
              <a:ext cx="4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49186" name="Object 9"/>
            <p:cNvGraphicFramePr>
              <a:graphicFrameLocks/>
            </p:cNvGraphicFramePr>
            <p:nvPr/>
          </p:nvGraphicFramePr>
          <p:xfrm>
            <a:off x="4210" y="1925"/>
            <a:ext cx="21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2" name="公式" r:id="rId12" imgW="171450" imgH="219075" progId="Equation.3">
                    <p:embed/>
                  </p:oleObj>
                </mc:Choice>
                <mc:Fallback>
                  <p:oleObj name="公式" r:id="rId12" imgW="171450" imgH="219075" progId="Equation.3">
                    <p:embed/>
                    <p:pic>
                      <p:nvPicPr>
                        <p:cNvPr id="0" name="Picture 14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0" y="1925"/>
                          <a:ext cx="21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22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0752587"/>
              </p:ext>
            </p:extLst>
          </p:nvPr>
        </p:nvGraphicFramePr>
        <p:xfrm>
          <a:off x="2027238" y="2906713"/>
          <a:ext cx="20669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423" name="公式" r:id="rId14" imgW="774360" imgH="241200" progId="Equation.3">
                  <p:embed/>
                </p:oleObj>
              </mc:Choice>
              <mc:Fallback>
                <p:oleObj name="公式" r:id="rId14" imgW="774360" imgH="241200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7238" y="2906713"/>
                        <a:ext cx="2066925" cy="5492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98" name="Text Box 46"/>
          <p:cNvSpPr txBox="1">
            <a:spLocks noChangeArrowheads="1"/>
          </p:cNvSpPr>
          <p:nvPr/>
        </p:nvSpPr>
        <p:spPr bwMode="auto">
          <a:xfrm>
            <a:off x="-128588" y="5281613"/>
            <a:ext cx="1588" cy="1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</a:endParaRPr>
          </a:p>
        </p:txBody>
      </p:sp>
      <p:grpSp>
        <p:nvGrpSpPr>
          <p:cNvPr id="49249" name="Group 97"/>
          <p:cNvGrpSpPr>
            <a:grpSpLocks/>
          </p:cNvGrpSpPr>
          <p:nvPr/>
        </p:nvGrpSpPr>
        <p:grpSpPr bwMode="auto">
          <a:xfrm>
            <a:off x="971550" y="4941888"/>
            <a:ext cx="6407150" cy="857250"/>
            <a:chOff x="340" y="3521"/>
            <a:chExt cx="4036" cy="540"/>
          </a:xfrm>
        </p:grpSpPr>
        <p:sp>
          <p:nvSpPr>
            <p:cNvPr id="49201" name="AutoShape 174"/>
            <p:cNvSpPr>
              <a:spLocks noChangeArrowheads="1"/>
            </p:cNvSpPr>
            <p:nvPr/>
          </p:nvSpPr>
          <p:spPr bwMode="gray">
            <a:xfrm>
              <a:off x="340" y="3521"/>
              <a:ext cx="4036" cy="540"/>
            </a:xfrm>
            <a:prstGeom prst="roundRect">
              <a:avLst>
                <a:gd name="adj" fmla="val 17509"/>
              </a:avLst>
            </a:pr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9202" name="AutoShape 175"/>
            <p:cNvSpPr>
              <a:spLocks noChangeArrowheads="1"/>
            </p:cNvSpPr>
            <p:nvPr/>
          </p:nvSpPr>
          <p:spPr bwMode="gray">
            <a:xfrm>
              <a:off x="352" y="3521"/>
              <a:ext cx="4001" cy="529"/>
            </a:xfrm>
            <a:prstGeom prst="roundRect">
              <a:avLst>
                <a:gd name="adj" fmla="val 16667"/>
              </a:avLst>
            </a:prstGeom>
            <a:solidFill>
              <a:srgbClr val="FFB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9203" name="AutoShape 176"/>
            <p:cNvSpPr>
              <a:spLocks noChangeArrowheads="1"/>
            </p:cNvSpPr>
            <p:nvPr/>
          </p:nvSpPr>
          <p:spPr bwMode="gray">
            <a:xfrm>
              <a:off x="435" y="3927"/>
              <a:ext cx="3875" cy="13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B84F"/>
                </a:gs>
                <a:gs pos="100000">
                  <a:srgbClr val="FFD89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49204" name="AutoShape 177"/>
            <p:cNvSpPr>
              <a:spLocks noChangeArrowheads="1"/>
            </p:cNvSpPr>
            <p:nvPr/>
          </p:nvSpPr>
          <p:spPr bwMode="gray">
            <a:xfrm>
              <a:off x="435" y="3521"/>
              <a:ext cx="3875" cy="13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FFE2B7"/>
                </a:gs>
                <a:gs pos="100000">
                  <a:srgbClr val="FFB84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graphicFrame>
          <p:nvGraphicFramePr>
            <p:cNvPr id="80899" name="Object 2"/>
            <p:cNvGraphicFramePr>
              <a:graphicFrameLocks noChangeAspect="1"/>
            </p:cNvGraphicFramePr>
            <p:nvPr/>
          </p:nvGraphicFramePr>
          <p:xfrm>
            <a:off x="457" y="3529"/>
            <a:ext cx="3811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24" name="公式" r:id="rId16" imgW="2543175" imgH="409575" progId="Equation.3">
                    <p:embed/>
                  </p:oleObj>
                </mc:Choice>
                <mc:Fallback>
                  <p:oleObj name="公式" r:id="rId16" imgW="2543175" imgH="409575" progId="Equation.3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" y="3529"/>
                          <a:ext cx="3811" cy="5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BD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25400">
                              <a:solidFill>
                                <a:srgbClr val="008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611188" y="4340225"/>
            <a:ext cx="426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麦克斯韦将安培环路定理推广</a:t>
            </a: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: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3924300" y="5949950"/>
            <a:ext cx="360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en-US" altLang="zh-CN">
                <a:solidFill>
                  <a:srgbClr val="0000FF"/>
                </a:solidFill>
                <a:ea typeface="华文楷体" panose="02010600040101010101" pitchFamily="2" charset="-122"/>
              </a:rPr>
              <a:t>— </a:t>
            </a: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全电流安培环路定理</a:t>
            </a:r>
            <a:endParaRPr kumimoji="1" lang="en-US" altLang="zh-CN">
              <a:solidFill>
                <a:srgbClr val="0000FF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115" grpId="0" autoUpdateAnimBg="0"/>
      <p:bldP spid="45117" grpId="0" autoUpdateAnimBg="0"/>
      <p:bldP spid="45120" grpId="0" autoUpdateAnimBg="0"/>
      <p:bldP spid="45121" grpId="0" autoUpdateAnimBg="0"/>
      <p:bldP spid="80900" grpId="0" autoUpdateAnimBg="0"/>
      <p:bldP spid="8090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395288" y="844550"/>
            <a:ext cx="2738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若传导电流为零</a:t>
            </a:r>
          </a:p>
        </p:txBody>
      </p:sp>
      <p:graphicFrame>
        <p:nvGraphicFramePr>
          <p:cNvPr id="8090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578452"/>
              </p:ext>
            </p:extLst>
          </p:nvPr>
        </p:nvGraphicFramePr>
        <p:xfrm>
          <a:off x="900113" y="1420813"/>
          <a:ext cx="2935287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5" name="公式" r:id="rId4" imgW="1320227" imgH="444307" progId="Equation.3">
                  <p:embed/>
                </p:oleObj>
              </mc:Choice>
              <mc:Fallback>
                <p:oleObj name="公式" r:id="rId4" imgW="1320227" imgH="444307" progId="Equation.3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420813"/>
                        <a:ext cx="2935287" cy="874712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254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833558"/>
              </p:ext>
            </p:extLst>
          </p:nvPr>
        </p:nvGraphicFramePr>
        <p:xfrm>
          <a:off x="5148263" y="1420813"/>
          <a:ext cx="3016250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6" name="公式" r:id="rId6" imgW="1400175" imgH="447675" progId="Equation.3">
                  <p:embed/>
                </p:oleObj>
              </mc:Choice>
              <mc:Fallback>
                <p:oleObj name="公式" r:id="rId6" imgW="1400175" imgH="447675" progId="Equation.3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420813"/>
                        <a:ext cx="3016250" cy="931862"/>
                      </a:xfrm>
                      <a:prstGeom prst="rect">
                        <a:avLst/>
                      </a:prstGeom>
                      <a:solidFill>
                        <a:srgbClr val="FFFFBD"/>
                      </a:solidFill>
                      <a:ln w="25400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4067175" y="1636713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对比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468313" y="4445000"/>
            <a:ext cx="8229600" cy="867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小结：</a:t>
            </a:r>
          </a:p>
          <a:p>
            <a:pPr defTabSz="914400" hangingPunct="1">
              <a:lnSpc>
                <a:spcPct val="5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① 变化的磁场激发有旋电场，变化的电场激发有旋磁场。</a:t>
            </a:r>
          </a:p>
        </p:txBody>
      </p:sp>
      <p:sp>
        <p:nvSpPr>
          <p:cNvPr id="80910" name="Rectangle 14"/>
          <p:cNvSpPr>
            <a:spLocks noChangeArrowheads="1"/>
          </p:cNvSpPr>
          <p:nvPr/>
        </p:nvSpPr>
        <p:spPr bwMode="auto">
          <a:xfrm>
            <a:off x="971550" y="339725"/>
            <a:ext cx="721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>
                <a:solidFill>
                  <a:srgbClr val="0000FF"/>
                </a:solidFill>
                <a:ea typeface="华文楷体" panose="02010600040101010101" pitchFamily="2" charset="-122"/>
              </a:rPr>
              <a:t>位移电流假设的实质：变化的电场激发有旋磁场。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508625" y="2644775"/>
            <a:ext cx="2757488" cy="1600200"/>
            <a:chOff x="3168" y="1440"/>
            <a:chExt cx="1890" cy="1085"/>
          </a:xfrm>
        </p:grpSpPr>
        <p:graphicFrame>
          <p:nvGraphicFramePr>
            <p:cNvPr id="51219" name="Object 7"/>
            <p:cNvGraphicFramePr>
              <a:graphicFrameLocks noChangeAspect="1"/>
            </p:cNvGraphicFramePr>
            <p:nvPr/>
          </p:nvGraphicFramePr>
          <p:xfrm>
            <a:off x="3979" y="2256"/>
            <a:ext cx="21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7" name="公式" r:id="rId8" imgW="247650" imgH="228600" progId="Equation.3">
                    <p:embed/>
                  </p:oleObj>
                </mc:Choice>
                <mc:Fallback>
                  <p:oleObj name="公式" r:id="rId8" imgW="247650" imgH="228600" progId="Equation.3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9" y="2256"/>
                          <a:ext cx="218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20" name="Object 8"/>
            <p:cNvGraphicFramePr>
              <a:graphicFrameLocks noChangeAspect="1"/>
            </p:cNvGraphicFramePr>
            <p:nvPr/>
          </p:nvGraphicFramePr>
          <p:xfrm>
            <a:off x="4696" y="1536"/>
            <a:ext cx="362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8" name="公式" r:id="rId10" imgW="247650" imgH="409575" progId="Equation.3">
                    <p:embed/>
                  </p:oleObj>
                </mc:Choice>
                <mc:Fallback>
                  <p:oleObj name="公式" r:id="rId10" imgW="247650" imgH="409575" progId="Equation.3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6" y="1536"/>
                          <a:ext cx="362" cy="4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21" name="Line 18"/>
            <p:cNvSpPr>
              <a:spLocks noChangeShapeType="1"/>
            </p:cNvSpPr>
            <p:nvPr/>
          </p:nvSpPr>
          <p:spPr bwMode="auto">
            <a:xfrm rot="3786010" flipH="1" flipV="1">
              <a:off x="4468" y="1496"/>
              <a:ext cx="0" cy="4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1222" name="Line 19"/>
            <p:cNvSpPr>
              <a:spLocks noChangeShapeType="1"/>
            </p:cNvSpPr>
            <p:nvPr/>
          </p:nvSpPr>
          <p:spPr bwMode="auto">
            <a:xfrm rot="2645663" flipV="1">
              <a:off x="4621" y="1694"/>
              <a:ext cx="24" cy="7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1223" name="Line 20"/>
            <p:cNvSpPr>
              <a:spLocks noChangeShapeType="1"/>
            </p:cNvSpPr>
            <p:nvPr/>
          </p:nvSpPr>
          <p:spPr bwMode="auto">
            <a:xfrm rot="-2645663" flipH="1" flipV="1">
              <a:off x="3168" y="1714"/>
              <a:ext cx="24" cy="7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1224" name="Line 21"/>
            <p:cNvSpPr>
              <a:spLocks noChangeShapeType="1"/>
            </p:cNvSpPr>
            <p:nvPr/>
          </p:nvSpPr>
          <p:spPr bwMode="auto">
            <a:xfrm flipV="1">
              <a:off x="3952" y="1440"/>
              <a:ext cx="0" cy="97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1225" name="Arc 22"/>
            <p:cNvSpPr>
              <a:spLocks/>
            </p:cNvSpPr>
            <p:nvPr/>
          </p:nvSpPr>
          <p:spPr bwMode="auto">
            <a:xfrm>
              <a:off x="3211" y="1770"/>
              <a:ext cx="176" cy="648"/>
            </a:xfrm>
            <a:custGeom>
              <a:avLst/>
              <a:gdLst>
                <a:gd name="T0" fmla="*/ 0 w 21570"/>
                <a:gd name="T1" fmla="*/ 0 h 21431"/>
                <a:gd name="T2" fmla="*/ 0 w 21570"/>
                <a:gd name="T3" fmla="*/ 1 h 21431"/>
                <a:gd name="T4" fmla="*/ 0 w 21570"/>
                <a:gd name="T5" fmla="*/ 1 h 21431"/>
                <a:gd name="T6" fmla="*/ 0 60000 65536"/>
                <a:gd name="T7" fmla="*/ 0 60000 65536"/>
                <a:gd name="T8" fmla="*/ 0 60000 65536"/>
                <a:gd name="T9" fmla="*/ 0 w 21570"/>
                <a:gd name="T10" fmla="*/ 0 h 21431"/>
                <a:gd name="T11" fmla="*/ 21570 w 21570"/>
                <a:gd name="T12" fmla="*/ 21431 h 214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70" h="21431" fill="none" extrusionOk="0">
                  <a:moveTo>
                    <a:pt x="2700" y="0"/>
                  </a:moveTo>
                  <a:cubicBezTo>
                    <a:pt x="13071" y="1307"/>
                    <a:pt x="21017" y="9852"/>
                    <a:pt x="21569" y="20290"/>
                  </a:cubicBezTo>
                </a:path>
                <a:path w="21570" h="21431" stroke="0" extrusionOk="0">
                  <a:moveTo>
                    <a:pt x="2700" y="0"/>
                  </a:moveTo>
                  <a:cubicBezTo>
                    <a:pt x="13071" y="1307"/>
                    <a:pt x="21017" y="9852"/>
                    <a:pt x="21569" y="20290"/>
                  </a:cubicBezTo>
                  <a:lnTo>
                    <a:pt x="0" y="21431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51226" name="Arc 23"/>
            <p:cNvSpPr>
              <a:spLocks/>
            </p:cNvSpPr>
            <p:nvPr/>
          </p:nvSpPr>
          <p:spPr bwMode="auto">
            <a:xfrm>
              <a:off x="3454" y="1579"/>
              <a:ext cx="234" cy="84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51227" name="Arc 24"/>
            <p:cNvSpPr>
              <a:spLocks/>
            </p:cNvSpPr>
            <p:nvPr/>
          </p:nvSpPr>
          <p:spPr bwMode="auto">
            <a:xfrm flipH="1">
              <a:off x="4198" y="1561"/>
              <a:ext cx="236" cy="83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51228" name="Arc 25"/>
            <p:cNvSpPr>
              <a:spLocks/>
            </p:cNvSpPr>
            <p:nvPr/>
          </p:nvSpPr>
          <p:spPr bwMode="auto">
            <a:xfrm flipH="1">
              <a:off x="4445" y="1765"/>
              <a:ext cx="175" cy="653"/>
            </a:xfrm>
            <a:custGeom>
              <a:avLst/>
              <a:gdLst>
                <a:gd name="T0" fmla="*/ 0 w 21570"/>
                <a:gd name="T1" fmla="*/ 0 h 21600"/>
                <a:gd name="T2" fmla="*/ 0 w 21570"/>
                <a:gd name="T3" fmla="*/ 1 h 21600"/>
                <a:gd name="T4" fmla="*/ 0 w 2157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570"/>
                <a:gd name="T10" fmla="*/ 0 h 21600"/>
                <a:gd name="T11" fmla="*/ 21570 w 215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70" h="21600" fill="none" extrusionOk="0">
                  <a:moveTo>
                    <a:pt x="-1" y="0"/>
                  </a:moveTo>
                  <a:cubicBezTo>
                    <a:pt x="11485" y="0"/>
                    <a:pt x="20963" y="8989"/>
                    <a:pt x="21569" y="20459"/>
                  </a:cubicBezTo>
                </a:path>
                <a:path w="21570" h="21600" stroke="0" extrusionOk="0">
                  <a:moveTo>
                    <a:pt x="-1" y="0"/>
                  </a:moveTo>
                  <a:cubicBezTo>
                    <a:pt x="11485" y="0"/>
                    <a:pt x="20963" y="8989"/>
                    <a:pt x="21569" y="2045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51229" name="Oval 26"/>
            <p:cNvSpPr>
              <a:spLocks noChangeArrowheads="1"/>
            </p:cNvSpPr>
            <p:nvPr/>
          </p:nvSpPr>
          <p:spPr bwMode="auto">
            <a:xfrm>
              <a:off x="3220" y="1890"/>
              <a:ext cx="1484" cy="345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51230" name="Oval 27"/>
            <p:cNvSpPr>
              <a:spLocks noChangeArrowheads="1"/>
            </p:cNvSpPr>
            <p:nvPr/>
          </p:nvSpPr>
          <p:spPr bwMode="auto">
            <a:xfrm>
              <a:off x="3550" y="1977"/>
              <a:ext cx="824" cy="172"/>
            </a:xfrm>
            <a:prstGeom prst="ellips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51231" name="Line 28"/>
            <p:cNvSpPr>
              <a:spLocks noChangeShapeType="1"/>
            </p:cNvSpPr>
            <p:nvPr/>
          </p:nvSpPr>
          <p:spPr bwMode="auto">
            <a:xfrm rot="10800000">
              <a:off x="3801" y="2145"/>
              <a:ext cx="129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1232" name="Line 29"/>
            <p:cNvSpPr>
              <a:spLocks noChangeShapeType="1"/>
            </p:cNvSpPr>
            <p:nvPr/>
          </p:nvSpPr>
          <p:spPr bwMode="auto">
            <a:xfrm rot="10800000">
              <a:off x="3759" y="2223"/>
              <a:ext cx="129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1233" name="Line 30"/>
            <p:cNvSpPr>
              <a:spLocks noChangeShapeType="1"/>
            </p:cNvSpPr>
            <p:nvPr/>
          </p:nvSpPr>
          <p:spPr bwMode="auto">
            <a:xfrm flipH="1" flipV="1">
              <a:off x="3424" y="1558"/>
              <a:ext cx="85" cy="3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</p:grp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1258888" y="2716213"/>
            <a:ext cx="2681287" cy="1600200"/>
            <a:chOff x="912" y="1488"/>
            <a:chExt cx="1882" cy="1030"/>
          </a:xfrm>
        </p:grpSpPr>
        <p:sp>
          <p:nvSpPr>
            <p:cNvPr id="51235" name="Line 32"/>
            <p:cNvSpPr>
              <a:spLocks noChangeShapeType="1"/>
            </p:cNvSpPr>
            <p:nvPr/>
          </p:nvSpPr>
          <p:spPr bwMode="auto">
            <a:xfrm rot="3786010" flipH="1" flipV="1">
              <a:off x="2212" y="1538"/>
              <a:ext cx="0" cy="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1236" name="Line 33"/>
            <p:cNvSpPr>
              <a:spLocks noChangeShapeType="1"/>
            </p:cNvSpPr>
            <p:nvPr/>
          </p:nvSpPr>
          <p:spPr bwMode="auto">
            <a:xfrm rot="2645663" flipV="1">
              <a:off x="2365" y="1725"/>
              <a:ext cx="24" cy="6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1237" name="Line 34"/>
            <p:cNvSpPr>
              <a:spLocks noChangeShapeType="1"/>
            </p:cNvSpPr>
            <p:nvPr/>
          </p:nvSpPr>
          <p:spPr bwMode="auto">
            <a:xfrm rot="-2645663" flipH="1" flipV="1">
              <a:off x="912" y="1744"/>
              <a:ext cx="24" cy="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1238" name="Line 35"/>
            <p:cNvSpPr>
              <a:spLocks noChangeShapeType="1"/>
            </p:cNvSpPr>
            <p:nvPr/>
          </p:nvSpPr>
          <p:spPr bwMode="auto">
            <a:xfrm flipV="1">
              <a:off x="1696" y="1488"/>
              <a:ext cx="0" cy="9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1239" name="Arc 36"/>
            <p:cNvSpPr>
              <a:spLocks/>
            </p:cNvSpPr>
            <p:nvPr/>
          </p:nvSpPr>
          <p:spPr bwMode="auto">
            <a:xfrm>
              <a:off x="955" y="1795"/>
              <a:ext cx="176" cy="604"/>
            </a:xfrm>
            <a:custGeom>
              <a:avLst/>
              <a:gdLst>
                <a:gd name="T0" fmla="*/ 0 w 21570"/>
                <a:gd name="T1" fmla="*/ 0 h 21431"/>
                <a:gd name="T2" fmla="*/ 0 w 21570"/>
                <a:gd name="T3" fmla="*/ 0 h 21431"/>
                <a:gd name="T4" fmla="*/ 0 w 21570"/>
                <a:gd name="T5" fmla="*/ 0 h 21431"/>
                <a:gd name="T6" fmla="*/ 0 60000 65536"/>
                <a:gd name="T7" fmla="*/ 0 60000 65536"/>
                <a:gd name="T8" fmla="*/ 0 60000 65536"/>
                <a:gd name="T9" fmla="*/ 0 w 21570"/>
                <a:gd name="T10" fmla="*/ 0 h 21431"/>
                <a:gd name="T11" fmla="*/ 21570 w 21570"/>
                <a:gd name="T12" fmla="*/ 21431 h 214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70" h="21431" fill="none" extrusionOk="0">
                  <a:moveTo>
                    <a:pt x="2700" y="0"/>
                  </a:moveTo>
                  <a:cubicBezTo>
                    <a:pt x="13071" y="1307"/>
                    <a:pt x="21017" y="9852"/>
                    <a:pt x="21569" y="20290"/>
                  </a:cubicBezTo>
                </a:path>
                <a:path w="21570" h="21431" stroke="0" extrusionOk="0">
                  <a:moveTo>
                    <a:pt x="2700" y="0"/>
                  </a:moveTo>
                  <a:cubicBezTo>
                    <a:pt x="13071" y="1307"/>
                    <a:pt x="21017" y="9852"/>
                    <a:pt x="21569" y="20290"/>
                  </a:cubicBezTo>
                  <a:lnTo>
                    <a:pt x="0" y="21431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51240" name="Arc 37"/>
            <p:cNvSpPr>
              <a:spLocks/>
            </p:cNvSpPr>
            <p:nvPr/>
          </p:nvSpPr>
          <p:spPr bwMode="auto">
            <a:xfrm>
              <a:off x="1198" y="1618"/>
              <a:ext cx="234" cy="78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1 h 21600"/>
                <a:gd name="T4" fmla="*/ 0 w 21600"/>
                <a:gd name="T5" fmla="*/ 1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51241" name="Arc 38"/>
            <p:cNvSpPr>
              <a:spLocks/>
            </p:cNvSpPr>
            <p:nvPr/>
          </p:nvSpPr>
          <p:spPr bwMode="auto">
            <a:xfrm flipH="1">
              <a:off x="1942" y="1606"/>
              <a:ext cx="236" cy="777"/>
            </a:xfrm>
            <a:custGeom>
              <a:avLst/>
              <a:gdLst>
                <a:gd name="T0" fmla="*/ 0 w 21600"/>
                <a:gd name="T1" fmla="*/ 0 h 21434"/>
                <a:gd name="T2" fmla="*/ 0 w 21600"/>
                <a:gd name="T3" fmla="*/ 1 h 21434"/>
                <a:gd name="T4" fmla="*/ 0 w 21600"/>
                <a:gd name="T5" fmla="*/ 1 h 21434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434"/>
                <a:gd name="T11" fmla="*/ 21600 w 21600"/>
                <a:gd name="T12" fmla="*/ 21434 h 214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434" fill="none" extrusionOk="0">
                  <a:moveTo>
                    <a:pt x="2672" y="-1"/>
                  </a:moveTo>
                  <a:cubicBezTo>
                    <a:pt x="13484" y="1347"/>
                    <a:pt x="21600" y="10537"/>
                    <a:pt x="21600" y="21434"/>
                  </a:cubicBezTo>
                </a:path>
                <a:path w="21600" h="21434" stroke="0" extrusionOk="0">
                  <a:moveTo>
                    <a:pt x="2672" y="-1"/>
                  </a:moveTo>
                  <a:cubicBezTo>
                    <a:pt x="13484" y="1347"/>
                    <a:pt x="21600" y="10537"/>
                    <a:pt x="21600" y="21434"/>
                  </a:cubicBezTo>
                  <a:lnTo>
                    <a:pt x="0" y="21434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51242" name="Arc 39"/>
            <p:cNvSpPr>
              <a:spLocks/>
            </p:cNvSpPr>
            <p:nvPr/>
          </p:nvSpPr>
          <p:spPr bwMode="auto">
            <a:xfrm flipH="1">
              <a:off x="2189" y="1791"/>
              <a:ext cx="175" cy="608"/>
            </a:xfrm>
            <a:custGeom>
              <a:avLst/>
              <a:gdLst>
                <a:gd name="T0" fmla="*/ 0 w 21570"/>
                <a:gd name="T1" fmla="*/ 0 h 21600"/>
                <a:gd name="T2" fmla="*/ 0 w 21570"/>
                <a:gd name="T3" fmla="*/ 0 h 21600"/>
                <a:gd name="T4" fmla="*/ 0 w 2157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70"/>
                <a:gd name="T10" fmla="*/ 0 h 21600"/>
                <a:gd name="T11" fmla="*/ 21570 w 215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70" h="21600" fill="none" extrusionOk="0">
                  <a:moveTo>
                    <a:pt x="-1" y="0"/>
                  </a:moveTo>
                  <a:cubicBezTo>
                    <a:pt x="11485" y="0"/>
                    <a:pt x="20963" y="8989"/>
                    <a:pt x="21569" y="20459"/>
                  </a:cubicBezTo>
                </a:path>
                <a:path w="21570" h="21600" stroke="0" extrusionOk="0">
                  <a:moveTo>
                    <a:pt x="-1" y="0"/>
                  </a:moveTo>
                  <a:cubicBezTo>
                    <a:pt x="11485" y="0"/>
                    <a:pt x="20963" y="8989"/>
                    <a:pt x="21569" y="20459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1243" name="Object 5"/>
            <p:cNvGraphicFramePr>
              <a:graphicFrameLocks noChangeAspect="1"/>
            </p:cNvGraphicFramePr>
            <p:nvPr/>
          </p:nvGraphicFramePr>
          <p:xfrm>
            <a:off x="2391" y="1536"/>
            <a:ext cx="40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99" name="公式" r:id="rId12" imgW="257175" imgH="409575" progId="Equation.3">
                    <p:embed/>
                  </p:oleObj>
                </mc:Choice>
                <mc:Fallback>
                  <p:oleObj name="公式" r:id="rId12" imgW="257175" imgH="409575" progId="Equation.3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1" y="1536"/>
                          <a:ext cx="40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44" name="Oval 41"/>
            <p:cNvSpPr>
              <a:spLocks noChangeArrowheads="1"/>
            </p:cNvSpPr>
            <p:nvPr/>
          </p:nvSpPr>
          <p:spPr bwMode="auto">
            <a:xfrm>
              <a:off x="964" y="1908"/>
              <a:ext cx="1484" cy="321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51245" name="Oval 42"/>
            <p:cNvSpPr>
              <a:spLocks noChangeArrowheads="1"/>
            </p:cNvSpPr>
            <p:nvPr/>
          </p:nvSpPr>
          <p:spPr bwMode="auto">
            <a:xfrm>
              <a:off x="1294" y="1988"/>
              <a:ext cx="824" cy="160"/>
            </a:xfrm>
            <a:prstGeom prst="ellips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1246" name="Object 6"/>
            <p:cNvGraphicFramePr>
              <a:graphicFrameLocks noChangeAspect="1"/>
            </p:cNvGraphicFramePr>
            <p:nvPr/>
          </p:nvGraphicFramePr>
          <p:xfrm>
            <a:off x="1452" y="2272"/>
            <a:ext cx="23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00" name="公式" r:id="rId14" imgW="180975" imgH="180975" progId="Equation.3">
                    <p:embed/>
                  </p:oleObj>
                </mc:Choice>
                <mc:Fallback>
                  <p:oleObj name="公式" r:id="rId14" imgW="180975" imgH="180975" progId="Equation.3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2" y="2272"/>
                          <a:ext cx="236" cy="2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762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47" name="Line 44"/>
            <p:cNvSpPr>
              <a:spLocks noChangeShapeType="1"/>
            </p:cNvSpPr>
            <p:nvPr/>
          </p:nvSpPr>
          <p:spPr bwMode="auto">
            <a:xfrm>
              <a:off x="1545" y="2144"/>
              <a:ext cx="129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1248" name="Line 45"/>
            <p:cNvSpPr>
              <a:spLocks noChangeShapeType="1"/>
            </p:cNvSpPr>
            <p:nvPr/>
          </p:nvSpPr>
          <p:spPr bwMode="auto">
            <a:xfrm>
              <a:off x="1503" y="2217"/>
              <a:ext cx="129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1249" name="Line 46"/>
            <p:cNvSpPr>
              <a:spLocks noChangeShapeType="1"/>
            </p:cNvSpPr>
            <p:nvPr/>
          </p:nvSpPr>
          <p:spPr bwMode="auto">
            <a:xfrm flipH="1" flipV="1">
              <a:off x="1168" y="1598"/>
              <a:ext cx="85" cy="3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</p:grpSp>
      <p:sp>
        <p:nvSpPr>
          <p:cNvPr id="80943" name="Rectangle 47"/>
          <p:cNvSpPr>
            <a:spLocks noChangeArrowheads="1"/>
          </p:cNvSpPr>
          <p:nvPr/>
        </p:nvSpPr>
        <p:spPr bwMode="auto">
          <a:xfrm>
            <a:off x="539750" y="5380038"/>
            <a:ext cx="7239000" cy="922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>
                <a:solidFill>
                  <a:schemeClr val="tx1"/>
                </a:solidFill>
                <a:ea typeface="华文楷体" panose="02010600040101010101" pitchFamily="2" charset="-122"/>
              </a:rPr>
              <a:t>② </a:t>
            </a: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磁场增加时，激发的电场是左旋场。</a:t>
            </a:r>
          </a:p>
          <a:p>
            <a:pPr defTabSz="914400" hangingPunct="1"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>
                <a:solidFill>
                  <a:schemeClr val="tx1"/>
                </a:solidFill>
                <a:ea typeface="华文楷体" panose="02010600040101010101" pitchFamily="2" charset="-122"/>
              </a:rPr>
              <a:t>     电场增加时，激发的磁场是右旋场。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0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0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3" grpId="0" autoUpdateAnimBg="0"/>
      <p:bldP spid="80908" grpId="0" autoUpdateAnimBg="0"/>
      <p:bldP spid="80909" grpId="0" autoUpdateAnimBg="0"/>
      <p:bldP spid="80910" grpId="0" autoUpdateAnimBg="0"/>
      <p:bldP spid="80943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</a:endParaRPr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15900" y="147638"/>
            <a:ext cx="874871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r>
              <a:rPr kumimoji="1" lang="zh-CN" altLang="en-US" dirty="0">
                <a:solidFill>
                  <a:srgbClr val="0000FF"/>
                </a:solidFill>
                <a:ea typeface="华文楷体" panose="02010600040101010101" pitchFamily="2" charset="-122"/>
              </a:rPr>
              <a:t>        例题</a:t>
            </a:r>
            <a:r>
              <a:rPr kumimoji="1" lang="en-US" altLang="zh-CN" dirty="0">
                <a:solidFill>
                  <a:srgbClr val="0000FF"/>
                </a:solidFill>
                <a:ea typeface="华文楷体" panose="02010600040101010101" pitchFamily="2" charset="-122"/>
              </a:rPr>
              <a:t>1   </a:t>
            </a: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圆形平行板电容器，极板半径为</a:t>
            </a:r>
            <a:r>
              <a:rPr kumimoji="1" lang="en-US" altLang="zh-CN" i="1" dirty="0">
                <a:solidFill>
                  <a:schemeClr val="tx1"/>
                </a:solidFill>
                <a:ea typeface="华文楷体" panose="02010600040101010101" pitchFamily="2" charset="-122"/>
              </a:rPr>
              <a:t>R</a:t>
            </a: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，沿极板轴线的长直导线通有交变电流，设电荷在极板上均匀分布</a:t>
            </a:r>
            <a:r>
              <a:rPr kumimoji="1" lang="en-US" altLang="zh-CN" i="1" dirty="0">
                <a:solidFill>
                  <a:schemeClr val="tx1"/>
                </a:solidFill>
                <a:ea typeface="华文楷体" panose="02010600040101010101" pitchFamily="2" charset="-122"/>
              </a:rPr>
              <a:t>σ=σ</a:t>
            </a:r>
            <a:r>
              <a:rPr kumimoji="1" lang="en-US" altLang="zh-CN" i="1" baseline="-25000" dirty="0">
                <a:solidFill>
                  <a:schemeClr val="tx1"/>
                </a:solidFill>
                <a:ea typeface="华文楷体" panose="02010600040101010101" pitchFamily="2" charset="-122"/>
              </a:rPr>
              <a:t>0 </a:t>
            </a:r>
            <a:r>
              <a:rPr kumimoji="1" lang="en-US" altLang="zh-CN" dirty="0" err="1">
                <a:solidFill>
                  <a:schemeClr val="tx1"/>
                </a:solidFill>
                <a:ea typeface="华文楷体" panose="02010600040101010101" pitchFamily="2" charset="-122"/>
              </a:rPr>
              <a:t>sin</a:t>
            </a:r>
            <a:r>
              <a:rPr kumimoji="1" lang="en-US" altLang="zh-CN" i="1" dirty="0" err="1">
                <a:solidFill>
                  <a:schemeClr val="tx1"/>
                </a:solidFill>
                <a:ea typeface="华文楷体" panose="02010600040101010101" pitchFamily="2" charset="-122"/>
              </a:rPr>
              <a:t>ωt</a:t>
            </a: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，且忽略边缘效应，求：</a:t>
            </a:r>
            <a:r>
              <a:rPr kumimoji="1" lang="en-US" altLang="zh-CN" dirty="0">
                <a:solidFill>
                  <a:schemeClr val="tx1"/>
                </a:solidFill>
                <a:ea typeface="华文楷体" panose="02010600040101010101" pitchFamily="2" charset="-122"/>
              </a:rPr>
              <a:t>1</a:t>
            </a: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） 极板间的位移电流密度</a:t>
            </a:r>
            <a:r>
              <a:rPr kumimoji="1" lang="en-US" altLang="zh-CN" dirty="0">
                <a:solidFill>
                  <a:schemeClr val="tx1"/>
                </a:solidFill>
                <a:ea typeface="华文楷体" panose="02010600040101010101" pitchFamily="2" charset="-122"/>
              </a:rPr>
              <a:t>; 2</a:t>
            </a: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） </a:t>
            </a:r>
            <a:r>
              <a:rPr kumimoji="1" lang="en-US" altLang="zh-CN" i="1" dirty="0">
                <a:solidFill>
                  <a:schemeClr val="tx1"/>
                </a:solidFill>
                <a:ea typeface="华文楷体" panose="02010600040101010101" pitchFamily="2" charset="-122"/>
              </a:rPr>
              <a:t>a , p</a:t>
            </a:r>
            <a:r>
              <a:rPr kumimoji="1" lang="en-US" altLang="zh-CN" dirty="0">
                <a:solidFill>
                  <a:schemeClr val="tx1"/>
                </a:solidFill>
                <a:ea typeface="华文楷体" panose="02010600040101010101" pitchFamily="2" charset="-122"/>
              </a:rPr>
              <a:t>  </a:t>
            </a:r>
            <a:r>
              <a:rPr kumimoji="1" lang="zh-CN" altLang="en-US" dirty="0">
                <a:solidFill>
                  <a:schemeClr val="tx1"/>
                </a:solidFill>
                <a:ea typeface="华文楷体" panose="02010600040101010101" pitchFamily="2" charset="-122"/>
              </a:rPr>
              <a:t>点的磁感应强度大小 。</a:t>
            </a:r>
            <a:r>
              <a:rPr kumimoji="1" lang="en-US" altLang="zh-CN" dirty="0">
                <a:solidFill>
                  <a:schemeClr val="tx1"/>
                </a:solidFill>
                <a:ea typeface="华文楷体" panose="02010600040101010101" pitchFamily="2" charset="-122"/>
              </a:rPr>
              <a:t>( </a:t>
            </a:r>
            <a:r>
              <a:rPr kumimoji="1" lang="en-US" altLang="zh-CN" i="1" dirty="0">
                <a:solidFill>
                  <a:schemeClr val="tx1"/>
                </a:solidFill>
                <a:ea typeface="华文楷体" panose="02010600040101010101" pitchFamily="2" charset="-122"/>
              </a:rPr>
              <a:t>r &lt; R</a:t>
            </a:r>
            <a:r>
              <a:rPr kumimoji="1" lang="en-US" altLang="zh-CN" dirty="0">
                <a:solidFill>
                  <a:schemeClr val="tx1"/>
                </a:solidFill>
                <a:ea typeface="华文楷体" panose="02010600040101010101" pitchFamily="2" charset="-122"/>
              </a:rPr>
              <a:t> )</a:t>
            </a:r>
          </a:p>
        </p:txBody>
      </p:sp>
      <p:graphicFrame>
        <p:nvGraphicFramePr>
          <p:cNvPr id="6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6291885"/>
              </p:ext>
            </p:extLst>
          </p:nvPr>
        </p:nvGraphicFramePr>
        <p:xfrm>
          <a:off x="3035300" y="2309813"/>
          <a:ext cx="1217613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4" name="Equation" r:id="rId4" imgW="552450" imgH="171450" progId="Equation.3">
                  <p:embed/>
                </p:oleObj>
              </mc:Choice>
              <mc:Fallback>
                <p:oleObj name="Equation" r:id="rId4" imgW="552450" imgH="17145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5300" y="2309813"/>
                        <a:ext cx="1217613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0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323613"/>
              </p:ext>
            </p:extLst>
          </p:nvPr>
        </p:nvGraphicFramePr>
        <p:xfrm>
          <a:off x="1393825" y="2763838"/>
          <a:ext cx="3308350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5" name="公式" r:id="rId6" imgW="1536480" imgH="406080" progId="Equation.3">
                  <p:embed/>
                </p:oleObj>
              </mc:Choice>
              <mc:Fallback>
                <p:oleObj name="公式" r:id="rId6" imgW="1536480" imgH="40608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3825" y="2763838"/>
                        <a:ext cx="3308350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13980"/>
              </p:ext>
            </p:extLst>
          </p:nvPr>
        </p:nvGraphicFramePr>
        <p:xfrm>
          <a:off x="1143000" y="2116138"/>
          <a:ext cx="12906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6" name="Equation" r:id="rId8" imgW="571252" imgH="418918" progId="Equation.3">
                  <p:embed/>
                </p:oleObj>
              </mc:Choice>
              <mc:Fallback>
                <p:oleObj name="Equation" r:id="rId8" imgW="571252" imgH="418918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16138"/>
                        <a:ext cx="12906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440186"/>
              </p:ext>
            </p:extLst>
          </p:nvPr>
        </p:nvGraphicFramePr>
        <p:xfrm>
          <a:off x="660400" y="3559175"/>
          <a:ext cx="34036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7" name="公式" r:id="rId10" imgW="1726920" imgH="304560" progId="Equation.3">
                  <p:embed/>
                </p:oleObj>
              </mc:Choice>
              <mc:Fallback>
                <p:oleObj name="公式" r:id="rId10" imgW="1726920" imgH="30456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559175"/>
                        <a:ext cx="34036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870766"/>
              </p:ext>
            </p:extLst>
          </p:nvPr>
        </p:nvGraphicFramePr>
        <p:xfrm>
          <a:off x="4718050" y="3638550"/>
          <a:ext cx="1790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8" name="公式" r:id="rId12" imgW="888840" imgH="215640" progId="Equation.3">
                  <p:embed/>
                </p:oleObj>
              </mc:Choice>
              <mc:Fallback>
                <p:oleObj name="公式" r:id="rId12" imgW="888840" imgH="21564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8050" y="3638550"/>
                        <a:ext cx="1790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0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3691172"/>
              </p:ext>
            </p:extLst>
          </p:nvPr>
        </p:nvGraphicFramePr>
        <p:xfrm>
          <a:off x="1403350" y="4149725"/>
          <a:ext cx="57848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69" name="公式" r:id="rId14" imgW="2463480" imgH="406080" progId="Equation.3">
                  <p:embed/>
                </p:oleObj>
              </mc:Choice>
              <mc:Fallback>
                <p:oleObj name="公式" r:id="rId14" imgW="2463480" imgH="40608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149725"/>
                        <a:ext cx="57848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0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6589337"/>
              </p:ext>
            </p:extLst>
          </p:nvPr>
        </p:nvGraphicFramePr>
        <p:xfrm>
          <a:off x="1401763" y="5105400"/>
          <a:ext cx="35988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0" name="公式" r:id="rId16" imgW="1447560" imgH="241200" progId="Equation.3">
                  <p:embed/>
                </p:oleObj>
              </mc:Choice>
              <mc:Fallback>
                <p:oleObj name="公式" r:id="rId16" imgW="1447560" imgH="24120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5105400"/>
                        <a:ext cx="359886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670193"/>
              </p:ext>
            </p:extLst>
          </p:nvPr>
        </p:nvGraphicFramePr>
        <p:xfrm>
          <a:off x="2306638" y="5715000"/>
          <a:ext cx="420052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1" name="公式" r:id="rId18" imgW="1917360" imgH="419040" progId="Equation.3">
                  <p:embed/>
                </p:oleObj>
              </mc:Choice>
              <mc:Fallback>
                <p:oleObj name="公式" r:id="rId18" imgW="1917360" imgH="419040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5715000"/>
                        <a:ext cx="4200525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86" name="Oval 50"/>
          <p:cNvSpPr>
            <a:spLocks noChangeArrowheads="1"/>
          </p:cNvSpPr>
          <p:nvPr/>
        </p:nvSpPr>
        <p:spPr bwMode="auto">
          <a:xfrm>
            <a:off x="5724525" y="1989138"/>
            <a:ext cx="304800" cy="914400"/>
          </a:xfrm>
          <a:prstGeom prst="ellipse">
            <a:avLst/>
          </a:prstGeom>
          <a:noFill/>
          <a:ln w="22225">
            <a:solidFill>
              <a:srgbClr val="FF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1pPr>
            <a:lvl2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2pPr>
            <a:lvl3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3pPr>
            <a:lvl4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4pPr>
            <a:lvl5pPr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defTabSz="914400" hangingPunct="1">
              <a:lnSpc>
                <a:spcPct val="100000"/>
              </a:lnSpc>
              <a:buClrTx/>
              <a:buSzTx/>
              <a:buFontTx/>
              <a:buNone/>
            </a:pPr>
            <a:endParaRPr kumimoji="1" lang="zh-CN" altLang="en-US">
              <a:solidFill>
                <a:schemeClr val="tx1"/>
              </a:solidFill>
              <a:ea typeface="华文楷体" panose="02010600040101010101" pitchFamily="2" charset="-122"/>
            </a:endParaRPr>
          </a:p>
        </p:txBody>
      </p:sp>
      <p:graphicFrame>
        <p:nvGraphicFramePr>
          <p:cNvPr id="656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2892509"/>
              </p:ext>
            </p:extLst>
          </p:nvPr>
        </p:nvGraphicFramePr>
        <p:xfrm>
          <a:off x="5275263" y="4876800"/>
          <a:ext cx="286067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72" name="公式" r:id="rId20" imgW="1231560" imgH="419040" progId="Equation.3">
                  <p:embed/>
                </p:oleObj>
              </mc:Choice>
              <mc:Fallback>
                <p:oleObj name="公式" r:id="rId20" imgW="1231560" imgH="419040" progId="Equation.3">
                  <p:embed/>
                  <p:pic>
                    <p:nvPicPr>
                      <p:cNvPr id="0" name="Picture 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5263" y="4876800"/>
                        <a:ext cx="2860675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5410200" y="1524000"/>
            <a:ext cx="3352800" cy="1785938"/>
            <a:chOff x="3408" y="960"/>
            <a:chExt cx="2112" cy="1125"/>
          </a:xfrm>
        </p:grpSpPr>
        <p:sp>
          <p:nvSpPr>
            <p:cNvPr id="53263" name="Oval 4"/>
            <p:cNvSpPr>
              <a:spLocks noChangeArrowheads="1"/>
            </p:cNvSpPr>
            <p:nvPr/>
          </p:nvSpPr>
          <p:spPr bwMode="auto">
            <a:xfrm>
              <a:off x="3829" y="960"/>
              <a:ext cx="395" cy="1104"/>
            </a:xfrm>
            <a:prstGeom prst="ellipse">
              <a:avLst/>
            </a:prstGeom>
            <a:solidFill>
              <a:srgbClr val="0000FF"/>
            </a:solidFill>
            <a:ln w="9525">
              <a:round/>
              <a:headEnd/>
              <a:tailEnd/>
            </a:ln>
            <a:scene3d>
              <a:camera prst="legacyPerspectiveFront">
                <a:rot lat="300000" lon="1200000" rev="0"/>
              </a:camera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CC00FF"/>
              </a:extrusion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53264" name="Line 6"/>
            <p:cNvSpPr>
              <a:spLocks noChangeShapeType="1"/>
            </p:cNvSpPr>
            <p:nvPr/>
          </p:nvSpPr>
          <p:spPr bwMode="auto">
            <a:xfrm>
              <a:off x="3408" y="1536"/>
              <a:ext cx="63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3265" name="Line 7"/>
            <p:cNvSpPr>
              <a:spLocks noChangeShapeType="1"/>
            </p:cNvSpPr>
            <p:nvPr/>
          </p:nvSpPr>
          <p:spPr bwMode="auto">
            <a:xfrm>
              <a:off x="5165" y="1536"/>
              <a:ext cx="35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3266" name="Line 9"/>
            <p:cNvSpPr>
              <a:spLocks noChangeShapeType="1"/>
            </p:cNvSpPr>
            <p:nvPr/>
          </p:nvSpPr>
          <p:spPr bwMode="auto">
            <a:xfrm>
              <a:off x="4032" y="960"/>
              <a:ext cx="0" cy="576"/>
            </a:xfrm>
            <a:prstGeom prst="line">
              <a:avLst/>
            </a:prstGeom>
            <a:noFill/>
            <a:ln w="12700">
              <a:solidFill>
                <a:schemeClr val="bg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3267" name="Object 12"/>
            <p:cNvGraphicFramePr>
              <a:graphicFrameLocks noChangeAspect="1"/>
            </p:cNvGraphicFramePr>
            <p:nvPr/>
          </p:nvGraphicFramePr>
          <p:xfrm>
            <a:off x="3957" y="1632"/>
            <a:ext cx="171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73" name="Equation" r:id="rId22" imgW="142875" imgH="133350" progId="Equation.3">
                    <p:embed/>
                  </p:oleObj>
                </mc:Choice>
                <mc:Fallback>
                  <p:oleObj name="Equation" r:id="rId22" imgW="142875" imgH="133350" progId="Equation.3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7" y="1632"/>
                          <a:ext cx="171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8" name="Object 13"/>
            <p:cNvGraphicFramePr>
              <a:graphicFrameLocks noChangeAspect="1"/>
            </p:cNvGraphicFramePr>
            <p:nvPr/>
          </p:nvGraphicFramePr>
          <p:xfrm>
            <a:off x="3504" y="1601"/>
            <a:ext cx="128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74" name="公式" r:id="rId24" imgW="114102" imgH="126780" progId="Equation.3">
                    <p:embed/>
                  </p:oleObj>
                </mc:Choice>
                <mc:Fallback>
                  <p:oleObj name="公式" r:id="rId24" imgW="114102" imgH="126780" progId="Equation.3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601"/>
                          <a:ext cx="128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69" name="Object 14"/>
            <p:cNvGraphicFramePr>
              <a:graphicFrameLocks noChangeAspect="1"/>
            </p:cNvGraphicFramePr>
            <p:nvPr/>
          </p:nvGraphicFramePr>
          <p:xfrm>
            <a:off x="3833" y="1192"/>
            <a:ext cx="17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75" name="公式" r:id="rId26" imgW="152400" imgH="152400" progId="Equation.3">
                    <p:embed/>
                  </p:oleObj>
                </mc:Choice>
                <mc:Fallback>
                  <p:oleObj name="公式" r:id="rId26" imgW="152400" imgH="152400" progId="Equation.3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1192"/>
                          <a:ext cx="170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0" name="Object 15"/>
            <p:cNvGraphicFramePr>
              <a:graphicFrameLocks noChangeAspect="1"/>
            </p:cNvGraphicFramePr>
            <p:nvPr/>
          </p:nvGraphicFramePr>
          <p:xfrm>
            <a:off x="4377" y="981"/>
            <a:ext cx="172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76" name="公式" r:id="rId28" imgW="152268" imgH="164957" progId="Equation.3">
                    <p:embed/>
                  </p:oleObj>
                </mc:Choice>
                <mc:Fallback>
                  <p:oleObj name="公式" r:id="rId28" imgW="152268" imgH="164957" progId="Equation.3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981"/>
                          <a:ext cx="172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1" name="Object 16"/>
            <p:cNvGraphicFramePr>
              <a:graphicFrameLocks noChangeAspect="1"/>
            </p:cNvGraphicFramePr>
            <p:nvPr/>
          </p:nvGraphicFramePr>
          <p:xfrm>
            <a:off x="3606" y="1888"/>
            <a:ext cx="143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77" name="公式" r:id="rId30" imgW="126835" imgH="139518" progId="Equation.3">
                    <p:embed/>
                  </p:oleObj>
                </mc:Choice>
                <mc:Fallback>
                  <p:oleObj name="公式" r:id="rId30" imgW="126835" imgH="139518" progId="Equation.3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1888"/>
                          <a:ext cx="143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2" name="Line 43"/>
            <p:cNvSpPr>
              <a:spLocks noChangeShapeType="1"/>
            </p:cNvSpPr>
            <p:nvPr/>
          </p:nvSpPr>
          <p:spPr bwMode="auto">
            <a:xfrm>
              <a:off x="3696" y="153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graphicFrame>
          <p:nvGraphicFramePr>
            <p:cNvPr id="53273" name="Object 17"/>
            <p:cNvGraphicFramePr>
              <a:graphicFrameLocks noChangeAspect="1"/>
            </p:cNvGraphicFramePr>
            <p:nvPr/>
          </p:nvGraphicFramePr>
          <p:xfrm>
            <a:off x="4513" y="1305"/>
            <a:ext cx="128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78" name="Equation" r:id="rId32" imgW="114102" imgH="126780" progId="Equation.3">
                    <p:embed/>
                  </p:oleObj>
                </mc:Choice>
                <mc:Fallback>
                  <p:oleObj name="Equation" r:id="rId32" imgW="114102" imgH="126780" progId="Equation.3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3" y="1305"/>
                          <a:ext cx="128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4" name="Line 46"/>
            <p:cNvSpPr>
              <a:spLocks noChangeShapeType="1"/>
            </p:cNvSpPr>
            <p:nvPr/>
          </p:nvSpPr>
          <p:spPr bwMode="auto">
            <a:xfrm>
              <a:off x="4468" y="1253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  <p:sp>
          <p:nvSpPr>
            <p:cNvPr id="53275" name="Oval 5"/>
            <p:cNvSpPr>
              <a:spLocks noChangeArrowheads="1"/>
            </p:cNvSpPr>
            <p:nvPr/>
          </p:nvSpPr>
          <p:spPr bwMode="auto">
            <a:xfrm>
              <a:off x="4649" y="981"/>
              <a:ext cx="432" cy="1104"/>
            </a:xfrm>
            <a:prstGeom prst="ellipse">
              <a:avLst/>
            </a:prstGeom>
            <a:solidFill>
              <a:srgbClr val="FF0000"/>
            </a:solidFill>
            <a:ln w="9525">
              <a:round/>
              <a:headEnd/>
              <a:tailEnd/>
            </a:ln>
            <a:scene3d>
              <a:camera prst="legacyPerspectiveFront">
                <a:rot lat="300000" lon="1200000" rev="0"/>
              </a:camera>
              <a:lightRig rig="legacyFlat2" dir="b"/>
            </a:scene3d>
            <a:sp3d extrusionH="430200" prstMaterial="legacyPlastic">
              <a:bevelT w="13500" h="13500" prst="angle"/>
              <a:bevelB w="13500" h="13500" prst="angle"/>
              <a:extrusionClr>
                <a:srgbClr val="CC00FF"/>
              </a:extrusionClr>
            </a:sp3d>
          </p:spPr>
          <p:txBody>
            <a:bodyPr wrap="none" anchor="ctr">
              <a:flatTx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endParaRPr kumimoji="1" lang="zh-CN" altLang="en-US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  <p:sp>
          <p:nvSpPr>
            <p:cNvPr id="53276" name="Line 8"/>
            <p:cNvSpPr>
              <a:spLocks noChangeShapeType="1"/>
            </p:cNvSpPr>
            <p:nvPr/>
          </p:nvSpPr>
          <p:spPr bwMode="auto">
            <a:xfrm>
              <a:off x="4324" y="1536"/>
              <a:ext cx="52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华文楷体" panose="02010600040101010101" pitchFamily="2" charset="-122"/>
              </a:endParaRPr>
            </a:p>
          </p:txBody>
        </p:sp>
      </p:grpSp>
      <p:grpSp>
        <p:nvGrpSpPr>
          <p:cNvPr id="53277" name="Group 29"/>
          <p:cNvGrpSpPr>
            <a:grpSpLocks/>
          </p:cNvGrpSpPr>
          <p:nvPr/>
        </p:nvGrpSpPr>
        <p:grpSpPr bwMode="auto">
          <a:xfrm>
            <a:off x="611188" y="1641475"/>
            <a:ext cx="3694202" cy="479425"/>
            <a:chOff x="385" y="981"/>
            <a:chExt cx="2359" cy="302"/>
          </a:xfrm>
        </p:grpSpPr>
        <p:graphicFrame>
          <p:nvGraphicFramePr>
            <p:cNvPr id="65604" name="Object 4"/>
            <p:cNvGraphicFramePr>
              <a:graphicFrameLocks noChangeAspect="1"/>
            </p:cNvGraphicFramePr>
            <p:nvPr/>
          </p:nvGraphicFramePr>
          <p:xfrm>
            <a:off x="634" y="1019"/>
            <a:ext cx="211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79" name="公式" r:id="rId34" imgW="1663560" imgH="215640" progId="Equation.3">
                    <p:embed/>
                  </p:oleObj>
                </mc:Choice>
                <mc:Fallback>
                  <p:oleObj name="公式" r:id="rId34" imgW="1663560" imgH="215640" progId="Equation.3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4" y="1019"/>
                          <a:ext cx="211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Rectangle 2"/>
            <p:cNvSpPr>
              <a:spLocks noChangeArrowheads="1"/>
            </p:cNvSpPr>
            <p:nvPr/>
          </p:nvSpPr>
          <p:spPr bwMode="auto">
            <a:xfrm>
              <a:off x="385" y="981"/>
              <a:ext cx="4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1pPr>
              <a:lvl2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2pPr>
              <a:lvl3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3pPr>
              <a:lvl4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4pPr>
              <a:lvl5pPr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8" charset="0"/>
                <a:defRPr>
                  <a:solidFill>
                    <a:srgbClr val="000000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defTabSz="914400" hangingPunct="1">
                <a:lnSpc>
                  <a:spcPct val="100000"/>
                </a:lnSpc>
                <a:buClrTx/>
                <a:buSzTx/>
                <a:buFontTx/>
                <a:buNone/>
              </a:pPr>
              <a:r>
                <a:rPr kumimoji="1" lang="zh-CN" altLang="en-US">
                  <a:solidFill>
                    <a:srgbClr val="0000FF"/>
                  </a:solidFill>
                  <a:ea typeface="华文楷体" panose="02010600040101010101" pitchFamily="2" charset="-122"/>
                </a:rPr>
                <a:t> 解</a:t>
              </a:r>
              <a:endParaRPr kumimoji="1" lang="en-US" altLang="zh-CN">
                <a:solidFill>
                  <a:schemeClr val="tx1"/>
                </a:solidFill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autoUpdateAnimBg="0"/>
      <p:bldP spid="1438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0" y="0"/>
            <a:ext cx="1588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华文楷体" panose="02010600040101010101" pitchFamily="2" charset="-122"/>
            </a:endParaRPr>
          </a:p>
        </p:txBody>
      </p:sp>
      <p:graphicFrame>
        <p:nvGraphicFramePr>
          <p:cNvPr id="10854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9402606"/>
              </p:ext>
            </p:extLst>
          </p:nvPr>
        </p:nvGraphicFramePr>
        <p:xfrm>
          <a:off x="539750" y="3429000"/>
          <a:ext cx="3960813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6" name="公式" r:id="rId4" imgW="1587240" imgH="241200" progId="Equation.3">
                  <p:embed/>
                </p:oleObj>
              </mc:Choice>
              <mc:Fallback>
                <p:oleObj name="公式" r:id="rId4" imgW="1587240" imgH="241200" progId="Equation.3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429000"/>
                        <a:ext cx="3960813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514285"/>
              </p:ext>
            </p:extLst>
          </p:nvPr>
        </p:nvGraphicFramePr>
        <p:xfrm>
          <a:off x="5148263" y="3357563"/>
          <a:ext cx="2871787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7" name="公式" r:id="rId6" imgW="1143000" imgH="406080" progId="Equation.3">
                  <p:embed/>
                </p:oleObj>
              </mc:Choice>
              <mc:Fallback>
                <p:oleObj name="公式" r:id="rId6" imgW="1143000" imgH="406080" progId="Equation.3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3357563"/>
                        <a:ext cx="2871787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466394"/>
              </p:ext>
            </p:extLst>
          </p:nvPr>
        </p:nvGraphicFramePr>
        <p:xfrm>
          <a:off x="1462088" y="4292600"/>
          <a:ext cx="4324350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8" name="公式" r:id="rId8" imgW="1866900" imgH="400050" progId="Equation.3">
                  <p:embed/>
                </p:oleObj>
              </mc:Choice>
              <mc:Fallback>
                <p:oleObj name="公式" r:id="rId8" imgW="1866900" imgH="400050" progId="Equation.3">
                  <p:embed/>
                  <p:pic>
                    <p:nvPicPr>
                      <p:cNvPr id="0" name="Picture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088" y="4292600"/>
                        <a:ext cx="4324350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3619355"/>
              </p:ext>
            </p:extLst>
          </p:nvPr>
        </p:nvGraphicFramePr>
        <p:xfrm>
          <a:off x="1041400" y="1106488"/>
          <a:ext cx="2387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29" name="公式" r:id="rId10" imgW="914400" imgH="228600" progId="Equation.3">
                  <p:embed/>
                </p:oleObj>
              </mc:Choice>
              <mc:Fallback>
                <p:oleObj name="公式" r:id="rId10" imgW="914400" imgH="228600" progId="Equation.3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1106488"/>
                        <a:ext cx="23876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4786687"/>
              </p:ext>
            </p:extLst>
          </p:nvPr>
        </p:nvGraphicFramePr>
        <p:xfrm>
          <a:off x="757238" y="1722438"/>
          <a:ext cx="3309937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0" name="公式" r:id="rId12" imgW="1473200" imgH="762000" progId="Equation.3">
                  <p:embed/>
                </p:oleObj>
              </mc:Choice>
              <mc:Fallback>
                <p:oleObj name="公式" r:id="rId12" imgW="1473200" imgH="762000" progId="Equation.3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1722438"/>
                        <a:ext cx="3309937" cy="154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867851"/>
              </p:ext>
            </p:extLst>
          </p:nvPr>
        </p:nvGraphicFramePr>
        <p:xfrm>
          <a:off x="701675" y="333375"/>
          <a:ext cx="3282950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1" name="公式" r:id="rId14" imgW="1562040" imgH="304560" progId="Equation.3">
                  <p:embed/>
                </p:oleObj>
              </mc:Choice>
              <mc:Fallback>
                <p:oleObj name="公式" r:id="rId14" imgW="1562040" imgH="304560" progId="Equation.3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33375"/>
                        <a:ext cx="3282950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0772445"/>
              </p:ext>
            </p:extLst>
          </p:nvPr>
        </p:nvGraphicFramePr>
        <p:xfrm>
          <a:off x="5078413" y="2678113"/>
          <a:ext cx="30226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2" name="公式" r:id="rId16" imgW="1133475" imgH="219075" progId="Equation.3">
                  <p:embed/>
                </p:oleObj>
              </mc:Choice>
              <mc:Fallback>
                <p:oleObj name="公式" r:id="rId16" imgW="1133475" imgH="219075" progId="Equation.3">
                  <p:embed/>
                  <p:pic>
                    <p:nvPicPr>
                      <p:cNvPr id="0" name="Picture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8413" y="2678113"/>
                        <a:ext cx="30226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6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460398"/>
              </p:ext>
            </p:extLst>
          </p:nvPr>
        </p:nvGraphicFramePr>
        <p:xfrm>
          <a:off x="1166813" y="5286375"/>
          <a:ext cx="5211762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533" name="公式" r:id="rId18" imgW="2222280" imgH="419040" progId="Equation.3">
                  <p:embed/>
                </p:oleObj>
              </mc:Choice>
              <mc:Fallback>
                <p:oleObj name="公式" r:id="rId18" imgW="2222280" imgH="419040" progId="Equation.3">
                  <p:embed/>
                  <p:pic>
                    <p:nvPicPr>
                      <p:cNvPr id="0" name="Picture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6813" y="5286375"/>
                        <a:ext cx="5211762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7" name="Group 4"/>
          <p:cNvGrpSpPr>
            <a:grpSpLocks/>
          </p:cNvGrpSpPr>
          <p:nvPr/>
        </p:nvGrpSpPr>
        <p:grpSpPr bwMode="auto">
          <a:xfrm>
            <a:off x="5076825" y="404813"/>
            <a:ext cx="3095625" cy="2122487"/>
            <a:chOff x="3198" y="255"/>
            <a:chExt cx="1950" cy="1337"/>
          </a:xfrm>
        </p:grpSpPr>
        <p:pic>
          <p:nvPicPr>
            <p:cNvPr id="55308" name="Picture 2" descr="t12_20"/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"/>
            <a:stretch>
              <a:fillRect/>
            </a:stretch>
          </p:blipFill>
          <p:spPr bwMode="auto">
            <a:xfrm>
              <a:off x="3198" y="255"/>
              <a:ext cx="1950" cy="1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55309" name="Object 10"/>
            <p:cNvGraphicFramePr>
              <a:graphicFrameLocks noChangeAspect="1"/>
            </p:cNvGraphicFramePr>
            <p:nvPr/>
          </p:nvGraphicFramePr>
          <p:xfrm>
            <a:off x="3651" y="1117"/>
            <a:ext cx="184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534" name="公式" r:id="rId21" imgW="142875" imgH="133350" progId="Equation.3">
                    <p:embed/>
                  </p:oleObj>
                </mc:Choice>
                <mc:Fallback>
                  <p:oleObj name="公式" r:id="rId21" imgW="142875" imgH="133350" progId="Equation.3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117"/>
                          <a:ext cx="184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altLang="zh-CN" sz="24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35642</TotalTime>
  <Words>1279</Words>
  <Application>Microsoft Office PowerPoint</Application>
  <PresentationFormat>全屏显示(4:3)</PresentationFormat>
  <Paragraphs>121</Paragraphs>
  <Slides>21</Slides>
  <Notes>11</Notes>
  <HiddenSlides>1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StarSymbol</vt:lpstr>
      <vt:lpstr>华文楷体</vt:lpstr>
      <vt:lpstr>楷体_GB2312</vt:lpstr>
      <vt:lpstr>隶书</vt:lpstr>
      <vt:lpstr>宋体</vt:lpstr>
      <vt:lpstr>Calibri</vt:lpstr>
      <vt:lpstr>Symbol</vt:lpstr>
      <vt:lpstr>Times New Roman</vt:lpstr>
      <vt:lpstr>默认设计模板</vt:lpstr>
      <vt:lpstr>默认设计模板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hhe</dc:creator>
  <cp:lastModifiedBy>dell</cp:lastModifiedBy>
  <cp:revision>69</cp:revision>
  <cp:lastPrinted>1601-01-01T00:00:00Z</cp:lastPrinted>
  <dcterms:created xsi:type="dcterms:W3CDTF">1601-01-01T00:00:00Z</dcterms:created>
  <dcterms:modified xsi:type="dcterms:W3CDTF">2018-09-10T12:43:26Z</dcterms:modified>
</cp:coreProperties>
</file>