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72" r:id="rId4"/>
    <p:sldId id="273" r:id="rId5"/>
    <p:sldId id="274" r:id="rId6"/>
    <p:sldId id="284" r:id="rId7"/>
    <p:sldId id="275" r:id="rId8"/>
    <p:sldId id="276" r:id="rId9"/>
    <p:sldId id="277" r:id="rId10"/>
    <p:sldId id="290" r:id="rId11"/>
    <p:sldId id="291" r:id="rId12"/>
    <p:sldId id="278" r:id="rId13"/>
    <p:sldId id="279" r:id="rId14"/>
    <p:sldId id="280" r:id="rId15"/>
    <p:sldId id="281" r:id="rId16"/>
    <p:sldId id="282" r:id="rId17"/>
    <p:sldId id="287" r:id="rId18"/>
    <p:sldId id="288" r:id="rId19"/>
    <p:sldId id="289" r:id="rId20"/>
    <p:sldId id="292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>
      <p:cViewPr varScale="1">
        <p:scale>
          <a:sx n="113" d="100"/>
          <a:sy n="113" d="100"/>
        </p:scale>
        <p:origin x="51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13" Type="http://schemas.openxmlformats.org/officeDocument/2006/relationships/image" Target="../media/image137.wmf"/><Relationship Id="rId18" Type="http://schemas.openxmlformats.org/officeDocument/2006/relationships/image" Target="../media/image142.wmf"/><Relationship Id="rId3" Type="http://schemas.openxmlformats.org/officeDocument/2006/relationships/image" Target="../media/image127.wmf"/><Relationship Id="rId21" Type="http://schemas.openxmlformats.org/officeDocument/2006/relationships/image" Target="../media/image145.wmf"/><Relationship Id="rId7" Type="http://schemas.openxmlformats.org/officeDocument/2006/relationships/image" Target="../media/image131.wmf"/><Relationship Id="rId12" Type="http://schemas.openxmlformats.org/officeDocument/2006/relationships/image" Target="../media/image136.wmf"/><Relationship Id="rId17" Type="http://schemas.openxmlformats.org/officeDocument/2006/relationships/image" Target="../media/image141.wmf"/><Relationship Id="rId2" Type="http://schemas.openxmlformats.org/officeDocument/2006/relationships/image" Target="../media/image126.wmf"/><Relationship Id="rId16" Type="http://schemas.openxmlformats.org/officeDocument/2006/relationships/image" Target="../media/image140.wmf"/><Relationship Id="rId20" Type="http://schemas.openxmlformats.org/officeDocument/2006/relationships/image" Target="../media/image144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11" Type="http://schemas.openxmlformats.org/officeDocument/2006/relationships/image" Target="../media/image135.wmf"/><Relationship Id="rId24" Type="http://schemas.openxmlformats.org/officeDocument/2006/relationships/image" Target="../media/image148.wmf"/><Relationship Id="rId5" Type="http://schemas.openxmlformats.org/officeDocument/2006/relationships/image" Target="../media/image129.wmf"/><Relationship Id="rId15" Type="http://schemas.openxmlformats.org/officeDocument/2006/relationships/image" Target="../media/image139.wmf"/><Relationship Id="rId23" Type="http://schemas.openxmlformats.org/officeDocument/2006/relationships/image" Target="../media/image147.wmf"/><Relationship Id="rId10" Type="http://schemas.openxmlformats.org/officeDocument/2006/relationships/image" Target="../media/image134.wmf"/><Relationship Id="rId19" Type="http://schemas.openxmlformats.org/officeDocument/2006/relationships/image" Target="../media/image143.wmf"/><Relationship Id="rId4" Type="http://schemas.openxmlformats.org/officeDocument/2006/relationships/image" Target="../media/image128.wmf"/><Relationship Id="rId9" Type="http://schemas.openxmlformats.org/officeDocument/2006/relationships/image" Target="../media/image133.wmf"/><Relationship Id="rId14" Type="http://schemas.openxmlformats.org/officeDocument/2006/relationships/image" Target="../media/image138.wmf"/><Relationship Id="rId22" Type="http://schemas.openxmlformats.org/officeDocument/2006/relationships/image" Target="../media/image146.wmf"/></Relationships>
</file>

<file path=ppt/drawings/_rels/vmlDrawing11.vml.rels><?xml version="1.0" encoding="UTF-8" standalone="yes"?>
<Relationships xmlns="http://schemas.openxmlformats.org/package/2006/relationships"><Relationship Id="rId26" Type="http://schemas.openxmlformats.org/officeDocument/2006/relationships/image" Target="../media/image170.wmf"/><Relationship Id="rId21" Type="http://schemas.openxmlformats.org/officeDocument/2006/relationships/image" Target="../media/image165.wmf"/><Relationship Id="rId42" Type="http://schemas.openxmlformats.org/officeDocument/2006/relationships/image" Target="../media/image186.wmf"/><Relationship Id="rId47" Type="http://schemas.openxmlformats.org/officeDocument/2006/relationships/image" Target="../media/image191.wmf"/><Relationship Id="rId63" Type="http://schemas.openxmlformats.org/officeDocument/2006/relationships/image" Target="../media/image207.wmf"/><Relationship Id="rId68" Type="http://schemas.openxmlformats.org/officeDocument/2006/relationships/image" Target="../media/image212.wmf"/><Relationship Id="rId84" Type="http://schemas.openxmlformats.org/officeDocument/2006/relationships/image" Target="../media/image228.wmf"/><Relationship Id="rId89" Type="http://schemas.openxmlformats.org/officeDocument/2006/relationships/image" Target="../media/image233.wmf"/><Relationship Id="rId16" Type="http://schemas.openxmlformats.org/officeDocument/2006/relationships/image" Target="../media/image160.wmf"/><Relationship Id="rId11" Type="http://schemas.openxmlformats.org/officeDocument/2006/relationships/image" Target="../media/image155.wmf"/><Relationship Id="rId32" Type="http://schemas.openxmlformats.org/officeDocument/2006/relationships/image" Target="../media/image176.wmf"/><Relationship Id="rId37" Type="http://schemas.openxmlformats.org/officeDocument/2006/relationships/image" Target="../media/image181.wmf"/><Relationship Id="rId53" Type="http://schemas.openxmlformats.org/officeDocument/2006/relationships/image" Target="../media/image197.wmf"/><Relationship Id="rId58" Type="http://schemas.openxmlformats.org/officeDocument/2006/relationships/image" Target="../media/image202.wmf"/><Relationship Id="rId74" Type="http://schemas.openxmlformats.org/officeDocument/2006/relationships/image" Target="../media/image218.wmf"/><Relationship Id="rId79" Type="http://schemas.openxmlformats.org/officeDocument/2006/relationships/image" Target="../media/image223.wmf"/><Relationship Id="rId5" Type="http://schemas.openxmlformats.org/officeDocument/2006/relationships/image" Target="../media/image149.wmf"/><Relationship Id="rId90" Type="http://schemas.openxmlformats.org/officeDocument/2006/relationships/image" Target="../media/image234.wmf"/><Relationship Id="rId14" Type="http://schemas.openxmlformats.org/officeDocument/2006/relationships/image" Target="../media/image158.wmf"/><Relationship Id="rId22" Type="http://schemas.openxmlformats.org/officeDocument/2006/relationships/image" Target="../media/image166.wmf"/><Relationship Id="rId27" Type="http://schemas.openxmlformats.org/officeDocument/2006/relationships/image" Target="../media/image171.wmf"/><Relationship Id="rId30" Type="http://schemas.openxmlformats.org/officeDocument/2006/relationships/image" Target="../media/image174.wmf"/><Relationship Id="rId35" Type="http://schemas.openxmlformats.org/officeDocument/2006/relationships/image" Target="../media/image179.wmf"/><Relationship Id="rId43" Type="http://schemas.openxmlformats.org/officeDocument/2006/relationships/image" Target="../media/image187.wmf"/><Relationship Id="rId48" Type="http://schemas.openxmlformats.org/officeDocument/2006/relationships/image" Target="../media/image192.wmf"/><Relationship Id="rId56" Type="http://schemas.openxmlformats.org/officeDocument/2006/relationships/image" Target="../media/image200.wmf"/><Relationship Id="rId64" Type="http://schemas.openxmlformats.org/officeDocument/2006/relationships/image" Target="../media/image208.wmf"/><Relationship Id="rId69" Type="http://schemas.openxmlformats.org/officeDocument/2006/relationships/image" Target="../media/image213.wmf"/><Relationship Id="rId77" Type="http://schemas.openxmlformats.org/officeDocument/2006/relationships/image" Target="../media/image221.wmf"/><Relationship Id="rId8" Type="http://schemas.openxmlformats.org/officeDocument/2006/relationships/image" Target="../media/image152.wmf"/><Relationship Id="rId51" Type="http://schemas.openxmlformats.org/officeDocument/2006/relationships/image" Target="../media/image195.wmf"/><Relationship Id="rId72" Type="http://schemas.openxmlformats.org/officeDocument/2006/relationships/image" Target="../media/image216.wmf"/><Relationship Id="rId80" Type="http://schemas.openxmlformats.org/officeDocument/2006/relationships/image" Target="../media/image224.wmf"/><Relationship Id="rId85" Type="http://schemas.openxmlformats.org/officeDocument/2006/relationships/image" Target="../media/image229.wmf"/><Relationship Id="rId3" Type="http://schemas.openxmlformats.org/officeDocument/2006/relationships/image" Target="../media/image143.wmf"/><Relationship Id="rId12" Type="http://schemas.openxmlformats.org/officeDocument/2006/relationships/image" Target="../media/image156.wmf"/><Relationship Id="rId17" Type="http://schemas.openxmlformats.org/officeDocument/2006/relationships/image" Target="../media/image161.wmf"/><Relationship Id="rId25" Type="http://schemas.openxmlformats.org/officeDocument/2006/relationships/image" Target="../media/image169.wmf"/><Relationship Id="rId33" Type="http://schemas.openxmlformats.org/officeDocument/2006/relationships/image" Target="../media/image177.wmf"/><Relationship Id="rId38" Type="http://schemas.openxmlformats.org/officeDocument/2006/relationships/image" Target="../media/image182.wmf"/><Relationship Id="rId46" Type="http://schemas.openxmlformats.org/officeDocument/2006/relationships/image" Target="../media/image190.wmf"/><Relationship Id="rId59" Type="http://schemas.openxmlformats.org/officeDocument/2006/relationships/image" Target="../media/image203.wmf"/><Relationship Id="rId67" Type="http://schemas.openxmlformats.org/officeDocument/2006/relationships/image" Target="../media/image211.wmf"/><Relationship Id="rId20" Type="http://schemas.openxmlformats.org/officeDocument/2006/relationships/image" Target="../media/image164.wmf"/><Relationship Id="rId41" Type="http://schemas.openxmlformats.org/officeDocument/2006/relationships/image" Target="../media/image185.wmf"/><Relationship Id="rId54" Type="http://schemas.openxmlformats.org/officeDocument/2006/relationships/image" Target="../media/image198.wmf"/><Relationship Id="rId62" Type="http://schemas.openxmlformats.org/officeDocument/2006/relationships/image" Target="../media/image206.wmf"/><Relationship Id="rId70" Type="http://schemas.openxmlformats.org/officeDocument/2006/relationships/image" Target="../media/image214.wmf"/><Relationship Id="rId75" Type="http://schemas.openxmlformats.org/officeDocument/2006/relationships/image" Target="../media/image219.wmf"/><Relationship Id="rId83" Type="http://schemas.openxmlformats.org/officeDocument/2006/relationships/image" Target="../media/image227.wmf"/><Relationship Id="rId88" Type="http://schemas.openxmlformats.org/officeDocument/2006/relationships/image" Target="../media/image232.wmf"/><Relationship Id="rId1" Type="http://schemas.openxmlformats.org/officeDocument/2006/relationships/image" Target="../media/image140.wmf"/><Relationship Id="rId6" Type="http://schemas.openxmlformats.org/officeDocument/2006/relationships/image" Target="../media/image150.wmf"/><Relationship Id="rId15" Type="http://schemas.openxmlformats.org/officeDocument/2006/relationships/image" Target="../media/image159.wmf"/><Relationship Id="rId23" Type="http://schemas.openxmlformats.org/officeDocument/2006/relationships/image" Target="../media/image167.wmf"/><Relationship Id="rId28" Type="http://schemas.openxmlformats.org/officeDocument/2006/relationships/image" Target="../media/image172.wmf"/><Relationship Id="rId36" Type="http://schemas.openxmlformats.org/officeDocument/2006/relationships/image" Target="../media/image180.wmf"/><Relationship Id="rId49" Type="http://schemas.openxmlformats.org/officeDocument/2006/relationships/image" Target="../media/image193.wmf"/><Relationship Id="rId57" Type="http://schemas.openxmlformats.org/officeDocument/2006/relationships/image" Target="../media/image201.wmf"/><Relationship Id="rId10" Type="http://schemas.openxmlformats.org/officeDocument/2006/relationships/image" Target="../media/image154.wmf"/><Relationship Id="rId31" Type="http://schemas.openxmlformats.org/officeDocument/2006/relationships/image" Target="../media/image175.wmf"/><Relationship Id="rId44" Type="http://schemas.openxmlformats.org/officeDocument/2006/relationships/image" Target="../media/image188.wmf"/><Relationship Id="rId52" Type="http://schemas.openxmlformats.org/officeDocument/2006/relationships/image" Target="../media/image196.wmf"/><Relationship Id="rId60" Type="http://schemas.openxmlformats.org/officeDocument/2006/relationships/image" Target="../media/image204.wmf"/><Relationship Id="rId65" Type="http://schemas.openxmlformats.org/officeDocument/2006/relationships/image" Target="../media/image209.wmf"/><Relationship Id="rId73" Type="http://schemas.openxmlformats.org/officeDocument/2006/relationships/image" Target="../media/image217.wmf"/><Relationship Id="rId78" Type="http://schemas.openxmlformats.org/officeDocument/2006/relationships/image" Target="../media/image222.wmf"/><Relationship Id="rId81" Type="http://schemas.openxmlformats.org/officeDocument/2006/relationships/image" Target="../media/image225.wmf"/><Relationship Id="rId86" Type="http://schemas.openxmlformats.org/officeDocument/2006/relationships/image" Target="../media/image230.wmf"/><Relationship Id="rId4" Type="http://schemas.openxmlformats.org/officeDocument/2006/relationships/image" Target="../media/image144.wmf"/><Relationship Id="rId9" Type="http://schemas.openxmlformats.org/officeDocument/2006/relationships/image" Target="../media/image153.wmf"/><Relationship Id="rId13" Type="http://schemas.openxmlformats.org/officeDocument/2006/relationships/image" Target="../media/image157.wmf"/><Relationship Id="rId18" Type="http://schemas.openxmlformats.org/officeDocument/2006/relationships/image" Target="../media/image162.wmf"/><Relationship Id="rId39" Type="http://schemas.openxmlformats.org/officeDocument/2006/relationships/image" Target="../media/image183.wmf"/><Relationship Id="rId34" Type="http://schemas.openxmlformats.org/officeDocument/2006/relationships/image" Target="../media/image178.wmf"/><Relationship Id="rId50" Type="http://schemas.openxmlformats.org/officeDocument/2006/relationships/image" Target="../media/image194.wmf"/><Relationship Id="rId55" Type="http://schemas.openxmlformats.org/officeDocument/2006/relationships/image" Target="../media/image199.wmf"/><Relationship Id="rId76" Type="http://schemas.openxmlformats.org/officeDocument/2006/relationships/image" Target="../media/image220.wmf"/><Relationship Id="rId7" Type="http://schemas.openxmlformats.org/officeDocument/2006/relationships/image" Target="../media/image151.wmf"/><Relationship Id="rId71" Type="http://schemas.openxmlformats.org/officeDocument/2006/relationships/image" Target="../media/image215.wmf"/><Relationship Id="rId2" Type="http://schemas.openxmlformats.org/officeDocument/2006/relationships/image" Target="../media/image142.wmf"/><Relationship Id="rId29" Type="http://schemas.openxmlformats.org/officeDocument/2006/relationships/image" Target="../media/image173.wmf"/><Relationship Id="rId24" Type="http://schemas.openxmlformats.org/officeDocument/2006/relationships/image" Target="../media/image168.wmf"/><Relationship Id="rId40" Type="http://schemas.openxmlformats.org/officeDocument/2006/relationships/image" Target="../media/image184.wmf"/><Relationship Id="rId45" Type="http://schemas.openxmlformats.org/officeDocument/2006/relationships/image" Target="../media/image189.wmf"/><Relationship Id="rId66" Type="http://schemas.openxmlformats.org/officeDocument/2006/relationships/image" Target="../media/image210.wmf"/><Relationship Id="rId87" Type="http://schemas.openxmlformats.org/officeDocument/2006/relationships/image" Target="../media/image231.wmf"/><Relationship Id="rId61" Type="http://schemas.openxmlformats.org/officeDocument/2006/relationships/image" Target="../media/image205.wmf"/><Relationship Id="rId82" Type="http://schemas.openxmlformats.org/officeDocument/2006/relationships/image" Target="../media/image226.wmf"/><Relationship Id="rId19" Type="http://schemas.openxmlformats.org/officeDocument/2006/relationships/image" Target="../media/image16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wmf"/><Relationship Id="rId13" Type="http://schemas.openxmlformats.org/officeDocument/2006/relationships/image" Target="../media/image247.wmf"/><Relationship Id="rId18" Type="http://schemas.openxmlformats.org/officeDocument/2006/relationships/image" Target="../media/image252.wmf"/><Relationship Id="rId3" Type="http://schemas.openxmlformats.org/officeDocument/2006/relationships/image" Target="../media/image237.wmf"/><Relationship Id="rId7" Type="http://schemas.openxmlformats.org/officeDocument/2006/relationships/image" Target="../media/image241.wmf"/><Relationship Id="rId12" Type="http://schemas.openxmlformats.org/officeDocument/2006/relationships/image" Target="../media/image246.wmf"/><Relationship Id="rId17" Type="http://schemas.openxmlformats.org/officeDocument/2006/relationships/image" Target="../media/image251.wmf"/><Relationship Id="rId2" Type="http://schemas.openxmlformats.org/officeDocument/2006/relationships/image" Target="../media/image236.wmf"/><Relationship Id="rId16" Type="http://schemas.openxmlformats.org/officeDocument/2006/relationships/image" Target="../media/image250.wmf"/><Relationship Id="rId1" Type="http://schemas.openxmlformats.org/officeDocument/2006/relationships/image" Target="../media/image235.wmf"/><Relationship Id="rId6" Type="http://schemas.openxmlformats.org/officeDocument/2006/relationships/image" Target="../media/image240.wmf"/><Relationship Id="rId11" Type="http://schemas.openxmlformats.org/officeDocument/2006/relationships/image" Target="../media/image245.wmf"/><Relationship Id="rId5" Type="http://schemas.openxmlformats.org/officeDocument/2006/relationships/image" Target="../media/image239.wmf"/><Relationship Id="rId15" Type="http://schemas.openxmlformats.org/officeDocument/2006/relationships/image" Target="../media/image249.wmf"/><Relationship Id="rId10" Type="http://schemas.openxmlformats.org/officeDocument/2006/relationships/image" Target="../media/image244.wmf"/><Relationship Id="rId19" Type="http://schemas.openxmlformats.org/officeDocument/2006/relationships/image" Target="../media/image253.wmf"/><Relationship Id="rId4" Type="http://schemas.openxmlformats.org/officeDocument/2006/relationships/image" Target="../media/image238.wmf"/><Relationship Id="rId9" Type="http://schemas.openxmlformats.org/officeDocument/2006/relationships/image" Target="../media/image243.wmf"/><Relationship Id="rId14" Type="http://schemas.openxmlformats.org/officeDocument/2006/relationships/image" Target="../media/image24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wmf"/><Relationship Id="rId3" Type="http://schemas.openxmlformats.org/officeDocument/2006/relationships/image" Target="../media/image256.wmf"/><Relationship Id="rId7" Type="http://schemas.openxmlformats.org/officeDocument/2006/relationships/image" Target="../media/image260.wmf"/><Relationship Id="rId2" Type="http://schemas.openxmlformats.org/officeDocument/2006/relationships/image" Target="../media/image255.wmf"/><Relationship Id="rId1" Type="http://schemas.openxmlformats.org/officeDocument/2006/relationships/image" Target="../media/image254.wmf"/><Relationship Id="rId6" Type="http://schemas.openxmlformats.org/officeDocument/2006/relationships/image" Target="../media/image259.wmf"/><Relationship Id="rId5" Type="http://schemas.openxmlformats.org/officeDocument/2006/relationships/image" Target="../media/image258.wmf"/><Relationship Id="rId4" Type="http://schemas.openxmlformats.org/officeDocument/2006/relationships/image" Target="../media/image257.wmf"/><Relationship Id="rId9" Type="http://schemas.openxmlformats.org/officeDocument/2006/relationships/image" Target="../media/image26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wmf"/><Relationship Id="rId13" Type="http://schemas.openxmlformats.org/officeDocument/2006/relationships/image" Target="../media/image275.wmf"/><Relationship Id="rId18" Type="http://schemas.openxmlformats.org/officeDocument/2006/relationships/image" Target="../media/image280.wmf"/><Relationship Id="rId3" Type="http://schemas.openxmlformats.org/officeDocument/2006/relationships/image" Target="../media/image265.wmf"/><Relationship Id="rId7" Type="http://schemas.openxmlformats.org/officeDocument/2006/relationships/image" Target="../media/image269.wmf"/><Relationship Id="rId12" Type="http://schemas.openxmlformats.org/officeDocument/2006/relationships/image" Target="../media/image274.wmf"/><Relationship Id="rId17" Type="http://schemas.openxmlformats.org/officeDocument/2006/relationships/image" Target="../media/image279.wmf"/><Relationship Id="rId2" Type="http://schemas.openxmlformats.org/officeDocument/2006/relationships/image" Target="../media/image264.wmf"/><Relationship Id="rId16" Type="http://schemas.openxmlformats.org/officeDocument/2006/relationships/image" Target="../media/image278.wmf"/><Relationship Id="rId1" Type="http://schemas.openxmlformats.org/officeDocument/2006/relationships/image" Target="../media/image263.wmf"/><Relationship Id="rId6" Type="http://schemas.openxmlformats.org/officeDocument/2006/relationships/image" Target="../media/image268.wmf"/><Relationship Id="rId11" Type="http://schemas.openxmlformats.org/officeDocument/2006/relationships/image" Target="../media/image273.wmf"/><Relationship Id="rId5" Type="http://schemas.openxmlformats.org/officeDocument/2006/relationships/image" Target="../media/image267.wmf"/><Relationship Id="rId15" Type="http://schemas.openxmlformats.org/officeDocument/2006/relationships/image" Target="../media/image277.wmf"/><Relationship Id="rId10" Type="http://schemas.openxmlformats.org/officeDocument/2006/relationships/image" Target="../media/image272.wmf"/><Relationship Id="rId19" Type="http://schemas.openxmlformats.org/officeDocument/2006/relationships/image" Target="../media/image281.wmf"/><Relationship Id="rId4" Type="http://schemas.openxmlformats.org/officeDocument/2006/relationships/image" Target="../media/image266.wmf"/><Relationship Id="rId9" Type="http://schemas.openxmlformats.org/officeDocument/2006/relationships/image" Target="../media/image271.wmf"/><Relationship Id="rId14" Type="http://schemas.openxmlformats.org/officeDocument/2006/relationships/image" Target="../media/image276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wmf"/><Relationship Id="rId13" Type="http://schemas.openxmlformats.org/officeDocument/2006/relationships/image" Target="../media/image294.wmf"/><Relationship Id="rId3" Type="http://schemas.openxmlformats.org/officeDocument/2006/relationships/image" Target="../media/image284.wmf"/><Relationship Id="rId7" Type="http://schemas.openxmlformats.org/officeDocument/2006/relationships/image" Target="../media/image288.wmf"/><Relationship Id="rId12" Type="http://schemas.openxmlformats.org/officeDocument/2006/relationships/image" Target="../media/image293.wmf"/><Relationship Id="rId2" Type="http://schemas.openxmlformats.org/officeDocument/2006/relationships/image" Target="../media/image283.wmf"/><Relationship Id="rId1" Type="http://schemas.openxmlformats.org/officeDocument/2006/relationships/image" Target="../media/image282.wmf"/><Relationship Id="rId6" Type="http://schemas.openxmlformats.org/officeDocument/2006/relationships/image" Target="../media/image287.wmf"/><Relationship Id="rId11" Type="http://schemas.openxmlformats.org/officeDocument/2006/relationships/image" Target="../media/image292.wmf"/><Relationship Id="rId5" Type="http://schemas.openxmlformats.org/officeDocument/2006/relationships/image" Target="../media/image286.wmf"/><Relationship Id="rId15" Type="http://schemas.openxmlformats.org/officeDocument/2006/relationships/image" Target="../media/image296.wmf"/><Relationship Id="rId10" Type="http://schemas.openxmlformats.org/officeDocument/2006/relationships/image" Target="../media/image291.wmf"/><Relationship Id="rId4" Type="http://schemas.openxmlformats.org/officeDocument/2006/relationships/image" Target="../media/image285.wmf"/><Relationship Id="rId9" Type="http://schemas.openxmlformats.org/officeDocument/2006/relationships/image" Target="../media/image290.wmf"/><Relationship Id="rId14" Type="http://schemas.openxmlformats.org/officeDocument/2006/relationships/image" Target="../media/image29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4.wmf"/><Relationship Id="rId13" Type="http://schemas.openxmlformats.org/officeDocument/2006/relationships/image" Target="../media/image309.wmf"/><Relationship Id="rId3" Type="http://schemas.openxmlformats.org/officeDocument/2006/relationships/image" Target="../media/image299.wmf"/><Relationship Id="rId7" Type="http://schemas.openxmlformats.org/officeDocument/2006/relationships/image" Target="../media/image303.wmf"/><Relationship Id="rId12" Type="http://schemas.openxmlformats.org/officeDocument/2006/relationships/image" Target="../media/image308.wmf"/><Relationship Id="rId2" Type="http://schemas.openxmlformats.org/officeDocument/2006/relationships/image" Target="../media/image298.wmf"/><Relationship Id="rId16" Type="http://schemas.openxmlformats.org/officeDocument/2006/relationships/image" Target="../media/image312.wmf"/><Relationship Id="rId1" Type="http://schemas.openxmlformats.org/officeDocument/2006/relationships/image" Target="../media/image297.wmf"/><Relationship Id="rId6" Type="http://schemas.openxmlformats.org/officeDocument/2006/relationships/image" Target="../media/image302.wmf"/><Relationship Id="rId11" Type="http://schemas.openxmlformats.org/officeDocument/2006/relationships/image" Target="../media/image307.wmf"/><Relationship Id="rId5" Type="http://schemas.openxmlformats.org/officeDocument/2006/relationships/image" Target="../media/image301.wmf"/><Relationship Id="rId15" Type="http://schemas.openxmlformats.org/officeDocument/2006/relationships/image" Target="../media/image311.wmf"/><Relationship Id="rId10" Type="http://schemas.openxmlformats.org/officeDocument/2006/relationships/image" Target="../media/image306.wmf"/><Relationship Id="rId4" Type="http://schemas.openxmlformats.org/officeDocument/2006/relationships/image" Target="../media/image300.wmf"/><Relationship Id="rId9" Type="http://schemas.openxmlformats.org/officeDocument/2006/relationships/image" Target="../media/image305.wmf"/><Relationship Id="rId14" Type="http://schemas.openxmlformats.org/officeDocument/2006/relationships/image" Target="../media/image310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wmf"/><Relationship Id="rId13" Type="http://schemas.openxmlformats.org/officeDocument/2006/relationships/image" Target="../media/image325.wmf"/><Relationship Id="rId3" Type="http://schemas.openxmlformats.org/officeDocument/2006/relationships/image" Target="../media/image315.wmf"/><Relationship Id="rId7" Type="http://schemas.openxmlformats.org/officeDocument/2006/relationships/image" Target="../media/image319.wmf"/><Relationship Id="rId12" Type="http://schemas.openxmlformats.org/officeDocument/2006/relationships/image" Target="../media/image324.wmf"/><Relationship Id="rId2" Type="http://schemas.openxmlformats.org/officeDocument/2006/relationships/image" Target="../media/image314.wmf"/><Relationship Id="rId1" Type="http://schemas.openxmlformats.org/officeDocument/2006/relationships/image" Target="../media/image313.wmf"/><Relationship Id="rId6" Type="http://schemas.openxmlformats.org/officeDocument/2006/relationships/image" Target="../media/image318.wmf"/><Relationship Id="rId11" Type="http://schemas.openxmlformats.org/officeDocument/2006/relationships/image" Target="../media/image323.wmf"/><Relationship Id="rId5" Type="http://schemas.openxmlformats.org/officeDocument/2006/relationships/image" Target="../media/image317.wmf"/><Relationship Id="rId15" Type="http://schemas.openxmlformats.org/officeDocument/2006/relationships/image" Target="../media/image327.wmf"/><Relationship Id="rId10" Type="http://schemas.openxmlformats.org/officeDocument/2006/relationships/image" Target="../media/image322.wmf"/><Relationship Id="rId4" Type="http://schemas.openxmlformats.org/officeDocument/2006/relationships/image" Target="../media/image316.wmf"/><Relationship Id="rId9" Type="http://schemas.openxmlformats.org/officeDocument/2006/relationships/image" Target="../media/image321.wmf"/><Relationship Id="rId14" Type="http://schemas.openxmlformats.org/officeDocument/2006/relationships/image" Target="../media/image32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wmf"/><Relationship Id="rId7" Type="http://schemas.openxmlformats.org/officeDocument/2006/relationships/image" Target="../media/image334.wmf"/><Relationship Id="rId2" Type="http://schemas.openxmlformats.org/officeDocument/2006/relationships/image" Target="../media/image329.wmf"/><Relationship Id="rId1" Type="http://schemas.openxmlformats.org/officeDocument/2006/relationships/image" Target="../media/image328.wmf"/><Relationship Id="rId6" Type="http://schemas.openxmlformats.org/officeDocument/2006/relationships/image" Target="../media/image333.wmf"/><Relationship Id="rId5" Type="http://schemas.openxmlformats.org/officeDocument/2006/relationships/image" Target="../media/image332.wmf"/><Relationship Id="rId4" Type="http://schemas.openxmlformats.org/officeDocument/2006/relationships/image" Target="../media/image33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2.wmf"/><Relationship Id="rId13" Type="http://schemas.openxmlformats.org/officeDocument/2006/relationships/image" Target="../media/image347.wmf"/><Relationship Id="rId3" Type="http://schemas.openxmlformats.org/officeDocument/2006/relationships/image" Target="../media/image337.wmf"/><Relationship Id="rId7" Type="http://schemas.openxmlformats.org/officeDocument/2006/relationships/image" Target="../media/image341.wmf"/><Relationship Id="rId12" Type="http://schemas.openxmlformats.org/officeDocument/2006/relationships/image" Target="../media/image346.wmf"/><Relationship Id="rId2" Type="http://schemas.openxmlformats.org/officeDocument/2006/relationships/image" Target="../media/image336.wmf"/><Relationship Id="rId1" Type="http://schemas.openxmlformats.org/officeDocument/2006/relationships/image" Target="../media/image335.wmf"/><Relationship Id="rId6" Type="http://schemas.openxmlformats.org/officeDocument/2006/relationships/image" Target="../media/image340.wmf"/><Relationship Id="rId11" Type="http://schemas.openxmlformats.org/officeDocument/2006/relationships/image" Target="../media/image345.wmf"/><Relationship Id="rId5" Type="http://schemas.openxmlformats.org/officeDocument/2006/relationships/image" Target="../media/image339.wmf"/><Relationship Id="rId15" Type="http://schemas.openxmlformats.org/officeDocument/2006/relationships/image" Target="../media/image349.wmf"/><Relationship Id="rId10" Type="http://schemas.openxmlformats.org/officeDocument/2006/relationships/image" Target="../media/image344.wmf"/><Relationship Id="rId4" Type="http://schemas.openxmlformats.org/officeDocument/2006/relationships/image" Target="../media/image338.wmf"/><Relationship Id="rId9" Type="http://schemas.openxmlformats.org/officeDocument/2006/relationships/image" Target="../media/image343.wmf"/><Relationship Id="rId14" Type="http://schemas.openxmlformats.org/officeDocument/2006/relationships/image" Target="../media/image34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5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12" Type="http://schemas.openxmlformats.org/officeDocument/2006/relationships/image" Target="../media/image24.wmf"/><Relationship Id="rId17" Type="http://schemas.openxmlformats.org/officeDocument/2006/relationships/image" Target="../media/image29.wmf"/><Relationship Id="rId2" Type="http://schemas.openxmlformats.org/officeDocument/2006/relationships/image" Target="../media/image14.wmf"/><Relationship Id="rId16" Type="http://schemas.openxmlformats.org/officeDocument/2006/relationships/image" Target="../media/image28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5" Type="http://schemas.openxmlformats.org/officeDocument/2006/relationships/image" Target="../media/image17.wmf"/><Relationship Id="rId15" Type="http://schemas.openxmlformats.org/officeDocument/2006/relationships/image" Target="../media/image2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Relationship Id="rId14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12" Type="http://schemas.openxmlformats.org/officeDocument/2006/relationships/image" Target="../media/image41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11" Type="http://schemas.openxmlformats.org/officeDocument/2006/relationships/image" Target="../media/image40.wmf"/><Relationship Id="rId5" Type="http://schemas.openxmlformats.org/officeDocument/2006/relationships/image" Target="../media/image34.wmf"/><Relationship Id="rId10" Type="http://schemas.openxmlformats.org/officeDocument/2006/relationships/image" Target="../media/image39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11" Type="http://schemas.openxmlformats.org/officeDocument/2006/relationships/image" Target="../media/image53.wmf"/><Relationship Id="rId5" Type="http://schemas.openxmlformats.org/officeDocument/2006/relationships/image" Target="../media/image47.wmf"/><Relationship Id="rId10" Type="http://schemas.openxmlformats.org/officeDocument/2006/relationships/image" Target="../media/image52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image" Target="../media/image66.wmf"/><Relationship Id="rId3" Type="http://schemas.openxmlformats.org/officeDocument/2006/relationships/image" Target="../media/image45.wmf"/><Relationship Id="rId7" Type="http://schemas.openxmlformats.org/officeDocument/2006/relationships/image" Target="../media/image60.wmf"/><Relationship Id="rId12" Type="http://schemas.openxmlformats.org/officeDocument/2006/relationships/image" Target="../media/image65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59.wmf"/><Relationship Id="rId11" Type="http://schemas.openxmlformats.org/officeDocument/2006/relationships/image" Target="../media/image64.wmf"/><Relationship Id="rId5" Type="http://schemas.openxmlformats.org/officeDocument/2006/relationships/image" Target="../media/image47.wmf"/><Relationship Id="rId10" Type="http://schemas.openxmlformats.org/officeDocument/2006/relationships/image" Target="../media/image63.wmf"/><Relationship Id="rId4" Type="http://schemas.openxmlformats.org/officeDocument/2006/relationships/image" Target="../media/image46.wmf"/><Relationship Id="rId9" Type="http://schemas.openxmlformats.org/officeDocument/2006/relationships/image" Target="../media/image62.wmf"/><Relationship Id="rId14" Type="http://schemas.openxmlformats.org/officeDocument/2006/relationships/image" Target="../media/image6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image" Target="../media/image81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12" Type="http://schemas.openxmlformats.org/officeDocument/2006/relationships/image" Target="../media/image80.wmf"/><Relationship Id="rId2" Type="http://schemas.openxmlformats.org/officeDocument/2006/relationships/image" Target="../media/image70.wmf"/><Relationship Id="rId16" Type="http://schemas.openxmlformats.org/officeDocument/2006/relationships/image" Target="../media/image84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11" Type="http://schemas.openxmlformats.org/officeDocument/2006/relationships/image" Target="../media/image79.wmf"/><Relationship Id="rId5" Type="http://schemas.openxmlformats.org/officeDocument/2006/relationships/image" Target="../media/image73.wmf"/><Relationship Id="rId15" Type="http://schemas.openxmlformats.org/officeDocument/2006/relationships/image" Target="../media/image83.wmf"/><Relationship Id="rId10" Type="http://schemas.openxmlformats.org/officeDocument/2006/relationships/image" Target="../media/image78.wmf"/><Relationship Id="rId4" Type="http://schemas.openxmlformats.org/officeDocument/2006/relationships/image" Target="../media/image72.wmf"/><Relationship Id="rId9" Type="http://schemas.openxmlformats.org/officeDocument/2006/relationships/image" Target="../media/image77.wmf"/><Relationship Id="rId14" Type="http://schemas.openxmlformats.org/officeDocument/2006/relationships/image" Target="../media/image8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image" Target="../media/image97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12" Type="http://schemas.openxmlformats.org/officeDocument/2006/relationships/image" Target="../media/image96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11" Type="http://schemas.openxmlformats.org/officeDocument/2006/relationships/image" Target="../media/image95.wmf"/><Relationship Id="rId5" Type="http://schemas.openxmlformats.org/officeDocument/2006/relationships/image" Target="../media/image89.wmf"/><Relationship Id="rId10" Type="http://schemas.openxmlformats.org/officeDocument/2006/relationships/image" Target="../media/image94.wmf"/><Relationship Id="rId4" Type="http://schemas.openxmlformats.org/officeDocument/2006/relationships/image" Target="../media/image88.wmf"/><Relationship Id="rId9" Type="http://schemas.openxmlformats.org/officeDocument/2006/relationships/image" Target="../media/image93.wmf"/><Relationship Id="rId14" Type="http://schemas.openxmlformats.org/officeDocument/2006/relationships/image" Target="../media/image9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image" Target="../media/image111.wmf"/><Relationship Id="rId18" Type="http://schemas.openxmlformats.org/officeDocument/2006/relationships/image" Target="../media/image116.wmf"/><Relationship Id="rId3" Type="http://schemas.openxmlformats.org/officeDocument/2006/relationships/image" Target="../media/image101.wmf"/><Relationship Id="rId21" Type="http://schemas.openxmlformats.org/officeDocument/2006/relationships/image" Target="../media/image119.wmf"/><Relationship Id="rId7" Type="http://schemas.openxmlformats.org/officeDocument/2006/relationships/image" Target="../media/image105.wmf"/><Relationship Id="rId12" Type="http://schemas.openxmlformats.org/officeDocument/2006/relationships/image" Target="../media/image110.wmf"/><Relationship Id="rId17" Type="http://schemas.openxmlformats.org/officeDocument/2006/relationships/image" Target="../media/image115.wmf"/><Relationship Id="rId2" Type="http://schemas.openxmlformats.org/officeDocument/2006/relationships/image" Target="../media/image100.wmf"/><Relationship Id="rId16" Type="http://schemas.openxmlformats.org/officeDocument/2006/relationships/image" Target="../media/image114.wmf"/><Relationship Id="rId20" Type="http://schemas.openxmlformats.org/officeDocument/2006/relationships/image" Target="../media/image118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11" Type="http://schemas.openxmlformats.org/officeDocument/2006/relationships/image" Target="../media/image109.wmf"/><Relationship Id="rId5" Type="http://schemas.openxmlformats.org/officeDocument/2006/relationships/image" Target="../media/image103.wmf"/><Relationship Id="rId15" Type="http://schemas.openxmlformats.org/officeDocument/2006/relationships/image" Target="../media/image113.wmf"/><Relationship Id="rId23" Type="http://schemas.openxmlformats.org/officeDocument/2006/relationships/image" Target="../media/image121.wmf"/><Relationship Id="rId10" Type="http://schemas.openxmlformats.org/officeDocument/2006/relationships/image" Target="../media/image108.wmf"/><Relationship Id="rId19" Type="http://schemas.openxmlformats.org/officeDocument/2006/relationships/image" Target="../media/image117.wmf"/><Relationship Id="rId4" Type="http://schemas.openxmlformats.org/officeDocument/2006/relationships/image" Target="../media/image102.wmf"/><Relationship Id="rId9" Type="http://schemas.openxmlformats.org/officeDocument/2006/relationships/image" Target="../media/image107.wmf"/><Relationship Id="rId14" Type="http://schemas.openxmlformats.org/officeDocument/2006/relationships/image" Target="../media/image112.wmf"/><Relationship Id="rId22" Type="http://schemas.openxmlformats.org/officeDocument/2006/relationships/image" Target="../media/image12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29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85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25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27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9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87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0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9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04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76F1FED-62AA-44BB-AE51-1357A0544C1D}" type="datetimeFigureOut">
              <a:rPr lang="zh-CN" altLang="en-US" smtClean="0"/>
              <a:pPr/>
              <a:t>2024/9/2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73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70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6F1FED-62AA-44BB-AE51-1357A0544C1D}" type="datetimeFigureOut">
              <a:rPr lang="zh-CN" altLang="en-US" smtClean="0"/>
              <a:pPr/>
              <a:t>2024/9/2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87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132.wmf"/><Relationship Id="rId26" Type="http://schemas.openxmlformats.org/officeDocument/2006/relationships/image" Target="../media/image136.wmf"/><Relationship Id="rId39" Type="http://schemas.openxmlformats.org/officeDocument/2006/relationships/oleObject" Target="../embeddings/oleObject142.bin"/><Relationship Id="rId21" Type="http://schemas.openxmlformats.org/officeDocument/2006/relationships/oleObject" Target="../embeddings/oleObject133.bin"/><Relationship Id="rId34" Type="http://schemas.openxmlformats.org/officeDocument/2006/relationships/image" Target="../media/image140.wmf"/><Relationship Id="rId42" Type="http://schemas.openxmlformats.org/officeDocument/2006/relationships/image" Target="../media/image144.wmf"/><Relationship Id="rId47" Type="http://schemas.openxmlformats.org/officeDocument/2006/relationships/oleObject" Target="../embeddings/oleObject146.bin"/><Relationship Id="rId50" Type="http://schemas.openxmlformats.org/officeDocument/2006/relationships/image" Target="../media/image148.wmf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1.wmf"/><Relationship Id="rId29" Type="http://schemas.openxmlformats.org/officeDocument/2006/relationships/oleObject" Target="../embeddings/oleObject137.bin"/><Relationship Id="rId11" Type="http://schemas.openxmlformats.org/officeDocument/2006/relationships/oleObject" Target="../embeddings/oleObject128.bin"/><Relationship Id="rId24" Type="http://schemas.openxmlformats.org/officeDocument/2006/relationships/image" Target="../media/image135.wmf"/><Relationship Id="rId32" Type="http://schemas.openxmlformats.org/officeDocument/2006/relationships/image" Target="../media/image139.wmf"/><Relationship Id="rId37" Type="http://schemas.openxmlformats.org/officeDocument/2006/relationships/oleObject" Target="../embeddings/oleObject141.bin"/><Relationship Id="rId40" Type="http://schemas.openxmlformats.org/officeDocument/2006/relationships/image" Target="../media/image143.wmf"/><Relationship Id="rId45" Type="http://schemas.openxmlformats.org/officeDocument/2006/relationships/oleObject" Target="../embeddings/oleObject145.bin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23" Type="http://schemas.openxmlformats.org/officeDocument/2006/relationships/oleObject" Target="../embeddings/oleObject134.bin"/><Relationship Id="rId28" Type="http://schemas.openxmlformats.org/officeDocument/2006/relationships/image" Target="../media/image137.wmf"/><Relationship Id="rId36" Type="http://schemas.openxmlformats.org/officeDocument/2006/relationships/image" Target="../media/image141.wmf"/><Relationship Id="rId49" Type="http://schemas.openxmlformats.org/officeDocument/2006/relationships/oleObject" Target="../embeddings/oleObject147.bin"/><Relationship Id="rId10" Type="http://schemas.openxmlformats.org/officeDocument/2006/relationships/image" Target="../media/image128.wmf"/><Relationship Id="rId19" Type="http://schemas.openxmlformats.org/officeDocument/2006/relationships/oleObject" Target="../embeddings/oleObject132.bin"/><Relationship Id="rId31" Type="http://schemas.openxmlformats.org/officeDocument/2006/relationships/oleObject" Target="../embeddings/oleObject138.bin"/><Relationship Id="rId44" Type="http://schemas.openxmlformats.org/officeDocument/2006/relationships/image" Target="../media/image145.wmf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30.wmf"/><Relationship Id="rId22" Type="http://schemas.openxmlformats.org/officeDocument/2006/relationships/image" Target="../media/image134.wmf"/><Relationship Id="rId27" Type="http://schemas.openxmlformats.org/officeDocument/2006/relationships/oleObject" Target="../embeddings/oleObject136.bin"/><Relationship Id="rId30" Type="http://schemas.openxmlformats.org/officeDocument/2006/relationships/image" Target="../media/image138.wmf"/><Relationship Id="rId35" Type="http://schemas.openxmlformats.org/officeDocument/2006/relationships/oleObject" Target="../embeddings/oleObject140.bin"/><Relationship Id="rId43" Type="http://schemas.openxmlformats.org/officeDocument/2006/relationships/oleObject" Target="../embeddings/oleObject144.bin"/><Relationship Id="rId48" Type="http://schemas.openxmlformats.org/officeDocument/2006/relationships/image" Target="../media/image147.wmf"/><Relationship Id="rId8" Type="http://schemas.openxmlformats.org/officeDocument/2006/relationships/image" Target="../media/image127.wmf"/><Relationship Id="rId3" Type="http://schemas.openxmlformats.org/officeDocument/2006/relationships/oleObject" Target="../embeddings/oleObject124.bin"/><Relationship Id="rId12" Type="http://schemas.openxmlformats.org/officeDocument/2006/relationships/image" Target="../media/image129.wmf"/><Relationship Id="rId17" Type="http://schemas.openxmlformats.org/officeDocument/2006/relationships/oleObject" Target="../embeddings/oleObject131.bin"/><Relationship Id="rId25" Type="http://schemas.openxmlformats.org/officeDocument/2006/relationships/oleObject" Target="../embeddings/oleObject135.bin"/><Relationship Id="rId33" Type="http://schemas.openxmlformats.org/officeDocument/2006/relationships/oleObject" Target="../embeddings/oleObject139.bin"/><Relationship Id="rId38" Type="http://schemas.openxmlformats.org/officeDocument/2006/relationships/image" Target="../media/image142.wmf"/><Relationship Id="rId46" Type="http://schemas.openxmlformats.org/officeDocument/2006/relationships/image" Target="../media/image146.wmf"/><Relationship Id="rId20" Type="http://schemas.openxmlformats.org/officeDocument/2006/relationships/image" Target="../media/image133.wmf"/><Relationship Id="rId41" Type="http://schemas.openxmlformats.org/officeDocument/2006/relationships/oleObject" Target="../embeddings/oleObject143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6.wmf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7.wmf"/><Relationship Id="rId21" Type="http://schemas.openxmlformats.org/officeDocument/2006/relationships/oleObject" Target="../embeddings/oleObject157.bin"/><Relationship Id="rId42" Type="http://schemas.openxmlformats.org/officeDocument/2006/relationships/oleObject" Target="../embeddings/oleObject168.bin"/><Relationship Id="rId63" Type="http://schemas.openxmlformats.org/officeDocument/2006/relationships/oleObject" Target="../embeddings/oleObject179.bin"/><Relationship Id="rId84" Type="http://schemas.openxmlformats.org/officeDocument/2006/relationships/image" Target="../media/image184.wmf"/><Relationship Id="rId138" Type="http://schemas.openxmlformats.org/officeDocument/2006/relationships/oleObject" Target="../embeddings/oleObject222.bin"/><Relationship Id="rId159" Type="http://schemas.openxmlformats.org/officeDocument/2006/relationships/oleObject" Target="../embeddings/oleObject235.bin"/><Relationship Id="rId170" Type="http://schemas.openxmlformats.org/officeDocument/2006/relationships/oleObject" Target="../embeddings/oleObject242.bin"/><Relationship Id="rId191" Type="http://schemas.openxmlformats.org/officeDocument/2006/relationships/image" Target="../media/image224.wmf"/><Relationship Id="rId205" Type="http://schemas.openxmlformats.org/officeDocument/2006/relationships/oleObject" Target="../embeddings/oleObject266.bin"/><Relationship Id="rId107" Type="http://schemas.openxmlformats.org/officeDocument/2006/relationships/oleObject" Target="../embeddings/oleObject202.bin"/><Relationship Id="rId11" Type="http://schemas.openxmlformats.org/officeDocument/2006/relationships/oleObject" Target="../embeddings/oleObject152.bin"/><Relationship Id="rId32" Type="http://schemas.openxmlformats.org/officeDocument/2006/relationships/image" Target="../media/image159.wmf"/><Relationship Id="rId53" Type="http://schemas.openxmlformats.org/officeDocument/2006/relationships/image" Target="../media/image169.wmf"/><Relationship Id="rId74" Type="http://schemas.openxmlformats.org/officeDocument/2006/relationships/image" Target="../media/image179.wmf"/><Relationship Id="rId128" Type="http://schemas.openxmlformats.org/officeDocument/2006/relationships/oleObject" Target="../embeddings/oleObject217.bin"/><Relationship Id="rId149" Type="http://schemas.openxmlformats.org/officeDocument/2006/relationships/oleObject" Target="../embeddings/oleObject229.bin"/><Relationship Id="rId5" Type="http://schemas.openxmlformats.org/officeDocument/2006/relationships/oleObject" Target="../embeddings/oleObject149.bin"/><Relationship Id="rId95" Type="http://schemas.openxmlformats.org/officeDocument/2006/relationships/oleObject" Target="../embeddings/oleObject195.bin"/><Relationship Id="rId160" Type="http://schemas.openxmlformats.org/officeDocument/2006/relationships/image" Target="../media/image214.wmf"/><Relationship Id="rId181" Type="http://schemas.openxmlformats.org/officeDocument/2006/relationships/image" Target="../media/image220.wmf"/><Relationship Id="rId216" Type="http://schemas.openxmlformats.org/officeDocument/2006/relationships/oleObject" Target="../embeddings/oleObject274.bin"/><Relationship Id="rId22" Type="http://schemas.openxmlformats.org/officeDocument/2006/relationships/image" Target="../media/image154.wmf"/><Relationship Id="rId43" Type="http://schemas.openxmlformats.org/officeDocument/2006/relationships/image" Target="../media/image164.wmf"/><Relationship Id="rId64" Type="http://schemas.openxmlformats.org/officeDocument/2006/relationships/image" Target="../media/image174.wmf"/><Relationship Id="rId118" Type="http://schemas.openxmlformats.org/officeDocument/2006/relationships/oleObject" Target="../embeddings/oleObject210.bin"/><Relationship Id="rId139" Type="http://schemas.openxmlformats.org/officeDocument/2006/relationships/oleObject" Target="../embeddings/oleObject223.bin"/><Relationship Id="rId85" Type="http://schemas.openxmlformats.org/officeDocument/2006/relationships/oleObject" Target="../embeddings/oleObject190.bin"/><Relationship Id="rId150" Type="http://schemas.openxmlformats.org/officeDocument/2006/relationships/image" Target="../media/image210.wmf"/><Relationship Id="rId171" Type="http://schemas.openxmlformats.org/officeDocument/2006/relationships/image" Target="../media/image218.wmf"/><Relationship Id="rId192" Type="http://schemas.openxmlformats.org/officeDocument/2006/relationships/oleObject" Target="../embeddings/oleObject257.bin"/><Relationship Id="rId206" Type="http://schemas.openxmlformats.org/officeDocument/2006/relationships/oleObject" Target="../embeddings/oleObject267.bin"/><Relationship Id="rId12" Type="http://schemas.openxmlformats.org/officeDocument/2006/relationships/image" Target="../media/image149.wmf"/><Relationship Id="rId33" Type="http://schemas.openxmlformats.org/officeDocument/2006/relationships/oleObject" Target="../embeddings/oleObject163.bin"/><Relationship Id="rId108" Type="http://schemas.openxmlformats.org/officeDocument/2006/relationships/image" Target="../media/image195.wmf"/><Relationship Id="rId129" Type="http://schemas.openxmlformats.org/officeDocument/2006/relationships/image" Target="../media/image201.wmf"/><Relationship Id="rId54" Type="http://schemas.openxmlformats.org/officeDocument/2006/relationships/oleObject" Target="../embeddings/oleObject174.bin"/><Relationship Id="rId75" Type="http://schemas.openxmlformats.org/officeDocument/2006/relationships/oleObject" Target="../embeddings/oleObject185.bin"/><Relationship Id="rId96" Type="http://schemas.openxmlformats.org/officeDocument/2006/relationships/image" Target="../media/image190.wmf"/><Relationship Id="rId140" Type="http://schemas.openxmlformats.org/officeDocument/2006/relationships/image" Target="../media/image206.wmf"/><Relationship Id="rId161" Type="http://schemas.openxmlformats.org/officeDocument/2006/relationships/oleObject" Target="../embeddings/oleObject236.bin"/><Relationship Id="rId182" Type="http://schemas.openxmlformats.org/officeDocument/2006/relationships/oleObject" Target="../embeddings/oleObject251.bin"/><Relationship Id="rId217" Type="http://schemas.openxmlformats.org/officeDocument/2006/relationships/image" Target="../media/image232.wmf"/><Relationship Id="rId6" Type="http://schemas.openxmlformats.org/officeDocument/2006/relationships/image" Target="../media/image142.wmf"/><Relationship Id="rId23" Type="http://schemas.openxmlformats.org/officeDocument/2006/relationships/oleObject" Target="../embeddings/oleObject158.bin"/><Relationship Id="rId119" Type="http://schemas.openxmlformats.org/officeDocument/2006/relationships/oleObject" Target="../embeddings/oleObject211.bin"/><Relationship Id="rId44" Type="http://schemas.openxmlformats.org/officeDocument/2006/relationships/oleObject" Target="../embeddings/oleObject169.bin"/><Relationship Id="rId65" Type="http://schemas.openxmlformats.org/officeDocument/2006/relationships/oleObject" Target="../embeddings/oleObject180.bin"/><Relationship Id="rId86" Type="http://schemas.openxmlformats.org/officeDocument/2006/relationships/image" Target="../media/image185.wmf"/><Relationship Id="rId130" Type="http://schemas.openxmlformats.org/officeDocument/2006/relationships/oleObject" Target="../embeddings/oleObject218.bin"/><Relationship Id="rId151" Type="http://schemas.openxmlformats.org/officeDocument/2006/relationships/oleObject" Target="../embeddings/oleObject230.bin"/><Relationship Id="rId172" Type="http://schemas.openxmlformats.org/officeDocument/2006/relationships/oleObject" Target="../embeddings/oleObject243.bin"/><Relationship Id="rId193" Type="http://schemas.openxmlformats.org/officeDocument/2006/relationships/oleObject" Target="../embeddings/oleObject258.bin"/><Relationship Id="rId207" Type="http://schemas.openxmlformats.org/officeDocument/2006/relationships/image" Target="../media/image229.wmf"/><Relationship Id="rId13" Type="http://schemas.openxmlformats.org/officeDocument/2006/relationships/oleObject" Target="../embeddings/oleObject153.bin"/><Relationship Id="rId109" Type="http://schemas.openxmlformats.org/officeDocument/2006/relationships/oleObject" Target="../embeddings/oleObject203.bin"/><Relationship Id="rId34" Type="http://schemas.openxmlformats.org/officeDocument/2006/relationships/image" Target="../media/image160.wmf"/><Relationship Id="rId55" Type="http://schemas.openxmlformats.org/officeDocument/2006/relationships/oleObject" Target="../embeddings/oleObject175.bin"/><Relationship Id="rId76" Type="http://schemas.openxmlformats.org/officeDocument/2006/relationships/image" Target="../media/image180.wmf"/><Relationship Id="rId97" Type="http://schemas.openxmlformats.org/officeDocument/2006/relationships/oleObject" Target="../embeddings/oleObject196.bin"/><Relationship Id="rId120" Type="http://schemas.openxmlformats.org/officeDocument/2006/relationships/image" Target="../media/image198.wmf"/><Relationship Id="rId141" Type="http://schemas.openxmlformats.org/officeDocument/2006/relationships/oleObject" Target="../embeddings/oleObject224.bin"/><Relationship Id="rId7" Type="http://schemas.openxmlformats.org/officeDocument/2006/relationships/oleObject" Target="../embeddings/oleObject150.bin"/><Relationship Id="rId162" Type="http://schemas.openxmlformats.org/officeDocument/2006/relationships/image" Target="../media/image215.wmf"/><Relationship Id="rId183" Type="http://schemas.openxmlformats.org/officeDocument/2006/relationships/image" Target="../media/image221.wmf"/><Relationship Id="rId218" Type="http://schemas.openxmlformats.org/officeDocument/2006/relationships/oleObject" Target="../embeddings/oleObject275.bin"/><Relationship Id="rId24" Type="http://schemas.openxmlformats.org/officeDocument/2006/relationships/image" Target="../media/image155.wmf"/><Relationship Id="rId45" Type="http://schemas.openxmlformats.org/officeDocument/2006/relationships/image" Target="../media/image165.wmf"/><Relationship Id="rId66" Type="http://schemas.openxmlformats.org/officeDocument/2006/relationships/image" Target="../media/image175.wmf"/><Relationship Id="rId87" Type="http://schemas.openxmlformats.org/officeDocument/2006/relationships/oleObject" Target="../embeddings/oleObject191.bin"/><Relationship Id="rId110" Type="http://schemas.openxmlformats.org/officeDocument/2006/relationships/image" Target="../media/image196.wmf"/><Relationship Id="rId131" Type="http://schemas.openxmlformats.org/officeDocument/2006/relationships/image" Target="../media/image202.wmf"/><Relationship Id="rId152" Type="http://schemas.openxmlformats.org/officeDocument/2006/relationships/oleObject" Target="../embeddings/oleObject231.bin"/><Relationship Id="rId173" Type="http://schemas.openxmlformats.org/officeDocument/2006/relationships/oleObject" Target="../embeddings/oleObject244.bin"/><Relationship Id="rId194" Type="http://schemas.openxmlformats.org/officeDocument/2006/relationships/image" Target="../media/image225.wmf"/><Relationship Id="rId208" Type="http://schemas.openxmlformats.org/officeDocument/2006/relationships/oleObject" Target="../embeddings/oleObject268.bin"/><Relationship Id="rId14" Type="http://schemas.openxmlformats.org/officeDocument/2006/relationships/image" Target="../media/image150.wmf"/><Relationship Id="rId35" Type="http://schemas.openxmlformats.org/officeDocument/2006/relationships/oleObject" Target="../embeddings/oleObject164.bin"/><Relationship Id="rId56" Type="http://schemas.openxmlformats.org/officeDocument/2006/relationships/image" Target="../media/image170.wmf"/><Relationship Id="rId77" Type="http://schemas.openxmlformats.org/officeDocument/2006/relationships/oleObject" Target="../embeddings/oleObject186.bin"/><Relationship Id="rId100" Type="http://schemas.openxmlformats.org/officeDocument/2006/relationships/image" Target="../media/image192.wmf"/><Relationship Id="rId8" Type="http://schemas.openxmlformats.org/officeDocument/2006/relationships/image" Target="../media/image143.wmf"/><Relationship Id="rId51" Type="http://schemas.openxmlformats.org/officeDocument/2006/relationships/image" Target="../media/image168.wmf"/><Relationship Id="rId72" Type="http://schemas.openxmlformats.org/officeDocument/2006/relationships/image" Target="../media/image178.wmf"/><Relationship Id="rId93" Type="http://schemas.openxmlformats.org/officeDocument/2006/relationships/oleObject" Target="../embeddings/oleObject194.bin"/><Relationship Id="rId98" Type="http://schemas.openxmlformats.org/officeDocument/2006/relationships/image" Target="../media/image191.wmf"/><Relationship Id="rId121" Type="http://schemas.openxmlformats.org/officeDocument/2006/relationships/oleObject" Target="../embeddings/oleObject212.bin"/><Relationship Id="rId142" Type="http://schemas.openxmlformats.org/officeDocument/2006/relationships/image" Target="../media/image207.wmf"/><Relationship Id="rId163" Type="http://schemas.openxmlformats.org/officeDocument/2006/relationships/oleObject" Target="../embeddings/oleObject237.bin"/><Relationship Id="rId184" Type="http://schemas.openxmlformats.org/officeDocument/2006/relationships/oleObject" Target="../embeddings/oleObject252.bin"/><Relationship Id="rId189" Type="http://schemas.openxmlformats.org/officeDocument/2006/relationships/image" Target="../media/image223.wmf"/><Relationship Id="rId219" Type="http://schemas.openxmlformats.org/officeDocument/2006/relationships/image" Target="../media/image233.wmf"/><Relationship Id="rId3" Type="http://schemas.openxmlformats.org/officeDocument/2006/relationships/oleObject" Target="../embeddings/oleObject148.bin"/><Relationship Id="rId214" Type="http://schemas.openxmlformats.org/officeDocument/2006/relationships/image" Target="../media/image231.wmf"/><Relationship Id="rId25" Type="http://schemas.openxmlformats.org/officeDocument/2006/relationships/oleObject" Target="../embeddings/oleObject159.bin"/><Relationship Id="rId46" Type="http://schemas.openxmlformats.org/officeDocument/2006/relationships/oleObject" Target="../embeddings/oleObject170.bin"/><Relationship Id="rId67" Type="http://schemas.openxmlformats.org/officeDocument/2006/relationships/oleObject" Target="../embeddings/oleObject181.bin"/><Relationship Id="rId116" Type="http://schemas.openxmlformats.org/officeDocument/2006/relationships/oleObject" Target="../embeddings/oleObject209.bin"/><Relationship Id="rId137" Type="http://schemas.openxmlformats.org/officeDocument/2006/relationships/image" Target="../media/image205.wmf"/><Relationship Id="rId158" Type="http://schemas.openxmlformats.org/officeDocument/2006/relationships/image" Target="../media/image213.wmf"/><Relationship Id="rId20" Type="http://schemas.openxmlformats.org/officeDocument/2006/relationships/image" Target="../media/image153.wmf"/><Relationship Id="rId41" Type="http://schemas.openxmlformats.org/officeDocument/2006/relationships/oleObject" Target="../embeddings/oleObject167.bin"/><Relationship Id="rId62" Type="http://schemas.openxmlformats.org/officeDocument/2006/relationships/image" Target="../media/image173.wmf"/><Relationship Id="rId83" Type="http://schemas.openxmlformats.org/officeDocument/2006/relationships/oleObject" Target="../embeddings/oleObject189.bin"/><Relationship Id="rId88" Type="http://schemas.openxmlformats.org/officeDocument/2006/relationships/image" Target="../media/image186.wmf"/><Relationship Id="rId111" Type="http://schemas.openxmlformats.org/officeDocument/2006/relationships/oleObject" Target="../embeddings/oleObject204.bin"/><Relationship Id="rId132" Type="http://schemas.openxmlformats.org/officeDocument/2006/relationships/oleObject" Target="../embeddings/oleObject219.bin"/><Relationship Id="rId153" Type="http://schemas.openxmlformats.org/officeDocument/2006/relationships/image" Target="../media/image211.wmf"/><Relationship Id="rId174" Type="http://schemas.openxmlformats.org/officeDocument/2006/relationships/image" Target="../media/image219.wmf"/><Relationship Id="rId179" Type="http://schemas.openxmlformats.org/officeDocument/2006/relationships/oleObject" Target="../embeddings/oleObject249.bin"/><Relationship Id="rId195" Type="http://schemas.openxmlformats.org/officeDocument/2006/relationships/oleObject" Target="../embeddings/oleObject259.bin"/><Relationship Id="rId209" Type="http://schemas.openxmlformats.org/officeDocument/2006/relationships/oleObject" Target="../embeddings/oleObject269.bin"/><Relationship Id="rId190" Type="http://schemas.openxmlformats.org/officeDocument/2006/relationships/oleObject" Target="../embeddings/oleObject256.bin"/><Relationship Id="rId204" Type="http://schemas.openxmlformats.org/officeDocument/2006/relationships/oleObject" Target="../embeddings/oleObject265.bin"/><Relationship Id="rId220" Type="http://schemas.openxmlformats.org/officeDocument/2006/relationships/oleObject" Target="../embeddings/oleObject276.bin"/><Relationship Id="rId15" Type="http://schemas.openxmlformats.org/officeDocument/2006/relationships/oleObject" Target="../embeddings/oleObject154.bin"/><Relationship Id="rId36" Type="http://schemas.openxmlformats.org/officeDocument/2006/relationships/image" Target="../media/image161.wmf"/><Relationship Id="rId57" Type="http://schemas.openxmlformats.org/officeDocument/2006/relationships/oleObject" Target="../embeddings/oleObject176.bin"/><Relationship Id="rId106" Type="http://schemas.openxmlformats.org/officeDocument/2006/relationships/image" Target="../media/image194.wmf"/><Relationship Id="rId127" Type="http://schemas.openxmlformats.org/officeDocument/2006/relationships/image" Target="../media/image200.wmf"/><Relationship Id="rId10" Type="http://schemas.openxmlformats.org/officeDocument/2006/relationships/image" Target="../media/image144.wmf"/><Relationship Id="rId31" Type="http://schemas.openxmlformats.org/officeDocument/2006/relationships/oleObject" Target="../embeddings/oleObject162.bin"/><Relationship Id="rId52" Type="http://schemas.openxmlformats.org/officeDocument/2006/relationships/oleObject" Target="../embeddings/oleObject173.bin"/><Relationship Id="rId73" Type="http://schemas.openxmlformats.org/officeDocument/2006/relationships/oleObject" Target="../embeddings/oleObject184.bin"/><Relationship Id="rId78" Type="http://schemas.openxmlformats.org/officeDocument/2006/relationships/image" Target="../media/image181.wmf"/><Relationship Id="rId94" Type="http://schemas.openxmlformats.org/officeDocument/2006/relationships/image" Target="../media/image189.wmf"/><Relationship Id="rId99" Type="http://schemas.openxmlformats.org/officeDocument/2006/relationships/oleObject" Target="../embeddings/oleObject197.bin"/><Relationship Id="rId101" Type="http://schemas.openxmlformats.org/officeDocument/2006/relationships/oleObject" Target="../embeddings/oleObject198.bin"/><Relationship Id="rId122" Type="http://schemas.openxmlformats.org/officeDocument/2006/relationships/oleObject" Target="../embeddings/oleObject213.bin"/><Relationship Id="rId143" Type="http://schemas.openxmlformats.org/officeDocument/2006/relationships/oleObject" Target="../embeddings/oleObject225.bin"/><Relationship Id="rId148" Type="http://schemas.openxmlformats.org/officeDocument/2006/relationships/image" Target="../media/image209.wmf"/><Relationship Id="rId164" Type="http://schemas.openxmlformats.org/officeDocument/2006/relationships/oleObject" Target="../embeddings/oleObject238.bin"/><Relationship Id="rId169" Type="http://schemas.openxmlformats.org/officeDocument/2006/relationships/oleObject" Target="../embeddings/oleObject241.bin"/><Relationship Id="rId185" Type="http://schemas.openxmlformats.org/officeDocument/2006/relationships/oleObject" Target="../embeddings/oleObject253.bin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51.bin"/><Relationship Id="rId180" Type="http://schemas.openxmlformats.org/officeDocument/2006/relationships/oleObject" Target="../embeddings/oleObject250.bin"/><Relationship Id="rId210" Type="http://schemas.openxmlformats.org/officeDocument/2006/relationships/image" Target="../media/image230.wmf"/><Relationship Id="rId215" Type="http://schemas.openxmlformats.org/officeDocument/2006/relationships/oleObject" Target="../embeddings/oleObject273.bin"/><Relationship Id="rId26" Type="http://schemas.openxmlformats.org/officeDocument/2006/relationships/image" Target="../media/image156.wmf"/><Relationship Id="rId47" Type="http://schemas.openxmlformats.org/officeDocument/2006/relationships/image" Target="../media/image166.wmf"/><Relationship Id="rId68" Type="http://schemas.openxmlformats.org/officeDocument/2006/relationships/image" Target="../media/image176.wmf"/><Relationship Id="rId89" Type="http://schemas.openxmlformats.org/officeDocument/2006/relationships/oleObject" Target="../embeddings/oleObject192.bin"/><Relationship Id="rId112" Type="http://schemas.openxmlformats.org/officeDocument/2006/relationships/oleObject" Target="../embeddings/oleObject205.bin"/><Relationship Id="rId133" Type="http://schemas.openxmlformats.org/officeDocument/2006/relationships/image" Target="../media/image203.wmf"/><Relationship Id="rId154" Type="http://schemas.openxmlformats.org/officeDocument/2006/relationships/oleObject" Target="../embeddings/oleObject232.bin"/><Relationship Id="rId175" Type="http://schemas.openxmlformats.org/officeDocument/2006/relationships/oleObject" Target="../embeddings/oleObject245.bin"/><Relationship Id="rId196" Type="http://schemas.openxmlformats.org/officeDocument/2006/relationships/image" Target="../media/image226.wmf"/><Relationship Id="rId200" Type="http://schemas.openxmlformats.org/officeDocument/2006/relationships/oleObject" Target="../embeddings/oleObject263.bin"/><Relationship Id="rId16" Type="http://schemas.openxmlformats.org/officeDocument/2006/relationships/image" Target="../media/image151.wmf"/><Relationship Id="rId221" Type="http://schemas.openxmlformats.org/officeDocument/2006/relationships/image" Target="../media/image234.wmf"/><Relationship Id="rId37" Type="http://schemas.openxmlformats.org/officeDocument/2006/relationships/oleObject" Target="../embeddings/oleObject165.bin"/><Relationship Id="rId58" Type="http://schemas.openxmlformats.org/officeDocument/2006/relationships/image" Target="../media/image171.wmf"/><Relationship Id="rId79" Type="http://schemas.openxmlformats.org/officeDocument/2006/relationships/oleObject" Target="../embeddings/oleObject187.bin"/><Relationship Id="rId102" Type="http://schemas.openxmlformats.org/officeDocument/2006/relationships/oleObject" Target="../embeddings/oleObject199.bin"/><Relationship Id="rId123" Type="http://schemas.openxmlformats.org/officeDocument/2006/relationships/oleObject" Target="../embeddings/oleObject214.bin"/><Relationship Id="rId144" Type="http://schemas.openxmlformats.org/officeDocument/2006/relationships/oleObject" Target="../embeddings/oleObject226.bin"/><Relationship Id="rId90" Type="http://schemas.openxmlformats.org/officeDocument/2006/relationships/image" Target="../media/image187.wmf"/><Relationship Id="rId165" Type="http://schemas.openxmlformats.org/officeDocument/2006/relationships/oleObject" Target="../embeddings/oleObject239.bin"/><Relationship Id="rId186" Type="http://schemas.openxmlformats.org/officeDocument/2006/relationships/image" Target="../media/image222.wmf"/><Relationship Id="rId211" Type="http://schemas.openxmlformats.org/officeDocument/2006/relationships/oleObject" Target="../embeddings/oleObject270.bin"/><Relationship Id="rId27" Type="http://schemas.openxmlformats.org/officeDocument/2006/relationships/oleObject" Target="../embeddings/oleObject160.bin"/><Relationship Id="rId48" Type="http://schemas.openxmlformats.org/officeDocument/2006/relationships/oleObject" Target="../embeddings/oleObject171.bin"/><Relationship Id="rId69" Type="http://schemas.openxmlformats.org/officeDocument/2006/relationships/oleObject" Target="../embeddings/oleObject182.bin"/><Relationship Id="rId113" Type="http://schemas.openxmlformats.org/officeDocument/2006/relationships/oleObject" Target="../embeddings/oleObject206.bin"/><Relationship Id="rId134" Type="http://schemas.openxmlformats.org/officeDocument/2006/relationships/oleObject" Target="../embeddings/oleObject220.bin"/><Relationship Id="rId80" Type="http://schemas.openxmlformats.org/officeDocument/2006/relationships/image" Target="../media/image182.wmf"/><Relationship Id="rId155" Type="http://schemas.openxmlformats.org/officeDocument/2006/relationships/image" Target="../media/image212.wmf"/><Relationship Id="rId176" Type="http://schemas.openxmlformats.org/officeDocument/2006/relationships/oleObject" Target="../embeddings/oleObject246.bin"/><Relationship Id="rId197" Type="http://schemas.openxmlformats.org/officeDocument/2006/relationships/oleObject" Target="../embeddings/oleObject260.bin"/><Relationship Id="rId201" Type="http://schemas.openxmlformats.org/officeDocument/2006/relationships/image" Target="../media/image227.wmf"/><Relationship Id="rId222" Type="http://schemas.openxmlformats.org/officeDocument/2006/relationships/oleObject" Target="../embeddings/oleObject277.bin"/><Relationship Id="rId17" Type="http://schemas.openxmlformats.org/officeDocument/2006/relationships/oleObject" Target="../embeddings/oleObject155.bin"/><Relationship Id="rId38" Type="http://schemas.openxmlformats.org/officeDocument/2006/relationships/image" Target="../media/image162.wmf"/><Relationship Id="rId59" Type="http://schemas.openxmlformats.org/officeDocument/2006/relationships/oleObject" Target="../embeddings/oleObject177.bin"/><Relationship Id="rId103" Type="http://schemas.openxmlformats.org/officeDocument/2006/relationships/oleObject" Target="../embeddings/oleObject200.bin"/><Relationship Id="rId124" Type="http://schemas.openxmlformats.org/officeDocument/2006/relationships/oleObject" Target="../embeddings/oleObject215.bin"/><Relationship Id="rId70" Type="http://schemas.openxmlformats.org/officeDocument/2006/relationships/image" Target="../media/image177.wmf"/><Relationship Id="rId91" Type="http://schemas.openxmlformats.org/officeDocument/2006/relationships/oleObject" Target="../embeddings/oleObject193.bin"/><Relationship Id="rId145" Type="http://schemas.openxmlformats.org/officeDocument/2006/relationships/image" Target="../media/image208.wmf"/><Relationship Id="rId166" Type="http://schemas.openxmlformats.org/officeDocument/2006/relationships/image" Target="../media/image216.wmf"/><Relationship Id="rId187" Type="http://schemas.openxmlformats.org/officeDocument/2006/relationships/oleObject" Target="../embeddings/oleObject254.bin"/><Relationship Id="rId1" Type="http://schemas.openxmlformats.org/officeDocument/2006/relationships/vmlDrawing" Target="../drawings/vmlDrawing11.vml"/><Relationship Id="rId212" Type="http://schemas.openxmlformats.org/officeDocument/2006/relationships/oleObject" Target="../embeddings/oleObject271.bin"/><Relationship Id="rId28" Type="http://schemas.openxmlformats.org/officeDocument/2006/relationships/image" Target="../media/image157.wmf"/><Relationship Id="rId49" Type="http://schemas.openxmlformats.org/officeDocument/2006/relationships/image" Target="../media/image167.wmf"/><Relationship Id="rId114" Type="http://schemas.openxmlformats.org/officeDocument/2006/relationships/oleObject" Target="../embeddings/oleObject207.bin"/><Relationship Id="rId60" Type="http://schemas.openxmlformats.org/officeDocument/2006/relationships/image" Target="../media/image172.wmf"/><Relationship Id="rId81" Type="http://schemas.openxmlformats.org/officeDocument/2006/relationships/oleObject" Target="../embeddings/oleObject188.bin"/><Relationship Id="rId135" Type="http://schemas.openxmlformats.org/officeDocument/2006/relationships/image" Target="../media/image204.wmf"/><Relationship Id="rId156" Type="http://schemas.openxmlformats.org/officeDocument/2006/relationships/oleObject" Target="../embeddings/oleObject233.bin"/><Relationship Id="rId177" Type="http://schemas.openxmlformats.org/officeDocument/2006/relationships/oleObject" Target="../embeddings/oleObject247.bin"/><Relationship Id="rId198" Type="http://schemas.openxmlformats.org/officeDocument/2006/relationships/oleObject" Target="../embeddings/oleObject261.bin"/><Relationship Id="rId202" Type="http://schemas.openxmlformats.org/officeDocument/2006/relationships/oleObject" Target="../embeddings/oleObject264.bin"/><Relationship Id="rId18" Type="http://schemas.openxmlformats.org/officeDocument/2006/relationships/image" Target="../media/image152.wmf"/><Relationship Id="rId39" Type="http://schemas.openxmlformats.org/officeDocument/2006/relationships/oleObject" Target="../embeddings/oleObject166.bin"/><Relationship Id="rId50" Type="http://schemas.openxmlformats.org/officeDocument/2006/relationships/oleObject" Target="../embeddings/oleObject172.bin"/><Relationship Id="rId104" Type="http://schemas.openxmlformats.org/officeDocument/2006/relationships/image" Target="../media/image193.wmf"/><Relationship Id="rId125" Type="http://schemas.openxmlformats.org/officeDocument/2006/relationships/image" Target="../media/image199.wmf"/><Relationship Id="rId146" Type="http://schemas.openxmlformats.org/officeDocument/2006/relationships/oleObject" Target="../embeddings/oleObject227.bin"/><Relationship Id="rId167" Type="http://schemas.openxmlformats.org/officeDocument/2006/relationships/oleObject" Target="../embeddings/oleObject240.bin"/><Relationship Id="rId188" Type="http://schemas.openxmlformats.org/officeDocument/2006/relationships/oleObject" Target="../embeddings/oleObject255.bin"/><Relationship Id="rId71" Type="http://schemas.openxmlformats.org/officeDocument/2006/relationships/oleObject" Target="../embeddings/oleObject183.bin"/><Relationship Id="rId92" Type="http://schemas.openxmlformats.org/officeDocument/2006/relationships/image" Target="../media/image188.wmf"/><Relationship Id="rId213" Type="http://schemas.openxmlformats.org/officeDocument/2006/relationships/oleObject" Target="../embeddings/oleObject272.bin"/><Relationship Id="rId2" Type="http://schemas.openxmlformats.org/officeDocument/2006/relationships/slideLayout" Target="../slideLayouts/slideLayout7.xml"/><Relationship Id="rId29" Type="http://schemas.openxmlformats.org/officeDocument/2006/relationships/oleObject" Target="../embeddings/oleObject161.bin"/><Relationship Id="rId40" Type="http://schemas.openxmlformats.org/officeDocument/2006/relationships/image" Target="../media/image163.wmf"/><Relationship Id="rId115" Type="http://schemas.openxmlformats.org/officeDocument/2006/relationships/oleObject" Target="../embeddings/oleObject208.bin"/><Relationship Id="rId136" Type="http://schemas.openxmlformats.org/officeDocument/2006/relationships/oleObject" Target="../embeddings/oleObject221.bin"/><Relationship Id="rId157" Type="http://schemas.openxmlformats.org/officeDocument/2006/relationships/oleObject" Target="../embeddings/oleObject234.bin"/><Relationship Id="rId178" Type="http://schemas.openxmlformats.org/officeDocument/2006/relationships/oleObject" Target="../embeddings/oleObject248.bin"/><Relationship Id="rId61" Type="http://schemas.openxmlformats.org/officeDocument/2006/relationships/oleObject" Target="../embeddings/oleObject178.bin"/><Relationship Id="rId82" Type="http://schemas.openxmlformats.org/officeDocument/2006/relationships/image" Target="../media/image183.wmf"/><Relationship Id="rId199" Type="http://schemas.openxmlformats.org/officeDocument/2006/relationships/oleObject" Target="../embeddings/oleObject262.bin"/><Relationship Id="rId203" Type="http://schemas.openxmlformats.org/officeDocument/2006/relationships/image" Target="../media/image228.wmf"/><Relationship Id="rId19" Type="http://schemas.openxmlformats.org/officeDocument/2006/relationships/oleObject" Target="../embeddings/oleObject156.bin"/><Relationship Id="rId30" Type="http://schemas.openxmlformats.org/officeDocument/2006/relationships/image" Target="../media/image158.wmf"/><Relationship Id="rId105" Type="http://schemas.openxmlformats.org/officeDocument/2006/relationships/oleObject" Target="../embeddings/oleObject201.bin"/><Relationship Id="rId126" Type="http://schemas.openxmlformats.org/officeDocument/2006/relationships/oleObject" Target="../embeddings/oleObject216.bin"/><Relationship Id="rId147" Type="http://schemas.openxmlformats.org/officeDocument/2006/relationships/oleObject" Target="../embeddings/oleObject228.bin"/><Relationship Id="rId168" Type="http://schemas.openxmlformats.org/officeDocument/2006/relationships/image" Target="../media/image217.w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3.bin"/><Relationship Id="rId18" Type="http://schemas.openxmlformats.org/officeDocument/2006/relationships/image" Target="../media/image242.wmf"/><Relationship Id="rId26" Type="http://schemas.openxmlformats.org/officeDocument/2006/relationships/image" Target="../media/image246.wmf"/><Relationship Id="rId39" Type="http://schemas.openxmlformats.org/officeDocument/2006/relationships/oleObject" Target="../embeddings/oleObject296.bin"/><Relationship Id="rId21" Type="http://schemas.openxmlformats.org/officeDocument/2006/relationships/oleObject" Target="../embeddings/oleObject287.bin"/><Relationship Id="rId34" Type="http://schemas.openxmlformats.org/officeDocument/2006/relationships/image" Target="../media/image250.wmf"/><Relationship Id="rId7" Type="http://schemas.openxmlformats.org/officeDocument/2006/relationships/oleObject" Target="../embeddings/oleObject280.bin"/><Relationship Id="rId12" Type="http://schemas.openxmlformats.org/officeDocument/2006/relationships/image" Target="../media/image239.wmf"/><Relationship Id="rId17" Type="http://schemas.openxmlformats.org/officeDocument/2006/relationships/oleObject" Target="../embeddings/oleObject285.bin"/><Relationship Id="rId25" Type="http://schemas.openxmlformats.org/officeDocument/2006/relationships/oleObject" Target="../embeddings/oleObject289.bin"/><Relationship Id="rId33" Type="http://schemas.openxmlformats.org/officeDocument/2006/relationships/oleObject" Target="../embeddings/oleObject293.bin"/><Relationship Id="rId38" Type="http://schemas.openxmlformats.org/officeDocument/2006/relationships/image" Target="../media/image25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1.wmf"/><Relationship Id="rId20" Type="http://schemas.openxmlformats.org/officeDocument/2006/relationships/image" Target="../media/image243.wmf"/><Relationship Id="rId29" Type="http://schemas.openxmlformats.org/officeDocument/2006/relationships/oleObject" Target="../embeddings/oleObject291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6.wmf"/><Relationship Id="rId11" Type="http://schemas.openxmlformats.org/officeDocument/2006/relationships/oleObject" Target="../embeddings/oleObject282.bin"/><Relationship Id="rId24" Type="http://schemas.openxmlformats.org/officeDocument/2006/relationships/image" Target="../media/image245.wmf"/><Relationship Id="rId32" Type="http://schemas.openxmlformats.org/officeDocument/2006/relationships/image" Target="../media/image249.wmf"/><Relationship Id="rId37" Type="http://schemas.openxmlformats.org/officeDocument/2006/relationships/oleObject" Target="../embeddings/oleObject295.bin"/><Relationship Id="rId40" Type="http://schemas.openxmlformats.org/officeDocument/2006/relationships/image" Target="../media/image253.wmf"/><Relationship Id="rId5" Type="http://schemas.openxmlformats.org/officeDocument/2006/relationships/oleObject" Target="../embeddings/oleObject279.bin"/><Relationship Id="rId15" Type="http://schemas.openxmlformats.org/officeDocument/2006/relationships/oleObject" Target="../embeddings/oleObject284.bin"/><Relationship Id="rId23" Type="http://schemas.openxmlformats.org/officeDocument/2006/relationships/oleObject" Target="../embeddings/oleObject288.bin"/><Relationship Id="rId28" Type="http://schemas.openxmlformats.org/officeDocument/2006/relationships/image" Target="../media/image247.wmf"/><Relationship Id="rId36" Type="http://schemas.openxmlformats.org/officeDocument/2006/relationships/image" Target="../media/image251.wmf"/><Relationship Id="rId10" Type="http://schemas.openxmlformats.org/officeDocument/2006/relationships/image" Target="../media/image238.wmf"/><Relationship Id="rId19" Type="http://schemas.openxmlformats.org/officeDocument/2006/relationships/oleObject" Target="../embeddings/oleObject286.bin"/><Relationship Id="rId31" Type="http://schemas.openxmlformats.org/officeDocument/2006/relationships/oleObject" Target="../embeddings/oleObject292.bin"/><Relationship Id="rId4" Type="http://schemas.openxmlformats.org/officeDocument/2006/relationships/image" Target="../media/image235.wmf"/><Relationship Id="rId9" Type="http://schemas.openxmlformats.org/officeDocument/2006/relationships/oleObject" Target="../embeddings/oleObject281.bin"/><Relationship Id="rId14" Type="http://schemas.openxmlformats.org/officeDocument/2006/relationships/image" Target="../media/image240.wmf"/><Relationship Id="rId22" Type="http://schemas.openxmlformats.org/officeDocument/2006/relationships/image" Target="../media/image244.wmf"/><Relationship Id="rId27" Type="http://schemas.openxmlformats.org/officeDocument/2006/relationships/oleObject" Target="../embeddings/oleObject290.bin"/><Relationship Id="rId30" Type="http://schemas.openxmlformats.org/officeDocument/2006/relationships/image" Target="../media/image248.wmf"/><Relationship Id="rId35" Type="http://schemas.openxmlformats.org/officeDocument/2006/relationships/oleObject" Target="../embeddings/oleObject294.bin"/><Relationship Id="rId8" Type="http://schemas.openxmlformats.org/officeDocument/2006/relationships/image" Target="../media/image237.wmf"/><Relationship Id="rId3" Type="http://schemas.openxmlformats.org/officeDocument/2006/relationships/oleObject" Target="../embeddings/oleObject27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wmf"/><Relationship Id="rId13" Type="http://schemas.openxmlformats.org/officeDocument/2006/relationships/oleObject" Target="../embeddings/oleObject302.bin"/><Relationship Id="rId18" Type="http://schemas.openxmlformats.org/officeDocument/2006/relationships/image" Target="../media/image261.wmf"/><Relationship Id="rId3" Type="http://schemas.openxmlformats.org/officeDocument/2006/relationships/oleObject" Target="../embeddings/oleObject297.bin"/><Relationship Id="rId7" Type="http://schemas.openxmlformats.org/officeDocument/2006/relationships/oleObject" Target="../embeddings/oleObject299.bin"/><Relationship Id="rId12" Type="http://schemas.openxmlformats.org/officeDocument/2006/relationships/image" Target="../media/image258.wmf"/><Relationship Id="rId17" Type="http://schemas.openxmlformats.org/officeDocument/2006/relationships/oleObject" Target="../embeddings/oleObject3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0.wmf"/><Relationship Id="rId20" Type="http://schemas.openxmlformats.org/officeDocument/2006/relationships/image" Target="../media/image262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55.wmf"/><Relationship Id="rId11" Type="http://schemas.openxmlformats.org/officeDocument/2006/relationships/oleObject" Target="../embeddings/oleObject301.bin"/><Relationship Id="rId5" Type="http://schemas.openxmlformats.org/officeDocument/2006/relationships/oleObject" Target="../embeddings/oleObject298.bin"/><Relationship Id="rId15" Type="http://schemas.openxmlformats.org/officeDocument/2006/relationships/oleObject" Target="../embeddings/oleObject303.bin"/><Relationship Id="rId10" Type="http://schemas.openxmlformats.org/officeDocument/2006/relationships/image" Target="../media/image257.wmf"/><Relationship Id="rId19" Type="http://schemas.openxmlformats.org/officeDocument/2006/relationships/oleObject" Target="../embeddings/oleObject305.bin"/><Relationship Id="rId4" Type="http://schemas.openxmlformats.org/officeDocument/2006/relationships/image" Target="../media/image254.wmf"/><Relationship Id="rId9" Type="http://schemas.openxmlformats.org/officeDocument/2006/relationships/oleObject" Target="../embeddings/oleObject300.bin"/><Relationship Id="rId14" Type="http://schemas.openxmlformats.org/officeDocument/2006/relationships/image" Target="../media/image259.w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11.bin"/><Relationship Id="rId18" Type="http://schemas.openxmlformats.org/officeDocument/2006/relationships/image" Target="../media/image270.wmf"/><Relationship Id="rId26" Type="http://schemas.openxmlformats.org/officeDocument/2006/relationships/image" Target="../media/image274.wmf"/><Relationship Id="rId39" Type="http://schemas.openxmlformats.org/officeDocument/2006/relationships/oleObject" Target="../embeddings/oleObject324.bin"/><Relationship Id="rId21" Type="http://schemas.openxmlformats.org/officeDocument/2006/relationships/oleObject" Target="../embeddings/oleObject315.bin"/><Relationship Id="rId34" Type="http://schemas.openxmlformats.org/officeDocument/2006/relationships/image" Target="../media/image278.wmf"/><Relationship Id="rId7" Type="http://schemas.openxmlformats.org/officeDocument/2006/relationships/oleObject" Target="../embeddings/oleObject308.bin"/><Relationship Id="rId12" Type="http://schemas.openxmlformats.org/officeDocument/2006/relationships/image" Target="../media/image267.wmf"/><Relationship Id="rId17" Type="http://schemas.openxmlformats.org/officeDocument/2006/relationships/oleObject" Target="../embeddings/oleObject313.bin"/><Relationship Id="rId25" Type="http://schemas.openxmlformats.org/officeDocument/2006/relationships/oleObject" Target="../embeddings/oleObject317.bin"/><Relationship Id="rId33" Type="http://schemas.openxmlformats.org/officeDocument/2006/relationships/oleObject" Target="../embeddings/oleObject321.bin"/><Relationship Id="rId38" Type="http://schemas.openxmlformats.org/officeDocument/2006/relationships/image" Target="../media/image28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9.wmf"/><Relationship Id="rId20" Type="http://schemas.openxmlformats.org/officeDocument/2006/relationships/image" Target="../media/image271.wmf"/><Relationship Id="rId29" Type="http://schemas.openxmlformats.org/officeDocument/2006/relationships/oleObject" Target="../embeddings/oleObject319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64.wmf"/><Relationship Id="rId11" Type="http://schemas.openxmlformats.org/officeDocument/2006/relationships/oleObject" Target="../embeddings/oleObject310.bin"/><Relationship Id="rId24" Type="http://schemas.openxmlformats.org/officeDocument/2006/relationships/image" Target="../media/image273.wmf"/><Relationship Id="rId32" Type="http://schemas.openxmlformats.org/officeDocument/2006/relationships/image" Target="../media/image277.wmf"/><Relationship Id="rId37" Type="http://schemas.openxmlformats.org/officeDocument/2006/relationships/oleObject" Target="../embeddings/oleObject323.bin"/><Relationship Id="rId40" Type="http://schemas.openxmlformats.org/officeDocument/2006/relationships/image" Target="../media/image281.wmf"/><Relationship Id="rId5" Type="http://schemas.openxmlformats.org/officeDocument/2006/relationships/oleObject" Target="../embeddings/oleObject307.bin"/><Relationship Id="rId15" Type="http://schemas.openxmlformats.org/officeDocument/2006/relationships/oleObject" Target="../embeddings/oleObject312.bin"/><Relationship Id="rId23" Type="http://schemas.openxmlformats.org/officeDocument/2006/relationships/oleObject" Target="../embeddings/oleObject316.bin"/><Relationship Id="rId28" Type="http://schemas.openxmlformats.org/officeDocument/2006/relationships/image" Target="../media/image275.wmf"/><Relationship Id="rId36" Type="http://schemas.openxmlformats.org/officeDocument/2006/relationships/image" Target="../media/image279.wmf"/><Relationship Id="rId10" Type="http://schemas.openxmlformats.org/officeDocument/2006/relationships/image" Target="../media/image266.wmf"/><Relationship Id="rId19" Type="http://schemas.openxmlformats.org/officeDocument/2006/relationships/oleObject" Target="../embeddings/oleObject314.bin"/><Relationship Id="rId31" Type="http://schemas.openxmlformats.org/officeDocument/2006/relationships/oleObject" Target="../embeddings/oleObject320.bin"/><Relationship Id="rId4" Type="http://schemas.openxmlformats.org/officeDocument/2006/relationships/image" Target="../media/image263.wmf"/><Relationship Id="rId9" Type="http://schemas.openxmlformats.org/officeDocument/2006/relationships/oleObject" Target="../embeddings/oleObject309.bin"/><Relationship Id="rId14" Type="http://schemas.openxmlformats.org/officeDocument/2006/relationships/image" Target="../media/image268.wmf"/><Relationship Id="rId22" Type="http://schemas.openxmlformats.org/officeDocument/2006/relationships/image" Target="../media/image272.wmf"/><Relationship Id="rId27" Type="http://schemas.openxmlformats.org/officeDocument/2006/relationships/oleObject" Target="../embeddings/oleObject318.bin"/><Relationship Id="rId30" Type="http://schemas.openxmlformats.org/officeDocument/2006/relationships/image" Target="../media/image276.wmf"/><Relationship Id="rId35" Type="http://schemas.openxmlformats.org/officeDocument/2006/relationships/oleObject" Target="../embeddings/oleObject322.bin"/><Relationship Id="rId8" Type="http://schemas.openxmlformats.org/officeDocument/2006/relationships/image" Target="../media/image265.wmf"/><Relationship Id="rId3" Type="http://schemas.openxmlformats.org/officeDocument/2006/relationships/oleObject" Target="../embeddings/oleObject30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wmf"/><Relationship Id="rId13" Type="http://schemas.openxmlformats.org/officeDocument/2006/relationships/oleObject" Target="../embeddings/oleObject330.bin"/><Relationship Id="rId18" Type="http://schemas.openxmlformats.org/officeDocument/2006/relationships/image" Target="../media/image289.wmf"/><Relationship Id="rId26" Type="http://schemas.openxmlformats.org/officeDocument/2006/relationships/image" Target="../media/image293.wmf"/><Relationship Id="rId3" Type="http://schemas.openxmlformats.org/officeDocument/2006/relationships/oleObject" Target="../embeddings/oleObject325.bin"/><Relationship Id="rId21" Type="http://schemas.openxmlformats.org/officeDocument/2006/relationships/oleObject" Target="../embeddings/oleObject334.bin"/><Relationship Id="rId7" Type="http://schemas.openxmlformats.org/officeDocument/2006/relationships/oleObject" Target="../embeddings/oleObject327.bin"/><Relationship Id="rId12" Type="http://schemas.openxmlformats.org/officeDocument/2006/relationships/image" Target="../media/image286.wmf"/><Relationship Id="rId17" Type="http://schemas.openxmlformats.org/officeDocument/2006/relationships/oleObject" Target="../embeddings/oleObject332.bin"/><Relationship Id="rId25" Type="http://schemas.openxmlformats.org/officeDocument/2006/relationships/oleObject" Target="../embeddings/oleObject3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8.wmf"/><Relationship Id="rId20" Type="http://schemas.openxmlformats.org/officeDocument/2006/relationships/image" Target="../media/image290.wmf"/><Relationship Id="rId29" Type="http://schemas.openxmlformats.org/officeDocument/2006/relationships/oleObject" Target="../embeddings/oleObject338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83.wmf"/><Relationship Id="rId11" Type="http://schemas.openxmlformats.org/officeDocument/2006/relationships/oleObject" Target="../embeddings/oleObject329.bin"/><Relationship Id="rId24" Type="http://schemas.openxmlformats.org/officeDocument/2006/relationships/image" Target="../media/image292.wmf"/><Relationship Id="rId32" Type="http://schemas.openxmlformats.org/officeDocument/2006/relationships/image" Target="../media/image296.wmf"/><Relationship Id="rId5" Type="http://schemas.openxmlformats.org/officeDocument/2006/relationships/oleObject" Target="../embeddings/oleObject326.bin"/><Relationship Id="rId15" Type="http://schemas.openxmlformats.org/officeDocument/2006/relationships/oleObject" Target="../embeddings/oleObject331.bin"/><Relationship Id="rId23" Type="http://schemas.openxmlformats.org/officeDocument/2006/relationships/oleObject" Target="../embeddings/oleObject335.bin"/><Relationship Id="rId28" Type="http://schemas.openxmlformats.org/officeDocument/2006/relationships/image" Target="../media/image294.wmf"/><Relationship Id="rId10" Type="http://schemas.openxmlformats.org/officeDocument/2006/relationships/image" Target="../media/image285.wmf"/><Relationship Id="rId19" Type="http://schemas.openxmlformats.org/officeDocument/2006/relationships/oleObject" Target="../embeddings/oleObject333.bin"/><Relationship Id="rId31" Type="http://schemas.openxmlformats.org/officeDocument/2006/relationships/oleObject" Target="../embeddings/oleObject339.bin"/><Relationship Id="rId4" Type="http://schemas.openxmlformats.org/officeDocument/2006/relationships/image" Target="../media/image282.wmf"/><Relationship Id="rId9" Type="http://schemas.openxmlformats.org/officeDocument/2006/relationships/oleObject" Target="../embeddings/oleObject328.bin"/><Relationship Id="rId14" Type="http://schemas.openxmlformats.org/officeDocument/2006/relationships/image" Target="../media/image287.wmf"/><Relationship Id="rId22" Type="http://schemas.openxmlformats.org/officeDocument/2006/relationships/image" Target="../media/image291.wmf"/><Relationship Id="rId27" Type="http://schemas.openxmlformats.org/officeDocument/2006/relationships/oleObject" Target="../embeddings/oleObject337.bin"/><Relationship Id="rId30" Type="http://schemas.openxmlformats.org/officeDocument/2006/relationships/image" Target="../media/image295.w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45.bin"/><Relationship Id="rId18" Type="http://schemas.openxmlformats.org/officeDocument/2006/relationships/image" Target="../media/image304.wmf"/><Relationship Id="rId26" Type="http://schemas.openxmlformats.org/officeDocument/2006/relationships/image" Target="../media/image308.wmf"/><Relationship Id="rId3" Type="http://schemas.openxmlformats.org/officeDocument/2006/relationships/oleObject" Target="../embeddings/oleObject340.bin"/><Relationship Id="rId21" Type="http://schemas.openxmlformats.org/officeDocument/2006/relationships/oleObject" Target="../embeddings/oleObject349.bin"/><Relationship Id="rId34" Type="http://schemas.openxmlformats.org/officeDocument/2006/relationships/image" Target="../media/image312.wmf"/><Relationship Id="rId7" Type="http://schemas.openxmlformats.org/officeDocument/2006/relationships/oleObject" Target="../embeddings/oleObject342.bin"/><Relationship Id="rId12" Type="http://schemas.openxmlformats.org/officeDocument/2006/relationships/image" Target="../media/image301.wmf"/><Relationship Id="rId17" Type="http://schemas.openxmlformats.org/officeDocument/2006/relationships/oleObject" Target="../embeddings/oleObject347.bin"/><Relationship Id="rId25" Type="http://schemas.openxmlformats.org/officeDocument/2006/relationships/oleObject" Target="../embeddings/oleObject351.bin"/><Relationship Id="rId33" Type="http://schemas.openxmlformats.org/officeDocument/2006/relationships/oleObject" Target="../embeddings/oleObject3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3.wmf"/><Relationship Id="rId20" Type="http://schemas.openxmlformats.org/officeDocument/2006/relationships/image" Target="../media/image305.wmf"/><Relationship Id="rId29" Type="http://schemas.openxmlformats.org/officeDocument/2006/relationships/oleObject" Target="../embeddings/oleObject353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98.wmf"/><Relationship Id="rId11" Type="http://schemas.openxmlformats.org/officeDocument/2006/relationships/oleObject" Target="../embeddings/oleObject344.bin"/><Relationship Id="rId24" Type="http://schemas.openxmlformats.org/officeDocument/2006/relationships/image" Target="../media/image307.wmf"/><Relationship Id="rId32" Type="http://schemas.openxmlformats.org/officeDocument/2006/relationships/image" Target="../media/image311.wmf"/><Relationship Id="rId5" Type="http://schemas.openxmlformats.org/officeDocument/2006/relationships/oleObject" Target="../embeddings/oleObject341.bin"/><Relationship Id="rId15" Type="http://schemas.openxmlformats.org/officeDocument/2006/relationships/oleObject" Target="../embeddings/oleObject346.bin"/><Relationship Id="rId23" Type="http://schemas.openxmlformats.org/officeDocument/2006/relationships/oleObject" Target="../embeddings/oleObject350.bin"/><Relationship Id="rId28" Type="http://schemas.openxmlformats.org/officeDocument/2006/relationships/image" Target="../media/image309.wmf"/><Relationship Id="rId10" Type="http://schemas.openxmlformats.org/officeDocument/2006/relationships/image" Target="../media/image300.wmf"/><Relationship Id="rId19" Type="http://schemas.openxmlformats.org/officeDocument/2006/relationships/oleObject" Target="../embeddings/oleObject348.bin"/><Relationship Id="rId31" Type="http://schemas.openxmlformats.org/officeDocument/2006/relationships/oleObject" Target="../embeddings/oleObject354.bin"/><Relationship Id="rId4" Type="http://schemas.openxmlformats.org/officeDocument/2006/relationships/image" Target="../media/image297.wmf"/><Relationship Id="rId9" Type="http://schemas.openxmlformats.org/officeDocument/2006/relationships/oleObject" Target="../embeddings/oleObject343.bin"/><Relationship Id="rId14" Type="http://schemas.openxmlformats.org/officeDocument/2006/relationships/image" Target="../media/image302.wmf"/><Relationship Id="rId22" Type="http://schemas.openxmlformats.org/officeDocument/2006/relationships/image" Target="../media/image306.wmf"/><Relationship Id="rId27" Type="http://schemas.openxmlformats.org/officeDocument/2006/relationships/oleObject" Target="../embeddings/oleObject352.bin"/><Relationship Id="rId30" Type="http://schemas.openxmlformats.org/officeDocument/2006/relationships/image" Target="../media/image310.wmf"/><Relationship Id="rId8" Type="http://schemas.openxmlformats.org/officeDocument/2006/relationships/image" Target="../media/image29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5.wmf"/><Relationship Id="rId13" Type="http://schemas.openxmlformats.org/officeDocument/2006/relationships/oleObject" Target="../embeddings/oleObject361.bin"/><Relationship Id="rId18" Type="http://schemas.openxmlformats.org/officeDocument/2006/relationships/image" Target="../media/image320.wmf"/><Relationship Id="rId26" Type="http://schemas.openxmlformats.org/officeDocument/2006/relationships/image" Target="../media/image324.wmf"/><Relationship Id="rId3" Type="http://schemas.openxmlformats.org/officeDocument/2006/relationships/oleObject" Target="../embeddings/oleObject356.bin"/><Relationship Id="rId21" Type="http://schemas.openxmlformats.org/officeDocument/2006/relationships/oleObject" Target="../embeddings/oleObject365.bin"/><Relationship Id="rId7" Type="http://schemas.openxmlformats.org/officeDocument/2006/relationships/oleObject" Target="../embeddings/oleObject358.bin"/><Relationship Id="rId12" Type="http://schemas.openxmlformats.org/officeDocument/2006/relationships/image" Target="../media/image317.wmf"/><Relationship Id="rId17" Type="http://schemas.openxmlformats.org/officeDocument/2006/relationships/oleObject" Target="../embeddings/oleObject363.bin"/><Relationship Id="rId25" Type="http://schemas.openxmlformats.org/officeDocument/2006/relationships/oleObject" Target="../embeddings/oleObject3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9.wmf"/><Relationship Id="rId20" Type="http://schemas.openxmlformats.org/officeDocument/2006/relationships/image" Target="../media/image321.wmf"/><Relationship Id="rId29" Type="http://schemas.openxmlformats.org/officeDocument/2006/relationships/oleObject" Target="../embeddings/oleObject369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14.wmf"/><Relationship Id="rId11" Type="http://schemas.openxmlformats.org/officeDocument/2006/relationships/oleObject" Target="../embeddings/oleObject360.bin"/><Relationship Id="rId24" Type="http://schemas.openxmlformats.org/officeDocument/2006/relationships/image" Target="../media/image323.wmf"/><Relationship Id="rId32" Type="http://schemas.openxmlformats.org/officeDocument/2006/relationships/image" Target="../media/image327.wmf"/><Relationship Id="rId5" Type="http://schemas.openxmlformats.org/officeDocument/2006/relationships/oleObject" Target="../embeddings/oleObject357.bin"/><Relationship Id="rId15" Type="http://schemas.openxmlformats.org/officeDocument/2006/relationships/oleObject" Target="../embeddings/oleObject362.bin"/><Relationship Id="rId23" Type="http://schemas.openxmlformats.org/officeDocument/2006/relationships/oleObject" Target="../embeddings/oleObject366.bin"/><Relationship Id="rId28" Type="http://schemas.openxmlformats.org/officeDocument/2006/relationships/image" Target="../media/image325.wmf"/><Relationship Id="rId10" Type="http://schemas.openxmlformats.org/officeDocument/2006/relationships/image" Target="../media/image316.wmf"/><Relationship Id="rId19" Type="http://schemas.openxmlformats.org/officeDocument/2006/relationships/oleObject" Target="../embeddings/oleObject364.bin"/><Relationship Id="rId31" Type="http://schemas.openxmlformats.org/officeDocument/2006/relationships/oleObject" Target="../embeddings/oleObject370.bin"/><Relationship Id="rId4" Type="http://schemas.openxmlformats.org/officeDocument/2006/relationships/image" Target="../media/image313.wmf"/><Relationship Id="rId9" Type="http://schemas.openxmlformats.org/officeDocument/2006/relationships/oleObject" Target="../embeddings/oleObject359.bin"/><Relationship Id="rId14" Type="http://schemas.openxmlformats.org/officeDocument/2006/relationships/image" Target="../media/image318.wmf"/><Relationship Id="rId22" Type="http://schemas.openxmlformats.org/officeDocument/2006/relationships/image" Target="../media/image322.wmf"/><Relationship Id="rId27" Type="http://schemas.openxmlformats.org/officeDocument/2006/relationships/oleObject" Target="../embeddings/oleObject368.bin"/><Relationship Id="rId30" Type="http://schemas.openxmlformats.org/officeDocument/2006/relationships/image" Target="../media/image32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wmf"/><Relationship Id="rId13" Type="http://schemas.openxmlformats.org/officeDocument/2006/relationships/oleObject" Target="../embeddings/oleObject376.bin"/><Relationship Id="rId3" Type="http://schemas.openxmlformats.org/officeDocument/2006/relationships/oleObject" Target="../embeddings/oleObject371.bin"/><Relationship Id="rId7" Type="http://schemas.openxmlformats.org/officeDocument/2006/relationships/oleObject" Target="../embeddings/oleObject373.bin"/><Relationship Id="rId12" Type="http://schemas.openxmlformats.org/officeDocument/2006/relationships/image" Target="../media/image33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4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29.wmf"/><Relationship Id="rId11" Type="http://schemas.openxmlformats.org/officeDocument/2006/relationships/oleObject" Target="../embeddings/oleObject375.bin"/><Relationship Id="rId5" Type="http://schemas.openxmlformats.org/officeDocument/2006/relationships/oleObject" Target="../embeddings/oleObject372.bin"/><Relationship Id="rId15" Type="http://schemas.openxmlformats.org/officeDocument/2006/relationships/oleObject" Target="../embeddings/oleObject377.bin"/><Relationship Id="rId10" Type="http://schemas.openxmlformats.org/officeDocument/2006/relationships/image" Target="../media/image331.wmf"/><Relationship Id="rId4" Type="http://schemas.openxmlformats.org/officeDocument/2006/relationships/image" Target="../media/image328.wmf"/><Relationship Id="rId9" Type="http://schemas.openxmlformats.org/officeDocument/2006/relationships/oleObject" Target="../embeddings/oleObject374.bin"/><Relationship Id="rId14" Type="http://schemas.openxmlformats.org/officeDocument/2006/relationships/image" Target="../media/image333.w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83.bin"/><Relationship Id="rId18" Type="http://schemas.openxmlformats.org/officeDocument/2006/relationships/image" Target="../media/image342.wmf"/><Relationship Id="rId26" Type="http://schemas.openxmlformats.org/officeDocument/2006/relationships/image" Target="../media/image345.wmf"/><Relationship Id="rId3" Type="http://schemas.openxmlformats.org/officeDocument/2006/relationships/oleObject" Target="../embeddings/oleObject378.bin"/><Relationship Id="rId21" Type="http://schemas.openxmlformats.org/officeDocument/2006/relationships/image" Target="../media/image343.wmf"/><Relationship Id="rId34" Type="http://schemas.openxmlformats.org/officeDocument/2006/relationships/oleObject" Target="../embeddings/oleObject395.bin"/><Relationship Id="rId7" Type="http://schemas.openxmlformats.org/officeDocument/2006/relationships/oleObject" Target="../embeddings/oleObject380.bin"/><Relationship Id="rId12" Type="http://schemas.openxmlformats.org/officeDocument/2006/relationships/image" Target="../media/image339.wmf"/><Relationship Id="rId17" Type="http://schemas.openxmlformats.org/officeDocument/2006/relationships/oleObject" Target="../embeddings/oleObject385.bin"/><Relationship Id="rId25" Type="http://schemas.openxmlformats.org/officeDocument/2006/relationships/oleObject" Target="../embeddings/oleObject390.bin"/><Relationship Id="rId33" Type="http://schemas.openxmlformats.org/officeDocument/2006/relationships/image" Target="../media/image34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1.wmf"/><Relationship Id="rId20" Type="http://schemas.openxmlformats.org/officeDocument/2006/relationships/oleObject" Target="../embeddings/oleObject387.bin"/><Relationship Id="rId29" Type="http://schemas.openxmlformats.org/officeDocument/2006/relationships/oleObject" Target="../embeddings/oleObject392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36.wmf"/><Relationship Id="rId11" Type="http://schemas.openxmlformats.org/officeDocument/2006/relationships/oleObject" Target="../embeddings/oleObject382.bin"/><Relationship Id="rId24" Type="http://schemas.openxmlformats.org/officeDocument/2006/relationships/oleObject" Target="../embeddings/oleObject389.bin"/><Relationship Id="rId32" Type="http://schemas.openxmlformats.org/officeDocument/2006/relationships/oleObject" Target="../embeddings/oleObject394.bin"/><Relationship Id="rId5" Type="http://schemas.openxmlformats.org/officeDocument/2006/relationships/oleObject" Target="../embeddings/oleObject379.bin"/><Relationship Id="rId15" Type="http://schemas.openxmlformats.org/officeDocument/2006/relationships/oleObject" Target="../embeddings/oleObject384.bin"/><Relationship Id="rId23" Type="http://schemas.openxmlformats.org/officeDocument/2006/relationships/image" Target="../media/image344.wmf"/><Relationship Id="rId28" Type="http://schemas.openxmlformats.org/officeDocument/2006/relationships/image" Target="../media/image346.wmf"/><Relationship Id="rId36" Type="http://schemas.openxmlformats.org/officeDocument/2006/relationships/oleObject" Target="../embeddings/oleObject396.bin"/><Relationship Id="rId10" Type="http://schemas.openxmlformats.org/officeDocument/2006/relationships/image" Target="../media/image338.wmf"/><Relationship Id="rId19" Type="http://schemas.openxmlformats.org/officeDocument/2006/relationships/oleObject" Target="../embeddings/oleObject386.bin"/><Relationship Id="rId31" Type="http://schemas.openxmlformats.org/officeDocument/2006/relationships/image" Target="../media/image347.wmf"/><Relationship Id="rId4" Type="http://schemas.openxmlformats.org/officeDocument/2006/relationships/image" Target="../media/image335.wmf"/><Relationship Id="rId9" Type="http://schemas.openxmlformats.org/officeDocument/2006/relationships/oleObject" Target="../embeddings/oleObject381.bin"/><Relationship Id="rId14" Type="http://schemas.openxmlformats.org/officeDocument/2006/relationships/image" Target="../media/image340.wmf"/><Relationship Id="rId22" Type="http://schemas.openxmlformats.org/officeDocument/2006/relationships/oleObject" Target="../embeddings/oleObject388.bin"/><Relationship Id="rId27" Type="http://schemas.openxmlformats.org/officeDocument/2006/relationships/oleObject" Target="../embeddings/oleObject391.bin"/><Relationship Id="rId30" Type="http://schemas.openxmlformats.org/officeDocument/2006/relationships/oleObject" Target="../embeddings/oleObject393.bin"/><Relationship Id="rId35" Type="http://schemas.openxmlformats.org/officeDocument/2006/relationships/image" Target="../media/image349.wmf"/><Relationship Id="rId8" Type="http://schemas.openxmlformats.org/officeDocument/2006/relationships/image" Target="../media/image337.w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0.wmf"/><Relationship Id="rId26" Type="http://schemas.openxmlformats.org/officeDocument/2006/relationships/image" Target="../media/image24.wmf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1.bin"/><Relationship Id="rId34" Type="http://schemas.openxmlformats.org/officeDocument/2006/relationships/image" Target="../media/image28.wmf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9.bin"/><Relationship Id="rId25" Type="http://schemas.openxmlformats.org/officeDocument/2006/relationships/oleObject" Target="../embeddings/oleObject23.bin"/><Relationship Id="rId3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29" Type="http://schemas.openxmlformats.org/officeDocument/2006/relationships/oleObject" Target="../embeddings/oleObject25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23.wmf"/><Relationship Id="rId32" Type="http://schemas.openxmlformats.org/officeDocument/2006/relationships/image" Target="../media/image27.wmf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2.bin"/><Relationship Id="rId28" Type="http://schemas.openxmlformats.org/officeDocument/2006/relationships/image" Target="../media/image25.wmf"/><Relationship Id="rId36" Type="http://schemas.openxmlformats.org/officeDocument/2006/relationships/image" Target="../media/image29.wmf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20.bin"/><Relationship Id="rId31" Type="http://schemas.openxmlformats.org/officeDocument/2006/relationships/oleObject" Target="../embeddings/oleObject26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8.wmf"/><Relationship Id="rId22" Type="http://schemas.openxmlformats.org/officeDocument/2006/relationships/image" Target="../media/image22.wmf"/><Relationship Id="rId27" Type="http://schemas.openxmlformats.org/officeDocument/2006/relationships/oleObject" Target="../embeddings/oleObject24.bin"/><Relationship Id="rId30" Type="http://schemas.openxmlformats.org/officeDocument/2006/relationships/image" Target="../media/image26.wmf"/><Relationship Id="rId35" Type="http://schemas.openxmlformats.org/officeDocument/2006/relationships/oleObject" Target="../embeddings/oleObject28.bin"/><Relationship Id="rId8" Type="http://schemas.openxmlformats.org/officeDocument/2006/relationships/image" Target="../media/image15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4.bin"/><Relationship Id="rId26" Type="http://schemas.openxmlformats.org/officeDocument/2006/relationships/image" Target="../media/image38.w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5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4.wmf"/><Relationship Id="rId25" Type="http://schemas.openxmlformats.org/officeDocument/2006/relationships/oleObject" Target="../embeddings/oleObject37.bin"/><Relationship Id="rId33" Type="http://schemas.openxmlformats.org/officeDocument/2006/relationships/image" Target="../media/image42.png"/><Relationship Id="rId2" Type="http://schemas.openxmlformats.org/officeDocument/2006/relationships/slideLayout" Target="../slideLayouts/slideLayout7.xml"/><Relationship Id="rId20" Type="http://schemas.openxmlformats.org/officeDocument/2006/relationships/image" Target="../media/image212.png"/><Relationship Id="rId29" Type="http://schemas.openxmlformats.org/officeDocument/2006/relationships/oleObject" Target="../embeddings/oleObject39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37.wmf"/><Relationship Id="rId32" Type="http://schemas.openxmlformats.org/officeDocument/2006/relationships/image" Target="../media/image41.wmf"/><Relationship Id="rId5" Type="http://schemas.openxmlformats.org/officeDocument/2006/relationships/oleObject" Target="../embeddings/oleObject30.bin"/><Relationship Id="rId23" Type="http://schemas.openxmlformats.org/officeDocument/2006/relationships/oleObject" Target="../embeddings/oleObject36.bin"/><Relationship Id="rId28" Type="http://schemas.openxmlformats.org/officeDocument/2006/relationships/image" Target="../media/image39.wmf"/><Relationship Id="rId10" Type="http://schemas.openxmlformats.org/officeDocument/2006/relationships/image" Target="../media/image33.wmf"/><Relationship Id="rId31" Type="http://schemas.openxmlformats.org/officeDocument/2006/relationships/oleObject" Target="../embeddings/oleObject40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5.wmf"/><Relationship Id="rId22" Type="http://schemas.openxmlformats.org/officeDocument/2006/relationships/image" Target="../media/image36.wmf"/><Relationship Id="rId27" Type="http://schemas.openxmlformats.org/officeDocument/2006/relationships/oleObject" Target="../embeddings/oleObject38.bin"/><Relationship Id="rId30" Type="http://schemas.openxmlformats.org/officeDocument/2006/relationships/image" Target="../media/image4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50.wmf"/><Relationship Id="rId26" Type="http://schemas.openxmlformats.org/officeDocument/2006/relationships/image" Target="../media/image53.wmf"/><Relationship Id="rId3" Type="http://schemas.openxmlformats.org/officeDocument/2006/relationships/oleObject" Target="../embeddings/oleObject41.bin"/><Relationship Id="rId21" Type="http://schemas.openxmlformats.org/officeDocument/2006/relationships/oleObject" Target="../embeddings/oleObject50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48.bin"/><Relationship Id="rId25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.wmf"/><Relationship Id="rId20" Type="http://schemas.openxmlformats.org/officeDocument/2006/relationships/image" Target="../media/image51.wmf"/><Relationship Id="rId29" Type="http://schemas.openxmlformats.org/officeDocument/2006/relationships/image" Target="../media/image55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5.bin"/><Relationship Id="rId24" Type="http://schemas.openxmlformats.org/officeDocument/2006/relationships/oleObject" Target="../embeddings/oleObject52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23" Type="http://schemas.openxmlformats.org/officeDocument/2006/relationships/oleObject" Target="../embeddings/oleObject51.bin"/><Relationship Id="rId28" Type="http://schemas.openxmlformats.org/officeDocument/2006/relationships/image" Target="../media/image54.png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49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8.wmf"/><Relationship Id="rId22" Type="http://schemas.openxmlformats.org/officeDocument/2006/relationships/image" Target="../media/image52.wmf"/><Relationship Id="rId27" Type="http://schemas.openxmlformats.org/officeDocument/2006/relationships/oleObject" Target="../embeddings/oleObject54.bin"/><Relationship Id="rId30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60.bin"/><Relationship Id="rId18" Type="http://schemas.openxmlformats.org/officeDocument/2006/relationships/oleObject" Target="../embeddings/oleObject62.bin"/><Relationship Id="rId26" Type="http://schemas.openxmlformats.org/officeDocument/2006/relationships/oleObject" Target="../embeddings/oleObject66.bin"/><Relationship Id="rId3" Type="http://schemas.openxmlformats.org/officeDocument/2006/relationships/oleObject" Target="../embeddings/oleObject55.bin"/><Relationship Id="rId21" Type="http://schemas.openxmlformats.org/officeDocument/2006/relationships/image" Target="../media/image62.wmf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47.wmf"/><Relationship Id="rId17" Type="http://schemas.openxmlformats.org/officeDocument/2006/relationships/image" Target="../media/image60.wmf"/><Relationship Id="rId25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1.bin"/><Relationship Id="rId20" Type="http://schemas.openxmlformats.org/officeDocument/2006/relationships/oleObject" Target="../embeddings/oleObject63.bin"/><Relationship Id="rId29" Type="http://schemas.openxmlformats.org/officeDocument/2006/relationships/image" Target="../media/image6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59.bin"/><Relationship Id="rId24" Type="http://schemas.openxmlformats.org/officeDocument/2006/relationships/oleObject" Target="../embeddings/oleObject65.bin"/><Relationship Id="rId5" Type="http://schemas.openxmlformats.org/officeDocument/2006/relationships/oleObject" Target="../embeddings/oleObject56.bin"/><Relationship Id="rId15" Type="http://schemas.openxmlformats.org/officeDocument/2006/relationships/image" Target="../media/image68.png"/><Relationship Id="rId23" Type="http://schemas.openxmlformats.org/officeDocument/2006/relationships/image" Target="../media/image63.wmf"/><Relationship Id="rId28" Type="http://schemas.openxmlformats.org/officeDocument/2006/relationships/oleObject" Target="../embeddings/oleObject67.bin"/><Relationship Id="rId10" Type="http://schemas.openxmlformats.org/officeDocument/2006/relationships/image" Target="../media/image46.wmf"/><Relationship Id="rId19" Type="http://schemas.openxmlformats.org/officeDocument/2006/relationships/image" Target="../media/image61.wmf"/><Relationship Id="rId31" Type="http://schemas.openxmlformats.org/officeDocument/2006/relationships/image" Target="../media/image67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59.wmf"/><Relationship Id="rId22" Type="http://schemas.openxmlformats.org/officeDocument/2006/relationships/oleObject" Target="../embeddings/oleObject64.bin"/><Relationship Id="rId27" Type="http://schemas.openxmlformats.org/officeDocument/2006/relationships/image" Target="../media/image65.wmf"/><Relationship Id="rId30" Type="http://schemas.openxmlformats.org/officeDocument/2006/relationships/oleObject" Target="../embeddings/oleObject68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4.bin"/><Relationship Id="rId18" Type="http://schemas.openxmlformats.org/officeDocument/2006/relationships/image" Target="../media/image76.wmf"/><Relationship Id="rId26" Type="http://schemas.openxmlformats.org/officeDocument/2006/relationships/image" Target="../media/image80.wmf"/><Relationship Id="rId3" Type="http://schemas.openxmlformats.org/officeDocument/2006/relationships/oleObject" Target="../embeddings/oleObject69.bin"/><Relationship Id="rId21" Type="http://schemas.openxmlformats.org/officeDocument/2006/relationships/oleObject" Target="../embeddings/oleObject78.bin"/><Relationship Id="rId34" Type="http://schemas.openxmlformats.org/officeDocument/2006/relationships/image" Target="../media/image84.wmf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3.wmf"/><Relationship Id="rId17" Type="http://schemas.openxmlformats.org/officeDocument/2006/relationships/oleObject" Target="../embeddings/oleObject76.bin"/><Relationship Id="rId25" Type="http://schemas.openxmlformats.org/officeDocument/2006/relationships/oleObject" Target="../embeddings/oleObject80.bin"/><Relationship Id="rId33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5.wmf"/><Relationship Id="rId20" Type="http://schemas.openxmlformats.org/officeDocument/2006/relationships/image" Target="../media/image77.wmf"/><Relationship Id="rId29" Type="http://schemas.openxmlformats.org/officeDocument/2006/relationships/oleObject" Target="../embeddings/oleObject82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73.bin"/><Relationship Id="rId24" Type="http://schemas.openxmlformats.org/officeDocument/2006/relationships/image" Target="../media/image79.wmf"/><Relationship Id="rId32" Type="http://schemas.openxmlformats.org/officeDocument/2006/relationships/image" Target="../media/image83.wmf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23" Type="http://schemas.openxmlformats.org/officeDocument/2006/relationships/oleObject" Target="../embeddings/oleObject79.bin"/><Relationship Id="rId28" Type="http://schemas.openxmlformats.org/officeDocument/2006/relationships/image" Target="../media/image81.wmf"/><Relationship Id="rId10" Type="http://schemas.openxmlformats.org/officeDocument/2006/relationships/image" Target="../media/image72.wmf"/><Relationship Id="rId19" Type="http://schemas.openxmlformats.org/officeDocument/2006/relationships/oleObject" Target="../embeddings/oleObject77.bin"/><Relationship Id="rId31" Type="http://schemas.openxmlformats.org/officeDocument/2006/relationships/oleObject" Target="../embeddings/oleObject83.bin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4.wmf"/><Relationship Id="rId22" Type="http://schemas.openxmlformats.org/officeDocument/2006/relationships/image" Target="../media/image78.wmf"/><Relationship Id="rId27" Type="http://schemas.openxmlformats.org/officeDocument/2006/relationships/oleObject" Target="../embeddings/oleObject81.bin"/><Relationship Id="rId30" Type="http://schemas.openxmlformats.org/officeDocument/2006/relationships/image" Target="../media/image82.wmf"/><Relationship Id="rId8" Type="http://schemas.openxmlformats.org/officeDocument/2006/relationships/image" Target="../media/image7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92.wmf"/><Relationship Id="rId26" Type="http://schemas.openxmlformats.org/officeDocument/2006/relationships/image" Target="../media/image96.wmf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4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92.bin"/><Relationship Id="rId25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1.wmf"/><Relationship Id="rId20" Type="http://schemas.openxmlformats.org/officeDocument/2006/relationships/image" Target="../media/image93.wmf"/><Relationship Id="rId29" Type="http://schemas.openxmlformats.org/officeDocument/2006/relationships/oleObject" Target="../embeddings/oleObject98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89.bin"/><Relationship Id="rId24" Type="http://schemas.openxmlformats.org/officeDocument/2006/relationships/image" Target="../media/image95.wmf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23" Type="http://schemas.openxmlformats.org/officeDocument/2006/relationships/oleObject" Target="../embeddings/oleObject95.bin"/><Relationship Id="rId28" Type="http://schemas.openxmlformats.org/officeDocument/2006/relationships/image" Target="../media/image97.wmf"/><Relationship Id="rId10" Type="http://schemas.openxmlformats.org/officeDocument/2006/relationships/image" Target="../media/image88.wmf"/><Relationship Id="rId19" Type="http://schemas.openxmlformats.org/officeDocument/2006/relationships/oleObject" Target="../embeddings/oleObject93.bin"/><Relationship Id="rId4" Type="http://schemas.openxmlformats.org/officeDocument/2006/relationships/image" Target="../media/image85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0.wmf"/><Relationship Id="rId22" Type="http://schemas.openxmlformats.org/officeDocument/2006/relationships/image" Target="../media/image94.wmf"/><Relationship Id="rId27" Type="http://schemas.openxmlformats.org/officeDocument/2006/relationships/oleObject" Target="../embeddings/oleObject97.bin"/><Relationship Id="rId30" Type="http://schemas.openxmlformats.org/officeDocument/2006/relationships/image" Target="../media/image98.w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106.wmf"/><Relationship Id="rId26" Type="http://schemas.openxmlformats.org/officeDocument/2006/relationships/image" Target="../media/image110.wmf"/><Relationship Id="rId39" Type="http://schemas.openxmlformats.org/officeDocument/2006/relationships/oleObject" Target="../embeddings/oleObject117.bin"/><Relationship Id="rId21" Type="http://schemas.openxmlformats.org/officeDocument/2006/relationships/oleObject" Target="../embeddings/oleObject108.bin"/><Relationship Id="rId34" Type="http://schemas.openxmlformats.org/officeDocument/2006/relationships/image" Target="../media/image114.wmf"/><Relationship Id="rId42" Type="http://schemas.openxmlformats.org/officeDocument/2006/relationships/image" Target="../media/image118.wmf"/><Relationship Id="rId47" Type="http://schemas.openxmlformats.org/officeDocument/2006/relationships/oleObject" Target="../embeddings/oleObject121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5.wmf"/><Relationship Id="rId29" Type="http://schemas.openxmlformats.org/officeDocument/2006/relationships/oleObject" Target="../embeddings/oleObject112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03.bin"/><Relationship Id="rId24" Type="http://schemas.openxmlformats.org/officeDocument/2006/relationships/image" Target="../media/image109.wmf"/><Relationship Id="rId32" Type="http://schemas.openxmlformats.org/officeDocument/2006/relationships/image" Target="../media/image113.wmf"/><Relationship Id="rId37" Type="http://schemas.openxmlformats.org/officeDocument/2006/relationships/oleObject" Target="../embeddings/oleObject116.bin"/><Relationship Id="rId40" Type="http://schemas.openxmlformats.org/officeDocument/2006/relationships/image" Target="../media/image117.wmf"/><Relationship Id="rId45" Type="http://schemas.openxmlformats.org/officeDocument/2006/relationships/oleObject" Target="../embeddings/oleObject120.bin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23" Type="http://schemas.openxmlformats.org/officeDocument/2006/relationships/oleObject" Target="../embeddings/oleObject109.bin"/><Relationship Id="rId28" Type="http://schemas.openxmlformats.org/officeDocument/2006/relationships/image" Target="../media/image111.wmf"/><Relationship Id="rId36" Type="http://schemas.openxmlformats.org/officeDocument/2006/relationships/image" Target="../media/image115.wmf"/><Relationship Id="rId10" Type="http://schemas.openxmlformats.org/officeDocument/2006/relationships/image" Target="../media/image102.wmf"/><Relationship Id="rId19" Type="http://schemas.openxmlformats.org/officeDocument/2006/relationships/oleObject" Target="../embeddings/oleObject107.bin"/><Relationship Id="rId31" Type="http://schemas.openxmlformats.org/officeDocument/2006/relationships/oleObject" Target="../embeddings/oleObject113.bin"/><Relationship Id="rId44" Type="http://schemas.openxmlformats.org/officeDocument/2006/relationships/image" Target="../media/image119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04.wmf"/><Relationship Id="rId22" Type="http://schemas.openxmlformats.org/officeDocument/2006/relationships/image" Target="../media/image108.wmf"/><Relationship Id="rId27" Type="http://schemas.openxmlformats.org/officeDocument/2006/relationships/oleObject" Target="../embeddings/oleObject111.bin"/><Relationship Id="rId30" Type="http://schemas.openxmlformats.org/officeDocument/2006/relationships/image" Target="../media/image112.wmf"/><Relationship Id="rId35" Type="http://schemas.openxmlformats.org/officeDocument/2006/relationships/oleObject" Target="../embeddings/oleObject115.bin"/><Relationship Id="rId43" Type="http://schemas.openxmlformats.org/officeDocument/2006/relationships/oleObject" Target="../embeddings/oleObject119.bin"/><Relationship Id="rId48" Type="http://schemas.openxmlformats.org/officeDocument/2006/relationships/image" Target="../media/image121.wmf"/><Relationship Id="rId8" Type="http://schemas.openxmlformats.org/officeDocument/2006/relationships/image" Target="../media/image101.wmf"/><Relationship Id="rId3" Type="http://schemas.openxmlformats.org/officeDocument/2006/relationships/oleObject" Target="../embeddings/oleObject99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106.bin"/><Relationship Id="rId25" Type="http://schemas.openxmlformats.org/officeDocument/2006/relationships/oleObject" Target="../embeddings/oleObject110.bin"/><Relationship Id="rId33" Type="http://schemas.openxmlformats.org/officeDocument/2006/relationships/oleObject" Target="../embeddings/oleObject114.bin"/><Relationship Id="rId38" Type="http://schemas.openxmlformats.org/officeDocument/2006/relationships/image" Target="../media/image116.wmf"/><Relationship Id="rId46" Type="http://schemas.openxmlformats.org/officeDocument/2006/relationships/image" Target="../media/image120.wmf"/><Relationship Id="rId20" Type="http://schemas.openxmlformats.org/officeDocument/2006/relationships/image" Target="../media/image107.wmf"/><Relationship Id="rId41" Type="http://schemas.openxmlformats.org/officeDocument/2006/relationships/oleObject" Target="../embeddings/oleObject11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7" Type="http://schemas.openxmlformats.org/officeDocument/2006/relationships/image" Target="../media/image1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3.bin"/><Relationship Id="rId5" Type="http://schemas.openxmlformats.org/officeDocument/2006/relationships/image" Target="../media/image124.png"/><Relationship Id="rId4" Type="http://schemas.openxmlformats.org/officeDocument/2006/relationships/image" Target="../media/image12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35150" y="115888"/>
            <a:ext cx="5865813" cy="588962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50000">
                <a:schemeClr val="bg1"/>
              </a:gs>
              <a:gs pos="100000">
                <a:srgbClr val="00FFFF"/>
              </a:gs>
            </a:gsLst>
            <a:lin ang="5400000" scaled="1"/>
          </a:gra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zh-CN" altLang="en-US" sz="3200" b="1" dirty="0" smtClean="0">
                <a:latin typeface="宋体" pitchFamily="2" charset="-122"/>
              </a:rPr>
              <a:t>第一章  集合</a:t>
            </a:r>
            <a:endParaRPr kumimoji="1" lang="zh-CN" altLang="en-US" sz="3200" b="1" dirty="0">
              <a:latin typeface="宋体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678017"/>
              </p:ext>
            </p:extLst>
          </p:nvPr>
        </p:nvGraphicFramePr>
        <p:xfrm>
          <a:off x="287524" y="1016732"/>
          <a:ext cx="2133237" cy="392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0" name="Equation" r:id="rId3" imgW="1104840" imgH="203040" progId="Equation.DSMT4">
                  <p:embed/>
                </p:oleObj>
              </mc:Choice>
              <mc:Fallback>
                <p:oleObj name="Equation" r:id="rId3" imgW="11048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524" y="1016732"/>
                        <a:ext cx="2133237" cy="3923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288012"/>
              </p:ext>
            </p:extLst>
          </p:nvPr>
        </p:nvGraphicFramePr>
        <p:xfrm>
          <a:off x="755576" y="1524876"/>
          <a:ext cx="5518151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1" name="Equation" r:id="rId5" imgW="2857320" imgH="203040" progId="Equation.DSMT4">
                  <p:embed/>
                </p:oleObj>
              </mc:Choice>
              <mc:Fallback>
                <p:oleObj name="Equation" r:id="rId5" imgW="2857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576" y="1524876"/>
                        <a:ext cx="5518151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819818"/>
              </p:ext>
            </p:extLst>
          </p:nvPr>
        </p:nvGraphicFramePr>
        <p:xfrm>
          <a:off x="1259632" y="2132856"/>
          <a:ext cx="40925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2" name="Equation" r:id="rId7" imgW="2120760" imgH="215640" progId="Equation.DSMT4">
                  <p:embed/>
                </p:oleObj>
              </mc:Choice>
              <mc:Fallback>
                <p:oleObj name="Equation" r:id="rId7" imgW="2120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9632" y="2132856"/>
                        <a:ext cx="4092575" cy="417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838846"/>
              </p:ext>
            </p:extLst>
          </p:nvPr>
        </p:nvGraphicFramePr>
        <p:xfrm>
          <a:off x="763311" y="2736640"/>
          <a:ext cx="40957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3" name="Equation" r:id="rId9" imgW="2120760" imgH="203040" progId="Equation.DSMT4">
                  <p:embed/>
                </p:oleObj>
              </mc:Choice>
              <mc:Fallback>
                <p:oleObj name="Equation" r:id="rId9" imgW="2120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3311" y="2736640"/>
                        <a:ext cx="4095750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370117"/>
              </p:ext>
            </p:extLst>
          </p:nvPr>
        </p:nvGraphicFramePr>
        <p:xfrm>
          <a:off x="1259632" y="3370020"/>
          <a:ext cx="394811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4" name="Equation" r:id="rId11" imgW="2044440" imgH="215640" progId="Equation.DSMT4">
                  <p:embed/>
                </p:oleObj>
              </mc:Choice>
              <mc:Fallback>
                <p:oleObj name="Equation" r:id="rId11" imgW="20444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59632" y="3370020"/>
                        <a:ext cx="3948112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555592"/>
              </p:ext>
            </p:extLst>
          </p:nvPr>
        </p:nvGraphicFramePr>
        <p:xfrm>
          <a:off x="863588" y="4027212"/>
          <a:ext cx="296386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5" name="Equation" r:id="rId13" imgW="1536480" imgH="203040" progId="Equation.DSMT4">
                  <p:embed/>
                </p:oleObj>
              </mc:Choice>
              <mc:Fallback>
                <p:oleObj name="Equation" r:id="rId13" imgW="1536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63588" y="4027212"/>
                        <a:ext cx="2963862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627705"/>
              </p:ext>
            </p:extLst>
          </p:nvPr>
        </p:nvGraphicFramePr>
        <p:xfrm>
          <a:off x="3922712" y="4016344"/>
          <a:ext cx="1690688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6" name="Equation" r:id="rId15" imgW="876240" imgH="190440" progId="Equation.DSMT4">
                  <p:embed/>
                </p:oleObj>
              </mc:Choice>
              <mc:Fallback>
                <p:oleObj name="Equation" r:id="rId15" imgW="8762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22712" y="4016344"/>
                        <a:ext cx="1690688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665193"/>
              </p:ext>
            </p:extLst>
          </p:nvPr>
        </p:nvGraphicFramePr>
        <p:xfrm>
          <a:off x="5613400" y="4053210"/>
          <a:ext cx="18383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7" name="Equation" r:id="rId17" imgW="952200" imgH="203040" progId="Equation.DSMT4">
                  <p:embed/>
                </p:oleObj>
              </mc:Choice>
              <mc:Fallback>
                <p:oleObj name="Equation" r:id="rId17" imgW="952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613400" y="4053210"/>
                        <a:ext cx="1838325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089912"/>
              </p:ext>
            </p:extLst>
          </p:nvPr>
        </p:nvGraphicFramePr>
        <p:xfrm>
          <a:off x="1169974" y="4624323"/>
          <a:ext cx="5314951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8" name="Equation" r:id="rId19" imgW="2755800" imgH="215640" progId="Equation.DSMT4">
                  <p:embed/>
                </p:oleObj>
              </mc:Choice>
              <mc:Fallback>
                <p:oleObj name="Equation" r:id="rId19" imgW="27558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69974" y="4624323"/>
                        <a:ext cx="5314951" cy="41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21798"/>
              </p:ext>
            </p:extLst>
          </p:nvPr>
        </p:nvGraphicFramePr>
        <p:xfrm>
          <a:off x="1563511" y="5121726"/>
          <a:ext cx="17145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9" name="Equation" r:id="rId21" imgW="888840" imgH="203040" progId="Equation.DSMT4">
                  <p:embed/>
                </p:oleObj>
              </mc:Choice>
              <mc:Fallback>
                <p:oleObj name="Equation" r:id="rId21" imgW="8888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63511" y="5121726"/>
                        <a:ext cx="1714500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19030"/>
              </p:ext>
            </p:extLst>
          </p:nvPr>
        </p:nvGraphicFramePr>
        <p:xfrm>
          <a:off x="3316232" y="5126605"/>
          <a:ext cx="17160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0" name="Equation" r:id="rId23" imgW="888840" imgH="203040" progId="Equation.DSMT4">
                  <p:embed/>
                </p:oleObj>
              </mc:Choice>
              <mc:Fallback>
                <p:oleObj name="Equation" r:id="rId23" imgW="8888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316232" y="5126605"/>
                        <a:ext cx="1716088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377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32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32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1000" b="1"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kumimoji="1" lang="zh-CN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800" b="1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endParaRPr kumimoji="1" lang="en-US" altLang="zh-CN" sz="32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32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32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32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844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32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8442" name="Rectangle 1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32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8443" name="Rectangle 1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32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844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32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6228" name="Object 84"/>
          <p:cNvGraphicFramePr>
            <a:graphicFrameLocks noChangeAspect="1"/>
          </p:cNvGraphicFramePr>
          <p:nvPr/>
        </p:nvGraphicFramePr>
        <p:xfrm>
          <a:off x="1331913" y="333375"/>
          <a:ext cx="2125662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8" name="Equation" r:id="rId3" imgW="990170" imgH="215806" progId="Equation.DSMT4">
                  <p:embed/>
                </p:oleObj>
              </mc:Choice>
              <mc:Fallback>
                <p:oleObj name="Equation" r:id="rId3" imgW="99017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33375"/>
                        <a:ext cx="2125662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8"/>
          <p:cNvGraphicFramePr>
            <a:graphicFrameLocks noChangeAspect="1"/>
          </p:cNvGraphicFramePr>
          <p:nvPr>
            <p:extLst/>
          </p:nvPr>
        </p:nvGraphicFramePr>
        <p:xfrm>
          <a:off x="3663950" y="333375"/>
          <a:ext cx="417036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9" name="Equation" r:id="rId5" imgW="1942920" imgH="215640" progId="Equation.DSMT4">
                  <p:embed/>
                </p:oleObj>
              </mc:Choice>
              <mc:Fallback>
                <p:oleObj name="Equation" r:id="rId5" imgW="19429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50" y="333375"/>
                        <a:ext cx="4170363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2"/>
          <p:cNvGraphicFramePr>
            <a:graphicFrameLocks noChangeAspect="1"/>
          </p:cNvGraphicFramePr>
          <p:nvPr/>
        </p:nvGraphicFramePr>
        <p:xfrm>
          <a:off x="7667625" y="981075"/>
          <a:ext cx="4349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0" name="Equation" r:id="rId7" imgW="203112" imgH="190417" progId="Equation.DSMT4">
                  <p:embed/>
                </p:oleObj>
              </mc:Choice>
              <mc:Fallback>
                <p:oleObj name="Equation" r:id="rId7" imgW="203112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981075"/>
                        <a:ext cx="4349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3"/>
          <p:cNvGraphicFramePr>
            <a:graphicFrameLocks noChangeAspect="1"/>
          </p:cNvGraphicFramePr>
          <p:nvPr>
            <p:extLst/>
          </p:nvPr>
        </p:nvGraphicFramePr>
        <p:xfrm>
          <a:off x="998538" y="1584325"/>
          <a:ext cx="144303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1" name="Equation" r:id="rId9" imgW="672840" imgH="177480" progId="Equation.DSMT4">
                  <p:embed/>
                </p:oleObj>
              </mc:Choice>
              <mc:Fallback>
                <p:oleObj name="Equation" r:id="rId9" imgW="6728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1584325"/>
                        <a:ext cx="1443037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4"/>
          <p:cNvGraphicFramePr>
            <a:graphicFrameLocks noChangeAspect="1"/>
          </p:cNvGraphicFramePr>
          <p:nvPr/>
        </p:nvGraphicFramePr>
        <p:xfrm>
          <a:off x="2447925" y="1557338"/>
          <a:ext cx="27003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2" name="Equation" r:id="rId11" imgW="1256755" imgH="203112" progId="Equation.DSMT4">
                  <p:embed/>
                </p:oleObj>
              </mc:Choice>
              <mc:Fallback>
                <p:oleObj name="Equation" r:id="rId11" imgW="125675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1557338"/>
                        <a:ext cx="270033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6"/>
          <p:cNvGraphicFramePr>
            <a:graphicFrameLocks noChangeAspect="1"/>
          </p:cNvGraphicFramePr>
          <p:nvPr>
            <p:extLst/>
          </p:nvPr>
        </p:nvGraphicFramePr>
        <p:xfrm>
          <a:off x="1166813" y="2205038"/>
          <a:ext cx="19907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3" name="Equation" r:id="rId13" imgW="927000" imgH="203040" progId="Equation.DSMT4">
                  <p:embed/>
                </p:oleObj>
              </mc:Choice>
              <mc:Fallback>
                <p:oleObj name="Equation" r:id="rId13" imgW="927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2205038"/>
                        <a:ext cx="19907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7"/>
          <p:cNvGraphicFramePr>
            <a:graphicFrameLocks noChangeAspect="1"/>
          </p:cNvGraphicFramePr>
          <p:nvPr>
            <p:extLst/>
          </p:nvPr>
        </p:nvGraphicFramePr>
        <p:xfrm>
          <a:off x="3303588" y="2197100"/>
          <a:ext cx="11461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4" name="Equation" r:id="rId15" imgW="533160" imgH="177480" progId="Equation.DSMT4">
                  <p:embed/>
                </p:oleObj>
              </mc:Choice>
              <mc:Fallback>
                <p:oleObj name="Equation" r:id="rId15" imgW="5331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588" y="2197100"/>
                        <a:ext cx="114617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8"/>
          <p:cNvGraphicFramePr>
            <a:graphicFrameLocks noChangeAspect="1"/>
          </p:cNvGraphicFramePr>
          <p:nvPr/>
        </p:nvGraphicFramePr>
        <p:xfrm>
          <a:off x="4427538" y="2190750"/>
          <a:ext cx="31908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5" name="Equation" r:id="rId17" imgW="1485900" imgH="203200" progId="Equation.DSMT4">
                  <p:embed/>
                </p:oleObj>
              </mc:Choice>
              <mc:Fallback>
                <p:oleObj name="Equation" r:id="rId17" imgW="1485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190750"/>
                        <a:ext cx="31908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9"/>
          <p:cNvGraphicFramePr>
            <a:graphicFrameLocks noChangeAspect="1"/>
          </p:cNvGraphicFramePr>
          <p:nvPr>
            <p:extLst/>
          </p:nvPr>
        </p:nvGraphicFramePr>
        <p:xfrm>
          <a:off x="971550" y="2870200"/>
          <a:ext cx="14986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6" name="Equation" r:id="rId19" imgW="698400" imgH="177480" progId="Equation.DSMT4">
                  <p:embed/>
                </p:oleObj>
              </mc:Choice>
              <mc:Fallback>
                <p:oleObj name="Equation" r:id="rId19" imgW="6984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870200"/>
                        <a:ext cx="14986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0"/>
          <p:cNvGraphicFramePr>
            <a:graphicFrameLocks noChangeAspect="1"/>
          </p:cNvGraphicFramePr>
          <p:nvPr/>
        </p:nvGraphicFramePr>
        <p:xfrm>
          <a:off x="2493963" y="2854325"/>
          <a:ext cx="27003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7" name="Equation" r:id="rId21" imgW="1256755" imgH="203112" progId="Equation.DSMT4">
                  <p:embed/>
                </p:oleObj>
              </mc:Choice>
              <mc:Fallback>
                <p:oleObj name="Equation" r:id="rId21" imgW="125675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2854325"/>
                        <a:ext cx="270033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1"/>
          <p:cNvGraphicFramePr>
            <a:graphicFrameLocks noChangeAspect="1"/>
          </p:cNvGraphicFramePr>
          <p:nvPr/>
        </p:nvGraphicFramePr>
        <p:xfrm>
          <a:off x="5148263" y="2870200"/>
          <a:ext cx="32178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8" name="Equation" r:id="rId23" imgW="1497950" imgH="203112" progId="Equation.DSMT4">
                  <p:embed/>
                </p:oleObj>
              </mc:Choice>
              <mc:Fallback>
                <p:oleObj name="Equation" r:id="rId23" imgW="149795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870200"/>
                        <a:ext cx="321786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2"/>
          <p:cNvGraphicFramePr>
            <a:graphicFrameLocks noChangeAspect="1"/>
          </p:cNvGraphicFramePr>
          <p:nvPr>
            <p:extLst/>
          </p:nvPr>
        </p:nvGraphicFramePr>
        <p:xfrm>
          <a:off x="1135063" y="3576638"/>
          <a:ext cx="20177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9" name="Equation" r:id="rId25" imgW="939600" imgH="203040" progId="Equation.DSMT4">
                  <p:embed/>
                </p:oleObj>
              </mc:Choice>
              <mc:Fallback>
                <p:oleObj name="Equation" r:id="rId25" imgW="939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3576638"/>
                        <a:ext cx="201771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3"/>
          <p:cNvGraphicFramePr>
            <a:graphicFrameLocks noChangeAspect="1"/>
          </p:cNvGraphicFramePr>
          <p:nvPr>
            <p:extLst/>
          </p:nvPr>
        </p:nvGraphicFramePr>
        <p:xfrm>
          <a:off x="3327400" y="3579813"/>
          <a:ext cx="106521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0" name="Equation" r:id="rId27" imgW="495000" imgH="164880" progId="Equation.DSMT4">
                  <p:embed/>
                </p:oleObj>
              </mc:Choice>
              <mc:Fallback>
                <p:oleObj name="Equation" r:id="rId27" imgW="4950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00" y="3579813"/>
                        <a:ext cx="1065213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4"/>
          <p:cNvGraphicFramePr>
            <a:graphicFrameLocks noChangeAspect="1"/>
          </p:cNvGraphicFramePr>
          <p:nvPr/>
        </p:nvGraphicFramePr>
        <p:xfrm>
          <a:off x="4406900" y="3567113"/>
          <a:ext cx="33020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1" name="Equation" r:id="rId29" imgW="1536033" imgH="203112" progId="Equation.DSMT4">
                  <p:embed/>
                </p:oleObj>
              </mc:Choice>
              <mc:Fallback>
                <p:oleObj name="Equation" r:id="rId29" imgW="153603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3567113"/>
                        <a:ext cx="33020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5"/>
          <p:cNvGraphicFramePr>
            <a:graphicFrameLocks noChangeAspect="1"/>
          </p:cNvGraphicFramePr>
          <p:nvPr/>
        </p:nvGraphicFramePr>
        <p:xfrm>
          <a:off x="658813" y="4143375"/>
          <a:ext cx="3810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2" name="Equation" r:id="rId31" imgW="177569" imgH="202936" progId="Equation.DSMT4">
                  <p:embed/>
                </p:oleObj>
              </mc:Choice>
              <mc:Fallback>
                <p:oleObj name="Equation" r:id="rId31" imgW="177569" imgH="2029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4143375"/>
                        <a:ext cx="3810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6"/>
          <p:cNvGraphicFramePr>
            <a:graphicFrameLocks noChangeAspect="1"/>
          </p:cNvGraphicFramePr>
          <p:nvPr/>
        </p:nvGraphicFramePr>
        <p:xfrm>
          <a:off x="904875" y="4724400"/>
          <a:ext cx="36004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3" name="Equation" r:id="rId33" imgW="1676400" imgH="203200" progId="Equation.DSMT4">
                  <p:embed/>
                </p:oleObj>
              </mc:Choice>
              <mc:Fallback>
                <p:oleObj name="Equation" r:id="rId33" imgW="1676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4724400"/>
                        <a:ext cx="36004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7"/>
          <p:cNvGraphicFramePr>
            <a:graphicFrameLocks noChangeAspect="1"/>
          </p:cNvGraphicFramePr>
          <p:nvPr/>
        </p:nvGraphicFramePr>
        <p:xfrm>
          <a:off x="5076825" y="1557338"/>
          <a:ext cx="32178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4" name="Equation" r:id="rId35" imgW="1497950" imgH="203112" progId="Equation.DSMT4">
                  <p:embed/>
                </p:oleObj>
              </mc:Choice>
              <mc:Fallback>
                <p:oleObj name="Equation" r:id="rId35" imgW="149795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557338"/>
                        <a:ext cx="321786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8"/>
          <p:cNvGraphicFramePr>
            <a:graphicFrameLocks noChangeAspect="1"/>
          </p:cNvGraphicFramePr>
          <p:nvPr/>
        </p:nvGraphicFramePr>
        <p:xfrm>
          <a:off x="4675188" y="4724400"/>
          <a:ext cx="34639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5" name="Equation" r:id="rId37" imgW="1612900" imgH="203200" progId="Equation.DSMT4">
                  <p:embed/>
                </p:oleObj>
              </mc:Choice>
              <mc:Fallback>
                <p:oleObj name="Equation" r:id="rId37" imgW="1612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188" y="4724400"/>
                        <a:ext cx="34639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9"/>
          <p:cNvGraphicFramePr>
            <a:graphicFrameLocks noChangeAspect="1"/>
          </p:cNvGraphicFramePr>
          <p:nvPr/>
        </p:nvGraphicFramePr>
        <p:xfrm>
          <a:off x="827088" y="5367338"/>
          <a:ext cx="36544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6" name="Equation" r:id="rId39" imgW="1701800" imgH="203200" progId="Equation.DSMT4">
                  <p:embed/>
                </p:oleObj>
              </mc:Choice>
              <mc:Fallback>
                <p:oleObj name="Equation" r:id="rId39" imgW="1701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367338"/>
                        <a:ext cx="36544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80"/>
          <p:cNvGraphicFramePr>
            <a:graphicFrameLocks noChangeAspect="1"/>
          </p:cNvGraphicFramePr>
          <p:nvPr/>
        </p:nvGraphicFramePr>
        <p:xfrm>
          <a:off x="4643438" y="5372100"/>
          <a:ext cx="36004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7" name="Equation" r:id="rId41" imgW="1676400" imgH="203200" progId="Equation.DSMT4">
                  <p:embed/>
                </p:oleObj>
              </mc:Choice>
              <mc:Fallback>
                <p:oleObj name="Equation" r:id="rId41" imgW="1676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372100"/>
                        <a:ext cx="36004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81"/>
          <p:cNvGraphicFramePr>
            <a:graphicFrameLocks noChangeAspect="1"/>
          </p:cNvGraphicFramePr>
          <p:nvPr/>
        </p:nvGraphicFramePr>
        <p:xfrm>
          <a:off x="652463" y="6008688"/>
          <a:ext cx="355917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8" name="Equation" r:id="rId43" imgW="1663700" imgH="203200" progId="Equation.DSMT4">
                  <p:embed/>
                </p:oleObj>
              </mc:Choice>
              <mc:Fallback>
                <p:oleObj name="Equation" r:id="rId43" imgW="1663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6008688"/>
                        <a:ext cx="3559175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82"/>
          <p:cNvGraphicFramePr>
            <a:graphicFrameLocks noChangeAspect="1"/>
          </p:cNvGraphicFramePr>
          <p:nvPr/>
        </p:nvGraphicFramePr>
        <p:xfrm>
          <a:off x="1428750" y="976313"/>
          <a:ext cx="22066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9" name="Equation" r:id="rId45" imgW="1028254" imgH="203112" progId="Equation.DSMT4">
                  <p:embed/>
                </p:oleObj>
              </mc:Choice>
              <mc:Fallback>
                <p:oleObj name="Equation" r:id="rId45" imgW="1028254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976313"/>
                        <a:ext cx="2206625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85"/>
          <p:cNvGraphicFramePr>
            <a:graphicFrameLocks noChangeAspect="1"/>
          </p:cNvGraphicFramePr>
          <p:nvPr/>
        </p:nvGraphicFramePr>
        <p:xfrm>
          <a:off x="611188" y="981075"/>
          <a:ext cx="7366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0" name="Equation" r:id="rId47" imgW="342751" imgH="203112" progId="Equation.DSMT4">
                  <p:embed/>
                </p:oleObj>
              </mc:Choice>
              <mc:Fallback>
                <p:oleObj name="Equation" r:id="rId47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981075"/>
                        <a:ext cx="7366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86"/>
          <p:cNvGraphicFramePr>
            <a:graphicFrameLocks noChangeAspect="1"/>
          </p:cNvGraphicFramePr>
          <p:nvPr/>
        </p:nvGraphicFramePr>
        <p:xfrm>
          <a:off x="611188" y="333375"/>
          <a:ext cx="6000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1" name="Equation" r:id="rId49" imgW="279279" imgH="203112" progId="Equation.DSMT4">
                  <p:embed/>
                </p:oleObj>
              </mc:Choice>
              <mc:Fallback>
                <p:oleObj name="Equation" r:id="rId49" imgW="27927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33375"/>
                        <a:ext cx="6000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8166736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32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1000" b="1"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kumimoji="1" lang="zh-CN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800" b="1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endParaRPr kumimoji="1" lang="en-US" altLang="zh-CN" sz="32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32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32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946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32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946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32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00374" name="Line 22"/>
          <p:cNvSpPr>
            <a:spLocks noChangeShapeType="1"/>
          </p:cNvSpPr>
          <p:nvPr/>
        </p:nvSpPr>
        <p:spPr bwMode="auto">
          <a:xfrm>
            <a:off x="2266950" y="1052513"/>
            <a:ext cx="0" cy="2808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00379" name="Line 27"/>
          <p:cNvSpPr>
            <a:spLocks noChangeShapeType="1"/>
          </p:cNvSpPr>
          <p:nvPr/>
        </p:nvSpPr>
        <p:spPr bwMode="auto">
          <a:xfrm>
            <a:off x="1331913" y="3933825"/>
            <a:ext cx="61198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19467" name="Object 84"/>
          <p:cNvGraphicFramePr>
            <a:graphicFrameLocks noChangeAspect="1"/>
          </p:cNvGraphicFramePr>
          <p:nvPr/>
        </p:nvGraphicFramePr>
        <p:xfrm>
          <a:off x="1185863" y="115888"/>
          <a:ext cx="32416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86" name="Equation" r:id="rId3" imgW="1676400" imgH="203200" progId="Equation.DSMT4">
                  <p:embed/>
                </p:oleObj>
              </mc:Choice>
              <mc:Fallback>
                <p:oleObj name="Equation" r:id="rId3" imgW="1676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115888"/>
                        <a:ext cx="32416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59"/>
          <p:cNvGraphicFramePr>
            <a:graphicFrameLocks noChangeAspect="1"/>
          </p:cNvGraphicFramePr>
          <p:nvPr/>
        </p:nvGraphicFramePr>
        <p:xfrm>
          <a:off x="4621213" y="115888"/>
          <a:ext cx="3119437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87" name="Equation" r:id="rId5" imgW="1612900" imgH="203200" progId="Equation.DSMT4">
                  <p:embed/>
                </p:oleObj>
              </mc:Choice>
              <mc:Fallback>
                <p:oleObj name="Equation" r:id="rId5" imgW="1612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213" y="115888"/>
                        <a:ext cx="3119437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60"/>
          <p:cNvGraphicFramePr>
            <a:graphicFrameLocks noChangeAspect="1"/>
          </p:cNvGraphicFramePr>
          <p:nvPr/>
        </p:nvGraphicFramePr>
        <p:xfrm>
          <a:off x="1114425" y="547688"/>
          <a:ext cx="329088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88" name="Equation" r:id="rId7" imgW="1701800" imgH="203200" progId="Equation.DSMT4">
                  <p:embed/>
                </p:oleObj>
              </mc:Choice>
              <mc:Fallback>
                <p:oleObj name="Equation" r:id="rId7" imgW="1701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547688"/>
                        <a:ext cx="3290888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61"/>
          <p:cNvGraphicFramePr>
            <a:graphicFrameLocks noChangeAspect="1"/>
          </p:cNvGraphicFramePr>
          <p:nvPr/>
        </p:nvGraphicFramePr>
        <p:xfrm>
          <a:off x="4643438" y="547688"/>
          <a:ext cx="32416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89" name="Equation" r:id="rId9" imgW="1676400" imgH="203200" progId="Equation.DSMT4">
                  <p:embed/>
                </p:oleObj>
              </mc:Choice>
              <mc:Fallback>
                <p:oleObj name="Equation" r:id="rId9" imgW="1676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47688"/>
                        <a:ext cx="32416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2"/>
          <p:cNvGraphicFramePr>
            <a:graphicFrameLocks noChangeAspect="1"/>
          </p:cNvGraphicFramePr>
          <p:nvPr/>
        </p:nvGraphicFramePr>
        <p:xfrm>
          <a:off x="1403350" y="1123950"/>
          <a:ext cx="7207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90" name="Equation" r:id="rId11" imgW="672808" imgH="215806" progId="Equation.DSMT4">
                  <p:embed/>
                </p:oleObj>
              </mc:Choice>
              <mc:Fallback>
                <p:oleObj name="Equation" r:id="rId11" imgW="67280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123950"/>
                        <a:ext cx="72072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8"/>
          <p:cNvGraphicFramePr>
            <a:graphicFrameLocks noChangeAspect="1"/>
          </p:cNvGraphicFramePr>
          <p:nvPr/>
        </p:nvGraphicFramePr>
        <p:xfrm>
          <a:off x="1463675" y="1557338"/>
          <a:ext cx="59848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91" name="Equation" r:id="rId13" imgW="558558" imgH="215806" progId="Equation.DSMT4">
                  <p:embed/>
                </p:oleObj>
              </mc:Choice>
              <mc:Fallback>
                <p:oleObj name="Equation" r:id="rId13" imgW="55855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1557338"/>
                        <a:ext cx="598488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9"/>
          <p:cNvGraphicFramePr>
            <a:graphicFrameLocks noChangeAspect="1"/>
          </p:cNvGraphicFramePr>
          <p:nvPr/>
        </p:nvGraphicFramePr>
        <p:xfrm>
          <a:off x="1482725" y="1868488"/>
          <a:ext cx="5842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92" name="Equation" r:id="rId15" imgW="545626" imgH="215713" progId="Equation.DSMT4">
                  <p:embed/>
                </p:oleObj>
              </mc:Choice>
              <mc:Fallback>
                <p:oleObj name="Equation" r:id="rId15" imgW="545626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1868488"/>
                        <a:ext cx="5842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0"/>
          <p:cNvGraphicFramePr>
            <a:graphicFrameLocks noChangeAspect="1"/>
          </p:cNvGraphicFramePr>
          <p:nvPr/>
        </p:nvGraphicFramePr>
        <p:xfrm>
          <a:off x="1481138" y="2155825"/>
          <a:ext cx="5842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93" name="Equation" r:id="rId17" imgW="545626" imgH="215713" progId="Equation.DSMT4">
                  <p:embed/>
                </p:oleObj>
              </mc:Choice>
              <mc:Fallback>
                <p:oleObj name="Equation" r:id="rId17" imgW="545626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2155825"/>
                        <a:ext cx="5842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1"/>
          <p:cNvGraphicFramePr>
            <a:graphicFrameLocks noChangeAspect="1"/>
          </p:cNvGraphicFramePr>
          <p:nvPr/>
        </p:nvGraphicFramePr>
        <p:xfrm>
          <a:off x="1487488" y="2444750"/>
          <a:ext cx="5715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94" name="Equation" r:id="rId19" imgW="532937" imgH="215713" progId="Equation.DSMT4">
                  <p:embed/>
                </p:oleObj>
              </mc:Choice>
              <mc:Fallback>
                <p:oleObj name="Equation" r:id="rId19" imgW="532937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2444750"/>
                        <a:ext cx="5715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2"/>
          <p:cNvGraphicFramePr>
            <a:graphicFrameLocks noChangeAspect="1"/>
          </p:cNvGraphicFramePr>
          <p:nvPr/>
        </p:nvGraphicFramePr>
        <p:xfrm>
          <a:off x="1482725" y="2732088"/>
          <a:ext cx="5842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95" name="Equation" r:id="rId21" imgW="545626" imgH="215713" progId="Equation.DSMT4">
                  <p:embed/>
                </p:oleObj>
              </mc:Choice>
              <mc:Fallback>
                <p:oleObj name="Equation" r:id="rId21" imgW="545626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2732088"/>
                        <a:ext cx="5842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3"/>
          <p:cNvGraphicFramePr>
            <a:graphicFrameLocks noChangeAspect="1"/>
          </p:cNvGraphicFramePr>
          <p:nvPr/>
        </p:nvGraphicFramePr>
        <p:xfrm>
          <a:off x="1487488" y="3021013"/>
          <a:ext cx="5715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96" name="Equation" r:id="rId23" imgW="532937" imgH="215713" progId="Equation.DSMT4">
                  <p:embed/>
                </p:oleObj>
              </mc:Choice>
              <mc:Fallback>
                <p:oleObj name="Equation" r:id="rId23" imgW="532937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3021013"/>
                        <a:ext cx="5715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4"/>
          <p:cNvGraphicFramePr>
            <a:graphicFrameLocks noChangeAspect="1"/>
          </p:cNvGraphicFramePr>
          <p:nvPr/>
        </p:nvGraphicFramePr>
        <p:xfrm>
          <a:off x="1487488" y="3308350"/>
          <a:ext cx="5715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97" name="Equation" r:id="rId25" imgW="532937" imgH="215713" progId="Equation.DSMT4">
                  <p:embed/>
                </p:oleObj>
              </mc:Choice>
              <mc:Fallback>
                <p:oleObj name="Equation" r:id="rId25" imgW="532937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3308350"/>
                        <a:ext cx="5715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5"/>
          <p:cNvGraphicFramePr>
            <a:graphicFrameLocks noChangeAspect="1"/>
          </p:cNvGraphicFramePr>
          <p:nvPr/>
        </p:nvGraphicFramePr>
        <p:xfrm>
          <a:off x="1495425" y="3573463"/>
          <a:ext cx="55721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98" name="Equation" r:id="rId27" imgW="520474" imgH="215806" progId="Equation.DSMT4">
                  <p:embed/>
                </p:oleObj>
              </mc:Choice>
              <mc:Fallback>
                <p:oleObj name="Equation" r:id="rId27" imgW="520474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5" y="3573463"/>
                        <a:ext cx="557213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22"/>
          <p:cNvSpPr>
            <a:spLocks noChangeShapeType="1"/>
          </p:cNvSpPr>
          <p:nvPr/>
        </p:nvSpPr>
        <p:spPr bwMode="auto">
          <a:xfrm>
            <a:off x="1330325" y="1052513"/>
            <a:ext cx="0" cy="2808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3203575" y="1052513"/>
            <a:ext cx="0" cy="2808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Object 78"/>
          <p:cNvGraphicFramePr>
            <a:graphicFrameLocks noChangeAspect="1"/>
          </p:cNvGraphicFramePr>
          <p:nvPr/>
        </p:nvGraphicFramePr>
        <p:xfrm>
          <a:off x="2339975" y="1123950"/>
          <a:ext cx="790575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99" name="Equation" r:id="rId29" imgW="533169" imgH="190417" progId="Equation.DSMT4">
                  <p:embed/>
                </p:oleObj>
              </mc:Choice>
              <mc:Fallback>
                <p:oleObj name="Equation" r:id="rId29" imgW="533169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123950"/>
                        <a:ext cx="790575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9"/>
          <p:cNvGraphicFramePr>
            <a:graphicFrameLocks noChangeAspect="1"/>
          </p:cNvGraphicFramePr>
          <p:nvPr/>
        </p:nvGraphicFramePr>
        <p:xfrm>
          <a:off x="3276600" y="1123950"/>
          <a:ext cx="790575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00" name="Equation" r:id="rId31" imgW="533169" imgH="190417" progId="Equation.DSMT4">
                  <p:embed/>
                </p:oleObj>
              </mc:Choice>
              <mc:Fallback>
                <p:oleObj name="Equation" r:id="rId31" imgW="533169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123950"/>
                        <a:ext cx="790575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4138613" y="1052513"/>
            <a:ext cx="0" cy="2808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Object 81"/>
          <p:cNvGraphicFramePr>
            <a:graphicFrameLocks noChangeAspect="1"/>
          </p:cNvGraphicFramePr>
          <p:nvPr/>
        </p:nvGraphicFramePr>
        <p:xfrm>
          <a:off x="4271963" y="1133475"/>
          <a:ext cx="227012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01" name="Equation" r:id="rId33" imgW="152202" imgH="177569" progId="Equation.DSMT4">
                  <p:embed/>
                </p:oleObj>
              </mc:Choice>
              <mc:Fallback>
                <p:oleObj name="Equation" r:id="rId33" imgW="152202" imgH="1775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1963" y="1133475"/>
                        <a:ext cx="227012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643438" y="1052513"/>
            <a:ext cx="0" cy="2808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Object 83"/>
          <p:cNvGraphicFramePr>
            <a:graphicFrameLocks noChangeAspect="1"/>
          </p:cNvGraphicFramePr>
          <p:nvPr/>
        </p:nvGraphicFramePr>
        <p:xfrm>
          <a:off x="4735513" y="1123950"/>
          <a:ext cx="771525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02" name="Equation" r:id="rId35" imgW="520474" imgH="190417" progId="Equation.DSMT4">
                  <p:embed/>
                </p:oleObj>
              </mc:Choice>
              <mc:Fallback>
                <p:oleObj name="Equation" r:id="rId35" imgW="520474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5513" y="1123950"/>
                        <a:ext cx="771525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5651500" y="1052513"/>
            <a:ext cx="0" cy="2808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Object 85"/>
          <p:cNvGraphicFramePr>
            <a:graphicFrameLocks noChangeAspect="1"/>
          </p:cNvGraphicFramePr>
          <p:nvPr/>
        </p:nvGraphicFramePr>
        <p:xfrm>
          <a:off x="5816600" y="1123950"/>
          <a:ext cx="771525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03" name="Equation" r:id="rId37" imgW="520474" imgH="190417" progId="Equation.DSMT4">
                  <p:embed/>
                </p:oleObj>
              </mc:Choice>
              <mc:Fallback>
                <p:oleObj name="Equation" r:id="rId37" imgW="520474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1123950"/>
                        <a:ext cx="771525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6731000" y="1052513"/>
            <a:ext cx="0" cy="2808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Object 87"/>
          <p:cNvGraphicFramePr>
            <a:graphicFrameLocks noChangeAspect="1"/>
          </p:cNvGraphicFramePr>
          <p:nvPr/>
        </p:nvGraphicFramePr>
        <p:xfrm>
          <a:off x="6937375" y="1133475"/>
          <a:ext cx="227013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04" name="Equation" r:id="rId39" imgW="152268" imgH="164957" progId="Equation.DSMT4">
                  <p:embed/>
                </p:oleObj>
              </mc:Choice>
              <mc:Fallback>
                <p:oleObj name="Equation" r:id="rId39" imgW="152268" imgH="1649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75" y="1133475"/>
                        <a:ext cx="227013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7451725" y="1052513"/>
            <a:ext cx="0" cy="2808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1330325" y="1052513"/>
            <a:ext cx="61198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1330325" y="1484313"/>
            <a:ext cx="61198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2266950" y="3933825"/>
            <a:ext cx="0" cy="2808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1331913" y="6742113"/>
            <a:ext cx="61198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31" name="Object 93"/>
          <p:cNvGraphicFramePr>
            <a:graphicFrameLocks noChangeAspect="1"/>
          </p:cNvGraphicFramePr>
          <p:nvPr/>
        </p:nvGraphicFramePr>
        <p:xfrm>
          <a:off x="1403350" y="4005263"/>
          <a:ext cx="7207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05" name="Equation" r:id="rId41" imgW="672808" imgH="215806" progId="Equation.DSMT4">
                  <p:embed/>
                </p:oleObj>
              </mc:Choice>
              <mc:Fallback>
                <p:oleObj name="Equation" r:id="rId41" imgW="67280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005263"/>
                        <a:ext cx="72072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2" name="Line 22"/>
          <p:cNvSpPr>
            <a:spLocks noChangeShapeType="1"/>
          </p:cNvSpPr>
          <p:nvPr/>
        </p:nvSpPr>
        <p:spPr bwMode="auto">
          <a:xfrm>
            <a:off x="1330325" y="3933825"/>
            <a:ext cx="0" cy="2808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00353" name="Line 22"/>
          <p:cNvSpPr>
            <a:spLocks noChangeShapeType="1"/>
          </p:cNvSpPr>
          <p:nvPr/>
        </p:nvSpPr>
        <p:spPr bwMode="auto">
          <a:xfrm>
            <a:off x="3203575" y="3933825"/>
            <a:ext cx="0" cy="2808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100354" name="Object 104"/>
          <p:cNvGraphicFramePr>
            <a:graphicFrameLocks noChangeAspect="1"/>
          </p:cNvGraphicFramePr>
          <p:nvPr/>
        </p:nvGraphicFramePr>
        <p:xfrm>
          <a:off x="2339975" y="4005263"/>
          <a:ext cx="79057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06" name="Equation" r:id="rId42" imgW="533169" imgH="190417" progId="Equation.DSMT4">
                  <p:embed/>
                </p:oleObj>
              </mc:Choice>
              <mc:Fallback>
                <p:oleObj name="Equation" r:id="rId42" imgW="533169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005263"/>
                        <a:ext cx="790575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5" name="Object 105"/>
          <p:cNvGraphicFramePr>
            <a:graphicFrameLocks noChangeAspect="1"/>
          </p:cNvGraphicFramePr>
          <p:nvPr/>
        </p:nvGraphicFramePr>
        <p:xfrm>
          <a:off x="3276600" y="4005263"/>
          <a:ext cx="79057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07" name="Equation" r:id="rId44" imgW="533169" imgH="190417" progId="Equation.DSMT4">
                  <p:embed/>
                </p:oleObj>
              </mc:Choice>
              <mc:Fallback>
                <p:oleObj name="Equation" r:id="rId44" imgW="533169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005263"/>
                        <a:ext cx="790575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6" name="Line 22"/>
          <p:cNvSpPr>
            <a:spLocks noChangeShapeType="1"/>
          </p:cNvSpPr>
          <p:nvPr/>
        </p:nvSpPr>
        <p:spPr bwMode="auto">
          <a:xfrm>
            <a:off x="4138613" y="3933825"/>
            <a:ext cx="0" cy="2808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100357" name="Object 107"/>
          <p:cNvGraphicFramePr>
            <a:graphicFrameLocks noChangeAspect="1"/>
          </p:cNvGraphicFramePr>
          <p:nvPr/>
        </p:nvGraphicFramePr>
        <p:xfrm>
          <a:off x="4254500" y="4024313"/>
          <a:ext cx="26352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08" name="Equation" r:id="rId46" imgW="177492" imgH="164814" progId="Equation.DSMT4">
                  <p:embed/>
                </p:oleObj>
              </mc:Choice>
              <mc:Fallback>
                <p:oleObj name="Equation" r:id="rId46" imgW="177492" imgH="1648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4024313"/>
                        <a:ext cx="263525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8" name="Line 22"/>
          <p:cNvSpPr>
            <a:spLocks noChangeShapeType="1"/>
          </p:cNvSpPr>
          <p:nvPr/>
        </p:nvSpPr>
        <p:spPr bwMode="auto">
          <a:xfrm>
            <a:off x="4643438" y="3933825"/>
            <a:ext cx="0" cy="2808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100359" name="Object 109"/>
          <p:cNvGraphicFramePr>
            <a:graphicFrameLocks noChangeAspect="1"/>
          </p:cNvGraphicFramePr>
          <p:nvPr/>
        </p:nvGraphicFramePr>
        <p:xfrm>
          <a:off x="4706938" y="4005263"/>
          <a:ext cx="82867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09" name="Equation" r:id="rId48" imgW="558800" imgH="190500" progId="Equation.DSMT4">
                  <p:embed/>
                </p:oleObj>
              </mc:Choice>
              <mc:Fallback>
                <p:oleObj name="Equation" r:id="rId48" imgW="5588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938" y="4005263"/>
                        <a:ext cx="828675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0" name="Line 22"/>
          <p:cNvSpPr>
            <a:spLocks noChangeShapeType="1"/>
          </p:cNvSpPr>
          <p:nvPr/>
        </p:nvSpPr>
        <p:spPr bwMode="auto">
          <a:xfrm>
            <a:off x="5651500" y="3933825"/>
            <a:ext cx="0" cy="2808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100361" name="Object 111"/>
          <p:cNvGraphicFramePr>
            <a:graphicFrameLocks noChangeAspect="1"/>
          </p:cNvGraphicFramePr>
          <p:nvPr/>
        </p:nvGraphicFramePr>
        <p:xfrm>
          <a:off x="5788025" y="4005263"/>
          <a:ext cx="82867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10" name="Equation" r:id="rId50" imgW="558800" imgH="190500" progId="Equation.DSMT4">
                  <p:embed/>
                </p:oleObj>
              </mc:Choice>
              <mc:Fallback>
                <p:oleObj name="Equation" r:id="rId50" imgW="5588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8025" y="4005263"/>
                        <a:ext cx="828675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2" name="Line 22"/>
          <p:cNvSpPr>
            <a:spLocks noChangeShapeType="1"/>
          </p:cNvSpPr>
          <p:nvPr/>
        </p:nvSpPr>
        <p:spPr bwMode="auto">
          <a:xfrm>
            <a:off x="6731000" y="3933825"/>
            <a:ext cx="0" cy="2808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100363" name="Object 113"/>
          <p:cNvGraphicFramePr>
            <a:graphicFrameLocks noChangeAspect="1"/>
          </p:cNvGraphicFramePr>
          <p:nvPr/>
        </p:nvGraphicFramePr>
        <p:xfrm>
          <a:off x="6937375" y="4014788"/>
          <a:ext cx="227013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11" name="Equation" r:id="rId52" imgW="152268" imgH="164957" progId="Equation.DSMT4">
                  <p:embed/>
                </p:oleObj>
              </mc:Choice>
              <mc:Fallback>
                <p:oleObj name="Equation" r:id="rId52" imgW="152268" imgH="1649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75" y="4014788"/>
                        <a:ext cx="227013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4" name="Line 22"/>
          <p:cNvSpPr>
            <a:spLocks noChangeShapeType="1"/>
          </p:cNvSpPr>
          <p:nvPr/>
        </p:nvSpPr>
        <p:spPr bwMode="auto">
          <a:xfrm>
            <a:off x="7451725" y="3933825"/>
            <a:ext cx="0" cy="2808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00365" name="Line 27"/>
          <p:cNvSpPr>
            <a:spLocks noChangeShapeType="1"/>
          </p:cNvSpPr>
          <p:nvPr/>
        </p:nvSpPr>
        <p:spPr bwMode="auto">
          <a:xfrm>
            <a:off x="1330325" y="3860800"/>
            <a:ext cx="61198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00366" name="Line 27"/>
          <p:cNvSpPr>
            <a:spLocks noChangeShapeType="1"/>
          </p:cNvSpPr>
          <p:nvPr/>
        </p:nvSpPr>
        <p:spPr bwMode="auto">
          <a:xfrm>
            <a:off x="1330325" y="4365625"/>
            <a:ext cx="61198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100367" name="Object 117"/>
          <p:cNvGraphicFramePr>
            <a:graphicFrameLocks noChangeAspect="1"/>
          </p:cNvGraphicFramePr>
          <p:nvPr/>
        </p:nvGraphicFramePr>
        <p:xfrm>
          <a:off x="1516063" y="4460875"/>
          <a:ext cx="598487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12" name="Equation" r:id="rId54" imgW="558558" imgH="215806" progId="Equation.DSMT4">
                  <p:embed/>
                </p:oleObj>
              </mc:Choice>
              <mc:Fallback>
                <p:oleObj name="Equation" r:id="rId54" imgW="55855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063" y="4460875"/>
                        <a:ext cx="598487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8" name="Object 118"/>
          <p:cNvGraphicFramePr>
            <a:graphicFrameLocks noChangeAspect="1"/>
          </p:cNvGraphicFramePr>
          <p:nvPr/>
        </p:nvGraphicFramePr>
        <p:xfrm>
          <a:off x="1535113" y="4748213"/>
          <a:ext cx="5842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13" name="Equation" r:id="rId55" imgW="545626" imgH="215713" progId="Equation.DSMT4">
                  <p:embed/>
                </p:oleObj>
              </mc:Choice>
              <mc:Fallback>
                <p:oleObj name="Equation" r:id="rId55" imgW="545626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4748213"/>
                        <a:ext cx="5842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9" name="Object 119"/>
          <p:cNvGraphicFramePr>
            <a:graphicFrameLocks noChangeAspect="1"/>
          </p:cNvGraphicFramePr>
          <p:nvPr/>
        </p:nvGraphicFramePr>
        <p:xfrm>
          <a:off x="1533525" y="5037138"/>
          <a:ext cx="5842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14" name="Equation" r:id="rId57" imgW="545626" imgH="215713" progId="Equation.DSMT4">
                  <p:embed/>
                </p:oleObj>
              </mc:Choice>
              <mc:Fallback>
                <p:oleObj name="Equation" r:id="rId57" imgW="545626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5037138"/>
                        <a:ext cx="5842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0" name="Object 120"/>
          <p:cNvGraphicFramePr>
            <a:graphicFrameLocks noChangeAspect="1"/>
          </p:cNvGraphicFramePr>
          <p:nvPr/>
        </p:nvGraphicFramePr>
        <p:xfrm>
          <a:off x="1539875" y="5324475"/>
          <a:ext cx="5715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15" name="Equation" r:id="rId59" imgW="532937" imgH="215713" progId="Equation.DSMT4">
                  <p:embed/>
                </p:oleObj>
              </mc:Choice>
              <mc:Fallback>
                <p:oleObj name="Equation" r:id="rId59" imgW="532937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5" y="5324475"/>
                        <a:ext cx="5715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1" name="Object 121"/>
          <p:cNvGraphicFramePr>
            <a:graphicFrameLocks noChangeAspect="1"/>
          </p:cNvGraphicFramePr>
          <p:nvPr/>
        </p:nvGraphicFramePr>
        <p:xfrm>
          <a:off x="1535113" y="5613400"/>
          <a:ext cx="5842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16" name="Equation" r:id="rId61" imgW="545626" imgH="215713" progId="Equation.DSMT4">
                  <p:embed/>
                </p:oleObj>
              </mc:Choice>
              <mc:Fallback>
                <p:oleObj name="Equation" r:id="rId61" imgW="545626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5613400"/>
                        <a:ext cx="5842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2" name="Object 122"/>
          <p:cNvGraphicFramePr>
            <a:graphicFrameLocks noChangeAspect="1"/>
          </p:cNvGraphicFramePr>
          <p:nvPr/>
        </p:nvGraphicFramePr>
        <p:xfrm>
          <a:off x="1539875" y="5900738"/>
          <a:ext cx="5715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17" name="Equation" r:id="rId63" imgW="532937" imgH="215713" progId="Equation.DSMT4">
                  <p:embed/>
                </p:oleObj>
              </mc:Choice>
              <mc:Fallback>
                <p:oleObj name="Equation" r:id="rId63" imgW="532937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5" y="5900738"/>
                        <a:ext cx="5715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3" name="Object 123"/>
          <p:cNvGraphicFramePr>
            <a:graphicFrameLocks noChangeAspect="1"/>
          </p:cNvGraphicFramePr>
          <p:nvPr/>
        </p:nvGraphicFramePr>
        <p:xfrm>
          <a:off x="1539875" y="6188075"/>
          <a:ext cx="5715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18" name="Equation" r:id="rId65" imgW="532937" imgH="215713" progId="Equation.DSMT4">
                  <p:embed/>
                </p:oleObj>
              </mc:Choice>
              <mc:Fallback>
                <p:oleObj name="Equation" r:id="rId65" imgW="532937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5" y="6188075"/>
                        <a:ext cx="5715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5" name="Object 124"/>
          <p:cNvGraphicFramePr>
            <a:graphicFrameLocks noChangeAspect="1"/>
          </p:cNvGraphicFramePr>
          <p:nvPr/>
        </p:nvGraphicFramePr>
        <p:xfrm>
          <a:off x="1547813" y="6453188"/>
          <a:ext cx="557212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19" name="Equation" r:id="rId67" imgW="520474" imgH="215806" progId="Equation.DSMT4">
                  <p:embed/>
                </p:oleObj>
              </mc:Choice>
              <mc:Fallback>
                <p:oleObj name="Equation" r:id="rId67" imgW="520474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6453188"/>
                        <a:ext cx="557212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6" name="Object 125"/>
          <p:cNvGraphicFramePr>
            <a:graphicFrameLocks noChangeAspect="1"/>
          </p:cNvGraphicFramePr>
          <p:nvPr/>
        </p:nvGraphicFramePr>
        <p:xfrm>
          <a:off x="2635250" y="4521200"/>
          <a:ext cx="1365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20" name="Equation" r:id="rId69" imgW="126725" imgH="177415" progId="Equation.DSMT4">
                  <p:embed/>
                </p:oleObj>
              </mc:Choice>
              <mc:Fallback>
                <p:oleObj name="Equation" r:id="rId69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0" y="4521200"/>
                        <a:ext cx="13652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7" name="Object 126"/>
          <p:cNvGraphicFramePr>
            <a:graphicFrameLocks noChangeAspect="1"/>
          </p:cNvGraphicFramePr>
          <p:nvPr/>
        </p:nvGraphicFramePr>
        <p:xfrm>
          <a:off x="2628900" y="4784725"/>
          <a:ext cx="136525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21" name="Equation" r:id="rId71" imgW="126725" imgH="177415" progId="Equation.DSMT4">
                  <p:embed/>
                </p:oleObj>
              </mc:Choice>
              <mc:Fallback>
                <p:oleObj name="Equation" r:id="rId71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4784725"/>
                        <a:ext cx="136525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8" name="Object 127"/>
          <p:cNvGraphicFramePr>
            <a:graphicFrameLocks noChangeAspect="1"/>
          </p:cNvGraphicFramePr>
          <p:nvPr/>
        </p:nvGraphicFramePr>
        <p:xfrm>
          <a:off x="2651125" y="5081588"/>
          <a:ext cx="12065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22" name="Equation" r:id="rId73" imgW="114151" imgH="164885" progId="Equation.DSMT4">
                  <p:embed/>
                </p:oleObj>
              </mc:Choice>
              <mc:Fallback>
                <p:oleObj name="Equation" r:id="rId73" imgW="114151" imgH="164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5081588"/>
                        <a:ext cx="120650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80" name="Object 128"/>
          <p:cNvGraphicFramePr>
            <a:graphicFrameLocks noChangeAspect="1"/>
          </p:cNvGraphicFramePr>
          <p:nvPr/>
        </p:nvGraphicFramePr>
        <p:xfrm>
          <a:off x="2627313" y="5360988"/>
          <a:ext cx="1365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23" name="Equation" r:id="rId75" imgW="126725" imgH="177415" progId="Equation.DSMT4">
                  <p:embed/>
                </p:oleObj>
              </mc:Choice>
              <mc:Fallback>
                <p:oleObj name="Equation" r:id="rId75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360988"/>
                        <a:ext cx="13652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81" name="Object 129"/>
          <p:cNvGraphicFramePr>
            <a:graphicFrameLocks noChangeAspect="1"/>
          </p:cNvGraphicFramePr>
          <p:nvPr/>
        </p:nvGraphicFramePr>
        <p:xfrm>
          <a:off x="2627313" y="5632450"/>
          <a:ext cx="136525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24" name="Equation" r:id="rId77" imgW="126725" imgH="177415" progId="Equation.DSMT4">
                  <p:embed/>
                </p:oleObj>
              </mc:Choice>
              <mc:Fallback>
                <p:oleObj name="Equation" r:id="rId77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632450"/>
                        <a:ext cx="136525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82" name="Object 130"/>
          <p:cNvGraphicFramePr>
            <a:graphicFrameLocks noChangeAspect="1"/>
          </p:cNvGraphicFramePr>
          <p:nvPr/>
        </p:nvGraphicFramePr>
        <p:xfrm>
          <a:off x="2627313" y="5940425"/>
          <a:ext cx="136525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25" name="Equation" r:id="rId79" imgW="126725" imgH="177415" progId="Equation.DSMT4">
                  <p:embed/>
                </p:oleObj>
              </mc:Choice>
              <mc:Fallback>
                <p:oleObj name="Equation" r:id="rId79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940425"/>
                        <a:ext cx="136525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83" name="Object 131"/>
          <p:cNvGraphicFramePr>
            <a:graphicFrameLocks noChangeAspect="1"/>
          </p:cNvGraphicFramePr>
          <p:nvPr/>
        </p:nvGraphicFramePr>
        <p:xfrm>
          <a:off x="2649538" y="6196013"/>
          <a:ext cx="122237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26" name="Equation" r:id="rId81" imgW="114151" imgH="164885" progId="Equation.DSMT4">
                  <p:embed/>
                </p:oleObj>
              </mc:Choice>
              <mc:Fallback>
                <p:oleObj name="Equation" r:id="rId81" imgW="114151" imgH="164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38" y="6196013"/>
                        <a:ext cx="122237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76" name="Object 132"/>
          <p:cNvGraphicFramePr>
            <a:graphicFrameLocks noChangeAspect="1"/>
          </p:cNvGraphicFramePr>
          <p:nvPr/>
        </p:nvGraphicFramePr>
        <p:xfrm>
          <a:off x="2627313" y="6465888"/>
          <a:ext cx="1365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27" name="Equation" r:id="rId83" imgW="126725" imgH="177415" progId="Equation.DSMT4">
                  <p:embed/>
                </p:oleObj>
              </mc:Choice>
              <mc:Fallback>
                <p:oleObj name="Equation" r:id="rId83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6465888"/>
                        <a:ext cx="13652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77" name="Object 133"/>
          <p:cNvGraphicFramePr>
            <a:graphicFrameLocks noChangeAspect="1"/>
          </p:cNvGraphicFramePr>
          <p:nvPr/>
        </p:nvGraphicFramePr>
        <p:xfrm>
          <a:off x="3492500" y="1557338"/>
          <a:ext cx="1365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28" name="Equation" r:id="rId85" imgW="126725" imgH="177415" progId="Equation.DSMT4">
                  <p:embed/>
                </p:oleObj>
              </mc:Choice>
              <mc:Fallback>
                <p:oleObj name="Equation" r:id="rId85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557338"/>
                        <a:ext cx="13652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78" name="Object 134"/>
          <p:cNvGraphicFramePr>
            <a:graphicFrameLocks noChangeAspect="1"/>
          </p:cNvGraphicFramePr>
          <p:nvPr/>
        </p:nvGraphicFramePr>
        <p:xfrm>
          <a:off x="3492500" y="1844675"/>
          <a:ext cx="136525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29" name="Equation" r:id="rId87" imgW="126725" imgH="177415" progId="Equation.DSMT4">
                  <p:embed/>
                </p:oleObj>
              </mc:Choice>
              <mc:Fallback>
                <p:oleObj name="Equation" r:id="rId87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844675"/>
                        <a:ext cx="136525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79" name="Object 135"/>
          <p:cNvGraphicFramePr>
            <a:graphicFrameLocks noChangeAspect="1"/>
          </p:cNvGraphicFramePr>
          <p:nvPr/>
        </p:nvGraphicFramePr>
        <p:xfrm>
          <a:off x="3513138" y="2133600"/>
          <a:ext cx="122237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30" name="Equation" r:id="rId89" imgW="114151" imgH="164885" progId="Equation.DSMT4">
                  <p:embed/>
                </p:oleObj>
              </mc:Choice>
              <mc:Fallback>
                <p:oleObj name="Equation" r:id="rId89" imgW="114151" imgH="164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138" y="2133600"/>
                        <a:ext cx="122237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0" name="Object 136"/>
          <p:cNvGraphicFramePr>
            <a:graphicFrameLocks noChangeAspect="1"/>
          </p:cNvGraphicFramePr>
          <p:nvPr/>
        </p:nvGraphicFramePr>
        <p:xfrm>
          <a:off x="3509963" y="2489200"/>
          <a:ext cx="12382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31" name="Equation" r:id="rId91" imgW="114151" imgH="164885" progId="Equation.DSMT4">
                  <p:embed/>
                </p:oleObj>
              </mc:Choice>
              <mc:Fallback>
                <p:oleObj name="Equation" r:id="rId91" imgW="114151" imgH="164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9963" y="2489200"/>
                        <a:ext cx="123825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1" name="Object 137"/>
          <p:cNvGraphicFramePr>
            <a:graphicFrameLocks noChangeAspect="1"/>
          </p:cNvGraphicFramePr>
          <p:nvPr/>
        </p:nvGraphicFramePr>
        <p:xfrm>
          <a:off x="3492500" y="2790825"/>
          <a:ext cx="134938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32" name="Equation" r:id="rId93" imgW="126725" imgH="177415" progId="Equation.DSMT4">
                  <p:embed/>
                </p:oleObj>
              </mc:Choice>
              <mc:Fallback>
                <p:oleObj name="Equation" r:id="rId93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790825"/>
                        <a:ext cx="134938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2" name="Object 138"/>
          <p:cNvGraphicFramePr>
            <a:graphicFrameLocks noChangeAspect="1"/>
          </p:cNvGraphicFramePr>
          <p:nvPr/>
        </p:nvGraphicFramePr>
        <p:xfrm>
          <a:off x="3492500" y="3079750"/>
          <a:ext cx="134938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33" name="Equation" r:id="rId95" imgW="126725" imgH="177415" progId="Equation.DSMT4">
                  <p:embed/>
                </p:oleObj>
              </mc:Choice>
              <mc:Fallback>
                <p:oleObj name="Equation" r:id="rId95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079750"/>
                        <a:ext cx="134938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3" name="Object 139"/>
          <p:cNvGraphicFramePr>
            <a:graphicFrameLocks noChangeAspect="1"/>
          </p:cNvGraphicFramePr>
          <p:nvPr/>
        </p:nvGraphicFramePr>
        <p:xfrm>
          <a:off x="3503613" y="3343275"/>
          <a:ext cx="136525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34" name="Equation" r:id="rId97" imgW="126725" imgH="177415" progId="Equation.DSMT4">
                  <p:embed/>
                </p:oleObj>
              </mc:Choice>
              <mc:Fallback>
                <p:oleObj name="Equation" r:id="rId97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3343275"/>
                        <a:ext cx="136525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4" name="Object 140"/>
          <p:cNvGraphicFramePr>
            <a:graphicFrameLocks noChangeAspect="1"/>
          </p:cNvGraphicFramePr>
          <p:nvPr/>
        </p:nvGraphicFramePr>
        <p:xfrm>
          <a:off x="3503613" y="3584575"/>
          <a:ext cx="1365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35" name="Equation" r:id="rId99" imgW="126725" imgH="177415" progId="Equation.DSMT4">
                  <p:embed/>
                </p:oleObj>
              </mc:Choice>
              <mc:Fallback>
                <p:oleObj name="Equation" r:id="rId99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3584575"/>
                        <a:ext cx="13652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5" name="Object 141"/>
          <p:cNvGraphicFramePr>
            <a:graphicFrameLocks noChangeAspect="1"/>
          </p:cNvGraphicFramePr>
          <p:nvPr/>
        </p:nvGraphicFramePr>
        <p:xfrm>
          <a:off x="4273550" y="1557338"/>
          <a:ext cx="1365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36" name="Equation" r:id="rId101" imgW="126725" imgH="177415" progId="Equation.DSMT4">
                  <p:embed/>
                </p:oleObj>
              </mc:Choice>
              <mc:Fallback>
                <p:oleObj name="Equation" r:id="rId101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550" y="1557338"/>
                        <a:ext cx="13652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6" name="Object 142"/>
          <p:cNvGraphicFramePr>
            <a:graphicFrameLocks noChangeAspect="1"/>
          </p:cNvGraphicFramePr>
          <p:nvPr/>
        </p:nvGraphicFramePr>
        <p:xfrm>
          <a:off x="4273550" y="1844675"/>
          <a:ext cx="136525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37" name="Equation" r:id="rId102" imgW="126725" imgH="177415" progId="Equation.DSMT4">
                  <p:embed/>
                </p:oleObj>
              </mc:Choice>
              <mc:Fallback>
                <p:oleObj name="Equation" r:id="rId102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550" y="1844675"/>
                        <a:ext cx="136525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7" name="Object 143"/>
          <p:cNvGraphicFramePr>
            <a:graphicFrameLocks noChangeAspect="1"/>
          </p:cNvGraphicFramePr>
          <p:nvPr/>
        </p:nvGraphicFramePr>
        <p:xfrm>
          <a:off x="4294188" y="2133600"/>
          <a:ext cx="122237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38" name="Equation" r:id="rId103" imgW="114151" imgH="164885" progId="Equation.DSMT4">
                  <p:embed/>
                </p:oleObj>
              </mc:Choice>
              <mc:Fallback>
                <p:oleObj name="Equation" r:id="rId103" imgW="114151" imgH="164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188" y="2133600"/>
                        <a:ext cx="122237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8" name="Object 144"/>
          <p:cNvGraphicFramePr>
            <a:graphicFrameLocks noChangeAspect="1"/>
          </p:cNvGraphicFramePr>
          <p:nvPr/>
        </p:nvGraphicFramePr>
        <p:xfrm>
          <a:off x="4291013" y="2478088"/>
          <a:ext cx="123825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39" name="Equation" r:id="rId105" imgW="114151" imgH="164885" progId="Equation.DSMT4">
                  <p:embed/>
                </p:oleObj>
              </mc:Choice>
              <mc:Fallback>
                <p:oleObj name="Equation" r:id="rId105" imgW="114151" imgH="164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1013" y="2478088"/>
                        <a:ext cx="123825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9" name="Object 145"/>
          <p:cNvGraphicFramePr>
            <a:graphicFrameLocks noChangeAspect="1"/>
          </p:cNvGraphicFramePr>
          <p:nvPr/>
        </p:nvGraphicFramePr>
        <p:xfrm>
          <a:off x="4279900" y="2789238"/>
          <a:ext cx="12065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40" name="Equation" r:id="rId107" imgW="114151" imgH="164885" progId="Equation.DSMT4">
                  <p:embed/>
                </p:oleObj>
              </mc:Choice>
              <mc:Fallback>
                <p:oleObj name="Equation" r:id="rId107" imgW="114151" imgH="164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2789238"/>
                        <a:ext cx="120650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91" name="Object 146"/>
          <p:cNvGraphicFramePr>
            <a:graphicFrameLocks noChangeAspect="1"/>
          </p:cNvGraphicFramePr>
          <p:nvPr/>
        </p:nvGraphicFramePr>
        <p:xfrm>
          <a:off x="4279900" y="3038475"/>
          <a:ext cx="12065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41" name="Equation" r:id="rId109" imgW="114151" imgH="164885" progId="Equation.DSMT4">
                  <p:embed/>
                </p:oleObj>
              </mc:Choice>
              <mc:Fallback>
                <p:oleObj name="Equation" r:id="rId109" imgW="114151" imgH="164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3038475"/>
                        <a:ext cx="120650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92" name="Object 147"/>
          <p:cNvGraphicFramePr>
            <a:graphicFrameLocks noChangeAspect="1"/>
          </p:cNvGraphicFramePr>
          <p:nvPr/>
        </p:nvGraphicFramePr>
        <p:xfrm>
          <a:off x="4284663" y="3332163"/>
          <a:ext cx="136525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42" name="Equation" r:id="rId111" imgW="126725" imgH="177415" progId="Equation.DSMT4">
                  <p:embed/>
                </p:oleObj>
              </mc:Choice>
              <mc:Fallback>
                <p:oleObj name="Equation" r:id="rId111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332163"/>
                        <a:ext cx="136525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93" name="Object 148"/>
          <p:cNvGraphicFramePr>
            <a:graphicFrameLocks noChangeAspect="1"/>
          </p:cNvGraphicFramePr>
          <p:nvPr/>
        </p:nvGraphicFramePr>
        <p:xfrm>
          <a:off x="4284663" y="3573463"/>
          <a:ext cx="1365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43" name="Equation" r:id="rId112" imgW="126725" imgH="177415" progId="Equation.DSMT4">
                  <p:embed/>
                </p:oleObj>
              </mc:Choice>
              <mc:Fallback>
                <p:oleObj name="Equation" r:id="rId112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573463"/>
                        <a:ext cx="13652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94" name="Object 149"/>
          <p:cNvGraphicFramePr>
            <a:graphicFrameLocks noChangeAspect="1"/>
          </p:cNvGraphicFramePr>
          <p:nvPr/>
        </p:nvGraphicFramePr>
        <p:xfrm>
          <a:off x="5065713" y="1557338"/>
          <a:ext cx="1365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44" name="Equation" r:id="rId113" imgW="126725" imgH="177415" progId="Equation.DSMT4">
                  <p:embed/>
                </p:oleObj>
              </mc:Choice>
              <mc:Fallback>
                <p:oleObj name="Equation" r:id="rId113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713" y="1557338"/>
                        <a:ext cx="13652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95" name="Object 150"/>
          <p:cNvGraphicFramePr>
            <a:graphicFrameLocks noChangeAspect="1"/>
          </p:cNvGraphicFramePr>
          <p:nvPr/>
        </p:nvGraphicFramePr>
        <p:xfrm>
          <a:off x="5065713" y="1844675"/>
          <a:ext cx="136525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45" name="Equation" r:id="rId114" imgW="126725" imgH="177415" progId="Equation.DSMT4">
                  <p:embed/>
                </p:oleObj>
              </mc:Choice>
              <mc:Fallback>
                <p:oleObj name="Equation" r:id="rId114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713" y="1844675"/>
                        <a:ext cx="136525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96" name="Object 151"/>
          <p:cNvGraphicFramePr>
            <a:graphicFrameLocks noChangeAspect="1"/>
          </p:cNvGraphicFramePr>
          <p:nvPr/>
        </p:nvGraphicFramePr>
        <p:xfrm>
          <a:off x="5086350" y="2133600"/>
          <a:ext cx="122238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46" name="Equation" r:id="rId115" imgW="114151" imgH="164885" progId="Equation.DSMT4">
                  <p:embed/>
                </p:oleObj>
              </mc:Choice>
              <mc:Fallback>
                <p:oleObj name="Equation" r:id="rId115" imgW="114151" imgH="164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350" y="2133600"/>
                        <a:ext cx="122238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97" name="Object 152"/>
          <p:cNvGraphicFramePr>
            <a:graphicFrameLocks noChangeAspect="1"/>
          </p:cNvGraphicFramePr>
          <p:nvPr/>
        </p:nvGraphicFramePr>
        <p:xfrm>
          <a:off x="5076825" y="2479675"/>
          <a:ext cx="136525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47" name="Equation" r:id="rId116" imgW="126725" imgH="177415" progId="Equation.DSMT4">
                  <p:embed/>
                </p:oleObj>
              </mc:Choice>
              <mc:Fallback>
                <p:oleObj name="Equation" r:id="rId116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479675"/>
                        <a:ext cx="136525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98" name="Object 153"/>
          <p:cNvGraphicFramePr>
            <a:graphicFrameLocks noChangeAspect="1"/>
          </p:cNvGraphicFramePr>
          <p:nvPr/>
        </p:nvGraphicFramePr>
        <p:xfrm>
          <a:off x="5099050" y="2800350"/>
          <a:ext cx="12065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48" name="Equation" r:id="rId118" imgW="114151" imgH="164885" progId="Equation.DSMT4">
                  <p:embed/>
                </p:oleObj>
              </mc:Choice>
              <mc:Fallback>
                <p:oleObj name="Equation" r:id="rId118" imgW="114151" imgH="164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050" y="2800350"/>
                        <a:ext cx="120650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99" name="Object 154"/>
          <p:cNvGraphicFramePr>
            <a:graphicFrameLocks noChangeAspect="1"/>
          </p:cNvGraphicFramePr>
          <p:nvPr/>
        </p:nvGraphicFramePr>
        <p:xfrm>
          <a:off x="5086350" y="3081338"/>
          <a:ext cx="1333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49" name="Equation" r:id="rId119" imgW="126725" imgH="177415" progId="Equation.DSMT4">
                  <p:embed/>
                </p:oleObj>
              </mc:Choice>
              <mc:Fallback>
                <p:oleObj name="Equation" r:id="rId119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350" y="3081338"/>
                        <a:ext cx="133350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00" name="Object 155"/>
          <p:cNvGraphicFramePr>
            <a:graphicFrameLocks noChangeAspect="1"/>
          </p:cNvGraphicFramePr>
          <p:nvPr/>
        </p:nvGraphicFramePr>
        <p:xfrm>
          <a:off x="5076825" y="3343275"/>
          <a:ext cx="136525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0" name="Equation" r:id="rId121" imgW="126725" imgH="177415" progId="Equation.DSMT4">
                  <p:embed/>
                </p:oleObj>
              </mc:Choice>
              <mc:Fallback>
                <p:oleObj name="Equation" r:id="rId121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343275"/>
                        <a:ext cx="136525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01" name="Object 156"/>
          <p:cNvGraphicFramePr>
            <a:graphicFrameLocks noChangeAspect="1"/>
          </p:cNvGraphicFramePr>
          <p:nvPr/>
        </p:nvGraphicFramePr>
        <p:xfrm>
          <a:off x="5076825" y="3584575"/>
          <a:ext cx="1365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1" name="Equation" r:id="rId122" imgW="126725" imgH="177415" progId="Equation.DSMT4">
                  <p:embed/>
                </p:oleObj>
              </mc:Choice>
              <mc:Fallback>
                <p:oleObj name="Equation" r:id="rId122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584575"/>
                        <a:ext cx="13652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02" name="Object 157"/>
          <p:cNvGraphicFramePr>
            <a:graphicFrameLocks noChangeAspect="1"/>
          </p:cNvGraphicFramePr>
          <p:nvPr/>
        </p:nvGraphicFramePr>
        <p:xfrm>
          <a:off x="6073775" y="1557338"/>
          <a:ext cx="1365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2" name="Equation" r:id="rId123" imgW="126725" imgH="177415" progId="Equation.DSMT4">
                  <p:embed/>
                </p:oleObj>
              </mc:Choice>
              <mc:Fallback>
                <p:oleObj name="Equation" r:id="rId123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3775" y="1557338"/>
                        <a:ext cx="13652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03" name="Object 158"/>
          <p:cNvGraphicFramePr>
            <a:graphicFrameLocks noChangeAspect="1"/>
          </p:cNvGraphicFramePr>
          <p:nvPr/>
        </p:nvGraphicFramePr>
        <p:xfrm>
          <a:off x="6080125" y="1844675"/>
          <a:ext cx="123825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3" name="Equation" r:id="rId124" imgW="114151" imgH="164885" progId="Equation.DSMT4">
                  <p:embed/>
                </p:oleObj>
              </mc:Choice>
              <mc:Fallback>
                <p:oleObj name="Equation" r:id="rId124" imgW="114151" imgH="164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25" y="1844675"/>
                        <a:ext cx="123825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04" name="Object 159"/>
          <p:cNvGraphicFramePr>
            <a:graphicFrameLocks noChangeAspect="1"/>
          </p:cNvGraphicFramePr>
          <p:nvPr/>
        </p:nvGraphicFramePr>
        <p:xfrm>
          <a:off x="6088063" y="2133600"/>
          <a:ext cx="134937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4" name="Equation" r:id="rId126" imgW="126725" imgH="177415" progId="Equation.DSMT4">
                  <p:embed/>
                </p:oleObj>
              </mc:Choice>
              <mc:Fallback>
                <p:oleObj name="Equation" r:id="rId126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063" y="2133600"/>
                        <a:ext cx="134937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05" name="Object 160"/>
          <p:cNvGraphicFramePr>
            <a:graphicFrameLocks noChangeAspect="1"/>
          </p:cNvGraphicFramePr>
          <p:nvPr/>
        </p:nvGraphicFramePr>
        <p:xfrm>
          <a:off x="6084888" y="2468563"/>
          <a:ext cx="136525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5" name="Equation" r:id="rId128" imgW="126725" imgH="177415" progId="Equation.DSMT4">
                  <p:embed/>
                </p:oleObj>
              </mc:Choice>
              <mc:Fallback>
                <p:oleObj name="Equation" r:id="rId128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468563"/>
                        <a:ext cx="136525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06" name="Object 161"/>
          <p:cNvGraphicFramePr>
            <a:graphicFrameLocks noChangeAspect="1"/>
          </p:cNvGraphicFramePr>
          <p:nvPr/>
        </p:nvGraphicFramePr>
        <p:xfrm>
          <a:off x="6100763" y="2779713"/>
          <a:ext cx="134937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6" name="Equation" r:id="rId130" imgW="126725" imgH="177415" progId="Equation.DSMT4">
                  <p:embed/>
                </p:oleObj>
              </mc:Choice>
              <mc:Fallback>
                <p:oleObj name="Equation" r:id="rId130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763" y="2779713"/>
                        <a:ext cx="134937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07" name="Object 162"/>
          <p:cNvGraphicFramePr>
            <a:graphicFrameLocks noChangeAspect="1"/>
          </p:cNvGraphicFramePr>
          <p:nvPr/>
        </p:nvGraphicFramePr>
        <p:xfrm>
          <a:off x="6094413" y="3070225"/>
          <a:ext cx="1333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7" name="Equation" r:id="rId132" imgW="126725" imgH="177415" progId="Equation.DSMT4">
                  <p:embed/>
                </p:oleObj>
              </mc:Choice>
              <mc:Fallback>
                <p:oleObj name="Equation" r:id="rId132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4413" y="3070225"/>
                        <a:ext cx="133350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2" name="Object 163"/>
          <p:cNvGraphicFramePr>
            <a:graphicFrameLocks noChangeAspect="1"/>
          </p:cNvGraphicFramePr>
          <p:nvPr/>
        </p:nvGraphicFramePr>
        <p:xfrm>
          <a:off x="6099175" y="3332163"/>
          <a:ext cx="136525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8" name="Equation" r:id="rId134" imgW="126725" imgH="177415" progId="Equation.DSMT4">
                  <p:embed/>
                </p:oleObj>
              </mc:Choice>
              <mc:Fallback>
                <p:oleObj name="Equation" r:id="rId134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9175" y="3332163"/>
                        <a:ext cx="136525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3" name="Object 164"/>
          <p:cNvGraphicFramePr>
            <a:graphicFrameLocks noChangeAspect="1"/>
          </p:cNvGraphicFramePr>
          <p:nvPr/>
        </p:nvGraphicFramePr>
        <p:xfrm>
          <a:off x="6097588" y="3582988"/>
          <a:ext cx="12382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9" name="Equation" r:id="rId136" imgW="114151" imgH="164885" progId="Equation.DSMT4">
                  <p:embed/>
                </p:oleObj>
              </mc:Choice>
              <mc:Fallback>
                <p:oleObj name="Equation" r:id="rId136" imgW="114151" imgH="164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7588" y="3582988"/>
                        <a:ext cx="123825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165"/>
          <p:cNvGraphicFramePr>
            <a:graphicFrameLocks noChangeAspect="1"/>
          </p:cNvGraphicFramePr>
          <p:nvPr/>
        </p:nvGraphicFramePr>
        <p:xfrm>
          <a:off x="6948488" y="1557338"/>
          <a:ext cx="1365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60" name="Equation" r:id="rId138" imgW="126725" imgH="177415" progId="Equation.DSMT4">
                  <p:embed/>
                </p:oleObj>
              </mc:Choice>
              <mc:Fallback>
                <p:oleObj name="Equation" r:id="rId138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1557338"/>
                        <a:ext cx="13652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0" name="Object 166"/>
          <p:cNvGraphicFramePr>
            <a:graphicFrameLocks noChangeAspect="1"/>
          </p:cNvGraphicFramePr>
          <p:nvPr/>
        </p:nvGraphicFramePr>
        <p:xfrm>
          <a:off x="6969125" y="1844675"/>
          <a:ext cx="123825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61" name="Equation" r:id="rId139" imgW="114151" imgH="164885" progId="Equation.DSMT4">
                  <p:embed/>
                </p:oleObj>
              </mc:Choice>
              <mc:Fallback>
                <p:oleObj name="Equation" r:id="rId139" imgW="114151" imgH="164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25" y="1844675"/>
                        <a:ext cx="123825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" name="Object 167"/>
          <p:cNvGraphicFramePr>
            <a:graphicFrameLocks noChangeAspect="1"/>
          </p:cNvGraphicFramePr>
          <p:nvPr/>
        </p:nvGraphicFramePr>
        <p:xfrm>
          <a:off x="6969125" y="2133600"/>
          <a:ext cx="122238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62" name="Equation" r:id="rId141" imgW="114151" imgH="164885" progId="Equation.DSMT4">
                  <p:embed/>
                </p:oleObj>
              </mc:Choice>
              <mc:Fallback>
                <p:oleObj name="Equation" r:id="rId141" imgW="114151" imgH="164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25" y="2133600"/>
                        <a:ext cx="122238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3" name="Object 168"/>
          <p:cNvGraphicFramePr>
            <a:graphicFrameLocks noChangeAspect="1"/>
          </p:cNvGraphicFramePr>
          <p:nvPr/>
        </p:nvGraphicFramePr>
        <p:xfrm>
          <a:off x="6959600" y="2420938"/>
          <a:ext cx="136525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63" name="Equation" r:id="rId143" imgW="126725" imgH="177415" progId="Equation.DSMT4">
                  <p:embed/>
                </p:oleObj>
              </mc:Choice>
              <mc:Fallback>
                <p:oleObj name="Equation" r:id="rId143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2420938"/>
                        <a:ext cx="136525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4" name="Object 169"/>
          <p:cNvGraphicFramePr>
            <a:graphicFrameLocks noChangeAspect="1"/>
          </p:cNvGraphicFramePr>
          <p:nvPr/>
        </p:nvGraphicFramePr>
        <p:xfrm>
          <a:off x="6981825" y="2740025"/>
          <a:ext cx="12065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64" name="Equation" r:id="rId144" imgW="114151" imgH="164885" progId="Equation.DSMT4">
                  <p:embed/>
                </p:oleObj>
              </mc:Choice>
              <mc:Fallback>
                <p:oleObj name="Equation" r:id="rId144" imgW="114151" imgH="164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1825" y="2740025"/>
                        <a:ext cx="120650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6" name="Object 170"/>
          <p:cNvGraphicFramePr>
            <a:graphicFrameLocks noChangeAspect="1"/>
          </p:cNvGraphicFramePr>
          <p:nvPr/>
        </p:nvGraphicFramePr>
        <p:xfrm>
          <a:off x="6959600" y="3081338"/>
          <a:ext cx="1333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65" name="Equation" r:id="rId146" imgW="126725" imgH="177415" progId="Equation.DSMT4">
                  <p:embed/>
                </p:oleObj>
              </mc:Choice>
              <mc:Fallback>
                <p:oleObj name="Equation" r:id="rId146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3081338"/>
                        <a:ext cx="133350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7" name="Object 171"/>
          <p:cNvGraphicFramePr>
            <a:graphicFrameLocks noChangeAspect="1"/>
          </p:cNvGraphicFramePr>
          <p:nvPr/>
        </p:nvGraphicFramePr>
        <p:xfrm>
          <a:off x="6948488" y="3367088"/>
          <a:ext cx="134937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66" name="Equation" r:id="rId147" imgW="126725" imgH="177415" progId="Equation.DSMT4">
                  <p:embed/>
                </p:oleObj>
              </mc:Choice>
              <mc:Fallback>
                <p:oleObj name="Equation" r:id="rId147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3367088"/>
                        <a:ext cx="134937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8" name="Object 172"/>
          <p:cNvGraphicFramePr>
            <a:graphicFrameLocks noChangeAspect="1"/>
          </p:cNvGraphicFramePr>
          <p:nvPr/>
        </p:nvGraphicFramePr>
        <p:xfrm>
          <a:off x="6965950" y="3573463"/>
          <a:ext cx="122238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67" name="Equation" r:id="rId149" imgW="114151" imgH="164885" progId="Equation.DSMT4">
                  <p:embed/>
                </p:oleObj>
              </mc:Choice>
              <mc:Fallback>
                <p:oleObj name="Equation" r:id="rId149" imgW="114151" imgH="164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950" y="3573463"/>
                        <a:ext cx="122238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9" name="Object 173"/>
          <p:cNvGraphicFramePr>
            <a:graphicFrameLocks noChangeAspect="1"/>
          </p:cNvGraphicFramePr>
          <p:nvPr/>
        </p:nvGraphicFramePr>
        <p:xfrm>
          <a:off x="3563938" y="4508500"/>
          <a:ext cx="1365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68" name="Equation" r:id="rId151" imgW="126725" imgH="177415" progId="Equation.DSMT4">
                  <p:embed/>
                </p:oleObj>
              </mc:Choice>
              <mc:Fallback>
                <p:oleObj name="Equation" r:id="rId151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508500"/>
                        <a:ext cx="13652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0" name="Object 174"/>
          <p:cNvGraphicFramePr>
            <a:graphicFrameLocks noChangeAspect="1"/>
          </p:cNvGraphicFramePr>
          <p:nvPr/>
        </p:nvGraphicFramePr>
        <p:xfrm>
          <a:off x="3586163" y="4756150"/>
          <a:ext cx="122237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69" name="Equation" r:id="rId152" imgW="114151" imgH="164885" progId="Equation.DSMT4">
                  <p:embed/>
                </p:oleObj>
              </mc:Choice>
              <mc:Fallback>
                <p:oleObj name="Equation" r:id="rId152" imgW="114151" imgH="164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163" y="4756150"/>
                        <a:ext cx="122237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1" name="Object 175"/>
          <p:cNvGraphicFramePr>
            <a:graphicFrameLocks noChangeAspect="1"/>
          </p:cNvGraphicFramePr>
          <p:nvPr/>
        </p:nvGraphicFramePr>
        <p:xfrm>
          <a:off x="3563938" y="5072063"/>
          <a:ext cx="134937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70" name="Equation" r:id="rId154" imgW="126725" imgH="177415" progId="Equation.DSMT4">
                  <p:embed/>
                </p:oleObj>
              </mc:Choice>
              <mc:Fallback>
                <p:oleObj name="Equation" r:id="rId154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072063"/>
                        <a:ext cx="134937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2" name="Object 176"/>
          <p:cNvGraphicFramePr>
            <a:graphicFrameLocks noChangeAspect="1"/>
          </p:cNvGraphicFramePr>
          <p:nvPr/>
        </p:nvGraphicFramePr>
        <p:xfrm>
          <a:off x="3563938" y="5360988"/>
          <a:ext cx="1365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71" name="Equation" r:id="rId156" imgW="126725" imgH="177415" progId="Equation.DSMT4">
                  <p:embed/>
                </p:oleObj>
              </mc:Choice>
              <mc:Fallback>
                <p:oleObj name="Equation" r:id="rId156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360988"/>
                        <a:ext cx="13652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3" name="Object 177"/>
          <p:cNvGraphicFramePr>
            <a:graphicFrameLocks noChangeAspect="1"/>
          </p:cNvGraphicFramePr>
          <p:nvPr/>
        </p:nvGraphicFramePr>
        <p:xfrm>
          <a:off x="3563938" y="5632450"/>
          <a:ext cx="136525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72" name="Equation" r:id="rId157" imgW="126725" imgH="177415" progId="Equation.DSMT4">
                  <p:embed/>
                </p:oleObj>
              </mc:Choice>
              <mc:Fallback>
                <p:oleObj name="Equation" r:id="rId157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632450"/>
                        <a:ext cx="136525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4" name="Object 178"/>
          <p:cNvGraphicFramePr>
            <a:graphicFrameLocks noChangeAspect="1"/>
          </p:cNvGraphicFramePr>
          <p:nvPr/>
        </p:nvGraphicFramePr>
        <p:xfrm>
          <a:off x="3586163" y="5930900"/>
          <a:ext cx="122237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73" name="Equation" r:id="rId159" imgW="114151" imgH="164885" progId="Equation.DSMT4">
                  <p:embed/>
                </p:oleObj>
              </mc:Choice>
              <mc:Fallback>
                <p:oleObj name="Equation" r:id="rId159" imgW="114151" imgH="164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163" y="5930900"/>
                        <a:ext cx="122237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5" name="Object 179"/>
          <p:cNvGraphicFramePr>
            <a:graphicFrameLocks noChangeAspect="1"/>
          </p:cNvGraphicFramePr>
          <p:nvPr/>
        </p:nvGraphicFramePr>
        <p:xfrm>
          <a:off x="3563938" y="6224588"/>
          <a:ext cx="136525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74" name="Equation" r:id="rId161" imgW="126725" imgH="177415" progId="Equation.DSMT4">
                  <p:embed/>
                </p:oleObj>
              </mc:Choice>
              <mc:Fallback>
                <p:oleObj name="Equation" r:id="rId161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6224588"/>
                        <a:ext cx="136525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6" name="Object 180"/>
          <p:cNvGraphicFramePr>
            <a:graphicFrameLocks noChangeAspect="1"/>
          </p:cNvGraphicFramePr>
          <p:nvPr/>
        </p:nvGraphicFramePr>
        <p:xfrm>
          <a:off x="3571875" y="6465888"/>
          <a:ext cx="1365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75" name="Equation" r:id="rId163" imgW="126725" imgH="177415" progId="Equation.DSMT4">
                  <p:embed/>
                </p:oleObj>
              </mc:Choice>
              <mc:Fallback>
                <p:oleObj name="Equation" r:id="rId163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6465888"/>
                        <a:ext cx="13652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7" name="Object 181"/>
          <p:cNvGraphicFramePr>
            <a:graphicFrameLocks noChangeAspect="1"/>
          </p:cNvGraphicFramePr>
          <p:nvPr/>
        </p:nvGraphicFramePr>
        <p:xfrm>
          <a:off x="4356100" y="4521200"/>
          <a:ext cx="1365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76" name="Equation" r:id="rId164" imgW="126725" imgH="177415" progId="Equation.DSMT4">
                  <p:embed/>
                </p:oleObj>
              </mc:Choice>
              <mc:Fallback>
                <p:oleObj name="Equation" r:id="rId164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521200"/>
                        <a:ext cx="13652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8" name="Object 182"/>
          <p:cNvGraphicFramePr>
            <a:graphicFrameLocks noChangeAspect="1"/>
          </p:cNvGraphicFramePr>
          <p:nvPr/>
        </p:nvGraphicFramePr>
        <p:xfrm>
          <a:off x="4375150" y="4794250"/>
          <a:ext cx="122238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77" name="Equation" r:id="rId165" imgW="114151" imgH="164885" progId="Equation.DSMT4">
                  <p:embed/>
                </p:oleObj>
              </mc:Choice>
              <mc:Fallback>
                <p:oleObj name="Equation" r:id="rId165" imgW="114151" imgH="164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4794250"/>
                        <a:ext cx="122238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9" name="Object 183"/>
          <p:cNvGraphicFramePr>
            <a:graphicFrameLocks noChangeAspect="1"/>
          </p:cNvGraphicFramePr>
          <p:nvPr/>
        </p:nvGraphicFramePr>
        <p:xfrm>
          <a:off x="4373563" y="5081588"/>
          <a:ext cx="12065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78" name="Equation" r:id="rId167" imgW="114151" imgH="164885" progId="Equation.DSMT4">
                  <p:embed/>
                </p:oleObj>
              </mc:Choice>
              <mc:Fallback>
                <p:oleObj name="Equation" r:id="rId167" imgW="114151" imgH="164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563" y="5081588"/>
                        <a:ext cx="120650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0" name="Object 184"/>
          <p:cNvGraphicFramePr>
            <a:graphicFrameLocks noChangeAspect="1"/>
          </p:cNvGraphicFramePr>
          <p:nvPr/>
        </p:nvGraphicFramePr>
        <p:xfrm>
          <a:off x="4356100" y="5360988"/>
          <a:ext cx="1365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79" name="Equation" r:id="rId169" imgW="126725" imgH="177415" progId="Equation.DSMT4">
                  <p:embed/>
                </p:oleObj>
              </mc:Choice>
              <mc:Fallback>
                <p:oleObj name="Equation" r:id="rId169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360988"/>
                        <a:ext cx="13652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1" name="Object 185"/>
          <p:cNvGraphicFramePr>
            <a:graphicFrameLocks noChangeAspect="1"/>
          </p:cNvGraphicFramePr>
          <p:nvPr/>
        </p:nvGraphicFramePr>
        <p:xfrm>
          <a:off x="4356100" y="5632450"/>
          <a:ext cx="136525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0" name="Equation" r:id="rId170" imgW="126725" imgH="177415" progId="Equation.DSMT4">
                  <p:embed/>
                </p:oleObj>
              </mc:Choice>
              <mc:Fallback>
                <p:oleObj name="Equation" r:id="rId170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632450"/>
                        <a:ext cx="136525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2" name="Object 186"/>
          <p:cNvGraphicFramePr>
            <a:graphicFrameLocks noChangeAspect="1"/>
          </p:cNvGraphicFramePr>
          <p:nvPr/>
        </p:nvGraphicFramePr>
        <p:xfrm>
          <a:off x="4378325" y="5930900"/>
          <a:ext cx="122238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1" name="Equation" r:id="rId172" imgW="114151" imgH="164885" progId="Equation.DSMT4">
                  <p:embed/>
                </p:oleObj>
              </mc:Choice>
              <mc:Fallback>
                <p:oleObj name="Equation" r:id="rId172" imgW="114151" imgH="164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325" y="5930900"/>
                        <a:ext cx="122238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3" name="Object 187"/>
          <p:cNvGraphicFramePr>
            <a:graphicFrameLocks noChangeAspect="1"/>
          </p:cNvGraphicFramePr>
          <p:nvPr/>
        </p:nvGraphicFramePr>
        <p:xfrm>
          <a:off x="4378325" y="6234113"/>
          <a:ext cx="122238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2" name="Equation" r:id="rId173" imgW="114151" imgH="164885" progId="Equation.DSMT4">
                  <p:embed/>
                </p:oleObj>
              </mc:Choice>
              <mc:Fallback>
                <p:oleObj name="Equation" r:id="rId173" imgW="114151" imgH="164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325" y="6234113"/>
                        <a:ext cx="122238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8" name="Object 188"/>
          <p:cNvGraphicFramePr>
            <a:graphicFrameLocks noChangeAspect="1"/>
          </p:cNvGraphicFramePr>
          <p:nvPr/>
        </p:nvGraphicFramePr>
        <p:xfrm>
          <a:off x="4356100" y="6465888"/>
          <a:ext cx="1365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3" name="Equation" r:id="rId175" imgW="126725" imgH="177415" progId="Equation.DSMT4">
                  <p:embed/>
                </p:oleObj>
              </mc:Choice>
              <mc:Fallback>
                <p:oleObj name="Equation" r:id="rId175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6465888"/>
                        <a:ext cx="13652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9" name="Object 190"/>
          <p:cNvGraphicFramePr>
            <a:graphicFrameLocks noChangeAspect="1"/>
          </p:cNvGraphicFramePr>
          <p:nvPr/>
        </p:nvGraphicFramePr>
        <p:xfrm>
          <a:off x="4940300" y="4521200"/>
          <a:ext cx="1365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4" name="Equation" r:id="rId176" imgW="126725" imgH="177415" progId="Equation.DSMT4">
                  <p:embed/>
                </p:oleObj>
              </mc:Choice>
              <mc:Fallback>
                <p:oleObj name="Equation" r:id="rId176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4521200"/>
                        <a:ext cx="13652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0" name="Object 191"/>
          <p:cNvGraphicFramePr>
            <a:graphicFrameLocks noChangeAspect="1"/>
          </p:cNvGraphicFramePr>
          <p:nvPr/>
        </p:nvGraphicFramePr>
        <p:xfrm>
          <a:off x="4945063" y="4784725"/>
          <a:ext cx="136525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5" name="Equation" r:id="rId177" imgW="126725" imgH="177415" progId="Equation.DSMT4">
                  <p:embed/>
                </p:oleObj>
              </mc:Choice>
              <mc:Fallback>
                <p:oleObj name="Equation" r:id="rId177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5063" y="4784725"/>
                        <a:ext cx="136525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1" name="Object 192"/>
          <p:cNvGraphicFramePr>
            <a:graphicFrameLocks noChangeAspect="1"/>
          </p:cNvGraphicFramePr>
          <p:nvPr/>
        </p:nvGraphicFramePr>
        <p:xfrm>
          <a:off x="4943475" y="5072063"/>
          <a:ext cx="134938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6" name="Equation" r:id="rId178" imgW="126725" imgH="177415" progId="Equation.DSMT4">
                  <p:embed/>
                </p:oleObj>
              </mc:Choice>
              <mc:Fallback>
                <p:oleObj name="Equation" r:id="rId178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5072063"/>
                        <a:ext cx="134938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2" name="Object 193"/>
          <p:cNvGraphicFramePr>
            <a:graphicFrameLocks noChangeAspect="1"/>
          </p:cNvGraphicFramePr>
          <p:nvPr/>
        </p:nvGraphicFramePr>
        <p:xfrm>
          <a:off x="4943475" y="5360988"/>
          <a:ext cx="1365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7" name="Equation" r:id="rId179" imgW="126725" imgH="177415" progId="Equation.DSMT4">
                  <p:embed/>
                </p:oleObj>
              </mc:Choice>
              <mc:Fallback>
                <p:oleObj name="Equation" r:id="rId179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5360988"/>
                        <a:ext cx="13652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3" name="Object 194"/>
          <p:cNvGraphicFramePr>
            <a:graphicFrameLocks noChangeAspect="1"/>
          </p:cNvGraphicFramePr>
          <p:nvPr/>
        </p:nvGraphicFramePr>
        <p:xfrm>
          <a:off x="4954588" y="5641975"/>
          <a:ext cx="122237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8" name="Equation" r:id="rId180" imgW="114151" imgH="164885" progId="Equation.DSMT4">
                  <p:embed/>
                </p:oleObj>
              </mc:Choice>
              <mc:Fallback>
                <p:oleObj name="Equation" r:id="rId180" imgW="114151" imgH="164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4588" y="5641975"/>
                        <a:ext cx="122237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4" name="Object 195"/>
          <p:cNvGraphicFramePr>
            <a:graphicFrameLocks noChangeAspect="1"/>
          </p:cNvGraphicFramePr>
          <p:nvPr/>
        </p:nvGraphicFramePr>
        <p:xfrm>
          <a:off x="4932363" y="5921375"/>
          <a:ext cx="136525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9" name="Equation" r:id="rId182" imgW="126725" imgH="177415" progId="Equation.DSMT4">
                  <p:embed/>
                </p:oleObj>
              </mc:Choice>
              <mc:Fallback>
                <p:oleObj name="Equation" r:id="rId182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5921375"/>
                        <a:ext cx="136525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5" name="Object 196"/>
          <p:cNvGraphicFramePr>
            <a:graphicFrameLocks noChangeAspect="1"/>
          </p:cNvGraphicFramePr>
          <p:nvPr/>
        </p:nvGraphicFramePr>
        <p:xfrm>
          <a:off x="4940300" y="6224588"/>
          <a:ext cx="136525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90" name="Equation" r:id="rId184" imgW="126725" imgH="177415" progId="Equation.DSMT4">
                  <p:embed/>
                </p:oleObj>
              </mc:Choice>
              <mc:Fallback>
                <p:oleObj name="Equation" r:id="rId184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6224588"/>
                        <a:ext cx="136525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6" name="Object 197"/>
          <p:cNvGraphicFramePr>
            <a:graphicFrameLocks noChangeAspect="1"/>
          </p:cNvGraphicFramePr>
          <p:nvPr/>
        </p:nvGraphicFramePr>
        <p:xfrm>
          <a:off x="4949825" y="6453188"/>
          <a:ext cx="122238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91" name="Equation" r:id="rId185" imgW="114151" imgH="164885" progId="Equation.DSMT4">
                  <p:embed/>
                </p:oleObj>
              </mc:Choice>
              <mc:Fallback>
                <p:oleObj name="Equation" r:id="rId185" imgW="114151" imgH="164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825" y="6453188"/>
                        <a:ext cx="122238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7" name="Object 198"/>
          <p:cNvGraphicFramePr>
            <a:graphicFrameLocks noChangeAspect="1"/>
          </p:cNvGraphicFramePr>
          <p:nvPr/>
        </p:nvGraphicFramePr>
        <p:xfrm>
          <a:off x="6073775" y="4521200"/>
          <a:ext cx="1365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92" name="Equation" r:id="rId187" imgW="126725" imgH="177415" progId="Equation.DSMT4">
                  <p:embed/>
                </p:oleObj>
              </mc:Choice>
              <mc:Fallback>
                <p:oleObj name="Equation" r:id="rId187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3775" y="4521200"/>
                        <a:ext cx="13652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8" name="Object 199"/>
          <p:cNvGraphicFramePr>
            <a:graphicFrameLocks noChangeAspect="1"/>
          </p:cNvGraphicFramePr>
          <p:nvPr/>
        </p:nvGraphicFramePr>
        <p:xfrm>
          <a:off x="6092825" y="4794250"/>
          <a:ext cx="122238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93" name="Equation" r:id="rId188" imgW="114151" imgH="164885" progId="Equation.DSMT4">
                  <p:embed/>
                </p:oleObj>
              </mc:Choice>
              <mc:Fallback>
                <p:oleObj name="Equation" r:id="rId188" imgW="114151" imgH="164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2825" y="4794250"/>
                        <a:ext cx="122238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9" name="Object 200"/>
          <p:cNvGraphicFramePr>
            <a:graphicFrameLocks noChangeAspect="1"/>
          </p:cNvGraphicFramePr>
          <p:nvPr/>
        </p:nvGraphicFramePr>
        <p:xfrm>
          <a:off x="6091238" y="5081588"/>
          <a:ext cx="12065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94" name="Equation" r:id="rId190" imgW="114151" imgH="164885" progId="Equation.DSMT4">
                  <p:embed/>
                </p:oleObj>
              </mc:Choice>
              <mc:Fallback>
                <p:oleObj name="Equation" r:id="rId190" imgW="114151" imgH="164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1238" y="5081588"/>
                        <a:ext cx="120650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0" name="Object 201"/>
          <p:cNvGraphicFramePr>
            <a:graphicFrameLocks noChangeAspect="1"/>
          </p:cNvGraphicFramePr>
          <p:nvPr/>
        </p:nvGraphicFramePr>
        <p:xfrm>
          <a:off x="6084888" y="5360988"/>
          <a:ext cx="1365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95" name="Equation" r:id="rId192" imgW="126725" imgH="177415" progId="Equation.DSMT4">
                  <p:embed/>
                </p:oleObj>
              </mc:Choice>
              <mc:Fallback>
                <p:oleObj name="Equation" r:id="rId192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5360988"/>
                        <a:ext cx="13652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1" name="Object 202"/>
          <p:cNvGraphicFramePr>
            <a:graphicFrameLocks noChangeAspect="1"/>
          </p:cNvGraphicFramePr>
          <p:nvPr/>
        </p:nvGraphicFramePr>
        <p:xfrm>
          <a:off x="6084888" y="5632450"/>
          <a:ext cx="136525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96" name="Equation" r:id="rId193" imgW="126725" imgH="177415" progId="Equation.DSMT4">
                  <p:embed/>
                </p:oleObj>
              </mc:Choice>
              <mc:Fallback>
                <p:oleObj name="Equation" r:id="rId193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5632450"/>
                        <a:ext cx="136525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2" name="Object 203"/>
          <p:cNvGraphicFramePr>
            <a:graphicFrameLocks noChangeAspect="1"/>
          </p:cNvGraphicFramePr>
          <p:nvPr/>
        </p:nvGraphicFramePr>
        <p:xfrm>
          <a:off x="6084888" y="5921375"/>
          <a:ext cx="136525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97" name="Equation" r:id="rId195" imgW="126725" imgH="177415" progId="Equation.DSMT4">
                  <p:embed/>
                </p:oleObj>
              </mc:Choice>
              <mc:Fallback>
                <p:oleObj name="Equation" r:id="rId195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5921375"/>
                        <a:ext cx="136525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3" name="Object 204"/>
          <p:cNvGraphicFramePr>
            <a:graphicFrameLocks noChangeAspect="1"/>
          </p:cNvGraphicFramePr>
          <p:nvPr/>
        </p:nvGraphicFramePr>
        <p:xfrm>
          <a:off x="6084888" y="6224588"/>
          <a:ext cx="136525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98" name="Equation" r:id="rId197" imgW="126725" imgH="177415" progId="Equation.DSMT4">
                  <p:embed/>
                </p:oleObj>
              </mc:Choice>
              <mc:Fallback>
                <p:oleObj name="Equation" r:id="rId197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6224588"/>
                        <a:ext cx="136525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4" name="Object 205"/>
          <p:cNvGraphicFramePr>
            <a:graphicFrameLocks noChangeAspect="1"/>
          </p:cNvGraphicFramePr>
          <p:nvPr/>
        </p:nvGraphicFramePr>
        <p:xfrm>
          <a:off x="6084888" y="6465888"/>
          <a:ext cx="1365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99" name="Equation" r:id="rId198" imgW="126725" imgH="177415" progId="Equation.DSMT4">
                  <p:embed/>
                </p:oleObj>
              </mc:Choice>
              <mc:Fallback>
                <p:oleObj name="Equation" r:id="rId198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6465888"/>
                        <a:ext cx="13652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5" name="Object 206"/>
          <p:cNvGraphicFramePr>
            <a:graphicFrameLocks noChangeAspect="1"/>
          </p:cNvGraphicFramePr>
          <p:nvPr/>
        </p:nvGraphicFramePr>
        <p:xfrm>
          <a:off x="6948488" y="4508500"/>
          <a:ext cx="1365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00" name="Equation" r:id="rId199" imgW="126725" imgH="177415" progId="Equation.DSMT4">
                  <p:embed/>
                </p:oleObj>
              </mc:Choice>
              <mc:Fallback>
                <p:oleObj name="Equation" r:id="rId199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4508500"/>
                        <a:ext cx="13652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6" name="Object 207"/>
          <p:cNvGraphicFramePr>
            <a:graphicFrameLocks noChangeAspect="1"/>
          </p:cNvGraphicFramePr>
          <p:nvPr/>
        </p:nvGraphicFramePr>
        <p:xfrm>
          <a:off x="6967538" y="4781550"/>
          <a:ext cx="122237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01" name="Equation" r:id="rId200" imgW="114151" imgH="164885" progId="Equation.DSMT4">
                  <p:embed/>
                </p:oleObj>
              </mc:Choice>
              <mc:Fallback>
                <p:oleObj name="Equation" r:id="rId200" imgW="114151" imgH="164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7538" y="4781550"/>
                        <a:ext cx="122237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7" name="Object 208"/>
          <p:cNvGraphicFramePr>
            <a:graphicFrameLocks noChangeAspect="1"/>
          </p:cNvGraphicFramePr>
          <p:nvPr/>
        </p:nvGraphicFramePr>
        <p:xfrm>
          <a:off x="6972300" y="5068888"/>
          <a:ext cx="120650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02" name="Equation" r:id="rId202" imgW="114151" imgH="164885" progId="Equation.DSMT4">
                  <p:embed/>
                </p:oleObj>
              </mc:Choice>
              <mc:Fallback>
                <p:oleObj name="Equation" r:id="rId202" imgW="114151" imgH="164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300" y="5068888"/>
                        <a:ext cx="120650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9" name="Object 209"/>
          <p:cNvGraphicFramePr>
            <a:graphicFrameLocks noChangeAspect="1"/>
          </p:cNvGraphicFramePr>
          <p:nvPr/>
        </p:nvGraphicFramePr>
        <p:xfrm>
          <a:off x="6959600" y="5348288"/>
          <a:ext cx="1365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03" name="Equation" r:id="rId204" imgW="126725" imgH="177415" progId="Equation.DSMT4">
                  <p:embed/>
                </p:oleObj>
              </mc:Choice>
              <mc:Fallback>
                <p:oleObj name="Equation" r:id="rId204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5348288"/>
                        <a:ext cx="13652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0" name="Object 210"/>
          <p:cNvGraphicFramePr>
            <a:graphicFrameLocks noChangeAspect="1"/>
          </p:cNvGraphicFramePr>
          <p:nvPr/>
        </p:nvGraphicFramePr>
        <p:xfrm>
          <a:off x="6970713" y="5629275"/>
          <a:ext cx="122237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04" name="Equation" r:id="rId205" imgW="114151" imgH="164885" progId="Equation.DSMT4">
                  <p:embed/>
                </p:oleObj>
              </mc:Choice>
              <mc:Fallback>
                <p:oleObj name="Equation" r:id="rId205" imgW="114151" imgH="164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0713" y="5629275"/>
                        <a:ext cx="122237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1" name="Object 211"/>
          <p:cNvGraphicFramePr>
            <a:graphicFrameLocks noChangeAspect="1"/>
          </p:cNvGraphicFramePr>
          <p:nvPr/>
        </p:nvGraphicFramePr>
        <p:xfrm>
          <a:off x="6948488" y="5908675"/>
          <a:ext cx="1365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05" name="Equation" r:id="rId206" imgW="126725" imgH="177415" progId="Equation.DSMT4">
                  <p:embed/>
                </p:oleObj>
              </mc:Choice>
              <mc:Fallback>
                <p:oleObj name="Equation" r:id="rId206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5908675"/>
                        <a:ext cx="13652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2" name="Object 212"/>
          <p:cNvGraphicFramePr>
            <a:graphicFrameLocks noChangeAspect="1"/>
          </p:cNvGraphicFramePr>
          <p:nvPr/>
        </p:nvGraphicFramePr>
        <p:xfrm>
          <a:off x="6959600" y="6175375"/>
          <a:ext cx="136525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06" name="Equation" r:id="rId208" imgW="126725" imgH="177415" progId="Equation.DSMT4">
                  <p:embed/>
                </p:oleObj>
              </mc:Choice>
              <mc:Fallback>
                <p:oleObj name="Equation" r:id="rId208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6175375"/>
                        <a:ext cx="136525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3" name="Object 213"/>
          <p:cNvGraphicFramePr>
            <a:graphicFrameLocks noChangeAspect="1"/>
          </p:cNvGraphicFramePr>
          <p:nvPr/>
        </p:nvGraphicFramePr>
        <p:xfrm>
          <a:off x="6970713" y="6462713"/>
          <a:ext cx="122237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07" name="Equation" r:id="rId209" imgW="114151" imgH="164885" progId="Equation.DSMT4">
                  <p:embed/>
                </p:oleObj>
              </mc:Choice>
              <mc:Fallback>
                <p:oleObj name="Equation" r:id="rId209" imgW="114151" imgH="164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0713" y="6462713"/>
                        <a:ext cx="122237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4" name="Object 214"/>
          <p:cNvGraphicFramePr>
            <a:graphicFrameLocks noChangeAspect="1"/>
          </p:cNvGraphicFramePr>
          <p:nvPr/>
        </p:nvGraphicFramePr>
        <p:xfrm>
          <a:off x="2635250" y="1557338"/>
          <a:ext cx="1365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08" name="Equation" r:id="rId211" imgW="126725" imgH="177415" progId="Equation.DSMT4">
                  <p:embed/>
                </p:oleObj>
              </mc:Choice>
              <mc:Fallback>
                <p:oleObj name="Equation" r:id="rId211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0" y="1557338"/>
                        <a:ext cx="13652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5" name="Object 215"/>
          <p:cNvGraphicFramePr>
            <a:graphicFrameLocks noChangeAspect="1"/>
          </p:cNvGraphicFramePr>
          <p:nvPr/>
        </p:nvGraphicFramePr>
        <p:xfrm>
          <a:off x="2628900" y="1844675"/>
          <a:ext cx="136525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09" name="Equation" r:id="rId212" imgW="126725" imgH="177415" progId="Equation.DSMT4">
                  <p:embed/>
                </p:oleObj>
              </mc:Choice>
              <mc:Fallback>
                <p:oleObj name="Equation" r:id="rId212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1844675"/>
                        <a:ext cx="136525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6" name="Object 216"/>
          <p:cNvGraphicFramePr>
            <a:graphicFrameLocks noChangeAspect="1"/>
          </p:cNvGraphicFramePr>
          <p:nvPr/>
        </p:nvGraphicFramePr>
        <p:xfrm>
          <a:off x="2627313" y="2190750"/>
          <a:ext cx="1333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0" name="Equation" r:id="rId213" imgW="126725" imgH="177415" progId="Equation.DSMT4">
                  <p:embed/>
                </p:oleObj>
              </mc:Choice>
              <mc:Fallback>
                <p:oleObj name="Equation" r:id="rId213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190750"/>
                        <a:ext cx="133350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7" name="Object 217"/>
          <p:cNvGraphicFramePr>
            <a:graphicFrameLocks noChangeAspect="1"/>
          </p:cNvGraphicFramePr>
          <p:nvPr/>
        </p:nvGraphicFramePr>
        <p:xfrm>
          <a:off x="2627313" y="2479675"/>
          <a:ext cx="1365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1" name="Equation" r:id="rId215" imgW="126725" imgH="177415" progId="Equation.DSMT4">
                  <p:embed/>
                </p:oleObj>
              </mc:Choice>
              <mc:Fallback>
                <p:oleObj name="Equation" r:id="rId215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479675"/>
                        <a:ext cx="13652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8" name="Object 218"/>
          <p:cNvGraphicFramePr>
            <a:graphicFrameLocks noChangeAspect="1"/>
          </p:cNvGraphicFramePr>
          <p:nvPr/>
        </p:nvGraphicFramePr>
        <p:xfrm>
          <a:off x="2649538" y="2760663"/>
          <a:ext cx="122237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2" name="Equation" r:id="rId216" imgW="114151" imgH="164885" progId="Equation.DSMT4">
                  <p:embed/>
                </p:oleObj>
              </mc:Choice>
              <mc:Fallback>
                <p:oleObj name="Equation" r:id="rId216" imgW="114151" imgH="164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38" y="2760663"/>
                        <a:ext cx="122237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9" name="Object 219"/>
          <p:cNvGraphicFramePr>
            <a:graphicFrameLocks noChangeAspect="1"/>
          </p:cNvGraphicFramePr>
          <p:nvPr/>
        </p:nvGraphicFramePr>
        <p:xfrm>
          <a:off x="2649538" y="2997200"/>
          <a:ext cx="122237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3" name="Equation" r:id="rId218" imgW="114151" imgH="164885" progId="Equation.DSMT4">
                  <p:embed/>
                </p:oleObj>
              </mc:Choice>
              <mc:Fallback>
                <p:oleObj name="Equation" r:id="rId218" imgW="114151" imgH="164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38" y="2997200"/>
                        <a:ext cx="122237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84" name="Object 220"/>
          <p:cNvGraphicFramePr>
            <a:graphicFrameLocks noChangeAspect="1"/>
          </p:cNvGraphicFramePr>
          <p:nvPr/>
        </p:nvGraphicFramePr>
        <p:xfrm>
          <a:off x="2627313" y="3305175"/>
          <a:ext cx="1365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4" name="Equation" r:id="rId220" imgW="126725" imgH="177415" progId="Equation.DSMT4">
                  <p:embed/>
                </p:oleObj>
              </mc:Choice>
              <mc:Fallback>
                <p:oleObj name="Equation" r:id="rId220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305175"/>
                        <a:ext cx="13652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85" name="Object 221"/>
          <p:cNvGraphicFramePr>
            <a:graphicFrameLocks noChangeAspect="1"/>
          </p:cNvGraphicFramePr>
          <p:nvPr/>
        </p:nvGraphicFramePr>
        <p:xfrm>
          <a:off x="2627313" y="3584575"/>
          <a:ext cx="1365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5" name="Equation" r:id="rId222" imgW="126725" imgH="177415" progId="Equation.DSMT4">
                  <p:embed/>
                </p:oleObj>
              </mc:Choice>
              <mc:Fallback>
                <p:oleObj name="Equation" r:id="rId222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584575"/>
                        <a:ext cx="13652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86" name="AutoShape 46"/>
          <p:cNvSpPr>
            <a:spLocks noChangeArrowheads="1"/>
          </p:cNvSpPr>
          <p:nvPr/>
        </p:nvSpPr>
        <p:spPr bwMode="auto">
          <a:xfrm>
            <a:off x="7596188" y="4797425"/>
            <a:ext cx="1223962" cy="504825"/>
          </a:xfrm>
          <a:prstGeom prst="wedgeRoundRectCallout">
            <a:avLst>
              <a:gd name="adj1" fmla="val 2657"/>
              <a:gd name="adj2" fmla="val 12264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r>
              <a:rPr kumimoji="1" lang="en-US" altLang="zh-CN" b="1" i="1"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kumimoji="1" lang="en-US" altLang="zh-CN" b="1">
                <a:latin typeface="Times New Roman" panose="02020603050405020304" pitchFamily="18" charset="0"/>
                <a:ea typeface="华文楷体" panose="02010600040101010101" pitchFamily="2" charset="-122"/>
              </a:rPr>
              <a:t>=</a:t>
            </a:r>
            <a:r>
              <a:rPr kumimoji="1" lang="en-US" altLang="zh-CN" b="1" i="1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</a:p>
        </p:txBody>
      </p:sp>
      <p:sp>
        <p:nvSpPr>
          <p:cNvPr id="100387" name="AutoShape 46"/>
          <p:cNvSpPr>
            <a:spLocks noChangeArrowheads="1"/>
          </p:cNvSpPr>
          <p:nvPr/>
        </p:nvSpPr>
        <p:spPr bwMode="auto">
          <a:xfrm>
            <a:off x="611188" y="1196975"/>
            <a:ext cx="396875" cy="1295400"/>
          </a:xfrm>
          <a:prstGeom prst="wedgeRoundRectCallout">
            <a:avLst>
              <a:gd name="adj1" fmla="val -16000"/>
              <a:gd name="adj2" fmla="val -4167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r>
              <a:rPr kumimoji="1" lang="en-US" altLang="zh-CN" b="1" i="1"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kumimoji="1" lang="zh-CN" altLang="en-US" b="1">
                <a:latin typeface="Times New Roman" panose="02020603050405020304" pitchFamily="18" charset="0"/>
                <a:ea typeface="华文楷体" panose="02010600040101010101" pitchFamily="2" charset="-122"/>
              </a:rPr>
              <a:t>的表</a:t>
            </a:r>
          </a:p>
        </p:txBody>
      </p:sp>
      <p:sp>
        <p:nvSpPr>
          <p:cNvPr id="100388" name="AutoShape 46"/>
          <p:cNvSpPr>
            <a:spLocks noChangeArrowheads="1"/>
          </p:cNvSpPr>
          <p:nvPr/>
        </p:nvSpPr>
        <p:spPr bwMode="auto">
          <a:xfrm>
            <a:off x="611188" y="4076700"/>
            <a:ext cx="388937" cy="1295400"/>
          </a:xfrm>
          <a:prstGeom prst="wedgeRoundRectCallout">
            <a:avLst>
              <a:gd name="adj1" fmla="val 3199"/>
              <a:gd name="adj2" fmla="val -14949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r>
              <a:rPr kumimoji="1" lang="en-US" altLang="zh-CN" b="1" i="1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kumimoji="1" lang="zh-CN" altLang="en-US" b="1">
                <a:latin typeface="Times New Roman" panose="02020603050405020304" pitchFamily="18" charset="0"/>
                <a:ea typeface="华文楷体" panose="02010600040101010101" pitchFamily="2" charset="-122"/>
              </a:rPr>
              <a:t>的表</a:t>
            </a:r>
          </a:p>
        </p:txBody>
      </p:sp>
      <p:sp>
        <p:nvSpPr>
          <p:cNvPr id="18598" name="Rectangle 166"/>
          <p:cNvSpPr>
            <a:spLocks noChangeArrowheads="1"/>
          </p:cNvSpPr>
          <p:nvPr/>
        </p:nvSpPr>
        <p:spPr bwMode="auto">
          <a:xfrm>
            <a:off x="6877050" y="1557338"/>
            <a:ext cx="287338" cy="23034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599" name="Rectangle 167"/>
          <p:cNvSpPr>
            <a:spLocks noChangeArrowheads="1"/>
          </p:cNvSpPr>
          <p:nvPr/>
        </p:nvSpPr>
        <p:spPr bwMode="auto">
          <a:xfrm>
            <a:off x="6877050" y="4437063"/>
            <a:ext cx="287338" cy="23034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90" name="AutoShape 46"/>
          <p:cNvSpPr>
            <a:spLocks noChangeArrowheads="1"/>
          </p:cNvSpPr>
          <p:nvPr/>
        </p:nvSpPr>
        <p:spPr bwMode="auto">
          <a:xfrm>
            <a:off x="7596188" y="3141663"/>
            <a:ext cx="1223962" cy="1295400"/>
          </a:xfrm>
          <a:prstGeom prst="wedgeRoundRectCallout">
            <a:avLst>
              <a:gd name="adj1" fmla="val 2657"/>
              <a:gd name="adj2" fmla="val -25736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r>
              <a:rPr kumimoji="1" lang="en-US" altLang="zh-CN" b="1" i="1"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kumimoji="1" lang="zh-CN" altLang="en-US" b="1">
                <a:latin typeface="Times New Roman" panose="02020603050405020304" pitchFamily="18" charset="0"/>
                <a:ea typeface="华文楷体" panose="02010600040101010101" pitchFamily="2" charset="-122"/>
              </a:rPr>
              <a:t>和</a:t>
            </a:r>
            <a:r>
              <a:rPr kumimoji="1" lang="en-US" altLang="zh-CN" b="1" i="1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kumimoji="1" lang="zh-CN" altLang="en-US" b="1">
                <a:latin typeface="Times New Roman" panose="02020603050405020304" pitchFamily="18" charset="0"/>
                <a:ea typeface="华文楷体" panose="02010600040101010101" pitchFamily="2" charset="-122"/>
              </a:rPr>
              <a:t>对应的两列完全相同</a:t>
            </a:r>
          </a:p>
        </p:txBody>
      </p:sp>
    </p:spTree>
    <p:extLst>
      <p:ext uri="{BB962C8B-B14F-4D97-AF65-F5344CB8AC3E}">
        <p14:creationId xmlns:p14="http://schemas.microsoft.com/office/powerpoint/2010/main" val="883619541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2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8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8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8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8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8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6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8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8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8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8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6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8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8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8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8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6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8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8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8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8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6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8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8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8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8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100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500"/>
                                        <p:tgtEl>
                                          <p:spTgt spid="8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00"/>
                                        <p:tgtEl>
                                          <p:spTgt spid="8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4" dur="500"/>
                                        <p:tgtEl>
                                          <p:spTgt spid="8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7" dur="500"/>
                                        <p:tgtEl>
                                          <p:spTgt spid="7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 nodeType="clickPar">
                      <p:stCondLst>
                        <p:cond delay="indefinite"/>
                      </p:stCondLst>
                      <p:childTnLst>
                        <p:par>
                          <p:cTn id="2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100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8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6" dur="500"/>
                                        <p:tgtEl>
                                          <p:spTgt spid="8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00"/>
                                        <p:tgtEl>
                                          <p:spTgt spid="8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500"/>
                                        <p:tgtEl>
                                          <p:spTgt spid="7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5" dur="5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0" dur="500"/>
                                        <p:tgtEl>
                                          <p:spTgt spid="1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10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0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5" dur="500"/>
                                        <p:tgtEl>
                                          <p:spTgt spid="100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3" dur="500"/>
                                        <p:tgtEl>
                                          <p:spTgt spid="10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5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9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3" dur="5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 nodeType="clickPar">
                      <p:stCondLst>
                        <p:cond delay="indefinite"/>
                      </p:stCondLst>
                      <p:childTnLst>
                        <p:par>
                          <p:cTn id="3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1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4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7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0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3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6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 nodeType="clickPar">
                      <p:stCondLst>
                        <p:cond delay="indefinite"/>
                      </p:stCondLst>
                      <p:childTnLst>
                        <p:par>
                          <p:cTn id="3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1" dur="500"/>
                                        <p:tgtEl>
                                          <p:spTgt spid="10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 nodeType="clickPar">
                      <p:stCondLst>
                        <p:cond delay="indefinite"/>
                      </p:stCondLst>
                      <p:childTnLst>
                        <p:par>
                          <p:cTn id="3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6" dur="500"/>
                                        <p:tgtEl>
                                          <p:spTgt spid="10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9" dur="5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2" dur="500"/>
                                        <p:tgtEl>
                                          <p:spTgt spid="7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5" dur="500"/>
                                        <p:tgtEl>
                                          <p:spTgt spid="6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8" dur="500"/>
                                        <p:tgtEl>
                                          <p:spTgt spid="6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1" dur="500"/>
                                        <p:tgtEl>
                                          <p:spTgt spid="6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 nodeType="clickPar">
                      <p:stCondLst>
                        <p:cond delay="indefinite"/>
                      </p:stCondLst>
                      <p:childTnLst>
                        <p:par>
                          <p:cTn id="4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6" dur="500"/>
                                        <p:tgtEl>
                                          <p:spTgt spid="10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 nodeType="clickPar">
                      <p:stCondLst>
                        <p:cond delay="indefinite"/>
                      </p:stCondLst>
                      <p:childTnLst>
                        <p:par>
                          <p:cTn id="4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1" dur="500"/>
                                        <p:tgtEl>
                                          <p:spTgt spid="10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4" dur="500"/>
                                        <p:tgtEl>
                                          <p:spTgt spid="7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7" dur="500"/>
                                        <p:tgtEl>
                                          <p:spTgt spid="7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0" dur="500"/>
                                        <p:tgtEl>
                                          <p:spTgt spid="6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3" dur="500"/>
                                        <p:tgtEl>
                                          <p:spTgt spid="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6" dur="500"/>
                                        <p:tgtEl>
                                          <p:spTgt spid="6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 nodeType="clickPar">
                      <p:stCondLst>
                        <p:cond delay="indefinite"/>
                      </p:stCondLst>
                      <p:childTnLst>
                        <p:par>
                          <p:cTn id="4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1" dur="500"/>
                                        <p:tgtEl>
                                          <p:spTgt spid="10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 nodeType="clickPar">
                      <p:stCondLst>
                        <p:cond delay="indefinite"/>
                      </p:stCondLst>
                      <p:childTnLst>
                        <p:par>
                          <p:cTn id="4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6" dur="500"/>
                                        <p:tgtEl>
                                          <p:spTgt spid="10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9" dur="500"/>
                                        <p:tgtEl>
                                          <p:spTgt spid="7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2" dur="500"/>
                                        <p:tgtEl>
                                          <p:spTgt spid="7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5" dur="500"/>
                                        <p:tgtEl>
                                          <p:spTgt spid="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8" dur="500"/>
                                        <p:tgtEl>
                                          <p:spTgt spid="6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1" dur="500"/>
                                        <p:tgtEl>
                                          <p:spTgt spid="6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 nodeType="clickPar">
                      <p:stCondLst>
                        <p:cond delay="indefinite"/>
                      </p:stCondLst>
                      <p:childTnLst>
                        <p:par>
                          <p:cTn id="4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6" dur="500"/>
                                        <p:tgtEl>
                                          <p:spTgt spid="10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 nodeType="clickPar">
                      <p:stCondLst>
                        <p:cond delay="indefinite"/>
                      </p:stCondLst>
                      <p:childTnLst>
                        <p:par>
                          <p:cTn id="4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1" dur="500"/>
                                        <p:tgtEl>
                                          <p:spTgt spid="100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4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7" dur="500"/>
                                        <p:tgtEl>
                                          <p:spTgt spid="7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0" dur="500"/>
                                        <p:tgtEl>
                                          <p:spTgt spid="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3" dur="500"/>
                                        <p:tgtEl>
                                          <p:spTgt spid="6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6" dur="500"/>
                                        <p:tgtEl>
                                          <p:spTgt spid="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 nodeType="clickPar">
                      <p:stCondLst>
                        <p:cond delay="indefinite"/>
                      </p:stCondLst>
                      <p:childTnLst>
                        <p:par>
                          <p:cTn id="4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1" dur="500"/>
                                        <p:tgtEl>
                                          <p:spTgt spid="100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 nodeType="clickPar">
                      <p:stCondLst>
                        <p:cond delay="indefinite"/>
                      </p:stCondLst>
                      <p:childTnLst>
                        <p:par>
                          <p:cTn id="4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6" dur="500"/>
                                        <p:tgtEl>
                                          <p:spTgt spid="100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9" dur="500"/>
                                        <p:tgtEl>
                                          <p:spTgt spid="7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2" dur="500"/>
                                        <p:tgtEl>
                                          <p:spTgt spid="7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5" dur="500"/>
                                        <p:tgtEl>
                                          <p:spTgt spid="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8" dur="500"/>
                                        <p:tgtEl>
                                          <p:spTgt spid="6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1" dur="500"/>
                                        <p:tgtEl>
                                          <p:spTgt spid="6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 nodeType="clickPar">
                      <p:stCondLst>
                        <p:cond delay="indefinite"/>
                      </p:stCondLst>
                      <p:childTnLst>
                        <p:par>
                          <p:cTn id="5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6" dur="500"/>
                                        <p:tgtEl>
                                          <p:spTgt spid="10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 nodeType="clickPar">
                      <p:stCondLst>
                        <p:cond delay="indefinite"/>
                      </p:stCondLst>
                      <p:childTnLst>
                        <p:par>
                          <p:cTn id="5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1" dur="500"/>
                                        <p:tgtEl>
                                          <p:spTgt spid="10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4" dur="500"/>
                                        <p:tgtEl>
                                          <p:spTgt spid="7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7" dur="500"/>
                                        <p:tgtEl>
                                          <p:spTgt spid="7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0" dur="500"/>
                                        <p:tgtEl>
                                          <p:spTgt spid="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3" dur="500"/>
                                        <p:tgtEl>
                                          <p:spTgt spid="6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6" dur="500"/>
                                        <p:tgtEl>
                                          <p:spTgt spid="6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 nodeType="clickPar">
                      <p:stCondLst>
                        <p:cond delay="indefinite"/>
                      </p:stCondLst>
                      <p:childTnLst>
                        <p:par>
                          <p:cTn id="5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1" dur="500"/>
                                        <p:tgtEl>
                                          <p:spTgt spid="10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 nodeType="clickPar">
                      <p:stCondLst>
                        <p:cond delay="indefinite"/>
                      </p:stCondLst>
                      <p:childTnLst>
                        <p:par>
                          <p:cTn id="5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6" dur="500"/>
                                        <p:tgtEl>
                                          <p:spTgt spid="100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9" dur="500"/>
                                        <p:tgtEl>
                                          <p:spTgt spid="7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2" dur="500"/>
                                        <p:tgtEl>
                                          <p:spTgt spid="7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5" dur="500"/>
                                        <p:tgtEl>
                                          <p:spTgt spid="6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8" dur="500"/>
                                        <p:tgtEl>
                                          <p:spTgt spid="6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1" dur="500"/>
                                        <p:tgtEl>
                                          <p:spTgt spid="6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 nodeType="clickPar">
                      <p:stCondLst>
                        <p:cond delay="indefinite"/>
                      </p:stCondLst>
                      <p:childTnLst>
                        <p:par>
                          <p:cTn id="5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6" dur="500"/>
                                        <p:tgtEl>
                                          <p:spTgt spid="10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 nodeType="clickPar">
                      <p:stCondLst>
                        <p:cond delay="indefinite"/>
                      </p:stCondLst>
                      <p:childTnLst>
                        <p:par>
                          <p:cTn id="5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1" dur="500"/>
                                        <p:tgtEl>
                                          <p:spTgt spid="8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4" dur="500"/>
                                        <p:tgtEl>
                                          <p:spTgt spid="7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7" dur="500"/>
                                        <p:tgtEl>
                                          <p:spTgt spid="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0" dur="500"/>
                                        <p:tgtEl>
                                          <p:spTgt spid="6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3" dur="500"/>
                                        <p:tgtEl>
                                          <p:spTgt spid="6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6" dur="500"/>
                                        <p:tgtEl>
                                          <p:spTgt spid="6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 nodeType="clickPar">
                      <p:stCondLst>
                        <p:cond delay="indefinite"/>
                      </p:stCondLst>
                      <p:childTnLst>
                        <p:par>
                          <p:cTn id="5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1" dur="500"/>
                                        <p:tgtEl>
                                          <p:spTgt spid="1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5" dur="500"/>
                                        <p:tgtEl>
                                          <p:spTgt spid="1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 nodeType="clickPar">
                      <p:stCondLst>
                        <p:cond delay="indefinite"/>
                      </p:stCondLst>
                      <p:childTnLst>
                        <p:par>
                          <p:cTn id="5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0" dur="500" fill="hold"/>
                                        <p:tgtEl>
                                          <p:spTgt spid="82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1" dur="500" fill="hold"/>
                                        <p:tgtEl>
                                          <p:spTgt spid="82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 nodeType="clickPar">
                      <p:stCondLst>
                        <p:cond delay="indefinite"/>
                      </p:stCondLst>
                      <p:childTnLst>
                        <p:par>
                          <p:cTn id="5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6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7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74" grpId="0" animBg="1"/>
      <p:bldP spid="100379" grpId="0" animBg="1"/>
      <p:bldP spid="14" grpId="0" animBg="1"/>
      <p:bldP spid="15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100352" grpId="0" animBg="1"/>
      <p:bldP spid="100353" grpId="0" animBg="1"/>
      <p:bldP spid="100356" grpId="0" animBg="1"/>
      <p:bldP spid="100358" grpId="0" animBg="1"/>
      <p:bldP spid="100360" grpId="0" animBg="1"/>
      <p:bldP spid="100362" grpId="0" animBg="1"/>
      <p:bldP spid="100364" grpId="0" animBg="1"/>
      <p:bldP spid="100365" grpId="0" animBg="1"/>
      <p:bldP spid="100366" grpId="0" animBg="1"/>
      <p:bldP spid="100386" grpId="0" animBg="1"/>
      <p:bldP spid="100387" grpId="0" animBg="1"/>
      <p:bldP spid="100388" grpId="0" animBg="1"/>
      <p:bldP spid="18598" grpId="0" animBg="1"/>
      <p:bldP spid="18599" grpId="0" animBg="1"/>
      <p:bldP spid="8299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302234"/>
              </p:ext>
            </p:extLst>
          </p:nvPr>
        </p:nvGraphicFramePr>
        <p:xfrm>
          <a:off x="467544" y="584684"/>
          <a:ext cx="18383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5" name="Equation" r:id="rId3" imgW="952200" imgH="203040" progId="Equation.DSMT4">
                  <p:embed/>
                </p:oleObj>
              </mc:Choice>
              <mc:Fallback>
                <p:oleObj name="Equation" r:id="rId3" imgW="952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584684"/>
                        <a:ext cx="1838325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495808"/>
              </p:ext>
            </p:extLst>
          </p:nvPr>
        </p:nvGraphicFramePr>
        <p:xfrm>
          <a:off x="827584" y="1124744"/>
          <a:ext cx="451326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6" name="Equation" r:id="rId5" imgW="2336760" imgH="215640" progId="Equation.DSMT4">
                  <p:embed/>
                </p:oleObj>
              </mc:Choice>
              <mc:Fallback>
                <p:oleObj name="Equation" r:id="rId5" imgW="2336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584" y="1124744"/>
                        <a:ext cx="4513263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54408"/>
              </p:ext>
            </p:extLst>
          </p:nvPr>
        </p:nvGraphicFramePr>
        <p:xfrm>
          <a:off x="899592" y="1880828"/>
          <a:ext cx="7588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7" name="Equation" r:id="rId7" imgW="393480" imgH="203040" progId="Equation.DSMT4">
                  <p:embed/>
                </p:oleObj>
              </mc:Choice>
              <mc:Fallback>
                <p:oleObj name="Equation" r:id="rId7" imgW="393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9592" y="1880828"/>
                        <a:ext cx="758825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612326"/>
              </p:ext>
            </p:extLst>
          </p:nvPr>
        </p:nvGraphicFramePr>
        <p:xfrm>
          <a:off x="1799692" y="1868921"/>
          <a:ext cx="24272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8" name="Equation" r:id="rId9" imgW="1257120" imgH="215640" progId="Equation.DSMT4">
                  <p:embed/>
                </p:oleObj>
              </mc:Choice>
              <mc:Fallback>
                <p:oleObj name="Equation" r:id="rId9" imgW="12571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99692" y="1868921"/>
                        <a:ext cx="2427287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749327"/>
              </p:ext>
            </p:extLst>
          </p:nvPr>
        </p:nvGraphicFramePr>
        <p:xfrm>
          <a:off x="1674552" y="2404341"/>
          <a:ext cx="316388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9" name="Equation" r:id="rId11" imgW="1638000" imgH="215640" progId="Equation.DSMT4">
                  <p:embed/>
                </p:oleObj>
              </mc:Choice>
              <mc:Fallback>
                <p:oleObj name="Equation" r:id="rId11" imgW="16380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74552" y="2404341"/>
                        <a:ext cx="3163887" cy="417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02151"/>
              </p:ext>
            </p:extLst>
          </p:nvPr>
        </p:nvGraphicFramePr>
        <p:xfrm>
          <a:off x="2305869" y="2951953"/>
          <a:ext cx="2919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0" name="Equation" r:id="rId13" imgW="1511280" imgH="203040" progId="Equation.DSMT4">
                  <p:embed/>
                </p:oleObj>
              </mc:Choice>
              <mc:Fallback>
                <p:oleObj name="Equation" r:id="rId13" imgW="1511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05869" y="2951953"/>
                        <a:ext cx="2919413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721544"/>
              </p:ext>
            </p:extLst>
          </p:nvPr>
        </p:nvGraphicFramePr>
        <p:xfrm>
          <a:off x="5508104" y="2951953"/>
          <a:ext cx="15938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1" name="Equation" r:id="rId15" imgW="825480" imgH="215640" progId="Equation.DSMT4">
                  <p:embed/>
                </p:oleObj>
              </mc:Choice>
              <mc:Fallback>
                <p:oleObj name="Equation" r:id="rId15" imgW="825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08104" y="2951953"/>
                        <a:ext cx="1593850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303475"/>
              </p:ext>
            </p:extLst>
          </p:nvPr>
        </p:nvGraphicFramePr>
        <p:xfrm>
          <a:off x="2318280" y="3500073"/>
          <a:ext cx="42687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2" name="Equation" r:id="rId17" imgW="2209680" imgH="203040" progId="Equation.DSMT4">
                  <p:embed/>
                </p:oleObj>
              </mc:Choice>
              <mc:Fallback>
                <p:oleObj name="Equation" r:id="rId17" imgW="2209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318280" y="3500073"/>
                        <a:ext cx="4268788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904506"/>
              </p:ext>
            </p:extLst>
          </p:nvPr>
        </p:nvGraphicFramePr>
        <p:xfrm>
          <a:off x="6807200" y="3476625"/>
          <a:ext cx="11525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3" name="Equation" r:id="rId19" imgW="596880" imgH="215640" progId="Equation.DSMT4">
                  <p:embed/>
                </p:oleObj>
              </mc:Choice>
              <mc:Fallback>
                <p:oleObj name="Equation" r:id="rId19" imgW="5968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807200" y="3476625"/>
                        <a:ext cx="1152525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52966"/>
              </p:ext>
            </p:extLst>
          </p:nvPr>
        </p:nvGraphicFramePr>
        <p:xfrm>
          <a:off x="2358522" y="4012218"/>
          <a:ext cx="42687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4" name="Equation" r:id="rId21" imgW="2209680" imgH="203040" progId="Equation.DSMT4">
                  <p:embed/>
                </p:oleObj>
              </mc:Choice>
              <mc:Fallback>
                <p:oleObj name="Equation" r:id="rId21" imgW="2209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358522" y="4012218"/>
                        <a:ext cx="4268788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599709"/>
              </p:ext>
            </p:extLst>
          </p:nvPr>
        </p:nvGraphicFramePr>
        <p:xfrm>
          <a:off x="6627310" y="3991039"/>
          <a:ext cx="23304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5" name="Equation" r:id="rId23" imgW="1206360" imgH="215640" progId="Equation.DSMT4">
                  <p:embed/>
                </p:oleObj>
              </mc:Choice>
              <mc:Fallback>
                <p:oleObj name="Equation" r:id="rId23" imgW="1206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627310" y="3991039"/>
                        <a:ext cx="2330450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695486"/>
              </p:ext>
            </p:extLst>
          </p:nvPr>
        </p:nvGraphicFramePr>
        <p:xfrm>
          <a:off x="2368961" y="4439526"/>
          <a:ext cx="336073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6" name="Equation" r:id="rId25" imgW="1739880" imgH="203040" progId="Equation.DSMT4">
                  <p:embed/>
                </p:oleObj>
              </mc:Choice>
              <mc:Fallback>
                <p:oleObj name="Equation" r:id="rId25" imgW="1739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368961" y="4439526"/>
                        <a:ext cx="3360738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236187"/>
              </p:ext>
            </p:extLst>
          </p:nvPr>
        </p:nvGraphicFramePr>
        <p:xfrm>
          <a:off x="6627310" y="4515711"/>
          <a:ext cx="11779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7" name="Equation" r:id="rId27" imgW="609480" imgH="215640" progId="Equation.DSMT4">
                  <p:embed/>
                </p:oleObj>
              </mc:Choice>
              <mc:Fallback>
                <p:oleObj name="Equation" r:id="rId27" imgW="609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627310" y="4515711"/>
                        <a:ext cx="1177925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68041"/>
              </p:ext>
            </p:extLst>
          </p:nvPr>
        </p:nvGraphicFramePr>
        <p:xfrm>
          <a:off x="2428900" y="4931636"/>
          <a:ext cx="26733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8" name="Equation" r:id="rId29" imgW="1384200" imgH="203040" progId="Equation.DSMT4">
                  <p:embed/>
                </p:oleObj>
              </mc:Choice>
              <mc:Fallback>
                <p:oleObj name="Equation" r:id="rId29" imgW="1384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428900" y="4931636"/>
                        <a:ext cx="2673350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383934"/>
              </p:ext>
            </p:extLst>
          </p:nvPr>
        </p:nvGraphicFramePr>
        <p:xfrm>
          <a:off x="6627309" y="4919729"/>
          <a:ext cx="11779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9" name="Equation" r:id="rId31" imgW="609480" imgH="215640" progId="Equation.DSMT4">
                  <p:embed/>
                </p:oleObj>
              </mc:Choice>
              <mc:Fallback>
                <p:oleObj name="Equation" r:id="rId31" imgW="609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627309" y="4919729"/>
                        <a:ext cx="1177925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251886"/>
              </p:ext>
            </p:extLst>
          </p:nvPr>
        </p:nvGraphicFramePr>
        <p:xfrm>
          <a:off x="2431012" y="5459477"/>
          <a:ext cx="19621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0" name="Equation" r:id="rId33" imgW="1015920" imgH="203040" progId="Equation.DSMT4">
                  <p:embed/>
                </p:oleObj>
              </mc:Choice>
              <mc:Fallback>
                <p:oleObj name="Equation" r:id="rId33" imgW="10159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431012" y="5459477"/>
                        <a:ext cx="1962150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313204"/>
              </p:ext>
            </p:extLst>
          </p:nvPr>
        </p:nvGraphicFramePr>
        <p:xfrm>
          <a:off x="6610350" y="5351463"/>
          <a:ext cx="11287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1" name="Equation" r:id="rId35" imgW="583920" imgH="215640" progId="Equation.DSMT4">
                  <p:embed/>
                </p:oleObj>
              </mc:Choice>
              <mc:Fallback>
                <p:oleObj name="Equation" r:id="rId35" imgW="5839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610350" y="5351463"/>
                        <a:ext cx="1128713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044056"/>
              </p:ext>
            </p:extLst>
          </p:nvPr>
        </p:nvGraphicFramePr>
        <p:xfrm>
          <a:off x="2485671" y="5851590"/>
          <a:ext cx="19621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2" name="Equation" r:id="rId37" imgW="1015920" imgH="203040" progId="Equation.DSMT4">
                  <p:embed/>
                </p:oleObj>
              </mc:Choice>
              <mc:Fallback>
                <p:oleObj name="Equation" r:id="rId37" imgW="10159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485671" y="5851590"/>
                        <a:ext cx="1962150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209144"/>
              </p:ext>
            </p:extLst>
          </p:nvPr>
        </p:nvGraphicFramePr>
        <p:xfrm>
          <a:off x="6627309" y="5733790"/>
          <a:ext cx="115411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3" name="Equation" r:id="rId39" imgW="596880" imgH="215640" progId="Equation.DSMT4">
                  <p:embed/>
                </p:oleObj>
              </mc:Choice>
              <mc:Fallback>
                <p:oleObj name="Equation" r:id="rId39" imgW="5968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6627309" y="5733790"/>
                        <a:ext cx="1154112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289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35150" y="115888"/>
            <a:ext cx="5865813" cy="588962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50000">
                <a:schemeClr val="bg1"/>
              </a:gs>
              <a:gs pos="100000">
                <a:srgbClr val="00FFFF"/>
              </a:gs>
            </a:gsLst>
            <a:lin ang="5400000" scaled="1"/>
          </a:gra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zh-CN" sz="3200" b="1" dirty="0" smtClean="0">
                <a:latin typeface="宋体" pitchFamily="2" charset="-122"/>
              </a:rPr>
              <a:t>1.3 </a:t>
            </a:r>
            <a:r>
              <a:rPr kumimoji="1" lang="zh-CN" altLang="en-US" sz="3200" b="1" dirty="0" smtClean="0">
                <a:latin typeface="宋体" pitchFamily="2" charset="-122"/>
              </a:rPr>
              <a:t>幂集</a:t>
            </a:r>
            <a:endParaRPr kumimoji="1" lang="zh-CN" altLang="en-US" sz="3200" b="1" dirty="0">
              <a:latin typeface="宋体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473491"/>
              </p:ext>
            </p:extLst>
          </p:nvPr>
        </p:nvGraphicFramePr>
        <p:xfrm>
          <a:off x="503548" y="980728"/>
          <a:ext cx="127476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7" name="Equation" r:id="rId3" imgW="660240" imgH="203040" progId="Equation.DSMT4">
                  <p:embed/>
                </p:oleObj>
              </mc:Choice>
              <mc:Fallback>
                <p:oleObj name="Equation" r:id="rId3" imgW="660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548" y="980728"/>
                        <a:ext cx="1274762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361085"/>
              </p:ext>
            </p:extLst>
          </p:nvPr>
        </p:nvGraphicFramePr>
        <p:xfrm>
          <a:off x="683568" y="1520788"/>
          <a:ext cx="759936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8" name="Equation" r:id="rId5" imgW="3936960" imgH="203040" progId="Equation.DSMT4">
                  <p:embed/>
                </p:oleObj>
              </mc:Choice>
              <mc:Fallback>
                <p:oleObj name="Equation" r:id="rId5" imgW="3936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3568" y="1520788"/>
                        <a:ext cx="7599362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496658"/>
              </p:ext>
            </p:extLst>
          </p:nvPr>
        </p:nvGraphicFramePr>
        <p:xfrm>
          <a:off x="1259632" y="2047528"/>
          <a:ext cx="23764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9" name="Equation" r:id="rId7" imgW="1231560" imgH="228600" progId="Equation.DSMT4">
                  <p:embed/>
                </p:oleObj>
              </mc:Choice>
              <mc:Fallback>
                <p:oleObj name="Equation" r:id="rId7" imgW="1231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9632" y="2047528"/>
                        <a:ext cx="2376488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823426"/>
              </p:ext>
            </p:extLst>
          </p:nvPr>
        </p:nvGraphicFramePr>
        <p:xfrm>
          <a:off x="3679776" y="2047527"/>
          <a:ext cx="24765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0" name="Equation" r:id="rId9" imgW="1282680" imgH="228600" progId="Equation.DSMT4">
                  <p:embed/>
                </p:oleObj>
              </mc:Choice>
              <mc:Fallback>
                <p:oleObj name="Equation" r:id="rId9" imgW="1282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79776" y="2047527"/>
                        <a:ext cx="2476500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315026"/>
              </p:ext>
            </p:extLst>
          </p:nvPr>
        </p:nvGraphicFramePr>
        <p:xfrm>
          <a:off x="935596" y="2711657"/>
          <a:ext cx="254952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1" name="Equation" r:id="rId11" imgW="1320480" imgH="215640" progId="Equation.DSMT4">
                  <p:embed/>
                </p:oleObj>
              </mc:Choice>
              <mc:Fallback>
                <p:oleObj name="Equation" r:id="rId11" imgW="1320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35596" y="2711657"/>
                        <a:ext cx="2549525" cy="41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779685"/>
              </p:ext>
            </p:extLst>
          </p:nvPr>
        </p:nvGraphicFramePr>
        <p:xfrm>
          <a:off x="1582738" y="3176588"/>
          <a:ext cx="51466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2" name="Equation" r:id="rId13" imgW="2666880" imgH="228600" progId="Equation.DSMT4">
                  <p:embed/>
                </p:oleObj>
              </mc:Choice>
              <mc:Fallback>
                <p:oleObj name="Equation" r:id="rId13" imgW="2666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2738" y="3176588"/>
                        <a:ext cx="514667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319987"/>
              </p:ext>
            </p:extLst>
          </p:nvPr>
        </p:nvGraphicFramePr>
        <p:xfrm>
          <a:off x="602456" y="3752871"/>
          <a:ext cx="71072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3" name="Equation" r:id="rId15" imgW="3682800" imgH="215640" progId="Equation.DSMT4">
                  <p:embed/>
                </p:oleObj>
              </mc:Choice>
              <mc:Fallback>
                <p:oleObj name="Equation" r:id="rId15" imgW="36828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2456" y="3752871"/>
                        <a:ext cx="7107238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044623"/>
              </p:ext>
            </p:extLst>
          </p:nvPr>
        </p:nvGraphicFramePr>
        <p:xfrm>
          <a:off x="1173113" y="4227480"/>
          <a:ext cx="492601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4" name="Equation" r:id="rId17" imgW="2552400" imgH="241200" progId="Equation.DSMT4">
                  <p:embed/>
                </p:oleObj>
              </mc:Choice>
              <mc:Fallback>
                <p:oleObj name="Equation" r:id="rId17" imgW="2552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73113" y="4227480"/>
                        <a:ext cx="4926013" cy="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754096"/>
              </p:ext>
            </p:extLst>
          </p:nvPr>
        </p:nvGraphicFramePr>
        <p:xfrm>
          <a:off x="1173113" y="4713769"/>
          <a:ext cx="26955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5" name="Equation" r:id="rId19" imgW="1396800" imgH="215640" progId="Equation.DSMT4">
                  <p:embed/>
                </p:oleObj>
              </mc:Choice>
              <mc:Fallback>
                <p:oleObj name="Equation" r:id="rId19" imgW="13968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73113" y="4713769"/>
                        <a:ext cx="2695575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01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331673"/>
              </p:ext>
            </p:extLst>
          </p:nvPr>
        </p:nvGraphicFramePr>
        <p:xfrm>
          <a:off x="395536" y="764704"/>
          <a:ext cx="3603626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00" name="Equation" r:id="rId3" imgW="1866600" imgH="203040" progId="Equation.DSMT4">
                  <p:embed/>
                </p:oleObj>
              </mc:Choice>
              <mc:Fallback>
                <p:oleObj name="Equation" r:id="rId3" imgW="1866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764704"/>
                        <a:ext cx="3603626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096701"/>
              </p:ext>
            </p:extLst>
          </p:nvPr>
        </p:nvGraphicFramePr>
        <p:xfrm>
          <a:off x="899592" y="1232756"/>
          <a:ext cx="235426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01" name="Equation" r:id="rId5" imgW="1218960" imgH="215640" progId="Equation.DSMT4">
                  <p:embed/>
                </p:oleObj>
              </mc:Choice>
              <mc:Fallback>
                <p:oleObj name="Equation" r:id="rId5" imgW="12189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9592" y="1232756"/>
                        <a:ext cx="2354263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13949"/>
              </p:ext>
            </p:extLst>
          </p:nvPr>
        </p:nvGraphicFramePr>
        <p:xfrm>
          <a:off x="3347864" y="1174874"/>
          <a:ext cx="20843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02" name="Equation" r:id="rId7" imgW="1079280" imgH="215640" progId="Equation.DSMT4">
                  <p:embed/>
                </p:oleObj>
              </mc:Choice>
              <mc:Fallback>
                <p:oleObj name="Equation" r:id="rId7" imgW="1079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47864" y="1174874"/>
                        <a:ext cx="2084388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871629"/>
              </p:ext>
            </p:extLst>
          </p:nvPr>
        </p:nvGraphicFramePr>
        <p:xfrm>
          <a:off x="5432252" y="1186779"/>
          <a:ext cx="124936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03" name="Equation" r:id="rId9" imgW="647640" imgH="203040" progId="Equation.DSMT4">
                  <p:embed/>
                </p:oleObj>
              </mc:Choice>
              <mc:Fallback>
                <p:oleObj name="Equation" r:id="rId9" imgW="647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32252" y="1186779"/>
                        <a:ext cx="1249362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139620"/>
              </p:ext>
            </p:extLst>
          </p:nvPr>
        </p:nvGraphicFramePr>
        <p:xfrm>
          <a:off x="902544" y="1772816"/>
          <a:ext cx="17414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04" name="Equation" r:id="rId11" imgW="901440" imgH="228600" progId="Equation.DSMT4">
                  <p:embed/>
                </p:oleObj>
              </mc:Choice>
              <mc:Fallback>
                <p:oleObj name="Equation" r:id="rId11" imgW="901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02544" y="1772816"/>
                        <a:ext cx="1741487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094204"/>
              </p:ext>
            </p:extLst>
          </p:nvPr>
        </p:nvGraphicFramePr>
        <p:xfrm>
          <a:off x="886264" y="2214141"/>
          <a:ext cx="18399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05" name="Equation" r:id="rId13" imgW="952200" imgH="228600" progId="Equation.DSMT4">
                  <p:embed/>
                </p:oleObj>
              </mc:Choice>
              <mc:Fallback>
                <p:oleObj name="Equation" r:id="rId13" imgW="952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86264" y="2214141"/>
                        <a:ext cx="1839913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847393"/>
              </p:ext>
            </p:extLst>
          </p:nvPr>
        </p:nvGraphicFramePr>
        <p:xfrm>
          <a:off x="846667" y="2669450"/>
          <a:ext cx="18875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06" name="Equation" r:id="rId15" imgW="977760" imgH="228600" progId="Equation.DSMT4">
                  <p:embed/>
                </p:oleObj>
              </mc:Choice>
              <mc:Fallback>
                <p:oleObj name="Equation" r:id="rId15" imgW="977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46667" y="2669450"/>
                        <a:ext cx="1887537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82813"/>
              </p:ext>
            </p:extLst>
          </p:nvPr>
        </p:nvGraphicFramePr>
        <p:xfrm>
          <a:off x="846667" y="3154163"/>
          <a:ext cx="21082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07" name="Equation" r:id="rId17" imgW="1091880" imgH="228600" progId="Equation.DSMT4">
                  <p:embed/>
                </p:oleObj>
              </mc:Choice>
              <mc:Fallback>
                <p:oleObj name="Equation" r:id="rId17" imgW="1091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46667" y="3154163"/>
                        <a:ext cx="2108200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020408"/>
              </p:ext>
            </p:extLst>
          </p:nvPr>
        </p:nvGraphicFramePr>
        <p:xfrm>
          <a:off x="3275013" y="1766888"/>
          <a:ext cx="18891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08" name="Equation" r:id="rId19" imgW="977760" imgH="228600" progId="Equation.DSMT4">
                  <p:embed/>
                </p:oleObj>
              </mc:Choice>
              <mc:Fallback>
                <p:oleObj name="Equation" r:id="rId19" imgW="977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275013" y="1766888"/>
                        <a:ext cx="188912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548837"/>
              </p:ext>
            </p:extLst>
          </p:nvPr>
        </p:nvGraphicFramePr>
        <p:xfrm>
          <a:off x="3253855" y="2228125"/>
          <a:ext cx="21097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09" name="Equation" r:id="rId21" imgW="1091880" imgH="228600" progId="Equation.DSMT4">
                  <p:embed/>
                </p:oleObj>
              </mc:Choice>
              <mc:Fallback>
                <p:oleObj name="Equation" r:id="rId21" imgW="1091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253855" y="2228125"/>
                        <a:ext cx="2109787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844395"/>
              </p:ext>
            </p:extLst>
          </p:nvPr>
        </p:nvGraphicFramePr>
        <p:xfrm>
          <a:off x="3238564" y="2655466"/>
          <a:ext cx="21336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0" name="Equation" r:id="rId23" imgW="1104840" imgH="228600" progId="Equation.DSMT4">
                  <p:embed/>
                </p:oleObj>
              </mc:Choice>
              <mc:Fallback>
                <p:oleObj name="Equation" r:id="rId23" imgW="1104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238564" y="2655466"/>
                        <a:ext cx="2133600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550973"/>
              </p:ext>
            </p:extLst>
          </p:nvPr>
        </p:nvGraphicFramePr>
        <p:xfrm>
          <a:off x="3212133" y="3154163"/>
          <a:ext cx="23558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1" name="Equation" r:id="rId25" imgW="1218960" imgH="228600" progId="Equation.DSMT4">
                  <p:embed/>
                </p:oleObj>
              </mc:Choice>
              <mc:Fallback>
                <p:oleObj name="Equation" r:id="rId25" imgW="1218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212133" y="3154163"/>
                        <a:ext cx="2355850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536421"/>
              </p:ext>
            </p:extLst>
          </p:nvPr>
        </p:nvGraphicFramePr>
        <p:xfrm>
          <a:off x="729730" y="3762245"/>
          <a:ext cx="25241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2" name="Equation" r:id="rId27" imgW="1307880" imgH="203040" progId="Equation.DSMT4">
                  <p:embed/>
                </p:oleObj>
              </mc:Choice>
              <mc:Fallback>
                <p:oleObj name="Equation" r:id="rId27" imgW="1307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29730" y="3762245"/>
                        <a:ext cx="2524125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113297"/>
              </p:ext>
            </p:extLst>
          </p:nvPr>
        </p:nvGraphicFramePr>
        <p:xfrm>
          <a:off x="846667" y="4218830"/>
          <a:ext cx="70104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3" name="Equation" r:id="rId29" imgW="3632040" imgH="253800" progId="Equation.DSMT4">
                  <p:embed/>
                </p:oleObj>
              </mc:Choice>
              <mc:Fallback>
                <p:oleObj name="Equation" r:id="rId29" imgW="36320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46667" y="4218830"/>
                        <a:ext cx="7010400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609712"/>
              </p:ext>
            </p:extLst>
          </p:nvPr>
        </p:nvGraphicFramePr>
        <p:xfrm>
          <a:off x="658862" y="4784290"/>
          <a:ext cx="39703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4" name="Equation" r:id="rId31" imgW="2057400" imgH="228600" progId="Equation.DSMT4">
                  <p:embed/>
                </p:oleObj>
              </mc:Choice>
              <mc:Fallback>
                <p:oleObj name="Equation" r:id="rId31" imgW="2057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58862" y="4784290"/>
                        <a:ext cx="3970338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401823"/>
              </p:ext>
            </p:extLst>
          </p:nvPr>
        </p:nvGraphicFramePr>
        <p:xfrm>
          <a:off x="719138" y="5278438"/>
          <a:ext cx="240188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5" name="Equation" r:id="rId33" imgW="1244520" imgH="228600" progId="Equation.DSMT4">
                  <p:embed/>
                </p:oleObj>
              </mc:Choice>
              <mc:Fallback>
                <p:oleObj name="Equation" r:id="rId33" imgW="1244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19138" y="5278438"/>
                        <a:ext cx="2401887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430322"/>
              </p:ext>
            </p:extLst>
          </p:nvPr>
        </p:nvGraphicFramePr>
        <p:xfrm>
          <a:off x="3175579" y="5295404"/>
          <a:ext cx="23780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6" name="Equation" r:id="rId35" imgW="1231560" imgH="228600" progId="Equation.DSMT4">
                  <p:embed/>
                </p:oleObj>
              </mc:Choice>
              <mc:Fallback>
                <p:oleObj name="Equation" r:id="rId35" imgW="1231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3175579" y="5295404"/>
                        <a:ext cx="237807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652521"/>
              </p:ext>
            </p:extLst>
          </p:nvPr>
        </p:nvGraphicFramePr>
        <p:xfrm>
          <a:off x="5578475" y="5302250"/>
          <a:ext cx="7842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7" name="Equation" r:id="rId37" imgW="406080" imgH="228600" progId="Equation.DSMT4">
                  <p:embed/>
                </p:oleObj>
              </mc:Choice>
              <mc:Fallback>
                <p:oleObj name="Equation" r:id="rId37" imgW="406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5578475" y="5302250"/>
                        <a:ext cx="78422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015510"/>
              </p:ext>
            </p:extLst>
          </p:nvPr>
        </p:nvGraphicFramePr>
        <p:xfrm>
          <a:off x="719138" y="5884932"/>
          <a:ext cx="32607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8" name="Equation" r:id="rId39" imgW="1688760" imgH="228600" progId="Equation.DSMT4">
                  <p:embed/>
                </p:oleObj>
              </mc:Choice>
              <mc:Fallback>
                <p:oleObj name="Equation" r:id="rId39" imgW="1688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719138" y="5884932"/>
                        <a:ext cx="326072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783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004472"/>
              </p:ext>
            </p:extLst>
          </p:nvPr>
        </p:nvGraphicFramePr>
        <p:xfrm>
          <a:off x="215516" y="620688"/>
          <a:ext cx="446246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0" name="Equation" r:id="rId3" imgW="2311200" imgH="203040" progId="Equation.DSMT4">
                  <p:embed/>
                </p:oleObj>
              </mc:Choice>
              <mc:Fallback>
                <p:oleObj name="Equation" r:id="rId3" imgW="2311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516" y="620688"/>
                        <a:ext cx="4462463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629476"/>
              </p:ext>
            </p:extLst>
          </p:nvPr>
        </p:nvGraphicFramePr>
        <p:xfrm>
          <a:off x="719572" y="1196752"/>
          <a:ext cx="31130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1" name="Equation" r:id="rId5" imgW="1612800" imgH="215640" progId="Equation.DSMT4">
                  <p:embed/>
                </p:oleObj>
              </mc:Choice>
              <mc:Fallback>
                <p:oleObj name="Equation" r:id="rId5" imgW="16128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9572" y="1196752"/>
                        <a:ext cx="3113087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681769"/>
              </p:ext>
            </p:extLst>
          </p:nvPr>
        </p:nvGraphicFramePr>
        <p:xfrm>
          <a:off x="1043608" y="1796628"/>
          <a:ext cx="23050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2" name="Equation" r:id="rId7" imgW="1193760" imgH="228600" progId="Equation.DSMT4">
                  <p:embed/>
                </p:oleObj>
              </mc:Choice>
              <mc:Fallback>
                <p:oleObj name="Equation" r:id="rId7" imgW="1193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3608" y="1796628"/>
                        <a:ext cx="2305050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0334"/>
              </p:ext>
            </p:extLst>
          </p:nvPr>
        </p:nvGraphicFramePr>
        <p:xfrm>
          <a:off x="431540" y="2348880"/>
          <a:ext cx="760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3" name="Equation" r:id="rId9" imgW="393480" imgH="203040" progId="Equation.DSMT4">
                  <p:embed/>
                </p:oleObj>
              </mc:Choice>
              <mc:Fallback>
                <p:oleObj name="Equation" r:id="rId9" imgW="393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1540" y="2348880"/>
                        <a:ext cx="760413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495602"/>
              </p:ext>
            </p:extLst>
          </p:nvPr>
        </p:nvGraphicFramePr>
        <p:xfrm>
          <a:off x="1644030" y="2740993"/>
          <a:ext cx="22066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4" name="Equation" r:id="rId11" imgW="1143000" imgH="215640" progId="Equation.DSMT4">
                  <p:embed/>
                </p:oleObj>
              </mc:Choice>
              <mc:Fallback>
                <p:oleObj name="Equation" r:id="rId11" imgW="11430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44030" y="2740993"/>
                        <a:ext cx="2206625" cy="417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822593"/>
              </p:ext>
            </p:extLst>
          </p:nvPr>
        </p:nvGraphicFramePr>
        <p:xfrm>
          <a:off x="647564" y="3353369"/>
          <a:ext cx="13477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5" name="Equation" r:id="rId13" imgW="698400" imgH="228600" progId="Equation.DSMT4">
                  <p:embed/>
                </p:oleObj>
              </mc:Choice>
              <mc:Fallback>
                <p:oleObj name="Equation" r:id="rId13" imgW="69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7564" y="3353369"/>
                        <a:ext cx="1347788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498424"/>
              </p:ext>
            </p:extLst>
          </p:nvPr>
        </p:nvGraphicFramePr>
        <p:xfrm>
          <a:off x="2051050" y="3367088"/>
          <a:ext cx="16414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6" name="Equation" r:id="rId15" imgW="850680" imgH="215640" progId="Equation.DSMT4">
                  <p:embed/>
                </p:oleObj>
              </mc:Choice>
              <mc:Fallback>
                <p:oleObj name="Equation" r:id="rId15" imgW="850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51050" y="3367088"/>
                        <a:ext cx="1641475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766560"/>
              </p:ext>
            </p:extLst>
          </p:nvPr>
        </p:nvGraphicFramePr>
        <p:xfrm>
          <a:off x="3692525" y="3373968"/>
          <a:ext cx="208438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7" name="Equation" r:id="rId17" imgW="1079280" imgH="203040" progId="Equation.DSMT4">
                  <p:embed/>
                </p:oleObj>
              </mc:Choice>
              <mc:Fallback>
                <p:oleObj name="Equation" r:id="rId17" imgW="1079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92525" y="3373968"/>
                        <a:ext cx="2084387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987172"/>
              </p:ext>
            </p:extLst>
          </p:nvPr>
        </p:nvGraphicFramePr>
        <p:xfrm>
          <a:off x="542304" y="3869309"/>
          <a:ext cx="22050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8" name="Equation" r:id="rId19" imgW="1143000" imgH="228600" progId="Equation.DSMT4">
                  <p:embed/>
                </p:oleObj>
              </mc:Choice>
              <mc:Fallback>
                <p:oleObj name="Equation" r:id="rId19" imgW="1143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42304" y="3869309"/>
                        <a:ext cx="2205038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211284"/>
              </p:ext>
            </p:extLst>
          </p:nvPr>
        </p:nvGraphicFramePr>
        <p:xfrm>
          <a:off x="2873594" y="3869309"/>
          <a:ext cx="230346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9" name="Equation" r:id="rId21" imgW="1193760" imgH="215640" progId="Equation.DSMT4">
                  <p:embed/>
                </p:oleObj>
              </mc:Choice>
              <mc:Fallback>
                <p:oleObj name="Equation" r:id="rId21" imgW="1193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873594" y="3869309"/>
                        <a:ext cx="2303463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902377"/>
              </p:ext>
            </p:extLst>
          </p:nvPr>
        </p:nvGraphicFramePr>
        <p:xfrm>
          <a:off x="1572638" y="4390363"/>
          <a:ext cx="245268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0" name="Equation" r:id="rId23" imgW="1269720" imgH="215640" progId="Equation.DSMT4">
                  <p:embed/>
                </p:oleObj>
              </mc:Choice>
              <mc:Fallback>
                <p:oleObj name="Equation" r:id="rId23" imgW="12697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72638" y="4390363"/>
                        <a:ext cx="2452687" cy="417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319247"/>
              </p:ext>
            </p:extLst>
          </p:nvPr>
        </p:nvGraphicFramePr>
        <p:xfrm>
          <a:off x="696202" y="4875031"/>
          <a:ext cx="16906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1" name="Equation" r:id="rId25" imgW="876240" imgH="228600" progId="Equation.DSMT4">
                  <p:embed/>
                </p:oleObj>
              </mc:Choice>
              <mc:Fallback>
                <p:oleObj name="Equation" r:id="rId25" imgW="876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96202" y="4875031"/>
                        <a:ext cx="1690687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192426"/>
              </p:ext>
            </p:extLst>
          </p:nvPr>
        </p:nvGraphicFramePr>
        <p:xfrm>
          <a:off x="2386889" y="4886937"/>
          <a:ext cx="215582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2" name="Equation" r:id="rId27" imgW="1117440" imgH="215640" progId="Equation.DSMT4">
                  <p:embed/>
                </p:oleObj>
              </mc:Choice>
              <mc:Fallback>
                <p:oleObj name="Equation" r:id="rId27" imgW="11174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386889" y="4886937"/>
                        <a:ext cx="2155825" cy="41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36610"/>
              </p:ext>
            </p:extLst>
          </p:nvPr>
        </p:nvGraphicFramePr>
        <p:xfrm>
          <a:off x="4560214" y="4906028"/>
          <a:ext cx="220503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3" name="Equation" r:id="rId29" imgW="1143000" imgH="215640" progId="Equation.DSMT4">
                  <p:embed/>
                </p:oleObj>
              </mc:Choice>
              <mc:Fallback>
                <p:oleObj name="Equation" r:id="rId29" imgW="11430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560214" y="4906028"/>
                        <a:ext cx="2205037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92029"/>
              </p:ext>
            </p:extLst>
          </p:nvPr>
        </p:nvGraphicFramePr>
        <p:xfrm>
          <a:off x="696202" y="5488641"/>
          <a:ext cx="13477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4" name="Equation" r:id="rId31" imgW="698400" imgH="203040" progId="Equation.DSMT4">
                  <p:embed/>
                </p:oleObj>
              </mc:Choice>
              <mc:Fallback>
                <p:oleObj name="Equation" r:id="rId31" imgW="698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96202" y="5488641"/>
                        <a:ext cx="1347788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359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239875"/>
              </p:ext>
            </p:extLst>
          </p:nvPr>
        </p:nvGraphicFramePr>
        <p:xfrm>
          <a:off x="719572" y="620688"/>
          <a:ext cx="31130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0" name="Equation" r:id="rId3" imgW="1612800" imgH="215640" progId="Equation.DSMT4">
                  <p:embed/>
                </p:oleObj>
              </mc:Choice>
              <mc:Fallback>
                <p:oleObj name="Equation" r:id="rId3" imgW="16128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9572" y="620688"/>
                        <a:ext cx="3113087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186716"/>
              </p:ext>
            </p:extLst>
          </p:nvPr>
        </p:nvGraphicFramePr>
        <p:xfrm>
          <a:off x="863588" y="1412776"/>
          <a:ext cx="11033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1" name="Equation" r:id="rId5" imgW="571320" imgH="228600" progId="Equation.DSMT4">
                  <p:embed/>
                </p:oleObj>
              </mc:Choice>
              <mc:Fallback>
                <p:oleObj name="Equation" r:id="rId5" imgW="571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3588" y="1412776"/>
                        <a:ext cx="1103312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417812"/>
              </p:ext>
            </p:extLst>
          </p:nvPr>
        </p:nvGraphicFramePr>
        <p:xfrm>
          <a:off x="2519772" y="1424681"/>
          <a:ext cx="100488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2" name="Equation" r:id="rId7" imgW="520560" imgH="215640" progId="Equation.DSMT4">
                  <p:embed/>
                </p:oleObj>
              </mc:Choice>
              <mc:Fallback>
                <p:oleObj name="Equation" r:id="rId7" imgW="5205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9772" y="1424681"/>
                        <a:ext cx="1004888" cy="417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555084"/>
              </p:ext>
            </p:extLst>
          </p:nvPr>
        </p:nvGraphicFramePr>
        <p:xfrm>
          <a:off x="2096492" y="1486593"/>
          <a:ext cx="293688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3" name="Equation" r:id="rId9" imgW="152280" imgH="152280" progId="Equation.DSMT4">
                  <p:embed/>
                </p:oleObj>
              </mc:Choice>
              <mc:Fallback>
                <p:oleObj name="Equation" r:id="rId9" imgW="1522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96492" y="1486593"/>
                        <a:ext cx="293688" cy="293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493533"/>
              </p:ext>
            </p:extLst>
          </p:nvPr>
        </p:nvGraphicFramePr>
        <p:xfrm>
          <a:off x="598404" y="2009597"/>
          <a:ext cx="16906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4" name="Equation" r:id="rId11" imgW="876240" imgH="228600" progId="Equation.DSMT4">
                  <p:embed/>
                </p:oleObj>
              </mc:Choice>
              <mc:Fallback>
                <p:oleObj name="Equation" r:id="rId11" imgW="876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8404" y="2009597"/>
                        <a:ext cx="1690688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091654"/>
              </p:ext>
            </p:extLst>
          </p:nvPr>
        </p:nvGraphicFramePr>
        <p:xfrm>
          <a:off x="2389436" y="2009597"/>
          <a:ext cx="22304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5" name="Equation" r:id="rId13" imgW="1155600" imgH="228600" progId="Equation.DSMT4">
                  <p:embed/>
                </p:oleObj>
              </mc:Choice>
              <mc:Fallback>
                <p:oleObj name="Equation" r:id="rId13" imgW="1155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89436" y="2009597"/>
                        <a:ext cx="2230437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284398"/>
              </p:ext>
            </p:extLst>
          </p:nvPr>
        </p:nvGraphicFramePr>
        <p:xfrm>
          <a:off x="4720217" y="2034997"/>
          <a:ext cx="21082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6" name="Equation" r:id="rId15" imgW="1091880" imgH="215640" progId="Equation.DSMT4">
                  <p:embed/>
                </p:oleObj>
              </mc:Choice>
              <mc:Fallback>
                <p:oleObj name="Equation" r:id="rId15" imgW="10918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20217" y="2034997"/>
                        <a:ext cx="2108200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430011"/>
              </p:ext>
            </p:extLst>
          </p:nvPr>
        </p:nvGraphicFramePr>
        <p:xfrm>
          <a:off x="671511" y="2544507"/>
          <a:ext cx="22066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7" name="Equation" r:id="rId17" imgW="1143000" imgH="215640" progId="Equation.DSMT4">
                  <p:embed/>
                </p:oleObj>
              </mc:Choice>
              <mc:Fallback>
                <p:oleObj name="Equation" r:id="rId17" imgW="11430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1511" y="2544507"/>
                        <a:ext cx="2206625" cy="417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552974"/>
              </p:ext>
            </p:extLst>
          </p:nvPr>
        </p:nvGraphicFramePr>
        <p:xfrm>
          <a:off x="2915531" y="2541470"/>
          <a:ext cx="137318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8" name="Equation" r:id="rId19" imgW="711000" imgH="215640" progId="Equation.DSMT4">
                  <p:embed/>
                </p:oleObj>
              </mc:Choice>
              <mc:Fallback>
                <p:oleObj name="Equation" r:id="rId19" imgW="7110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915531" y="2541470"/>
                        <a:ext cx="1373188" cy="41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563334"/>
              </p:ext>
            </p:extLst>
          </p:nvPr>
        </p:nvGraphicFramePr>
        <p:xfrm>
          <a:off x="633057" y="3100417"/>
          <a:ext cx="16414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9" name="Equation" r:id="rId21" imgW="850680" imgH="203040" progId="Equation.DSMT4">
                  <p:embed/>
                </p:oleObj>
              </mc:Choice>
              <mc:Fallback>
                <p:oleObj name="Equation" r:id="rId21" imgW="850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33057" y="3100417"/>
                        <a:ext cx="1641475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815613"/>
              </p:ext>
            </p:extLst>
          </p:nvPr>
        </p:nvGraphicFramePr>
        <p:xfrm>
          <a:off x="671513" y="3693958"/>
          <a:ext cx="34798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0" name="Equation" r:id="rId23" imgW="1803240" imgH="228600" progId="Equation.DSMT4">
                  <p:embed/>
                </p:oleObj>
              </mc:Choice>
              <mc:Fallback>
                <p:oleObj name="Equation" r:id="rId23" imgW="1803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71513" y="3693958"/>
                        <a:ext cx="3479800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892585"/>
              </p:ext>
            </p:extLst>
          </p:nvPr>
        </p:nvGraphicFramePr>
        <p:xfrm>
          <a:off x="4199372" y="3793177"/>
          <a:ext cx="53816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1" name="Equation" r:id="rId25" imgW="279360" imgH="152280" progId="Equation.DSMT4">
                  <p:embed/>
                </p:oleObj>
              </mc:Choice>
              <mc:Fallback>
                <p:oleObj name="Equation" r:id="rId25" imgW="27936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199372" y="3793177"/>
                        <a:ext cx="538163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878072"/>
              </p:ext>
            </p:extLst>
          </p:nvPr>
        </p:nvGraphicFramePr>
        <p:xfrm>
          <a:off x="4737535" y="3743171"/>
          <a:ext cx="18383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2" name="Equation" r:id="rId27" imgW="952200" imgH="203040" progId="Equation.DSMT4">
                  <p:embed/>
                </p:oleObj>
              </mc:Choice>
              <mc:Fallback>
                <p:oleObj name="Equation" r:id="rId27" imgW="952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737535" y="3743171"/>
                        <a:ext cx="1838325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983401"/>
              </p:ext>
            </p:extLst>
          </p:nvPr>
        </p:nvGraphicFramePr>
        <p:xfrm>
          <a:off x="697706" y="4290779"/>
          <a:ext cx="436086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3" name="Equation" r:id="rId29" imgW="2260440" imgH="215640" progId="Equation.DSMT4">
                  <p:embed/>
                </p:oleObj>
              </mc:Choice>
              <mc:Fallback>
                <p:oleObj name="Equation" r:id="rId29" imgW="22604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97706" y="4290779"/>
                        <a:ext cx="4360863" cy="41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35662"/>
              </p:ext>
            </p:extLst>
          </p:nvPr>
        </p:nvGraphicFramePr>
        <p:xfrm>
          <a:off x="764620" y="4747848"/>
          <a:ext cx="2020409" cy="438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4" name="Equation" r:id="rId31" imgW="1054080" imgH="228600" progId="Equation.DSMT4">
                  <p:embed/>
                </p:oleObj>
              </mc:Choice>
              <mc:Fallback>
                <p:oleObj name="Equation" r:id="rId31" imgW="1054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64620" y="4747848"/>
                        <a:ext cx="2020409" cy="4381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13897"/>
              </p:ext>
            </p:extLst>
          </p:nvPr>
        </p:nvGraphicFramePr>
        <p:xfrm>
          <a:off x="2830554" y="4748785"/>
          <a:ext cx="1543143" cy="437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5" name="Equation" r:id="rId33" imgW="761760" imgH="215640" progId="Equation.DSMT4">
                  <p:embed/>
                </p:oleObj>
              </mc:Choice>
              <mc:Fallback>
                <p:oleObj name="Equation" r:id="rId33" imgW="761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830554" y="4748785"/>
                        <a:ext cx="1543143" cy="437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672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32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32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1000" b="1"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kumimoji="1" lang="zh-CN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800" b="1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endParaRPr kumimoji="1" lang="en-US" altLang="zh-CN" sz="32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32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32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32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32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32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32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32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049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32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6228" name="Object 84"/>
          <p:cNvGraphicFramePr>
            <a:graphicFrameLocks noChangeAspect="1"/>
          </p:cNvGraphicFramePr>
          <p:nvPr/>
        </p:nvGraphicFramePr>
        <p:xfrm>
          <a:off x="1403350" y="260350"/>
          <a:ext cx="2146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6" name="Equation" r:id="rId3" imgW="990170" imgH="215806" progId="Equation.DSMT4">
                  <p:embed/>
                </p:oleObj>
              </mc:Choice>
              <mc:Fallback>
                <p:oleObj name="Equation" r:id="rId3" imgW="99017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60350"/>
                        <a:ext cx="2146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5"/>
          <p:cNvGraphicFramePr>
            <a:graphicFrameLocks noChangeAspect="1"/>
          </p:cNvGraphicFramePr>
          <p:nvPr/>
        </p:nvGraphicFramePr>
        <p:xfrm>
          <a:off x="803275" y="260350"/>
          <a:ext cx="6000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7" name="Equation" r:id="rId5" imgW="279279" imgH="203112" progId="Equation.DSMT4">
                  <p:embed/>
                </p:oleObj>
              </mc:Choice>
              <mc:Fallback>
                <p:oleObj name="Equation" r:id="rId5" imgW="27927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260350"/>
                        <a:ext cx="6000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6"/>
          <p:cNvGraphicFramePr>
            <a:graphicFrameLocks noChangeAspect="1"/>
          </p:cNvGraphicFramePr>
          <p:nvPr/>
        </p:nvGraphicFramePr>
        <p:xfrm>
          <a:off x="755650" y="836613"/>
          <a:ext cx="7366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8" name="Equation" r:id="rId7" imgW="342751" imgH="203112" progId="Equation.DSMT4">
                  <p:embed/>
                </p:oleObj>
              </mc:Choice>
              <mc:Fallback>
                <p:oleObj name="Equation" r:id="rId7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836613"/>
                        <a:ext cx="7366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2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101197"/>
              </p:ext>
            </p:extLst>
          </p:nvPr>
        </p:nvGraphicFramePr>
        <p:xfrm>
          <a:off x="3544888" y="260350"/>
          <a:ext cx="50609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9" name="Equation" r:id="rId9" imgW="2323800" imgH="215640" progId="Equation.DSMT4">
                  <p:embed/>
                </p:oleObj>
              </mc:Choice>
              <mc:Fallback>
                <p:oleObj name="Equation" r:id="rId9" imgW="2323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888" y="260350"/>
                        <a:ext cx="50609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5"/>
          <p:cNvGraphicFramePr>
            <a:graphicFrameLocks noChangeAspect="1"/>
          </p:cNvGraphicFramePr>
          <p:nvPr/>
        </p:nvGraphicFramePr>
        <p:xfrm>
          <a:off x="1789113" y="1428750"/>
          <a:ext cx="62452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0" name="Equation" r:id="rId11" imgW="2870200" imgH="254000" progId="Equation.DSMT4">
                  <p:embed/>
                </p:oleObj>
              </mc:Choice>
              <mc:Fallback>
                <p:oleObj name="Equation" r:id="rId11" imgW="2870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1428750"/>
                        <a:ext cx="62452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8"/>
          <p:cNvGraphicFramePr>
            <a:graphicFrameLocks noChangeAspect="1"/>
          </p:cNvGraphicFramePr>
          <p:nvPr/>
        </p:nvGraphicFramePr>
        <p:xfrm>
          <a:off x="1476375" y="2525713"/>
          <a:ext cx="70183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1" name="Equation" r:id="rId13" imgW="3225800" imgH="254000" progId="Equation.DSMT4">
                  <p:embed/>
                </p:oleObj>
              </mc:Choice>
              <mc:Fallback>
                <p:oleObj name="Equation" r:id="rId13" imgW="3225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525713"/>
                        <a:ext cx="701833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42"/>
          <p:cNvSpPr>
            <a:spLocks noChangeArrowheads="1"/>
          </p:cNvSpPr>
          <p:nvPr/>
        </p:nvSpPr>
        <p:spPr bwMode="auto">
          <a:xfrm>
            <a:off x="6951663" y="1989138"/>
            <a:ext cx="1906587" cy="504825"/>
          </a:xfrm>
          <a:prstGeom prst="wedgeRoundRectCallout">
            <a:avLst>
              <a:gd name="adj1" fmla="val -30269"/>
              <a:gd name="adj2" fmla="val -10690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anose="02020603050405020304" pitchFamily="18" charset="0"/>
                <a:ea typeface="华文楷体" panose="02010600040101010101" pitchFamily="2" charset="-122"/>
              </a:rPr>
              <a:t>De Morgan</a:t>
            </a:r>
            <a:r>
              <a:rPr kumimoji="1" lang="zh-CN" altLang="en-US" b="1">
                <a:latin typeface="Times New Roman" panose="02020603050405020304" pitchFamily="18" charset="0"/>
                <a:ea typeface="华文楷体" panose="02010600040101010101" pitchFamily="2" charset="-122"/>
              </a:rPr>
              <a:t>律 </a:t>
            </a:r>
          </a:p>
        </p:txBody>
      </p:sp>
      <p:sp>
        <p:nvSpPr>
          <p:cNvPr id="82988" name="AutoShape 44"/>
          <p:cNvSpPr>
            <a:spLocks noChangeArrowheads="1"/>
          </p:cNvSpPr>
          <p:nvPr/>
        </p:nvSpPr>
        <p:spPr bwMode="auto">
          <a:xfrm>
            <a:off x="6913563" y="3357563"/>
            <a:ext cx="1944687" cy="503237"/>
          </a:xfrm>
          <a:prstGeom prst="wedgeRoundRectCallout">
            <a:avLst>
              <a:gd name="adj1" fmla="val -25671"/>
              <a:gd name="adj2" fmla="val -9935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anose="02020603050405020304" pitchFamily="18" charset="0"/>
                <a:ea typeface="华文楷体" panose="02010600040101010101" pitchFamily="2" charset="-122"/>
              </a:rPr>
              <a:t>∩</a:t>
            </a:r>
            <a:r>
              <a:rPr kumimoji="1" lang="zh-CN" altLang="en-US" b="1">
                <a:latin typeface="Times New Roman" panose="02020603050405020304" pitchFamily="18" charset="0"/>
                <a:ea typeface="华文楷体" panose="02010600040101010101" pitchFamily="2" charset="-122"/>
              </a:rPr>
              <a:t>对∪的分配律 </a:t>
            </a:r>
          </a:p>
        </p:txBody>
      </p:sp>
      <p:graphicFrame>
        <p:nvGraphicFramePr>
          <p:cNvPr id="7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241933"/>
              </p:ext>
            </p:extLst>
          </p:nvPr>
        </p:nvGraphicFramePr>
        <p:xfrm>
          <a:off x="1510242" y="3267076"/>
          <a:ext cx="46418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2" name="Equation" r:id="rId15" imgW="2133600" imgH="254000" progId="Equation.DSMT4">
                  <p:embed/>
                </p:oleObj>
              </mc:Choice>
              <mc:Fallback>
                <p:oleObj name="Equation" r:id="rId15" imgW="2133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0242" y="3267076"/>
                        <a:ext cx="46418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391908"/>
              </p:ext>
            </p:extLst>
          </p:nvPr>
        </p:nvGraphicFramePr>
        <p:xfrm>
          <a:off x="1804988" y="3841751"/>
          <a:ext cx="46418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3" name="Equation" r:id="rId17" imgW="2133600" imgH="254000" progId="Equation.DSMT4">
                  <p:embed/>
                </p:oleObj>
              </mc:Choice>
              <mc:Fallback>
                <p:oleObj name="Equation" r:id="rId17" imgW="2133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3841751"/>
                        <a:ext cx="46418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846666"/>
              </p:ext>
            </p:extLst>
          </p:nvPr>
        </p:nvGraphicFramePr>
        <p:xfrm>
          <a:off x="1547813" y="4411664"/>
          <a:ext cx="49180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4" name="Equation" r:id="rId19" imgW="2260600" imgH="254000" progId="Equation.DSMT4">
                  <p:embed/>
                </p:oleObj>
              </mc:Choice>
              <mc:Fallback>
                <p:oleObj name="Equation" r:id="rId19" imgW="2260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411664"/>
                        <a:ext cx="491807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44"/>
          <p:cNvSpPr>
            <a:spLocks noChangeArrowheads="1"/>
          </p:cNvSpPr>
          <p:nvPr/>
        </p:nvSpPr>
        <p:spPr bwMode="auto">
          <a:xfrm>
            <a:off x="6588125" y="4005263"/>
            <a:ext cx="2305050" cy="503237"/>
          </a:xfrm>
          <a:prstGeom prst="wedgeRoundRectCallout">
            <a:avLst>
              <a:gd name="adj1" fmla="val -23208"/>
              <a:gd name="adj2" fmla="val -9935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anose="02020603050405020304" pitchFamily="18" charset="0"/>
                <a:ea typeface="华文楷体" panose="02010600040101010101" pitchFamily="2" charset="-122"/>
              </a:rPr>
              <a:t>去掉空集</a:t>
            </a:r>
            <a:r>
              <a:rPr kumimoji="1" lang="en-US" altLang="zh-CN" b="1"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kumimoji="1" lang="zh-CN" altLang="en-US" b="1">
                <a:latin typeface="Times New Roman" panose="02020603050405020304" pitchFamily="18" charset="0"/>
                <a:ea typeface="华文楷体" panose="02010600040101010101" pitchFamily="2" charset="-122"/>
              </a:rPr>
              <a:t>划线部分</a:t>
            </a:r>
            <a:r>
              <a:rPr kumimoji="1" lang="en-US" altLang="zh-CN" b="1"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</a:p>
        </p:txBody>
      </p:sp>
      <p:graphicFrame>
        <p:nvGraphicFramePr>
          <p:cNvPr id="11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853204"/>
              </p:ext>
            </p:extLst>
          </p:nvPr>
        </p:nvGraphicFramePr>
        <p:xfrm>
          <a:off x="1563688" y="5038989"/>
          <a:ext cx="4087813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5" name="Equation" r:id="rId21" imgW="1879600" imgH="254000" progId="Equation.DSMT4">
                  <p:embed/>
                </p:oleObj>
              </mc:Choice>
              <mc:Fallback>
                <p:oleObj name="Equation" r:id="rId21" imgW="1879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5038989"/>
                        <a:ext cx="4087813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44"/>
          <p:cNvSpPr>
            <a:spLocks noChangeArrowheads="1"/>
          </p:cNvSpPr>
          <p:nvPr/>
        </p:nvSpPr>
        <p:spPr bwMode="auto">
          <a:xfrm>
            <a:off x="6913563" y="4797425"/>
            <a:ext cx="1944687" cy="503238"/>
          </a:xfrm>
          <a:prstGeom prst="wedgeRoundRectCallout">
            <a:avLst>
              <a:gd name="adj1" fmla="val -25671"/>
              <a:gd name="adj2" fmla="val -9935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anose="02020603050405020304" pitchFamily="18" charset="0"/>
                <a:ea typeface="华文楷体" panose="02010600040101010101" pitchFamily="2" charset="-122"/>
              </a:rPr>
              <a:t>∩</a:t>
            </a:r>
            <a:r>
              <a:rPr kumimoji="1" lang="zh-CN" altLang="en-US" b="1">
                <a:latin typeface="Times New Roman" panose="02020603050405020304" pitchFamily="18" charset="0"/>
                <a:ea typeface="华文楷体" panose="02010600040101010101" pitchFamily="2" charset="-122"/>
              </a:rPr>
              <a:t>对∪的分配律 </a:t>
            </a:r>
          </a:p>
        </p:txBody>
      </p:sp>
      <p:graphicFrame>
        <p:nvGraphicFramePr>
          <p:cNvPr id="13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821742"/>
              </p:ext>
            </p:extLst>
          </p:nvPr>
        </p:nvGraphicFramePr>
        <p:xfrm>
          <a:off x="1554312" y="5689599"/>
          <a:ext cx="18494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6" name="Equation" r:id="rId23" imgW="850680" imgH="203040" progId="Equation.DSMT4">
                  <p:embed/>
                </p:oleObj>
              </mc:Choice>
              <mc:Fallback>
                <p:oleObj name="Equation" r:id="rId23" imgW="850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312" y="5689599"/>
                        <a:ext cx="184943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utoShape 42"/>
          <p:cNvSpPr>
            <a:spLocks noChangeArrowheads="1"/>
          </p:cNvSpPr>
          <p:nvPr/>
        </p:nvSpPr>
        <p:spPr bwMode="auto">
          <a:xfrm>
            <a:off x="6951663" y="5516563"/>
            <a:ext cx="1906587" cy="503237"/>
          </a:xfrm>
          <a:prstGeom prst="wedgeRoundRectCallout">
            <a:avLst>
              <a:gd name="adj1" fmla="val -33597"/>
              <a:gd name="adj2" fmla="val -2995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anose="02020603050405020304" pitchFamily="18" charset="0"/>
                <a:ea typeface="华文楷体" panose="02010600040101010101" pitchFamily="2" charset="-122"/>
              </a:rPr>
              <a:t>对称差定义</a:t>
            </a:r>
          </a:p>
        </p:txBody>
      </p:sp>
      <p:graphicFrame>
        <p:nvGraphicFramePr>
          <p:cNvPr id="15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914923"/>
              </p:ext>
            </p:extLst>
          </p:nvPr>
        </p:nvGraphicFramePr>
        <p:xfrm>
          <a:off x="3330919" y="5678222"/>
          <a:ext cx="104933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7" name="Equation" r:id="rId25" imgW="482391" imgH="190417" progId="Equation.DSMT4">
                  <p:embed/>
                </p:oleObj>
              </mc:Choice>
              <mc:Fallback>
                <p:oleObj name="Equation" r:id="rId25" imgW="482391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919" y="5678222"/>
                        <a:ext cx="1049338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5"/>
          <p:cNvGraphicFramePr>
            <a:graphicFrameLocks noChangeAspect="1"/>
          </p:cNvGraphicFramePr>
          <p:nvPr/>
        </p:nvGraphicFramePr>
        <p:xfrm>
          <a:off x="1547813" y="838200"/>
          <a:ext cx="17684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8" name="Equation" r:id="rId27" imgW="812447" imgH="203112" progId="Equation.DSMT4">
                  <p:embed/>
                </p:oleObj>
              </mc:Choice>
              <mc:Fallback>
                <p:oleObj name="Equation" r:id="rId27" imgW="81244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838200"/>
                        <a:ext cx="17684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6"/>
          <p:cNvGraphicFramePr>
            <a:graphicFrameLocks noChangeAspect="1"/>
          </p:cNvGraphicFramePr>
          <p:nvPr/>
        </p:nvGraphicFramePr>
        <p:xfrm>
          <a:off x="755650" y="1484313"/>
          <a:ext cx="10493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9" name="Equation" r:id="rId29" imgW="482391" imgH="190417" progId="Equation.DSMT4">
                  <p:embed/>
                </p:oleObj>
              </mc:Choice>
              <mc:Fallback>
                <p:oleObj name="Equation" r:id="rId29" imgW="482391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484313"/>
                        <a:ext cx="104933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33" name="Line 57"/>
          <p:cNvSpPr>
            <a:spLocks noChangeShapeType="1"/>
          </p:cNvSpPr>
          <p:nvPr/>
        </p:nvSpPr>
        <p:spPr bwMode="auto">
          <a:xfrm>
            <a:off x="2076450" y="3724539"/>
            <a:ext cx="1511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834" name="Line 58"/>
          <p:cNvSpPr>
            <a:spLocks noChangeShapeType="1"/>
          </p:cNvSpPr>
          <p:nvPr/>
        </p:nvSpPr>
        <p:spPr bwMode="auto">
          <a:xfrm>
            <a:off x="2375694" y="4258998"/>
            <a:ext cx="1511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835" name="Line 59"/>
          <p:cNvSpPr>
            <a:spLocks noChangeShapeType="1"/>
          </p:cNvSpPr>
          <p:nvPr/>
        </p:nvSpPr>
        <p:spPr bwMode="auto">
          <a:xfrm>
            <a:off x="2699792" y="5518151"/>
            <a:ext cx="2736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7" name="Line 60"/>
          <p:cNvSpPr>
            <a:spLocks noChangeShapeType="1"/>
          </p:cNvSpPr>
          <p:nvPr/>
        </p:nvSpPr>
        <p:spPr bwMode="auto">
          <a:xfrm>
            <a:off x="1908175" y="53736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837" name="Line 61"/>
          <p:cNvSpPr>
            <a:spLocks noChangeShapeType="1"/>
          </p:cNvSpPr>
          <p:nvPr/>
        </p:nvSpPr>
        <p:spPr bwMode="auto">
          <a:xfrm>
            <a:off x="2699792" y="4905164"/>
            <a:ext cx="1008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838" name="Line 62"/>
          <p:cNvSpPr>
            <a:spLocks noChangeShapeType="1"/>
          </p:cNvSpPr>
          <p:nvPr/>
        </p:nvSpPr>
        <p:spPr bwMode="auto">
          <a:xfrm>
            <a:off x="5182394" y="4860185"/>
            <a:ext cx="10810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98" name="Rectangle 42"/>
          <p:cNvSpPr>
            <a:spLocks noChangeArrowheads="1"/>
          </p:cNvSpPr>
          <p:nvPr/>
        </p:nvSpPr>
        <p:spPr bwMode="auto">
          <a:xfrm>
            <a:off x="3276600" y="1485900"/>
            <a:ext cx="1366838" cy="5032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99" name="Rectangle 43"/>
          <p:cNvSpPr>
            <a:spLocks noChangeArrowheads="1"/>
          </p:cNvSpPr>
          <p:nvPr/>
        </p:nvSpPr>
        <p:spPr bwMode="auto">
          <a:xfrm>
            <a:off x="3276600" y="2493963"/>
            <a:ext cx="1511300" cy="5032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00" name="Rectangle 44"/>
          <p:cNvSpPr>
            <a:spLocks noChangeArrowheads="1"/>
          </p:cNvSpPr>
          <p:nvPr/>
        </p:nvSpPr>
        <p:spPr bwMode="auto">
          <a:xfrm>
            <a:off x="6518275" y="1485900"/>
            <a:ext cx="1366838" cy="5032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01" name="Rectangle 45"/>
          <p:cNvSpPr>
            <a:spLocks noChangeArrowheads="1"/>
          </p:cNvSpPr>
          <p:nvPr/>
        </p:nvSpPr>
        <p:spPr bwMode="auto">
          <a:xfrm>
            <a:off x="6732588" y="2492375"/>
            <a:ext cx="1582737" cy="5032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03" name="Line 47"/>
          <p:cNvSpPr>
            <a:spLocks noChangeShapeType="1"/>
          </p:cNvSpPr>
          <p:nvPr/>
        </p:nvSpPr>
        <p:spPr bwMode="auto">
          <a:xfrm>
            <a:off x="4067175" y="1989138"/>
            <a:ext cx="0" cy="503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04" name="Line 48"/>
          <p:cNvSpPr>
            <a:spLocks noChangeShapeType="1"/>
          </p:cNvSpPr>
          <p:nvPr/>
        </p:nvSpPr>
        <p:spPr bwMode="auto">
          <a:xfrm>
            <a:off x="6877050" y="1989138"/>
            <a:ext cx="0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05" name="Rectangle 49"/>
          <p:cNvSpPr>
            <a:spLocks noChangeArrowheads="1"/>
          </p:cNvSpPr>
          <p:nvPr/>
        </p:nvSpPr>
        <p:spPr bwMode="auto">
          <a:xfrm>
            <a:off x="2051050" y="2565400"/>
            <a:ext cx="792163" cy="4318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06" name="AutoShape 50"/>
          <p:cNvSpPr>
            <a:spLocks noChangeArrowheads="1"/>
          </p:cNvSpPr>
          <p:nvPr/>
        </p:nvSpPr>
        <p:spPr bwMode="auto">
          <a:xfrm>
            <a:off x="2411413" y="2997200"/>
            <a:ext cx="2016125" cy="215900"/>
          </a:xfrm>
          <a:prstGeom prst="curvedUpArrow">
            <a:avLst>
              <a:gd name="adj1" fmla="val 186765"/>
              <a:gd name="adj2" fmla="val 373529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07" name="Rectangle 51"/>
          <p:cNvSpPr>
            <a:spLocks noChangeArrowheads="1"/>
          </p:cNvSpPr>
          <p:nvPr/>
        </p:nvSpPr>
        <p:spPr bwMode="auto">
          <a:xfrm>
            <a:off x="5507038" y="2565400"/>
            <a:ext cx="792162" cy="4318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08" name="AutoShape 52"/>
          <p:cNvSpPr>
            <a:spLocks noChangeArrowheads="1"/>
          </p:cNvSpPr>
          <p:nvPr/>
        </p:nvSpPr>
        <p:spPr bwMode="auto">
          <a:xfrm>
            <a:off x="5867400" y="2997200"/>
            <a:ext cx="2016125" cy="215900"/>
          </a:xfrm>
          <a:prstGeom prst="curvedUpArrow">
            <a:avLst>
              <a:gd name="adj1" fmla="val 186765"/>
              <a:gd name="adj2" fmla="val 373529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3482975" y="855663"/>
            <a:ext cx="3419475" cy="468312"/>
            <a:chOff x="0" y="2060900"/>
            <a:chExt cx="3419475" cy="468000"/>
          </a:xfrm>
        </p:grpSpPr>
        <p:sp>
          <p:nvSpPr>
            <p:cNvPr id="20532" name="AutoShape 36"/>
            <p:cNvSpPr>
              <a:spLocks noChangeArrowheads="1"/>
            </p:cNvSpPr>
            <p:nvPr/>
          </p:nvSpPr>
          <p:spPr bwMode="auto">
            <a:xfrm>
              <a:off x="0" y="2060900"/>
              <a:ext cx="3419475" cy="468000"/>
            </a:xfrm>
            <a:prstGeom prst="wedgeRoundRectCallout">
              <a:avLst>
                <a:gd name="adj1" fmla="val -44764"/>
                <a:gd name="adj2" fmla="val -19231"/>
                <a:gd name="adj3" fmla="val 16667"/>
              </a:avLst>
            </a:prstGeom>
            <a:solidFill>
              <a:srgbClr val="FFCC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3200" b="1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20533" name="Object 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9617554"/>
                </p:ext>
              </p:extLst>
            </p:nvPr>
          </p:nvGraphicFramePr>
          <p:xfrm>
            <a:off x="104775" y="2118012"/>
            <a:ext cx="3189288" cy="344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40" name="Equation" r:id="rId31" imgW="1904760" imgH="203040" progId="Equation.DSMT4">
                    <p:embed/>
                  </p:oleObj>
                </mc:Choice>
                <mc:Fallback>
                  <p:oleObj name="Equation" r:id="rId31" imgW="19047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775" y="2118012"/>
                          <a:ext cx="3189288" cy="344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7839920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9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2" dur="500"/>
                                        <p:tgtEl>
                                          <p:spTgt spid="19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5" dur="500"/>
                                        <p:tgtEl>
                                          <p:spTgt spid="19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8" dur="500"/>
                                        <p:tgtEl>
                                          <p:spTgt spid="19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1" dur="500"/>
                                        <p:tgtEl>
                                          <p:spTgt spid="19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4" dur="500"/>
                                        <p:tgtEl>
                                          <p:spTgt spid="19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7" dur="500"/>
                                        <p:tgtEl>
                                          <p:spTgt spid="19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8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7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7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75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7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2988" grpId="0" animBg="1"/>
      <p:bldP spid="10" grpId="0" animBg="1"/>
      <p:bldP spid="12" grpId="0" animBg="1"/>
      <p:bldP spid="14" grpId="0" animBg="1"/>
      <p:bldP spid="75833" grpId="0" animBg="1"/>
      <p:bldP spid="75834" grpId="0" animBg="1"/>
      <p:bldP spid="75835" grpId="0" animBg="1"/>
      <p:bldP spid="75837" grpId="0" animBg="1"/>
      <p:bldP spid="75838" grpId="0" animBg="1"/>
      <p:bldP spid="19498" grpId="0" animBg="1"/>
      <p:bldP spid="19498" grpId="1" animBg="1"/>
      <p:bldP spid="19499" grpId="0" animBg="1"/>
      <p:bldP spid="19499" grpId="1" animBg="1"/>
      <p:bldP spid="19500" grpId="0" animBg="1"/>
      <p:bldP spid="19500" grpId="1" animBg="1"/>
      <p:bldP spid="19501" grpId="0" animBg="1"/>
      <p:bldP spid="19501" grpId="1" animBg="1"/>
      <p:bldP spid="19503" grpId="0" animBg="1"/>
      <p:bldP spid="19503" grpId="1" animBg="1"/>
      <p:bldP spid="19504" grpId="0" animBg="1"/>
      <p:bldP spid="19504" grpId="1" animBg="1"/>
      <p:bldP spid="19505" grpId="0" animBg="1"/>
      <p:bldP spid="19506" grpId="0" animBg="1"/>
      <p:bldP spid="19507" grpId="0" animBg="1"/>
      <p:bldP spid="1950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32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32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1000" b="1"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kumimoji="1" lang="zh-CN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800" b="1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endParaRPr kumimoji="1" lang="en-US" altLang="zh-CN" sz="32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32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32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3560" name="Rectangle 1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32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3561" name="Rectangle 1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32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72721" name="AutoShape 17"/>
          <p:cNvSpPr>
            <a:spLocks noChangeArrowheads="1"/>
          </p:cNvSpPr>
          <p:nvPr/>
        </p:nvSpPr>
        <p:spPr bwMode="auto">
          <a:xfrm>
            <a:off x="6877050" y="1851025"/>
            <a:ext cx="1511300" cy="503238"/>
          </a:xfrm>
          <a:prstGeom prst="wedgeRoundRectCallout">
            <a:avLst>
              <a:gd name="adj1" fmla="val -19222"/>
              <a:gd name="adj2" fmla="val 16245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r>
              <a:rPr kumimoji="1" lang="zh-CN" altLang="en-US" b="1">
                <a:latin typeface="Times New Roman" panose="02020603050405020304" pitchFamily="18" charset="0"/>
                <a:ea typeface="华文楷体" panose="02010600040101010101" pitchFamily="2" charset="-122"/>
              </a:rPr>
              <a:t>交换律</a:t>
            </a:r>
          </a:p>
        </p:txBody>
      </p:sp>
      <p:sp>
        <p:nvSpPr>
          <p:cNvPr id="72723" name="AutoShape 19"/>
          <p:cNvSpPr>
            <a:spLocks noChangeArrowheads="1"/>
          </p:cNvSpPr>
          <p:nvPr/>
        </p:nvSpPr>
        <p:spPr bwMode="auto">
          <a:xfrm>
            <a:off x="6877050" y="3027363"/>
            <a:ext cx="1511300" cy="503237"/>
          </a:xfrm>
          <a:prstGeom prst="wedgeRoundRectCallout">
            <a:avLst>
              <a:gd name="adj1" fmla="val -25944"/>
              <a:gd name="adj2" fmla="val 6153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r>
              <a:rPr kumimoji="1" lang="zh-CN" altLang="en-US" b="1">
                <a:latin typeface="Times New Roman" panose="02020603050405020304" pitchFamily="18" charset="0"/>
                <a:ea typeface="华文楷体" panose="02010600040101010101" pitchFamily="2" charset="-122"/>
              </a:rPr>
              <a:t>结合律</a:t>
            </a:r>
          </a:p>
        </p:txBody>
      </p:sp>
      <p:sp>
        <p:nvSpPr>
          <p:cNvPr id="72725" name="AutoShape 21"/>
          <p:cNvSpPr>
            <a:spLocks noChangeArrowheads="1"/>
          </p:cNvSpPr>
          <p:nvPr/>
        </p:nvSpPr>
        <p:spPr bwMode="auto">
          <a:xfrm>
            <a:off x="6877050" y="4044950"/>
            <a:ext cx="1511300" cy="503238"/>
          </a:xfrm>
          <a:prstGeom prst="wedgeRoundRectCallout">
            <a:avLst>
              <a:gd name="adj1" fmla="val -30986"/>
              <a:gd name="adj2" fmla="val 1102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r>
              <a:rPr kumimoji="1" lang="zh-CN" altLang="en-US" b="1">
                <a:latin typeface="Times New Roman" panose="02020603050405020304" pitchFamily="18" charset="0"/>
                <a:ea typeface="华文楷体" panose="02010600040101010101" pitchFamily="2" charset="-122"/>
              </a:rPr>
              <a:t>分配律</a:t>
            </a:r>
          </a:p>
        </p:txBody>
      </p:sp>
      <p:graphicFrame>
        <p:nvGraphicFramePr>
          <p:cNvPr id="6228" name="Object 84"/>
          <p:cNvGraphicFramePr>
            <a:graphicFrameLocks noChangeAspect="1"/>
          </p:cNvGraphicFramePr>
          <p:nvPr/>
        </p:nvGraphicFramePr>
        <p:xfrm>
          <a:off x="785813" y="998538"/>
          <a:ext cx="38258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8" name="Equation" r:id="rId3" imgW="177492" imgH="177492" progId="Equation.DSMT4">
                  <p:embed/>
                </p:oleObj>
              </mc:Choice>
              <mc:Fallback>
                <p:oleObj name="Equation" r:id="rId3" imgW="17749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998538"/>
                        <a:ext cx="382587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173527"/>
              </p:ext>
            </p:extLst>
          </p:nvPr>
        </p:nvGraphicFramePr>
        <p:xfrm>
          <a:off x="1917700" y="4899025"/>
          <a:ext cx="3668713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9" name="Equation" r:id="rId5" imgW="1701720" imgH="469800" progId="Equation.DSMT4">
                  <p:embed/>
                </p:oleObj>
              </mc:Choice>
              <mc:Fallback>
                <p:oleObj name="Equation" r:id="rId5" imgW="17017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4899025"/>
                        <a:ext cx="3668713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5"/>
          <p:cNvGraphicFramePr>
            <a:graphicFrameLocks noChangeAspect="1"/>
          </p:cNvGraphicFramePr>
          <p:nvPr/>
        </p:nvGraphicFramePr>
        <p:xfrm>
          <a:off x="1917700" y="1541463"/>
          <a:ext cx="2217738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0" name="Equation" r:id="rId7" imgW="1028700" imgH="469900" progId="Equation.DSMT4">
                  <p:embed/>
                </p:oleObj>
              </mc:Choice>
              <mc:Fallback>
                <p:oleObj name="Equation" r:id="rId7" imgW="10287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1541463"/>
                        <a:ext cx="2217738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6"/>
          <p:cNvGraphicFramePr>
            <a:graphicFrameLocks noChangeAspect="1"/>
          </p:cNvGraphicFramePr>
          <p:nvPr/>
        </p:nvGraphicFramePr>
        <p:xfrm>
          <a:off x="1917700" y="2684463"/>
          <a:ext cx="38608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1" name="Equation" r:id="rId9" imgW="1790700" imgH="469900" progId="Equation.DSMT4">
                  <p:embed/>
                </p:oleObj>
              </mc:Choice>
              <mc:Fallback>
                <p:oleObj name="Equation" r:id="rId9" imgW="17907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2684463"/>
                        <a:ext cx="3860800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7"/>
          <p:cNvGraphicFramePr>
            <a:graphicFrameLocks noChangeAspect="1"/>
          </p:cNvGraphicFramePr>
          <p:nvPr/>
        </p:nvGraphicFramePr>
        <p:xfrm>
          <a:off x="1917700" y="3827463"/>
          <a:ext cx="465455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2" name="Equation" r:id="rId11" imgW="2159000" imgH="469900" progId="Equation.DSMT4">
                  <p:embed/>
                </p:oleObj>
              </mc:Choice>
              <mc:Fallback>
                <p:oleObj name="Equation" r:id="rId11" imgW="21590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3827463"/>
                        <a:ext cx="4654550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4" name="AutoShape 12"/>
          <p:cNvSpPr>
            <a:spLocks noChangeArrowheads="1"/>
          </p:cNvSpPr>
          <p:nvPr/>
        </p:nvSpPr>
        <p:spPr bwMode="auto">
          <a:xfrm>
            <a:off x="6372225" y="5160963"/>
            <a:ext cx="2519363" cy="554037"/>
          </a:xfrm>
          <a:prstGeom prst="wedgeRoundRectCallout">
            <a:avLst>
              <a:gd name="adj1" fmla="val 1356"/>
              <a:gd name="adj2" fmla="val -23926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r>
              <a:rPr kumimoji="1"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De </a:t>
            </a:r>
            <a:r>
              <a:rPr kumimoji="1"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Morgan</a:t>
            </a:r>
            <a:r>
              <a:rPr kumimoji="1"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律 </a:t>
            </a:r>
          </a:p>
        </p:txBody>
      </p: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1285875" y="982663"/>
          <a:ext cx="30956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3" name="Equation" r:id="rId13" imgW="1435100" imgH="203200" progId="Equation.DSMT4">
                  <p:embed/>
                </p:oleObj>
              </mc:Choice>
              <mc:Fallback>
                <p:oleObj name="Equation" r:id="rId13" imgW="1435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982663"/>
                        <a:ext cx="309562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714375" y="193675"/>
            <a:ext cx="8101013" cy="5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1.2.6   </a:t>
            </a:r>
            <a:r>
              <a:rPr lang="zh-CN" altLang="en-US" sz="2800" b="1" dirty="0" smtClean="0">
                <a:solidFill>
                  <a:srgbClr val="FF66FF"/>
                </a:solidFill>
                <a:ea typeface="黑体" panose="02010609060101010101" pitchFamily="49" charset="-122"/>
              </a:rPr>
              <a:t>几</a:t>
            </a:r>
            <a:r>
              <a:rPr lang="zh-CN" altLang="en-US" sz="2800" b="1" dirty="0">
                <a:solidFill>
                  <a:srgbClr val="FF66FF"/>
                </a:solidFill>
                <a:ea typeface="黑体" panose="02010609060101010101" pitchFamily="49" charset="-122"/>
              </a:rPr>
              <a:t>个集合运算的问题</a:t>
            </a:r>
            <a:endParaRPr kumimoji="1" lang="zh-CN" altLang="en-US" sz="2800" b="1" dirty="0">
              <a:solidFill>
                <a:srgbClr val="FF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3" name="Object 10"/>
          <p:cNvGraphicFramePr>
            <a:graphicFrameLocks noChangeAspect="1"/>
          </p:cNvGraphicFramePr>
          <p:nvPr/>
        </p:nvGraphicFramePr>
        <p:xfrm>
          <a:off x="827088" y="1844675"/>
          <a:ext cx="71278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4" name="Equation" r:id="rId15" imgW="330057" imgH="203112" progId="Equation.DSMT4">
                  <p:embed/>
                </p:oleObj>
              </mc:Choice>
              <mc:Fallback>
                <p:oleObj name="Equation" r:id="rId15" imgW="33005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844675"/>
                        <a:ext cx="712787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7766779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2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2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2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4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4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21" grpId="0" animBg="1"/>
      <p:bldP spid="72723" grpId="0" animBg="1"/>
      <p:bldP spid="72725" grpId="0" animBg="1"/>
      <p:bldP spid="7476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32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1000" b="1"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kumimoji="1" lang="zh-CN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800" b="1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endParaRPr kumimoji="1" lang="en-US" altLang="zh-CN" sz="32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32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32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4583" name="Rectangle 1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32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468313" y="571500"/>
            <a:ext cx="1246187" cy="503238"/>
          </a:xfrm>
          <a:prstGeom prst="wedgeRoundRectCallout">
            <a:avLst>
              <a:gd name="adj1" fmla="val -23282"/>
              <a:gd name="adj2" fmla="val 18769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r>
              <a:rPr kumimoji="1" lang="zh-CN" altLang="en-US" b="1">
                <a:latin typeface="Times New Roman" panose="02020603050405020304" pitchFamily="18" charset="0"/>
                <a:ea typeface="华文楷体" panose="02010600040101010101" pitchFamily="2" charset="-122"/>
              </a:rPr>
              <a:t>交换问题</a:t>
            </a:r>
          </a:p>
        </p:txBody>
      </p:sp>
      <p:graphicFrame>
        <p:nvGraphicFramePr>
          <p:cNvPr id="6228" name="Object 84"/>
          <p:cNvGraphicFramePr>
            <a:graphicFrameLocks noChangeAspect="1"/>
          </p:cNvGraphicFramePr>
          <p:nvPr/>
        </p:nvGraphicFramePr>
        <p:xfrm>
          <a:off x="1963738" y="642938"/>
          <a:ext cx="4651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2" name="Equation" r:id="rId3" imgW="215713" imgH="203024" progId="Equation.DSMT4">
                  <p:embed/>
                </p:oleObj>
              </mc:Choice>
              <mc:Fallback>
                <p:oleObj name="Equation" r:id="rId3" imgW="215713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642938"/>
                        <a:ext cx="46513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47"/>
          <p:cNvGrpSpPr>
            <a:grpSpLocks/>
          </p:cNvGrpSpPr>
          <p:nvPr/>
        </p:nvGrpSpPr>
        <p:grpSpPr bwMode="auto">
          <a:xfrm>
            <a:off x="2643188" y="285750"/>
            <a:ext cx="2212958" cy="949325"/>
            <a:chOff x="1928794" y="339706"/>
            <a:chExt cx="2212977" cy="949327"/>
          </a:xfrm>
        </p:grpSpPr>
        <p:graphicFrame>
          <p:nvGraphicFramePr>
            <p:cNvPr id="24609" name="Object 32"/>
            <p:cNvGraphicFramePr>
              <a:graphicFrameLocks noChangeAspect="1"/>
            </p:cNvGraphicFramePr>
            <p:nvPr/>
          </p:nvGraphicFramePr>
          <p:xfrm>
            <a:off x="2143108" y="928670"/>
            <a:ext cx="1998663" cy="360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23" name="Equation" r:id="rId5" imgW="926698" imgH="165028" progId="Equation.DSMT4">
                    <p:embed/>
                  </p:oleObj>
                </mc:Choice>
                <mc:Fallback>
                  <p:oleObj name="Equation" r:id="rId5" imgW="926698" imgH="16502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3108" y="928670"/>
                          <a:ext cx="1998663" cy="360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0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1702034"/>
                </p:ext>
              </p:extLst>
            </p:nvPr>
          </p:nvGraphicFramePr>
          <p:xfrm>
            <a:off x="2206608" y="339706"/>
            <a:ext cx="1833579" cy="4460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24" name="Equation" r:id="rId7" imgW="850680" imgH="203040" progId="Equation.DSMT4">
                    <p:embed/>
                  </p:oleObj>
                </mc:Choice>
                <mc:Fallback>
                  <p:oleObj name="Equation" r:id="rId7" imgW="8506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6608" y="339706"/>
                          <a:ext cx="1833579" cy="4460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1" name="Object 40"/>
            <p:cNvGraphicFramePr>
              <a:graphicFrameLocks noChangeAspect="1"/>
            </p:cNvGraphicFramePr>
            <p:nvPr/>
          </p:nvGraphicFramePr>
          <p:xfrm>
            <a:off x="1928794" y="500042"/>
            <a:ext cx="438150" cy="7858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25" name="Equation" r:id="rId9" imgW="203112" imgH="469696" progId="Equation.DSMT4">
                    <p:embed/>
                  </p:oleObj>
                </mc:Choice>
                <mc:Fallback>
                  <p:oleObj name="Equation" r:id="rId9" imgW="203112" imgH="46969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794" y="500042"/>
                          <a:ext cx="438150" cy="7858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50"/>
          <p:cNvGraphicFramePr>
            <a:graphicFrameLocks noChangeAspect="1"/>
          </p:cNvGraphicFramePr>
          <p:nvPr/>
        </p:nvGraphicFramePr>
        <p:xfrm>
          <a:off x="1936750" y="2014538"/>
          <a:ext cx="4921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6" name="Equation" r:id="rId11" imgW="228501" imgH="203112" progId="Equation.DSMT4">
                  <p:embed/>
                </p:oleObj>
              </mc:Choice>
              <mc:Fallback>
                <p:oleObj name="Equation" r:id="rId11" imgW="22850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2014538"/>
                        <a:ext cx="4921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1"/>
          <p:cNvGraphicFramePr>
            <a:graphicFrameLocks noChangeAspect="1"/>
          </p:cNvGraphicFramePr>
          <p:nvPr/>
        </p:nvGraphicFramePr>
        <p:xfrm>
          <a:off x="1936750" y="4643438"/>
          <a:ext cx="4921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7" name="Equation" r:id="rId13" imgW="228501" imgH="203112" progId="Equation.DSMT4">
                  <p:embed/>
                </p:oleObj>
              </mc:Choice>
              <mc:Fallback>
                <p:oleObj name="Equation" r:id="rId13" imgW="22850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4643438"/>
                        <a:ext cx="4921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49"/>
          <p:cNvGrpSpPr>
            <a:grpSpLocks/>
          </p:cNvGrpSpPr>
          <p:nvPr/>
        </p:nvGrpSpPr>
        <p:grpSpPr bwMode="auto">
          <a:xfrm>
            <a:off x="2651110" y="1643063"/>
            <a:ext cx="3733815" cy="1038225"/>
            <a:chOff x="1990710" y="1905001"/>
            <a:chExt cx="3733815" cy="1038218"/>
          </a:xfrm>
        </p:grpSpPr>
        <p:graphicFrame>
          <p:nvGraphicFramePr>
            <p:cNvPr id="24606" name="Object 37"/>
            <p:cNvGraphicFramePr>
              <a:graphicFrameLocks noChangeAspect="1"/>
            </p:cNvGraphicFramePr>
            <p:nvPr/>
          </p:nvGraphicFramePr>
          <p:xfrm>
            <a:off x="2193925" y="2500306"/>
            <a:ext cx="3530600" cy="442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28" name="Equation" r:id="rId15" imgW="1637589" imgH="203112" progId="Equation.DSMT4">
                    <p:embed/>
                  </p:oleObj>
                </mc:Choice>
                <mc:Fallback>
                  <p:oleObj name="Equation" r:id="rId15" imgW="1637589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3925" y="2500306"/>
                          <a:ext cx="3530600" cy="442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7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9533369"/>
                </p:ext>
              </p:extLst>
            </p:nvPr>
          </p:nvGraphicFramePr>
          <p:xfrm>
            <a:off x="2241550" y="1905001"/>
            <a:ext cx="3398838" cy="444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29" name="Equation" r:id="rId17" imgW="1574640" imgH="203040" progId="Equation.DSMT4">
                    <p:embed/>
                  </p:oleObj>
                </mc:Choice>
                <mc:Fallback>
                  <p:oleObj name="Equation" r:id="rId17" imgW="15746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1550" y="1905001"/>
                          <a:ext cx="3398838" cy="4444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8" name="Object 43"/>
            <p:cNvGraphicFramePr>
              <a:graphicFrameLocks noChangeAspect="1"/>
            </p:cNvGraphicFramePr>
            <p:nvPr/>
          </p:nvGraphicFramePr>
          <p:xfrm>
            <a:off x="1990710" y="2071678"/>
            <a:ext cx="438150" cy="7858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30" name="Equation" r:id="rId19" imgW="203112" imgH="469696" progId="Equation.DSMT4">
                    <p:embed/>
                  </p:oleObj>
                </mc:Choice>
                <mc:Fallback>
                  <p:oleObj name="Equation" r:id="rId19" imgW="203112" imgH="46969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0710" y="2071678"/>
                          <a:ext cx="438150" cy="7858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51"/>
          <p:cNvGrpSpPr>
            <a:grpSpLocks/>
          </p:cNvGrpSpPr>
          <p:nvPr/>
        </p:nvGrpSpPr>
        <p:grpSpPr bwMode="auto">
          <a:xfrm>
            <a:off x="2651110" y="2732120"/>
            <a:ext cx="4502150" cy="1127125"/>
            <a:chOff x="1919272" y="3487737"/>
            <a:chExt cx="4502166" cy="1127131"/>
          </a:xfrm>
        </p:grpSpPr>
        <p:graphicFrame>
          <p:nvGraphicFramePr>
            <p:cNvPr id="24603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8876076"/>
                </p:ext>
              </p:extLst>
            </p:nvPr>
          </p:nvGraphicFramePr>
          <p:xfrm>
            <a:off x="2260585" y="4143378"/>
            <a:ext cx="4160853" cy="471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31" name="Equation" r:id="rId20" imgW="1930320" imgH="215640" progId="Equation.DSMT4">
                    <p:embed/>
                  </p:oleObj>
                </mc:Choice>
                <mc:Fallback>
                  <p:oleObj name="Equation" r:id="rId20" imgW="193032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0585" y="4143378"/>
                          <a:ext cx="4160853" cy="4714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4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9563006"/>
                </p:ext>
              </p:extLst>
            </p:nvPr>
          </p:nvGraphicFramePr>
          <p:xfrm>
            <a:off x="2266935" y="3487737"/>
            <a:ext cx="4133865" cy="4730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32" name="Equation" r:id="rId22" imgW="1917360" imgH="215640" progId="Equation.DSMT4">
                    <p:embed/>
                  </p:oleObj>
                </mc:Choice>
                <mc:Fallback>
                  <p:oleObj name="Equation" r:id="rId22" imgW="191736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6935" y="3487737"/>
                          <a:ext cx="4133865" cy="4730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5" name="Object 15"/>
            <p:cNvGraphicFramePr>
              <a:graphicFrameLocks noChangeAspect="1"/>
            </p:cNvGraphicFramePr>
            <p:nvPr/>
          </p:nvGraphicFramePr>
          <p:xfrm>
            <a:off x="1919272" y="3714752"/>
            <a:ext cx="438150" cy="7858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33" name="Equation" r:id="rId24" imgW="203112" imgH="469696" progId="Equation.DSMT4">
                    <p:embed/>
                  </p:oleObj>
                </mc:Choice>
                <mc:Fallback>
                  <p:oleObj name="Equation" r:id="rId24" imgW="203112" imgH="46969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9272" y="3714752"/>
                          <a:ext cx="438150" cy="7858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66"/>
          <p:cNvGrpSpPr>
            <a:grpSpLocks/>
          </p:cNvGrpSpPr>
          <p:nvPr/>
        </p:nvGrpSpPr>
        <p:grpSpPr bwMode="auto">
          <a:xfrm>
            <a:off x="2651110" y="5018118"/>
            <a:ext cx="3621113" cy="1087437"/>
            <a:chOff x="2644772" y="5627706"/>
            <a:chExt cx="3621103" cy="1087442"/>
          </a:xfrm>
        </p:grpSpPr>
        <p:graphicFrame>
          <p:nvGraphicFramePr>
            <p:cNvPr id="24600" name="Object 45"/>
            <p:cNvGraphicFramePr>
              <a:graphicFrameLocks noChangeAspect="1"/>
            </p:cNvGraphicFramePr>
            <p:nvPr/>
          </p:nvGraphicFramePr>
          <p:xfrm>
            <a:off x="2816237" y="6270648"/>
            <a:ext cx="3449638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34" name="Equation" r:id="rId25" imgW="1600200" imgH="203200" progId="Equation.DSMT4">
                    <p:embed/>
                  </p:oleObj>
                </mc:Choice>
                <mc:Fallback>
                  <p:oleObj name="Equation" r:id="rId25" imgW="1600200" imgH="203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6237" y="6270648"/>
                          <a:ext cx="3449638" cy="444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1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6196057"/>
                </p:ext>
              </p:extLst>
            </p:nvPr>
          </p:nvGraphicFramePr>
          <p:xfrm>
            <a:off x="2892421" y="5627706"/>
            <a:ext cx="3311516" cy="4460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35" name="Equation" r:id="rId27" imgW="1536480" imgH="203040" progId="Equation.DSMT4">
                    <p:embed/>
                  </p:oleObj>
                </mc:Choice>
                <mc:Fallback>
                  <p:oleObj name="Equation" r:id="rId27" imgW="1536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2421" y="5627706"/>
                          <a:ext cx="3311516" cy="4460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2" name="Object 16"/>
            <p:cNvGraphicFramePr>
              <a:graphicFrameLocks noChangeAspect="1"/>
            </p:cNvGraphicFramePr>
            <p:nvPr/>
          </p:nvGraphicFramePr>
          <p:xfrm>
            <a:off x="2644772" y="5770582"/>
            <a:ext cx="438150" cy="7858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36" name="Equation" r:id="rId29" imgW="203112" imgH="469696" progId="Equation.DSMT4">
                    <p:embed/>
                  </p:oleObj>
                </mc:Choice>
                <mc:Fallback>
                  <p:oleObj name="Equation" r:id="rId29" imgW="203112" imgH="46969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4772" y="5770582"/>
                          <a:ext cx="438150" cy="7858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81173"/>
              </p:ext>
            </p:extLst>
          </p:nvPr>
        </p:nvGraphicFramePr>
        <p:xfrm>
          <a:off x="2333625" y="3044825"/>
          <a:ext cx="441325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7" name="Equation" r:id="rId30" imgW="203112" imgH="926698" progId="Equation.DSMT4">
                  <p:embed/>
                </p:oleObj>
              </mc:Choice>
              <mc:Fallback>
                <p:oleObj name="Equation" r:id="rId30" imgW="203112" imgH="92669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3044825"/>
                        <a:ext cx="441325" cy="285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AutoShape 17"/>
          <p:cNvSpPr>
            <a:spLocks noChangeArrowheads="1"/>
          </p:cNvSpPr>
          <p:nvPr/>
        </p:nvSpPr>
        <p:spPr bwMode="auto">
          <a:xfrm>
            <a:off x="500063" y="2000250"/>
            <a:ext cx="1246187" cy="503238"/>
          </a:xfrm>
          <a:prstGeom prst="wedgeRoundRectCallout">
            <a:avLst>
              <a:gd name="adj1" fmla="val -23282"/>
              <a:gd name="adj2" fmla="val 18769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r>
              <a:rPr kumimoji="1" lang="zh-CN" altLang="en-US" b="1">
                <a:latin typeface="Times New Roman" panose="02020603050405020304" pitchFamily="18" charset="0"/>
                <a:ea typeface="华文楷体" panose="02010600040101010101" pitchFamily="2" charset="-122"/>
              </a:rPr>
              <a:t>结合问题</a:t>
            </a:r>
          </a:p>
        </p:txBody>
      </p:sp>
      <p:sp>
        <p:nvSpPr>
          <p:cNvPr id="60" name="AutoShape 17"/>
          <p:cNvSpPr>
            <a:spLocks noChangeArrowheads="1"/>
          </p:cNvSpPr>
          <p:nvPr/>
        </p:nvSpPr>
        <p:spPr bwMode="auto">
          <a:xfrm>
            <a:off x="571500" y="4572000"/>
            <a:ext cx="1246188" cy="503238"/>
          </a:xfrm>
          <a:prstGeom prst="wedgeRoundRectCallout">
            <a:avLst>
              <a:gd name="adj1" fmla="val -23282"/>
              <a:gd name="adj2" fmla="val 18769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r>
              <a:rPr kumimoji="1" lang="zh-CN" altLang="en-US" b="1">
                <a:latin typeface="Times New Roman" panose="02020603050405020304" pitchFamily="18" charset="0"/>
                <a:ea typeface="华文楷体" panose="02010600040101010101" pitchFamily="2" charset="-122"/>
              </a:rPr>
              <a:t>分配问题</a:t>
            </a:r>
          </a:p>
        </p:txBody>
      </p:sp>
      <p:grpSp>
        <p:nvGrpSpPr>
          <p:cNvPr id="7" name="组合 60"/>
          <p:cNvGrpSpPr>
            <a:grpSpLocks/>
          </p:cNvGrpSpPr>
          <p:nvPr/>
        </p:nvGrpSpPr>
        <p:grpSpPr bwMode="auto">
          <a:xfrm>
            <a:off x="2630473" y="3902074"/>
            <a:ext cx="4502149" cy="1125538"/>
            <a:chOff x="1919272" y="3489320"/>
            <a:chExt cx="4502163" cy="1125548"/>
          </a:xfrm>
        </p:grpSpPr>
        <p:graphicFrame>
          <p:nvGraphicFramePr>
            <p:cNvPr id="24597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2560280"/>
                </p:ext>
              </p:extLst>
            </p:nvPr>
          </p:nvGraphicFramePr>
          <p:xfrm>
            <a:off x="2260585" y="4143376"/>
            <a:ext cx="4160850" cy="471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38" name="Equation" r:id="rId32" imgW="1930320" imgH="215640" progId="Equation.DSMT4">
                    <p:embed/>
                  </p:oleObj>
                </mc:Choice>
                <mc:Fallback>
                  <p:oleObj name="Equation" r:id="rId32" imgW="193032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0585" y="4143376"/>
                          <a:ext cx="4160850" cy="471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8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0265687"/>
                </p:ext>
              </p:extLst>
            </p:nvPr>
          </p:nvGraphicFramePr>
          <p:xfrm>
            <a:off x="2265348" y="3489320"/>
            <a:ext cx="4137037" cy="471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39" name="Equation" r:id="rId34" imgW="1917360" imgH="215640" progId="Equation.DSMT4">
                    <p:embed/>
                  </p:oleObj>
                </mc:Choice>
                <mc:Fallback>
                  <p:oleObj name="Equation" r:id="rId34" imgW="191736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5348" y="3489320"/>
                          <a:ext cx="4137037" cy="471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9" name="Object 53"/>
            <p:cNvGraphicFramePr>
              <a:graphicFrameLocks noChangeAspect="1"/>
            </p:cNvGraphicFramePr>
            <p:nvPr/>
          </p:nvGraphicFramePr>
          <p:xfrm>
            <a:off x="1919272" y="3714752"/>
            <a:ext cx="438150" cy="7858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40" name="Equation" r:id="rId36" imgW="203112" imgH="469696" progId="Equation.DSMT4">
                    <p:embed/>
                  </p:oleObj>
                </mc:Choice>
                <mc:Fallback>
                  <p:oleObj name="Equation" r:id="rId36" imgW="203112" imgH="46969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9272" y="3714752"/>
                          <a:ext cx="438150" cy="7858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文本框 8"/>
          <p:cNvSpPr txBox="1"/>
          <p:nvPr/>
        </p:nvSpPr>
        <p:spPr>
          <a:xfrm>
            <a:off x="4725459" y="22301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rgbClr val="FF0000"/>
                </a:solidFill>
              </a:rPr>
              <a:t>√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139505" y="1349444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rgbClr val="FF0000"/>
                </a:solidFill>
              </a:rPr>
              <a:t>√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984268" y="4327245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rgbClr val="FF0000"/>
                </a:solidFill>
              </a:rPr>
              <a:t>√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046165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9" grpId="0" animBg="1"/>
      <p:bldP spid="60" grpId="0" animBg="1"/>
      <p:bldP spid="9" grpId="0"/>
      <p:bldP spid="42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876140"/>
              </p:ext>
            </p:extLst>
          </p:nvPr>
        </p:nvGraphicFramePr>
        <p:xfrm>
          <a:off x="755576" y="512676"/>
          <a:ext cx="56086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0" name="Equation" r:id="rId3" imgW="2908080" imgH="215640" progId="Equation.DSMT4">
                  <p:embed/>
                </p:oleObj>
              </mc:Choice>
              <mc:Fallback>
                <p:oleObj name="Equation" r:id="rId3" imgW="29080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512676"/>
                        <a:ext cx="5608638" cy="417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577645"/>
              </p:ext>
            </p:extLst>
          </p:nvPr>
        </p:nvGraphicFramePr>
        <p:xfrm>
          <a:off x="1115616" y="1016732"/>
          <a:ext cx="23510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1" name="Equation" r:id="rId5" imgW="1218960" imgH="215640" progId="Equation.DSMT4">
                  <p:embed/>
                </p:oleObj>
              </mc:Choice>
              <mc:Fallback>
                <p:oleObj name="Equation" r:id="rId5" imgW="12189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5616" y="1016732"/>
                        <a:ext cx="2351087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208932"/>
              </p:ext>
            </p:extLst>
          </p:nvPr>
        </p:nvGraphicFramePr>
        <p:xfrm>
          <a:off x="3559895" y="991332"/>
          <a:ext cx="42370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2" name="Equation" r:id="rId7" imgW="2197080" imgH="228600" progId="Equation.DSMT4">
                  <p:embed/>
                </p:oleObj>
              </mc:Choice>
              <mc:Fallback>
                <p:oleObj name="Equation" r:id="rId7" imgW="2197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59895" y="991332"/>
                        <a:ext cx="4237037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509776"/>
              </p:ext>
            </p:extLst>
          </p:nvPr>
        </p:nvGraphicFramePr>
        <p:xfrm>
          <a:off x="784225" y="1482725"/>
          <a:ext cx="61706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3" name="Equation" r:id="rId9" imgW="3200400" imgH="215640" progId="Equation.DSMT4">
                  <p:embed/>
                </p:oleObj>
              </mc:Choice>
              <mc:Fallback>
                <p:oleObj name="Equation" r:id="rId9" imgW="32004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4225" y="1482725"/>
                        <a:ext cx="6170613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125971"/>
              </p:ext>
            </p:extLst>
          </p:nvPr>
        </p:nvGraphicFramePr>
        <p:xfrm>
          <a:off x="1549400" y="1946275"/>
          <a:ext cx="20812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4" name="Equation" r:id="rId11" imgW="1079280" imgH="203040" progId="Equation.DSMT4">
                  <p:embed/>
                </p:oleObj>
              </mc:Choice>
              <mc:Fallback>
                <p:oleObj name="Equation" r:id="rId11" imgW="1079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49400" y="1946275"/>
                        <a:ext cx="2081213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875031"/>
              </p:ext>
            </p:extLst>
          </p:nvPr>
        </p:nvGraphicFramePr>
        <p:xfrm>
          <a:off x="773204" y="2339168"/>
          <a:ext cx="428783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5" name="Equation" r:id="rId13" imgW="2222280" imgH="215640" progId="Equation.DSMT4">
                  <p:embed/>
                </p:oleObj>
              </mc:Choice>
              <mc:Fallback>
                <p:oleObj name="Equation" r:id="rId13" imgW="2222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73204" y="2339168"/>
                        <a:ext cx="4287837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488749"/>
              </p:ext>
            </p:extLst>
          </p:nvPr>
        </p:nvGraphicFramePr>
        <p:xfrm>
          <a:off x="395536" y="2852396"/>
          <a:ext cx="27209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6" name="Equation" r:id="rId15" imgW="1409400" imgH="203040" progId="Equation.DSMT4">
                  <p:embed/>
                </p:oleObj>
              </mc:Choice>
              <mc:Fallback>
                <p:oleObj name="Equation" r:id="rId15" imgW="1409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5536" y="2852396"/>
                        <a:ext cx="2720975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165050"/>
              </p:ext>
            </p:extLst>
          </p:nvPr>
        </p:nvGraphicFramePr>
        <p:xfrm>
          <a:off x="899592" y="3302338"/>
          <a:ext cx="149383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7" name="Equation" r:id="rId17" imgW="774360" imgH="203040" progId="Equation.DSMT4">
                  <p:embed/>
                </p:oleObj>
              </mc:Choice>
              <mc:Fallback>
                <p:oleObj name="Equation" r:id="rId17" imgW="774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99592" y="3302338"/>
                        <a:ext cx="1493838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668945"/>
              </p:ext>
            </p:extLst>
          </p:nvPr>
        </p:nvGraphicFramePr>
        <p:xfrm>
          <a:off x="2393430" y="3308079"/>
          <a:ext cx="39243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8" name="Equation" r:id="rId19" imgW="2031840" imgH="203040" progId="Equation.DSMT4">
                  <p:embed/>
                </p:oleObj>
              </mc:Choice>
              <mc:Fallback>
                <p:oleObj name="Equation" r:id="rId19" imgW="20318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393430" y="3308079"/>
                        <a:ext cx="3924300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804685"/>
              </p:ext>
            </p:extLst>
          </p:nvPr>
        </p:nvGraphicFramePr>
        <p:xfrm>
          <a:off x="1122092" y="3785147"/>
          <a:ext cx="404653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9" name="Equation" r:id="rId21" imgW="2095200" imgH="203040" progId="Equation.DSMT4">
                  <p:embed/>
                </p:oleObj>
              </mc:Choice>
              <mc:Fallback>
                <p:oleObj name="Equation" r:id="rId21" imgW="2095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22092" y="3785147"/>
                        <a:ext cx="4046538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192405"/>
              </p:ext>
            </p:extLst>
          </p:nvPr>
        </p:nvGraphicFramePr>
        <p:xfrm>
          <a:off x="926403" y="4177259"/>
          <a:ext cx="149701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0" name="Equation" r:id="rId23" imgW="774360" imgH="203040" progId="Equation.DSMT4">
                  <p:embed/>
                </p:oleObj>
              </mc:Choice>
              <mc:Fallback>
                <p:oleObj name="Equation" r:id="rId23" imgW="774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26403" y="4177259"/>
                        <a:ext cx="1497012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075330"/>
              </p:ext>
            </p:extLst>
          </p:nvPr>
        </p:nvGraphicFramePr>
        <p:xfrm>
          <a:off x="2402244" y="4177259"/>
          <a:ext cx="56610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1" name="Equation" r:id="rId25" imgW="2933640" imgH="203040" progId="Equation.DSMT4">
                  <p:embed/>
                </p:oleObj>
              </mc:Choice>
              <mc:Fallback>
                <p:oleObj name="Equation" r:id="rId25" imgW="2933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402244" y="4177259"/>
                        <a:ext cx="5661025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839992"/>
              </p:ext>
            </p:extLst>
          </p:nvPr>
        </p:nvGraphicFramePr>
        <p:xfrm>
          <a:off x="1128358" y="4621645"/>
          <a:ext cx="16668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2" name="Equation" r:id="rId27" imgW="863280" imgH="203040" progId="Equation.DSMT4">
                  <p:embed/>
                </p:oleObj>
              </mc:Choice>
              <mc:Fallback>
                <p:oleObj name="Equation" r:id="rId27" imgW="863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128358" y="4621645"/>
                        <a:ext cx="1666875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947804"/>
              </p:ext>
            </p:extLst>
          </p:nvPr>
        </p:nvGraphicFramePr>
        <p:xfrm>
          <a:off x="2795233" y="4609738"/>
          <a:ext cx="28178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3" name="Equation" r:id="rId29" imgW="1460160" imgH="215640" progId="Equation.DSMT4">
                  <p:embed/>
                </p:oleObj>
              </mc:Choice>
              <mc:Fallback>
                <p:oleObj name="Equation" r:id="rId29" imgW="14601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795233" y="4609738"/>
                        <a:ext cx="2817813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637539"/>
              </p:ext>
            </p:extLst>
          </p:nvPr>
        </p:nvGraphicFramePr>
        <p:xfrm>
          <a:off x="1115616" y="5013757"/>
          <a:ext cx="760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4" name="Equation" r:id="rId31" imgW="393480" imgH="203040" progId="Equation.DSMT4">
                  <p:embed/>
                </p:oleObj>
              </mc:Choice>
              <mc:Fallback>
                <p:oleObj name="Equation" r:id="rId31" imgW="393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115616" y="5013757"/>
                        <a:ext cx="760413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080266"/>
              </p:ext>
            </p:extLst>
          </p:nvPr>
        </p:nvGraphicFramePr>
        <p:xfrm>
          <a:off x="1961795" y="5053774"/>
          <a:ext cx="44640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5" name="Equation" r:id="rId33" imgW="2311200" imgH="215640" progId="Equation.DSMT4">
                  <p:embed/>
                </p:oleObj>
              </mc:Choice>
              <mc:Fallback>
                <p:oleObj name="Equation" r:id="rId33" imgW="23112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961795" y="5053774"/>
                        <a:ext cx="4464050" cy="41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418861"/>
              </p:ext>
            </p:extLst>
          </p:nvPr>
        </p:nvGraphicFramePr>
        <p:xfrm>
          <a:off x="1966592" y="5471286"/>
          <a:ext cx="357981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6" name="Equation" r:id="rId35" imgW="1854000" imgH="215640" progId="Equation.DSMT4">
                  <p:embed/>
                </p:oleObj>
              </mc:Choice>
              <mc:Fallback>
                <p:oleObj name="Equation" r:id="rId35" imgW="18540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966592" y="5471286"/>
                        <a:ext cx="3579812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55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276872"/>
            <a:ext cx="3095238" cy="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5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250128"/>
              </p:ext>
            </p:extLst>
          </p:nvPr>
        </p:nvGraphicFramePr>
        <p:xfrm>
          <a:off x="179512" y="548680"/>
          <a:ext cx="24257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2" name="Equation" r:id="rId3" imgW="1257120" imgH="203040" progId="Equation.DSMT4">
                  <p:embed/>
                </p:oleObj>
              </mc:Choice>
              <mc:Fallback>
                <p:oleObj name="Equation" r:id="rId3" imgW="1257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548680"/>
                        <a:ext cx="2425700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917192"/>
              </p:ext>
            </p:extLst>
          </p:nvPr>
        </p:nvGraphicFramePr>
        <p:xfrm>
          <a:off x="611188" y="1016000"/>
          <a:ext cx="198596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3" name="Equation" r:id="rId5" imgW="1028520" imgH="203040" progId="Equation.DSMT4">
                  <p:embed/>
                </p:oleObj>
              </mc:Choice>
              <mc:Fallback>
                <p:oleObj name="Equation" r:id="rId5" imgW="1028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188" y="1016000"/>
                        <a:ext cx="1985962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249014"/>
              </p:ext>
            </p:extLst>
          </p:nvPr>
        </p:nvGraphicFramePr>
        <p:xfrm>
          <a:off x="611188" y="1469114"/>
          <a:ext cx="740251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4" name="Equation" r:id="rId7" imgW="3835080" imgH="203040" progId="Equation.DSMT4">
                  <p:embed/>
                </p:oleObj>
              </mc:Choice>
              <mc:Fallback>
                <p:oleObj name="Equation" r:id="rId7" imgW="3835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1188" y="1469114"/>
                        <a:ext cx="7402512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689241"/>
              </p:ext>
            </p:extLst>
          </p:nvPr>
        </p:nvGraphicFramePr>
        <p:xfrm>
          <a:off x="3167844" y="1046502"/>
          <a:ext cx="15430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5" name="Equation" r:id="rId9" imgW="799920" imgH="203040" progId="Equation.DSMT4">
                  <p:embed/>
                </p:oleObj>
              </mc:Choice>
              <mc:Fallback>
                <p:oleObj name="Equation" r:id="rId9" imgW="7999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67844" y="1046502"/>
                        <a:ext cx="1543050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942448"/>
              </p:ext>
            </p:extLst>
          </p:nvPr>
        </p:nvGraphicFramePr>
        <p:xfrm>
          <a:off x="576794" y="1960707"/>
          <a:ext cx="20097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6" name="Equation" r:id="rId11" imgW="1041120" imgH="203040" progId="Equation.DSMT4">
                  <p:embed/>
                </p:oleObj>
              </mc:Choice>
              <mc:Fallback>
                <p:oleObj name="Equation" r:id="rId11" imgW="1041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6794" y="1960707"/>
                        <a:ext cx="2009775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907368"/>
              </p:ext>
            </p:extLst>
          </p:nvPr>
        </p:nvGraphicFramePr>
        <p:xfrm>
          <a:off x="719572" y="2458818"/>
          <a:ext cx="7725358" cy="354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7" name="Equation" r:id="rId13" imgW="4431960" imgH="203040" progId="Equation.DSMT4">
                  <p:embed/>
                </p:oleObj>
              </mc:Choice>
              <mc:Fallback>
                <p:oleObj name="Equation" r:id="rId13" imgW="4431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19572" y="2458818"/>
                        <a:ext cx="7725358" cy="3541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774395" y="1967225"/>
                <a:ext cx="1307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0">
                          <a:latin typeface="Cambria Math" panose="02040503050406030204" pitchFamily="18" charset="0"/>
                        </a:rPr>
                        <m:t>记为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395" y="1967225"/>
                <a:ext cx="1307216" cy="369332"/>
              </a:xfrm>
              <a:prstGeom prst="rect">
                <a:avLst/>
              </a:prstGeom>
              <a:blipFill rotWithShape="0"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798836"/>
              </p:ext>
            </p:extLst>
          </p:nvPr>
        </p:nvGraphicFramePr>
        <p:xfrm>
          <a:off x="600607" y="2905413"/>
          <a:ext cx="257333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8" name="Equation" r:id="rId21" imgW="1333440" imgH="203040" progId="Equation.DSMT4">
                  <p:embed/>
                </p:oleObj>
              </mc:Choice>
              <mc:Fallback>
                <p:oleObj name="Equation" r:id="rId21" imgW="13334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00607" y="2905413"/>
                        <a:ext cx="2573337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537017"/>
              </p:ext>
            </p:extLst>
          </p:nvPr>
        </p:nvGraphicFramePr>
        <p:xfrm>
          <a:off x="2317750" y="3422650"/>
          <a:ext cx="30162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9" name="Equation" r:id="rId23" imgW="1562040" imgH="203040" progId="Equation.DSMT4">
                  <p:embed/>
                </p:oleObj>
              </mc:Choice>
              <mc:Fallback>
                <p:oleObj name="Equation" r:id="rId23" imgW="1562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317750" y="3422650"/>
                        <a:ext cx="301625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035420"/>
              </p:ext>
            </p:extLst>
          </p:nvPr>
        </p:nvGraphicFramePr>
        <p:xfrm>
          <a:off x="323528" y="3813175"/>
          <a:ext cx="18145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0" name="Equation" r:id="rId25" imgW="939600" imgH="203040" progId="Equation.DSMT4">
                  <p:embed/>
                </p:oleObj>
              </mc:Choice>
              <mc:Fallback>
                <p:oleObj name="Equation" r:id="rId25" imgW="939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23528" y="3813175"/>
                        <a:ext cx="1814513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044612"/>
              </p:ext>
            </p:extLst>
          </p:nvPr>
        </p:nvGraphicFramePr>
        <p:xfrm>
          <a:off x="833968" y="4291879"/>
          <a:ext cx="14954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1" name="Equation" r:id="rId27" imgW="774360" imgH="203040" progId="Equation.DSMT4">
                  <p:embed/>
                </p:oleObj>
              </mc:Choice>
              <mc:Fallback>
                <p:oleObj name="Equation" r:id="rId27" imgW="774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33968" y="4291879"/>
                        <a:ext cx="1495425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944544"/>
              </p:ext>
            </p:extLst>
          </p:nvPr>
        </p:nvGraphicFramePr>
        <p:xfrm>
          <a:off x="1507739" y="4905680"/>
          <a:ext cx="31130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2" name="Equation" r:id="rId29" imgW="1612800" imgH="215640" progId="Equation.DSMT4">
                  <p:embed/>
                </p:oleObj>
              </mc:Choice>
              <mc:Fallback>
                <p:oleObj name="Equation" r:id="rId29" imgW="16128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07739" y="4905680"/>
                        <a:ext cx="3113088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17098"/>
              </p:ext>
            </p:extLst>
          </p:nvPr>
        </p:nvGraphicFramePr>
        <p:xfrm>
          <a:off x="970756" y="5573793"/>
          <a:ext cx="57102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3" name="Equation" r:id="rId31" imgW="2958840" imgH="215640" progId="Equation.DSMT4">
                  <p:embed/>
                </p:oleObj>
              </mc:Choice>
              <mc:Fallback>
                <p:oleObj name="Equation" r:id="rId31" imgW="29588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970756" y="5573793"/>
                        <a:ext cx="5710238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图片 18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487935"/>
            <a:ext cx="1523810" cy="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5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562364"/>
              </p:ext>
            </p:extLst>
          </p:nvPr>
        </p:nvGraphicFramePr>
        <p:xfrm>
          <a:off x="339679" y="472292"/>
          <a:ext cx="14954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8" name="Equation" r:id="rId3" imgW="774360" imgH="203040" progId="Equation.DSMT4">
                  <p:embed/>
                </p:oleObj>
              </mc:Choice>
              <mc:Fallback>
                <p:oleObj name="Equation" r:id="rId3" imgW="774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9679" y="472292"/>
                        <a:ext cx="1495425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773180"/>
              </p:ext>
            </p:extLst>
          </p:nvPr>
        </p:nvGraphicFramePr>
        <p:xfrm>
          <a:off x="1430158" y="1184910"/>
          <a:ext cx="31146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9" name="Equation" r:id="rId5" imgW="1612800" imgH="215640" progId="Equation.DSMT4">
                  <p:embed/>
                </p:oleObj>
              </mc:Choice>
              <mc:Fallback>
                <p:oleObj name="Equation" r:id="rId5" imgW="16128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0158" y="1184910"/>
                        <a:ext cx="3114675" cy="417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9524"/>
              </p:ext>
            </p:extLst>
          </p:nvPr>
        </p:nvGraphicFramePr>
        <p:xfrm>
          <a:off x="575556" y="1722277"/>
          <a:ext cx="4667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0" name="Equation" r:id="rId7" imgW="241200" imgH="203040" progId="Equation.DSMT4">
                  <p:embed/>
                </p:oleObj>
              </mc:Choice>
              <mc:Fallback>
                <p:oleObj name="Equation" r:id="rId7" imgW="241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5556" y="1722277"/>
                        <a:ext cx="4667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506088"/>
              </p:ext>
            </p:extLst>
          </p:nvPr>
        </p:nvGraphicFramePr>
        <p:xfrm>
          <a:off x="1099413" y="1756794"/>
          <a:ext cx="33099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1" name="Equation" r:id="rId9" imgW="1714320" imgH="203040" progId="Equation.DSMT4">
                  <p:embed/>
                </p:oleObj>
              </mc:Choice>
              <mc:Fallback>
                <p:oleObj name="Equation" r:id="rId9" imgW="1714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99413" y="1756794"/>
                        <a:ext cx="3309937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134806"/>
              </p:ext>
            </p:extLst>
          </p:nvPr>
        </p:nvGraphicFramePr>
        <p:xfrm>
          <a:off x="4442103" y="1738425"/>
          <a:ext cx="3667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2" name="Equation" r:id="rId11" imgW="190440" imgH="203040" progId="Equation.DSMT4">
                  <p:embed/>
                </p:oleObj>
              </mc:Choice>
              <mc:Fallback>
                <p:oleObj name="Equation" r:id="rId11" imgW="1904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42103" y="1738425"/>
                        <a:ext cx="366712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744395"/>
              </p:ext>
            </p:extLst>
          </p:nvPr>
        </p:nvGraphicFramePr>
        <p:xfrm>
          <a:off x="1193062" y="2276872"/>
          <a:ext cx="27479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3" name="Equation" r:id="rId13" imgW="1422360" imgH="203040" progId="Equation.DSMT4">
                  <p:embed/>
                </p:oleObj>
              </mc:Choice>
              <mc:Fallback>
                <p:oleObj name="Equation" r:id="rId13" imgW="1422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93062" y="2276872"/>
                        <a:ext cx="2747963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085723"/>
              </p:ext>
            </p:extLst>
          </p:nvPr>
        </p:nvGraphicFramePr>
        <p:xfrm>
          <a:off x="390436" y="2831915"/>
          <a:ext cx="14954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4" name="Equation" r:id="rId15" imgW="774360" imgH="203040" progId="Equation.DSMT4">
                  <p:embed/>
                </p:oleObj>
              </mc:Choice>
              <mc:Fallback>
                <p:oleObj name="Equation" r:id="rId15" imgW="774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0436" y="2831915"/>
                        <a:ext cx="1495425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61563"/>
              </p:ext>
            </p:extLst>
          </p:nvPr>
        </p:nvGraphicFramePr>
        <p:xfrm>
          <a:off x="1109298" y="3193904"/>
          <a:ext cx="45100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5" name="Equation" r:id="rId17" imgW="2336760" imgH="215640" progId="Equation.DSMT4">
                  <p:embed/>
                </p:oleObj>
              </mc:Choice>
              <mc:Fallback>
                <p:oleObj name="Equation" r:id="rId17" imgW="2336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09298" y="3193904"/>
                        <a:ext cx="4510088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898965"/>
              </p:ext>
            </p:extLst>
          </p:nvPr>
        </p:nvGraphicFramePr>
        <p:xfrm>
          <a:off x="432649" y="3939966"/>
          <a:ext cx="15208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6" name="Equation" r:id="rId19" imgW="787320" imgH="203040" progId="Equation.DSMT4">
                  <p:embed/>
                </p:oleObj>
              </mc:Choice>
              <mc:Fallback>
                <p:oleObj name="Equation" r:id="rId19" imgW="787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32649" y="3939966"/>
                        <a:ext cx="1520825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800531"/>
              </p:ext>
            </p:extLst>
          </p:nvPr>
        </p:nvGraphicFramePr>
        <p:xfrm>
          <a:off x="1320075" y="4364619"/>
          <a:ext cx="286861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7" name="Equation" r:id="rId21" imgW="1485720" imgH="215640" progId="Equation.DSMT4">
                  <p:embed/>
                </p:oleObj>
              </mc:Choice>
              <mc:Fallback>
                <p:oleObj name="Equation" r:id="rId21" imgW="14857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320075" y="4364619"/>
                        <a:ext cx="2868612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661398"/>
              </p:ext>
            </p:extLst>
          </p:nvPr>
        </p:nvGraphicFramePr>
        <p:xfrm>
          <a:off x="1138149" y="4931815"/>
          <a:ext cx="33099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8" name="Equation" r:id="rId23" imgW="1714320" imgH="203040" progId="Equation.DSMT4">
                  <p:embed/>
                </p:oleObj>
              </mc:Choice>
              <mc:Fallback>
                <p:oleObj name="Equation" r:id="rId23" imgW="1714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38149" y="4931815"/>
                        <a:ext cx="3309937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853725"/>
              </p:ext>
            </p:extLst>
          </p:nvPr>
        </p:nvGraphicFramePr>
        <p:xfrm>
          <a:off x="4447952" y="4930340"/>
          <a:ext cx="3667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9" name="Equation" r:id="rId24" imgW="190440" imgH="203040" progId="Equation.DSMT4">
                  <p:embed/>
                </p:oleObj>
              </mc:Choice>
              <mc:Fallback>
                <p:oleObj name="Equation" r:id="rId24" imgW="1904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47952" y="4930340"/>
                        <a:ext cx="366712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076888"/>
              </p:ext>
            </p:extLst>
          </p:nvPr>
        </p:nvGraphicFramePr>
        <p:xfrm>
          <a:off x="1320075" y="5572828"/>
          <a:ext cx="164306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0" name="Equation" r:id="rId25" imgW="850680" imgH="203040" progId="Equation.DSMT4">
                  <p:embed/>
                </p:oleObj>
              </mc:Choice>
              <mc:Fallback>
                <p:oleObj name="Equation" r:id="rId25" imgW="850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320075" y="5572828"/>
                        <a:ext cx="1643062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245376"/>
              </p:ext>
            </p:extLst>
          </p:nvPr>
        </p:nvGraphicFramePr>
        <p:xfrm>
          <a:off x="550863" y="4930340"/>
          <a:ext cx="4667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1" name="Equation" r:id="rId27" imgW="241200" imgH="203040" progId="Equation.DSMT4">
                  <p:embed/>
                </p:oleObj>
              </mc:Choice>
              <mc:Fallback>
                <p:oleObj name="Equation" r:id="rId27" imgW="241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863" y="4930340"/>
                        <a:ext cx="4667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图片 23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264" y="611947"/>
            <a:ext cx="1780952" cy="99047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765" y="2473722"/>
            <a:ext cx="1752381" cy="105714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765" y="3627589"/>
            <a:ext cx="1866667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5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021486"/>
              </p:ext>
            </p:extLst>
          </p:nvPr>
        </p:nvGraphicFramePr>
        <p:xfrm>
          <a:off x="387178" y="581166"/>
          <a:ext cx="20859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3" name="Equation" r:id="rId3" imgW="1079280" imgH="203040" progId="Equation.DSMT4">
                  <p:embed/>
                </p:oleObj>
              </mc:Choice>
              <mc:Fallback>
                <p:oleObj name="Equation" r:id="rId3" imgW="1079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7178" y="581166"/>
                        <a:ext cx="2085975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818984"/>
              </p:ext>
            </p:extLst>
          </p:nvPr>
        </p:nvGraphicFramePr>
        <p:xfrm>
          <a:off x="1032694" y="1160748"/>
          <a:ext cx="30416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4" name="Equation" r:id="rId5" imgW="1574640" imgH="203040" progId="Equation.DSMT4">
                  <p:embed/>
                </p:oleObj>
              </mc:Choice>
              <mc:Fallback>
                <p:oleObj name="Equation" r:id="rId5" imgW="1574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2694" y="1160748"/>
                        <a:ext cx="3041650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278452"/>
              </p:ext>
            </p:extLst>
          </p:nvPr>
        </p:nvGraphicFramePr>
        <p:xfrm>
          <a:off x="575556" y="1722277"/>
          <a:ext cx="4667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" name="Equation" r:id="rId7" imgW="241200" imgH="203040" progId="Equation.DSMT4">
                  <p:embed/>
                </p:oleObj>
              </mc:Choice>
              <mc:Fallback>
                <p:oleObj name="Equation" r:id="rId7" imgW="241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5556" y="1722277"/>
                        <a:ext cx="4667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972501"/>
              </p:ext>
            </p:extLst>
          </p:nvPr>
        </p:nvGraphicFramePr>
        <p:xfrm>
          <a:off x="1099413" y="1756794"/>
          <a:ext cx="33099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6" name="Equation" r:id="rId9" imgW="1714320" imgH="203040" progId="Equation.DSMT4">
                  <p:embed/>
                </p:oleObj>
              </mc:Choice>
              <mc:Fallback>
                <p:oleObj name="Equation" r:id="rId9" imgW="1714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99413" y="1756794"/>
                        <a:ext cx="3309937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307005"/>
              </p:ext>
            </p:extLst>
          </p:nvPr>
        </p:nvGraphicFramePr>
        <p:xfrm>
          <a:off x="4442103" y="1738425"/>
          <a:ext cx="3667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7" name="Equation" r:id="rId11" imgW="190440" imgH="203040" progId="Equation.DSMT4">
                  <p:embed/>
                </p:oleObj>
              </mc:Choice>
              <mc:Fallback>
                <p:oleObj name="Equation" r:id="rId11" imgW="1904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42103" y="1738425"/>
                        <a:ext cx="366712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650901"/>
              </p:ext>
            </p:extLst>
          </p:nvPr>
        </p:nvGraphicFramePr>
        <p:xfrm>
          <a:off x="1042281" y="2319911"/>
          <a:ext cx="25019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8" name="Equation" r:id="rId13" imgW="1295280" imgH="203040" progId="Equation.DSMT4">
                  <p:embed/>
                </p:oleObj>
              </mc:Choice>
              <mc:Fallback>
                <p:oleObj name="Equation" r:id="rId13" imgW="1295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42281" y="2319911"/>
                        <a:ext cx="2501900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图片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839" y="469282"/>
            <a:ext cx="2009524" cy="1085714"/>
          </a:xfrm>
          <a:prstGeom prst="rect">
            <a:avLst/>
          </a:prstGeom>
        </p:spPr>
      </p:pic>
      <p:graphicFrame>
        <p:nvGraphicFramePr>
          <p:cNvPr id="2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161565"/>
              </p:ext>
            </p:extLst>
          </p:nvPr>
        </p:nvGraphicFramePr>
        <p:xfrm>
          <a:off x="1465350" y="2861389"/>
          <a:ext cx="41576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9" name="Equation" r:id="rId16" imgW="1930320" imgH="215640" progId="Equation.DSMT4">
                  <p:embed/>
                </p:oleObj>
              </mc:Choice>
              <mc:Fallback>
                <p:oleObj name="Equation" r:id="rId16" imgW="1930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350" y="2861389"/>
                        <a:ext cx="415766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459496"/>
              </p:ext>
            </p:extLst>
          </p:nvPr>
        </p:nvGraphicFramePr>
        <p:xfrm>
          <a:off x="1579631" y="3499588"/>
          <a:ext cx="23495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0" name="Equation" r:id="rId18" imgW="1091726" imgH="203112" progId="Equation.DSMT4">
                  <p:embed/>
                </p:oleObj>
              </mc:Choice>
              <mc:Fallback>
                <p:oleObj name="Equation" r:id="rId18" imgW="109172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631" y="3499588"/>
                        <a:ext cx="23495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937517"/>
              </p:ext>
            </p:extLst>
          </p:nvPr>
        </p:nvGraphicFramePr>
        <p:xfrm>
          <a:off x="1538288" y="4048125"/>
          <a:ext cx="415448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1" name="Equation" r:id="rId20" imgW="1930320" imgH="203040" progId="Equation.DSMT4">
                  <p:embed/>
                </p:oleObj>
              </mc:Choice>
              <mc:Fallback>
                <p:oleObj name="Equation" r:id="rId20" imgW="1930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288" y="4048125"/>
                        <a:ext cx="4154487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1430166" y="3422918"/>
            <a:ext cx="4284663" cy="1152525"/>
          </a:xfrm>
          <a:prstGeom prst="rect">
            <a:avLst/>
          </a:prstGeom>
          <a:noFill/>
          <a:ln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24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539394"/>
              </p:ext>
            </p:extLst>
          </p:nvPr>
        </p:nvGraphicFramePr>
        <p:xfrm>
          <a:off x="696913" y="2820988"/>
          <a:ext cx="5730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2" name="Equation" r:id="rId22" imgW="266400" imgH="190440" progId="Equation.DSMT4">
                  <p:embed/>
                </p:oleObj>
              </mc:Choice>
              <mc:Fallback>
                <p:oleObj name="Equation" r:id="rId22" imgW="2664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2820988"/>
                        <a:ext cx="57308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966377"/>
              </p:ext>
            </p:extLst>
          </p:nvPr>
        </p:nvGraphicFramePr>
        <p:xfrm>
          <a:off x="684213" y="4784725"/>
          <a:ext cx="6000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3" name="Equation" r:id="rId24" imgW="279360" imgH="190440" progId="Equation.DSMT4">
                  <p:embed/>
                </p:oleObj>
              </mc:Choice>
              <mc:Fallback>
                <p:oleObj name="Equation" r:id="rId24" imgW="2793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784725"/>
                        <a:ext cx="6000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480063"/>
              </p:ext>
            </p:extLst>
          </p:nvPr>
        </p:nvGraphicFramePr>
        <p:xfrm>
          <a:off x="1430166" y="4805203"/>
          <a:ext cx="30638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4" name="Equation" r:id="rId26" imgW="1422360" imgH="203040" progId="Equation.DSMT4">
                  <p:embed/>
                </p:oleObj>
              </mc:Choice>
              <mc:Fallback>
                <p:oleObj name="Equation" r:id="rId26" imgW="1422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166" y="4805203"/>
                        <a:ext cx="306387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209125"/>
              </p:ext>
            </p:extLst>
          </p:nvPr>
        </p:nvGraphicFramePr>
        <p:xfrm>
          <a:off x="1510531" y="5258006"/>
          <a:ext cx="24352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5" name="Equation" r:id="rId28" imgW="1130040" imgH="203040" progId="Equation.DSMT4">
                  <p:embed/>
                </p:oleObj>
              </mc:Choice>
              <mc:Fallback>
                <p:oleObj name="Equation" r:id="rId28" imgW="1130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0531" y="5258006"/>
                        <a:ext cx="243522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541528"/>
              </p:ext>
            </p:extLst>
          </p:nvPr>
        </p:nvGraphicFramePr>
        <p:xfrm>
          <a:off x="4494041" y="4804760"/>
          <a:ext cx="23812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6" name="Equation" r:id="rId30" imgW="1104840" imgH="203040" progId="Equation.DSMT4">
                  <p:embed/>
                </p:oleObj>
              </mc:Choice>
              <mc:Fallback>
                <p:oleObj name="Equation" r:id="rId30" imgW="1104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041" y="4804760"/>
                        <a:ext cx="23812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50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674830"/>
              </p:ext>
            </p:extLst>
          </p:nvPr>
        </p:nvGraphicFramePr>
        <p:xfrm>
          <a:off x="263525" y="657225"/>
          <a:ext cx="33115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4" name="Equation" r:id="rId3" imgW="1714320" imgH="203040" progId="Equation.DSMT4">
                  <p:embed/>
                </p:oleObj>
              </mc:Choice>
              <mc:Fallback>
                <p:oleObj name="Equation" r:id="rId3" imgW="1714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525" y="657225"/>
                        <a:ext cx="3311525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630716"/>
              </p:ext>
            </p:extLst>
          </p:nvPr>
        </p:nvGraphicFramePr>
        <p:xfrm>
          <a:off x="675302" y="1542387"/>
          <a:ext cx="13985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5" name="Equation" r:id="rId5" imgW="723600" imgH="203040" progId="Equation.DSMT4">
                  <p:embed/>
                </p:oleObj>
              </mc:Choice>
              <mc:Fallback>
                <p:oleObj name="Equation" r:id="rId5" imgW="723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5302" y="1542387"/>
                        <a:ext cx="1398588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710481"/>
              </p:ext>
            </p:extLst>
          </p:nvPr>
        </p:nvGraphicFramePr>
        <p:xfrm>
          <a:off x="792161" y="2037271"/>
          <a:ext cx="18161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6" name="Equation" r:id="rId7" imgW="939600" imgH="203040" progId="Equation.DSMT4">
                  <p:embed/>
                </p:oleObj>
              </mc:Choice>
              <mc:Fallback>
                <p:oleObj name="Equation" r:id="rId7" imgW="939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2161" y="2037271"/>
                        <a:ext cx="1816100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983615"/>
              </p:ext>
            </p:extLst>
          </p:nvPr>
        </p:nvGraphicFramePr>
        <p:xfrm>
          <a:off x="2605380" y="2017647"/>
          <a:ext cx="1790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7" name="Equation" r:id="rId9" imgW="927000" imgH="190440" progId="Equation.DSMT4">
                  <p:embed/>
                </p:oleObj>
              </mc:Choice>
              <mc:Fallback>
                <p:oleObj name="Equation" r:id="rId9" imgW="9270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05380" y="2017647"/>
                        <a:ext cx="17907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701763"/>
              </p:ext>
            </p:extLst>
          </p:nvPr>
        </p:nvGraphicFramePr>
        <p:xfrm>
          <a:off x="689054" y="2713635"/>
          <a:ext cx="15208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8" name="Equation" r:id="rId11" imgW="787320" imgH="203040" progId="Equation.DSMT4">
                  <p:embed/>
                </p:oleObj>
              </mc:Choice>
              <mc:Fallback>
                <p:oleObj name="Equation" r:id="rId11" imgW="787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9054" y="2713635"/>
                        <a:ext cx="1520825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353379"/>
              </p:ext>
            </p:extLst>
          </p:nvPr>
        </p:nvGraphicFramePr>
        <p:xfrm>
          <a:off x="665552" y="3223884"/>
          <a:ext cx="321468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9" name="Equation" r:id="rId13" imgW="1663560" imgH="203040" progId="Equation.DSMT4">
                  <p:embed/>
                </p:oleObj>
              </mc:Choice>
              <mc:Fallback>
                <p:oleObj name="Equation" r:id="rId13" imgW="1663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5552" y="3223884"/>
                        <a:ext cx="3214687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17829"/>
              </p:ext>
            </p:extLst>
          </p:nvPr>
        </p:nvGraphicFramePr>
        <p:xfrm>
          <a:off x="665552" y="3685864"/>
          <a:ext cx="31908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0" name="Equation" r:id="rId15" imgW="1650960" imgH="203040" progId="Equation.DSMT4">
                  <p:embed/>
                </p:oleObj>
              </mc:Choice>
              <mc:Fallback>
                <p:oleObj name="Equation" r:id="rId15" imgW="1650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65552" y="3685864"/>
                        <a:ext cx="3190875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573441"/>
              </p:ext>
            </p:extLst>
          </p:nvPr>
        </p:nvGraphicFramePr>
        <p:xfrm>
          <a:off x="714454" y="4330570"/>
          <a:ext cx="14954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1" name="Equation" r:id="rId17" imgW="774360" imgH="203040" progId="Equation.DSMT4">
                  <p:embed/>
                </p:oleObj>
              </mc:Choice>
              <mc:Fallback>
                <p:oleObj name="Equation" r:id="rId17" imgW="774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14454" y="4330570"/>
                        <a:ext cx="1495425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88024"/>
              </p:ext>
            </p:extLst>
          </p:nvPr>
        </p:nvGraphicFramePr>
        <p:xfrm>
          <a:off x="811289" y="4802609"/>
          <a:ext cx="38989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2" name="Equation" r:id="rId19" imgW="2019240" imgH="203040" progId="Equation.DSMT4">
                  <p:embed/>
                </p:oleObj>
              </mc:Choice>
              <mc:Fallback>
                <p:oleObj name="Equation" r:id="rId19" imgW="2019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11289" y="4802609"/>
                        <a:ext cx="3898900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389270"/>
              </p:ext>
            </p:extLst>
          </p:nvPr>
        </p:nvGraphicFramePr>
        <p:xfrm>
          <a:off x="675302" y="5238208"/>
          <a:ext cx="38735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3" name="Equation" r:id="rId21" imgW="2006280" imgH="203040" progId="Equation.DSMT4">
                  <p:embed/>
                </p:oleObj>
              </mc:Choice>
              <mc:Fallback>
                <p:oleObj name="Equation" r:id="rId21" imgW="2006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75302" y="5238208"/>
                        <a:ext cx="3873500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691102"/>
              </p:ext>
            </p:extLst>
          </p:nvPr>
        </p:nvGraphicFramePr>
        <p:xfrm>
          <a:off x="5004048" y="1502169"/>
          <a:ext cx="15208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4" name="Equation" r:id="rId23" imgW="787320" imgH="203040" progId="Equation.DSMT4">
                  <p:embed/>
                </p:oleObj>
              </mc:Choice>
              <mc:Fallback>
                <p:oleObj name="Equation" r:id="rId23" imgW="787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004048" y="1502169"/>
                        <a:ext cx="1520825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495223"/>
              </p:ext>
            </p:extLst>
          </p:nvPr>
        </p:nvGraphicFramePr>
        <p:xfrm>
          <a:off x="5153273" y="2017647"/>
          <a:ext cx="13716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5" name="Equation" r:id="rId25" imgW="711000" imgH="203040" progId="Equation.DSMT4">
                  <p:embed/>
                </p:oleObj>
              </mc:Choice>
              <mc:Fallback>
                <p:oleObj name="Equation" r:id="rId25" imgW="711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153273" y="2017647"/>
                        <a:ext cx="1371600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705092"/>
              </p:ext>
            </p:extLst>
          </p:nvPr>
        </p:nvGraphicFramePr>
        <p:xfrm>
          <a:off x="5177085" y="2429245"/>
          <a:ext cx="132397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6" name="Equation" r:id="rId27" imgW="685800" imgH="190440" progId="Equation.DSMT4">
                  <p:embed/>
                </p:oleObj>
              </mc:Choice>
              <mc:Fallback>
                <p:oleObj name="Equation" r:id="rId27" imgW="6858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177085" y="2429245"/>
                        <a:ext cx="1323975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049583"/>
              </p:ext>
            </p:extLst>
          </p:nvPr>
        </p:nvGraphicFramePr>
        <p:xfrm>
          <a:off x="5124945" y="3006707"/>
          <a:ext cx="14954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7" name="Equation" r:id="rId29" imgW="774360" imgH="203040" progId="Equation.DSMT4">
                  <p:embed/>
                </p:oleObj>
              </mc:Choice>
              <mc:Fallback>
                <p:oleObj name="Equation" r:id="rId29" imgW="774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124945" y="3006707"/>
                        <a:ext cx="1495425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502610"/>
              </p:ext>
            </p:extLst>
          </p:nvPr>
        </p:nvGraphicFramePr>
        <p:xfrm>
          <a:off x="5223928" y="3395472"/>
          <a:ext cx="159543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8" name="Equation" r:id="rId31" imgW="825480" imgH="203040" progId="Equation.DSMT4">
                  <p:embed/>
                </p:oleObj>
              </mc:Choice>
              <mc:Fallback>
                <p:oleObj name="Equation" r:id="rId31" imgW="825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223928" y="3395472"/>
                        <a:ext cx="1595437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181916"/>
              </p:ext>
            </p:extLst>
          </p:nvPr>
        </p:nvGraphicFramePr>
        <p:xfrm>
          <a:off x="5212021" y="3847425"/>
          <a:ext cx="16192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9" name="Equation" r:id="rId33" imgW="838080" imgH="190440" progId="Equation.DSMT4">
                  <p:embed/>
                </p:oleObj>
              </mc:Choice>
              <mc:Fallback>
                <p:oleObj name="Equation" r:id="rId33" imgW="8380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212021" y="3847425"/>
                        <a:ext cx="161925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491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496557"/>
              </p:ext>
            </p:extLst>
          </p:nvPr>
        </p:nvGraphicFramePr>
        <p:xfrm>
          <a:off x="547312" y="839143"/>
          <a:ext cx="14954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31" name="Equation" r:id="rId3" imgW="774360" imgH="203040" progId="Equation.DSMT4">
                  <p:embed/>
                </p:oleObj>
              </mc:Choice>
              <mc:Fallback>
                <p:oleObj name="Equation" r:id="rId3" imgW="774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7312" y="839143"/>
                        <a:ext cx="1495425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237017"/>
              </p:ext>
            </p:extLst>
          </p:nvPr>
        </p:nvGraphicFramePr>
        <p:xfrm>
          <a:off x="621130" y="1359721"/>
          <a:ext cx="134778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32" name="Equation" r:id="rId5" imgW="698400" imgH="203040" progId="Equation.DSMT4">
                  <p:embed/>
                </p:oleObj>
              </mc:Choice>
              <mc:Fallback>
                <p:oleObj name="Equation" r:id="rId5" imgW="698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1130" y="1359721"/>
                        <a:ext cx="1347787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891488"/>
              </p:ext>
            </p:extLst>
          </p:nvPr>
        </p:nvGraphicFramePr>
        <p:xfrm>
          <a:off x="607479" y="1751833"/>
          <a:ext cx="1397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33" name="Equation" r:id="rId7" imgW="723600" imgH="190440" progId="Equation.DSMT4">
                  <p:embed/>
                </p:oleObj>
              </mc:Choice>
              <mc:Fallback>
                <p:oleObj name="Equation" r:id="rId7" imgW="7236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7479" y="1751833"/>
                        <a:ext cx="13970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241000"/>
              </p:ext>
            </p:extLst>
          </p:nvPr>
        </p:nvGraphicFramePr>
        <p:xfrm>
          <a:off x="607479" y="2346477"/>
          <a:ext cx="14954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34" name="Equation" r:id="rId9" imgW="774360" imgH="203040" progId="Equation.DSMT4">
                  <p:embed/>
                </p:oleObj>
              </mc:Choice>
              <mc:Fallback>
                <p:oleObj name="Equation" r:id="rId9" imgW="774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7479" y="2346477"/>
                        <a:ext cx="1495425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512478"/>
              </p:ext>
            </p:extLst>
          </p:nvPr>
        </p:nvGraphicFramePr>
        <p:xfrm>
          <a:off x="680504" y="2841947"/>
          <a:ext cx="13239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35" name="Equation" r:id="rId11" imgW="685800" imgH="203040" progId="Equation.DSMT4">
                  <p:embed/>
                </p:oleObj>
              </mc:Choice>
              <mc:Fallback>
                <p:oleObj name="Equation" r:id="rId11" imgW="685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0504" y="2841947"/>
                        <a:ext cx="1323975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835582"/>
              </p:ext>
            </p:extLst>
          </p:nvPr>
        </p:nvGraphicFramePr>
        <p:xfrm>
          <a:off x="663627" y="3279981"/>
          <a:ext cx="130016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36" name="Equation" r:id="rId13" imgW="672840" imgH="190440" progId="Equation.DSMT4">
                  <p:embed/>
                </p:oleObj>
              </mc:Choice>
              <mc:Fallback>
                <p:oleObj name="Equation" r:id="rId13" imgW="6728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3627" y="3279981"/>
                        <a:ext cx="1300163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742536"/>
              </p:ext>
            </p:extLst>
          </p:nvPr>
        </p:nvGraphicFramePr>
        <p:xfrm>
          <a:off x="708550" y="4066308"/>
          <a:ext cx="13239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37" name="Equation" r:id="rId15" imgW="685800" imgH="203040" progId="Equation.DSMT4">
                  <p:embed/>
                </p:oleObj>
              </mc:Choice>
              <mc:Fallback>
                <p:oleObj name="Equation" r:id="rId15" imgW="685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08550" y="4066308"/>
                        <a:ext cx="1323975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416260"/>
              </p:ext>
            </p:extLst>
          </p:nvPr>
        </p:nvGraphicFramePr>
        <p:xfrm>
          <a:off x="636482" y="4583887"/>
          <a:ext cx="201136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38" name="Equation" r:id="rId17" imgW="1041120" imgH="203040" progId="Equation.DSMT4">
                  <p:embed/>
                </p:oleObj>
              </mc:Choice>
              <mc:Fallback>
                <p:oleObj name="Equation" r:id="rId17" imgW="1041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36482" y="4583887"/>
                        <a:ext cx="2011363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618197"/>
              </p:ext>
            </p:extLst>
          </p:nvPr>
        </p:nvGraphicFramePr>
        <p:xfrm>
          <a:off x="639763" y="5105400"/>
          <a:ext cx="19875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39" name="Equation" r:id="rId19" imgW="1028520" imgH="203040" progId="Equation.DSMT4">
                  <p:embed/>
                </p:oleObj>
              </mc:Choice>
              <mc:Fallback>
                <p:oleObj name="Equation" r:id="rId19" imgW="1028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39763" y="5105400"/>
                        <a:ext cx="1987550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011997"/>
              </p:ext>
            </p:extLst>
          </p:nvPr>
        </p:nvGraphicFramePr>
        <p:xfrm>
          <a:off x="4896786" y="839142"/>
          <a:ext cx="13239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40" name="Equation" r:id="rId21" imgW="685800" imgH="203040" progId="Equation.DSMT4">
                  <p:embed/>
                </p:oleObj>
              </mc:Choice>
              <mc:Fallback>
                <p:oleObj name="Equation" r:id="rId21" imgW="685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896786" y="839142"/>
                        <a:ext cx="1323975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027505"/>
              </p:ext>
            </p:extLst>
          </p:nvPr>
        </p:nvGraphicFramePr>
        <p:xfrm>
          <a:off x="4897695" y="1354515"/>
          <a:ext cx="159226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41" name="Equation" r:id="rId23" imgW="825480" imgH="203040" progId="Equation.DSMT4">
                  <p:embed/>
                </p:oleObj>
              </mc:Choice>
              <mc:Fallback>
                <p:oleObj name="Equation" r:id="rId23" imgW="825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897695" y="1354515"/>
                        <a:ext cx="1592263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197124"/>
              </p:ext>
            </p:extLst>
          </p:nvPr>
        </p:nvGraphicFramePr>
        <p:xfrm>
          <a:off x="4826878" y="2120133"/>
          <a:ext cx="188753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42" name="Equation" r:id="rId25" imgW="977760" imgH="203040" progId="Equation.DSMT4">
                  <p:embed/>
                </p:oleObj>
              </mc:Choice>
              <mc:Fallback>
                <p:oleObj name="Equation" r:id="rId25" imgW="977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826878" y="2120133"/>
                        <a:ext cx="1887537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4996"/>
              </p:ext>
            </p:extLst>
          </p:nvPr>
        </p:nvGraphicFramePr>
        <p:xfrm>
          <a:off x="4716016" y="2873414"/>
          <a:ext cx="27701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43" name="Equation" r:id="rId27" imgW="1434960" imgH="203040" progId="Equation.DSMT4">
                  <p:embed/>
                </p:oleObj>
              </mc:Choice>
              <mc:Fallback>
                <p:oleObj name="Equation" r:id="rId27" imgW="1434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716016" y="2873414"/>
                        <a:ext cx="2770188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054867"/>
              </p:ext>
            </p:extLst>
          </p:nvPr>
        </p:nvGraphicFramePr>
        <p:xfrm>
          <a:off x="4729163" y="3400425"/>
          <a:ext cx="27447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44" name="Equation" r:id="rId29" imgW="1422360" imgH="203040" progId="Equation.DSMT4">
                  <p:embed/>
                </p:oleObj>
              </mc:Choice>
              <mc:Fallback>
                <p:oleObj name="Equation" r:id="rId29" imgW="1422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729163" y="3400425"/>
                        <a:ext cx="2744787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894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336799"/>
              </p:ext>
            </p:extLst>
          </p:nvPr>
        </p:nvGraphicFramePr>
        <p:xfrm>
          <a:off x="204788" y="692150"/>
          <a:ext cx="330993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0" name="Equation" r:id="rId3" imgW="1714320" imgH="203040" progId="Equation.DSMT4">
                  <p:embed/>
                </p:oleObj>
              </mc:Choice>
              <mc:Fallback>
                <p:oleObj name="Equation" r:id="rId3" imgW="1714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788" y="692150"/>
                        <a:ext cx="3309937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784551"/>
              </p:ext>
            </p:extLst>
          </p:nvPr>
        </p:nvGraphicFramePr>
        <p:xfrm>
          <a:off x="1867148" y="1304764"/>
          <a:ext cx="3556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1" name="Equation" r:id="rId5" imgW="1841400" imgH="203040" progId="Equation.DSMT4">
                  <p:embed/>
                </p:oleObj>
              </mc:Choice>
              <mc:Fallback>
                <p:oleObj name="Equation" r:id="rId5" imgW="1841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7148" y="1304764"/>
                        <a:ext cx="3556000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568945"/>
              </p:ext>
            </p:extLst>
          </p:nvPr>
        </p:nvGraphicFramePr>
        <p:xfrm>
          <a:off x="539552" y="1844824"/>
          <a:ext cx="368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2" name="Equation" r:id="rId7" imgW="190440" imgH="203040" progId="Equation.DSMT4">
                  <p:embed/>
                </p:oleObj>
              </mc:Choice>
              <mc:Fallback>
                <p:oleObj name="Equation" r:id="rId7" imgW="1904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9552" y="1844824"/>
                        <a:ext cx="368300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789260"/>
              </p:ext>
            </p:extLst>
          </p:nvPr>
        </p:nvGraphicFramePr>
        <p:xfrm>
          <a:off x="1007604" y="1846217"/>
          <a:ext cx="38258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3" name="Equation" r:id="rId9" imgW="1981080" imgH="203040" progId="Equation.DSMT4">
                  <p:embed/>
                </p:oleObj>
              </mc:Choice>
              <mc:Fallback>
                <p:oleObj name="Equation" r:id="rId9" imgW="1981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07604" y="1846217"/>
                        <a:ext cx="3825875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842322"/>
              </p:ext>
            </p:extLst>
          </p:nvPr>
        </p:nvGraphicFramePr>
        <p:xfrm>
          <a:off x="343496" y="2382250"/>
          <a:ext cx="76041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4" name="Equation" r:id="rId11" imgW="393480" imgH="203040" progId="Equation.DSMT4">
                  <p:embed/>
                </p:oleObj>
              </mc:Choice>
              <mc:Fallback>
                <p:oleObj name="Equation" r:id="rId11" imgW="393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3496" y="2382250"/>
                        <a:ext cx="760412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059105"/>
              </p:ext>
            </p:extLst>
          </p:nvPr>
        </p:nvGraphicFramePr>
        <p:xfrm>
          <a:off x="1405731" y="2357643"/>
          <a:ext cx="42179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5" name="Equation" r:id="rId13" imgW="2184120" imgH="228600" progId="Equation.DSMT4">
                  <p:embed/>
                </p:oleObj>
              </mc:Choice>
              <mc:Fallback>
                <p:oleObj name="Equation" r:id="rId13" imgW="2184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05731" y="2357643"/>
                        <a:ext cx="4217988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882787"/>
              </p:ext>
            </p:extLst>
          </p:nvPr>
        </p:nvGraphicFramePr>
        <p:xfrm>
          <a:off x="800265" y="2905580"/>
          <a:ext cx="28448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6" name="Equation" r:id="rId15" imgW="1473120" imgH="215640" progId="Equation.DSMT4">
                  <p:embed/>
                </p:oleObj>
              </mc:Choice>
              <mc:Fallback>
                <p:oleObj name="Equation" r:id="rId15" imgW="14731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00265" y="2905580"/>
                        <a:ext cx="2844800" cy="417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618235"/>
              </p:ext>
            </p:extLst>
          </p:nvPr>
        </p:nvGraphicFramePr>
        <p:xfrm>
          <a:off x="3640708" y="2899096"/>
          <a:ext cx="2157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7" name="Equation" r:id="rId17" imgW="1117440" imgH="203040" progId="Equation.DSMT4">
                  <p:embed/>
                </p:oleObj>
              </mc:Choice>
              <mc:Fallback>
                <p:oleObj name="Equation" r:id="rId17" imgW="11174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40708" y="2899096"/>
                        <a:ext cx="2157413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764032"/>
              </p:ext>
            </p:extLst>
          </p:nvPr>
        </p:nvGraphicFramePr>
        <p:xfrm>
          <a:off x="753492" y="3312733"/>
          <a:ext cx="105568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8" name="Equation" r:id="rId19" imgW="545760" imgH="215640" progId="Equation.DSMT4">
                  <p:embed/>
                </p:oleObj>
              </mc:Choice>
              <mc:Fallback>
                <p:oleObj name="Equation" r:id="rId19" imgW="545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53492" y="3312733"/>
                        <a:ext cx="1055688" cy="417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836140"/>
              </p:ext>
            </p:extLst>
          </p:nvPr>
        </p:nvGraphicFramePr>
        <p:xfrm>
          <a:off x="1809180" y="3338133"/>
          <a:ext cx="30638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9" name="Equation" r:id="rId21" imgW="1587240" imgH="203040" progId="Equation.DSMT4">
                  <p:embed/>
                </p:oleObj>
              </mc:Choice>
              <mc:Fallback>
                <p:oleObj name="Equation" r:id="rId21" imgW="1587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809180" y="3338133"/>
                        <a:ext cx="3063875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294858"/>
              </p:ext>
            </p:extLst>
          </p:nvPr>
        </p:nvGraphicFramePr>
        <p:xfrm>
          <a:off x="4873055" y="3365775"/>
          <a:ext cx="3008332" cy="411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0" name="Equation" r:id="rId23" imgW="1485720" imgH="203040" progId="Equation.DSMT4">
                  <p:embed/>
                </p:oleObj>
              </mc:Choice>
              <mc:Fallback>
                <p:oleObj name="Equation" r:id="rId23" imgW="1485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873055" y="3365775"/>
                        <a:ext cx="3008332" cy="4113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429200"/>
              </p:ext>
            </p:extLst>
          </p:nvPr>
        </p:nvGraphicFramePr>
        <p:xfrm>
          <a:off x="766300" y="3813235"/>
          <a:ext cx="15462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1" name="Equation" r:id="rId25" imgW="799920" imgH="215640" progId="Equation.DSMT4">
                  <p:embed/>
                </p:oleObj>
              </mc:Choice>
              <mc:Fallback>
                <p:oleObj name="Equation" r:id="rId25" imgW="7999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66300" y="3813235"/>
                        <a:ext cx="1546225" cy="417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495086"/>
              </p:ext>
            </p:extLst>
          </p:nvPr>
        </p:nvGraphicFramePr>
        <p:xfrm>
          <a:off x="2312066" y="3801967"/>
          <a:ext cx="19637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2" name="Equation" r:id="rId27" imgW="1015920" imgH="215640" progId="Equation.DSMT4">
                  <p:embed/>
                </p:oleObj>
              </mc:Choice>
              <mc:Fallback>
                <p:oleObj name="Equation" r:id="rId27" imgW="10159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312066" y="3801967"/>
                        <a:ext cx="1963738" cy="417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120391"/>
              </p:ext>
            </p:extLst>
          </p:nvPr>
        </p:nvGraphicFramePr>
        <p:xfrm>
          <a:off x="4257883" y="3806490"/>
          <a:ext cx="2921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3" name="Equation" r:id="rId29" imgW="1511280" imgH="203040" progId="Equation.DSMT4">
                  <p:embed/>
                </p:oleObj>
              </mc:Choice>
              <mc:Fallback>
                <p:oleObj name="Equation" r:id="rId29" imgW="1511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257883" y="3806490"/>
                        <a:ext cx="2921000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342796"/>
              </p:ext>
            </p:extLst>
          </p:nvPr>
        </p:nvGraphicFramePr>
        <p:xfrm>
          <a:off x="788256" y="4220141"/>
          <a:ext cx="3008332" cy="411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4" name="Equation" r:id="rId31" imgW="1485720" imgH="203040" progId="Equation.DSMT4">
                  <p:embed/>
                </p:oleObj>
              </mc:Choice>
              <mc:Fallback>
                <p:oleObj name="Equation" r:id="rId31" imgW="1485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88256" y="4220141"/>
                        <a:ext cx="3008332" cy="4113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258616"/>
              </p:ext>
            </p:extLst>
          </p:nvPr>
        </p:nvGraphicFramePr>
        <p:xfrm>
          <a:off x="1231900" y="4670425"/>
          <a:ext cx="43164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5" name="Equation" r:id="rId33" imgW="2234880" imgH="228600" progId="Equation.DSMT4">
                  <p:embed/>
                </p:oleObj>
              </mc:Choice>
              <mc:Fallback>
                <p:oleObj name="Equation" r:id="rId33" imgW="223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231900" y="4670425"/>
                        <a:ext cx="4316413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395392"/>
              </p:ext>
            </p:extLst>
          </p:nvPr>
        </p:nvGraphicFramePr>
        <p:xfrm>
          <a:off x="753492" y="5169498"/>
          <a:ext cx="35306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6" name="Equation" r:id="rId35" imgW="1828800" imgH="215640" progId="Equation.DSMT4">
                  <p:embed/>
                </p:oleObj>
              </mc:Choice>
              <mc:Fallback>
                <p:oleObj name="Equation" r:id="rId35" imgW="18288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753492" y="5169498"/>
                        <a:ext cx="3530600" cy="417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183951"/>
              </p:ext>
            </p:extLst>
          </p:nvPr>
        </p:nvGraphicFramePr>
        <p:xfrm>
          <a:off x="4272177" y="5137353"/>
          <a:ext cx="267335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7" name="Equation" r:id="rId37" imgW="1384200" imgH="215640" progId="Equation.DSMT4">
                  <p:embed/>
                </p:oleObj>
              </mc:Choice>
              <mc:Fallback>
                <p:oleObj name="Equation" r:id="rId37" imgW="13842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4272177" y="5137353"/>
                        <a:ext cx="2673350" cy="417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633847"/>
              </p:ext>
            </p:extLst>
          </p:nvPr>
        </p:nvGraphicFramePr>
        <p:xfrm>
          <a:off x="753492" y="5656798"/>
          <a:ext cx="35798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8" name="Equation" r:id="rId39" imgW="1854000" imgH="215640" progId="Equation.DSMT4">
                  <p:embed/>
                </p:oleObj>
              </mc:Choice>
              <mc:Fallback>
                <p:oleObj name="Equation" r:id="rId39" imgW="18540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753492" y="5656798"/>
                        <a:ext cx="3579813" cy="417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99800"/>
              </p:ext>
            </p:extLst>
          </p:nvPr>
        </p:nvGraphicFramePr>
        <p:xfrm>
          <a:off x="766300" y="6056428"/>
          <a:ext cx="33845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9" name="Equation" r:id="rId41" imgW="1752480" imgH="215640" progId="Equation.DSMT4">
                  <p:embed/>
                </p:oleObj>
              </mc:Choice>
              <mc:Fallback>
                <p:oleObj name="Equation" r:id="rId41" imgW="1752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766300" y="6056428"/>
                        <a:ext cx="3384550" cy="41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745679"/>
              </p:ext>
            </p:extLst>
          </p:nvPr>
        </p:nvGraphicFramePr>
        <p:xfrm>
          <a:off x="4378325" y="5632450"/>
          <a:ext cx="29432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0" name="Equation" r:id="rId43" imgW="1523880" imgH="215640" progId="Equation.DSMT4">
                  <p:embed/>
                </p:oleObj>
              </mc:Choice>
              <mc:Fallback>
                <p:oleObj name="Equation" r:id="rId43" imgW="15238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4378325" y="5632450"/>
                        <a:ext cx="2943225" cy="417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258377"/>
              </p:ext>
            </p:extLst>
          </p:nvPr>
        </p:nvGraphicFramePr>
        <p:xfrm>
          <a:off x="4443620" y="6127547"/>
          <a:ext cx="12747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1" name="Equation" r:id="rId45" imgW="660240" imgH="203040" progId="Equation.DSMT4">
                  <p:embed/>
                </p:oleObj>
              </mc:Choice>
              <mc:Fallback>
                <p:oleObj name="Equation" r:id="rId45" imgW="660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4443620" y="6127547"/>
                        <a:ext cx="1274763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926232"/>
              </p:ext>
            </p:extLst>
          </p:nvPr>
        </p:nvGraphicFramePr>
        <p:xfrm>
          <a:off x="5423148" y="6445110"/>
          <a:ext cx="28194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2" name="Equation" r:id="rId47" imgW="1460160" imgH="215640" progId="Equation.DSMT4">
                  <p:embed/>
                </p:oleObj>
              </mc:Choice>
              <mc:Fallback>
                <p:oleObj name="Equation" r:id="rId47" imgW="14601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5423148" y="6445110"/>
                        <a:ext cx="2819400" cy="417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45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983254"/>
              </p:ext>
            </p:extLst>
          </p:nvPr>
        </p:nvGraphicFramePr>
        <p:xfrm>
          <a:off x="251520" y="512676"/>
          <a:ext cx="27463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Equation" r:id="rId3" imgW="1422360" imgH="203040" progId="Equation.DSMT4">
                  <p:embed/>
                </p:oleObj>
              </mc:Choice>
              <mc:Fallback>
                <p:oleObj name="Equation" r:id="rId3" imgW="1422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520" y="512676"/>
                        <a:ext cx="2746375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2127353"/>
            <a:ext cx="7262229" cy="2880320"/>
          </a:xfrm>
          <a:prstGeom prst="rect">
            <a:avLst/>
          </a:prstGeom>
        </p:spPr>
      </p:pic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686598"/>
              </p:ext>
            </p:extLst>
          </p:nvPr>
        </p:nvGraphicFramePr>
        <p:xfrm>
          <a:off x="1115616" y="1412776"/>
          <a:ext cx="50514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name="Equation" r:id="rId6" imgW="2616120" imgH="215640" progId="Equation.DSMT4">
                  <p:embed/>
                </p:oleObj>
              </mc:Choice>
              <mc:Fallback>
                <p:oleObj name="Equation" r:id="rId6" imgW="26161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15616" y="1412776"/>
                        <a:ext cx="5051425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2663788" y="2204864"/>
            <a:ext cx="1260140" cy="27363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760132" y="2168860"/>
            <a:ext cx="1908212" cy="28083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3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648</TotalTime>
  <Words>78</Words>
  <Application>Microsoft Office PowerPoint</Application>
  <PresentationFormat>全屏显示(4:3)</PresentationFormat>
  <Paragraphs>33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黑体</vt:lpstr>
      <vt:lpstr>华文楷体</vt:lpstr>
      <vt:lpstr>宋体</vt:lpstr>
      <vt:lpstr>Arial</vt:lpstr>
      <vt:lpstr>Calibri</vt:lpstr>
      <vt:lpstr>Calibri Light</vt:lpstr>
      <vt:lpstr>Cambria Math</vt:lpstr>
      <vt:lpstr>Times New Roman</vt:lpstr>
      <vt:lpstr>回顾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DELL</cp:lastModifiedBy>
  <cp:revision>67</cp:revision>
  <dcterms:created xsi:type="dcterms:W3CDTF">2022-03-19T08:38:00Z</dcterms:created>
  <dcterms:modified xsi:type="dcterms:W3CDTF">2024-09-02T12:12:07Z</dcterms:modified>
</cp:coreProperties>
</file>