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4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7" r:id="rId20"/>
    <p:sldId id="318" r:id="rId21"/>
    <p:sldId id="319" r:id="rId22"/>
    <p:sldId id="320" r:id="rId23"/>
    <p:sldId id="321" r:id="rId24"/>
    <p:sldId id="322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>
      <p:cViewPr varScale="1">
        <p:scale>
          <a:sx n="113" d="100"/>
          <a:sy n="113" d="100"/>
        </p:scale>
        <p:origin x="8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12" Type="http://schemas.openxmlformats.org/officeDocument/2006/relationships/image" Target="../media/image88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11" Type="http://schemas.openxmlformats.org/officeDocument/2006/relationships/image" Target="../media/image87.wmf"/><Relationship Id="rId5" Type="http://schemas.openxmlformats.org/officeDocument/2006/relationships/image" Target="../media/image81.wmf"/><Relationship Id="rId10" Type="http://schemas.openxmlformats.org/officeDocument/2006/relationships/image" Target="../media/image86.wmf"/><Relationship Id="rId4" Type="http://schemas.openxmlformats.org/officeDocument/2006/relationships/image" Target="../media/image80.wmf"/><Relationship Id="rId9" Type="http://schemas.openxmlformats.org/officeDocument/2006/relationships/image" Target="../media/image8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image" Target="../media/image103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12" Type="http://schemas.openxmlformats.org/officeDocument/2006/relationships/image" Target="../media/image102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11" Type="http://schemas.openxmlformats.org/officeDocument/2006/relationships/image" Target="../media/image101.wmf"/><Relationship Id="rId5" Type="http://schemas.openxmlformats.org/officeDocument/2006/relationships/image" Target="../media/image95.wmf"/><Relationship Id="rId10" Type="http://schemas.openxmlformats.org/officeDocument/2006/relationships/image" Target="../media/image100.wmf"/><Relationship Id="rId4" Type="http://schemas.openxmlformats.org/officeDocument/2006/relationships/image" Target="../media/image94.wmf"/><Relationship Id="rId9" Type="http://schemas.openxmlformats.org/officeDocument/2006/relationships/image" Target="../media/image9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11" Type="http://schemas.openxmlformats.org/officeDocument/2006/relationships/image" Target="../media/image112.wmf"/><Relationship Id="rId5" Type="http://schemas.openxmlformats.org/officeDocument/2006/relationships/image" Target="../media/image108.wmf"/><Relationship Id="rId10" Type="http://schemas.openxmlformats.org/officeDocument/2006/relationships/image" Target="../media/image111.wmf"/><Relationship Id="rId4" Type="http://schemas.openxmlformats.org/officeDocument/2006/relationships/image" Target="../media/image107.wmf"/><Relationship Id="rId9" Type="http://schemas.openxmlformats.org/officeDocument/2006/relationships/image" Target="../media/image10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image" Target="../media/image125.wmf"/><Relationship Id="rId3" Type="http://schemas.openxmlformats.org/officeDocument/2006/relationships/image" Target="../media/image115.wmf"/><Relationship Id="rId7" Type="http://schemas.openxmlformats.org/officeDocument/2006/relationships/image" Target="../media/image119.wmf"/><Relationship Id="rId12" Type="http://schemas.openxmlformats.org/officeDocument/2006/relationships/image" Target="../media/image124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11" Type="http://schemas.openxmlformats.org/officeDocument/2006/relationships/image" Target="../media/image123.wmf"/><Relationship Id="rId5" Type="http://schemas.openxmlformats.org/officeDocument/2006/relationships/image" Target="../media/image117.wmf"/><Relationship Id="rId10" Type="http://schemas.openxmlformats.org/officeDocument/2006/relationships/image" Target="../media/image122.wmf"/><Relationship Id="rId4" Type="http://schemas.openxmlformats.org/officeDocument/2006/relationships/image" Target="../media/image116.wmf"/><Relationship Id="rId9" Type="http://schemas.openxmlformats.org/officeDocument/2006/relationships/image" Target="../media/image121.wmf"/><Relationship Id="rId14" Type="http://schemas.openxmlformats.org/officeDocument/2006/relationships/image" Target="../media/image126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image" Target="../media/image139.wmf"/><Relationship Id="rId3" Type="http://schemas.openxmlformats.org/officeDocument/2006/relationships/image" Target="../media/image129.wmf"/><Relationship Id="rId7" Type="http://schemas.openxmlformats.org/officeDocument/2006/relationships/image" Target="../media/image133.wmf"/><Relationship Id="rId12" Type="http://schemas.openxmlformats.org/officeDocument/2006/relationships/image" Target="../media/image138.wmf"/><Relationship Id="rId2" Type="http://schemas.openxmlformats.org/officeDocument/2006/relationships/image" Target="../media/image128.wmf"/><Relationship Id="rId16" Type="http://schemas.openxmlformats.org/officeDocument/2006/relationships/image" Target="../media/image142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11" Type="http://schemas.openxmlformats.org/officeDocument/2006/relationships/image" Target="../media/image137.wmf"/><Relationship Id="rId5" Type="http://schemas.openxmlformats.org/officeDocument/2006/relationships/image" Target="../media/image131.wmf"/><Relationship Id="rId15" Type="http://schemas.openxmlformats.org/officeDocument/2006/relationships/image" Target="../media/image141.wmf"/><Relationship Id="rId10" Type="http://schemas.openxmlformats.org/officeDocument/2006/relationships/image" Target="../media/image136.wmf"/><Relationship Id="rId4" Type="http://schemas.openxmlformats.org/officeDocument/2006/relationships/image" Target="../media/image130.wmf"/><Relationship Id="rId9" Type="http://schemas.openxmlformats.org/officeDocument/2006/relationships/image" Target="../media/image135.wmf"/><Relationship Id="rId14" Type="http://schemas.openxmlformats.org/officeDocument/2006/relationships/image" Target="../media/image140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image" Target="../media/image145.wmf"/><Relationship Id="rId7" Type="http://schemas.openxmlformats.org/officeDocument/2006/relationships/image" Target="../media/image149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48.wmf"/><Relationship Id="rId11" Type="http://schemas.openxmlformats.org/officeDocument/2006/relationships/image" Target="../media/image153.wmf"/><Relationship Id="rId5" Type="http://schemas.openxmlformats.org/officeDocument/2006/relationships/image" Target="../media/image147.wmf"/><Relationship Id="rId10" Type="http://schemas.openxmlformats.org/officeDocument/2006/relationships/image" Target="../media/image152.wmf"/><Relationship Id="rId4" Type="http://schemas.openxmlformats.org/officeDocument/2006/relationships/image" Target="../media/image146.wmf"/><Relationship Id="rId9" Type="http://schemas.openxmlformats.org/officeDocument/2006/relationships/image" Target="../media/image151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image" Target="../media/image156.wmf"/><Relationship Id="rId7" Type="http://schemas.openxmlformats.org/officeDocument/2006/relationships/image" Target="../media/image160.wmf"/><Relationship Id="rId12" Type="http://schemas.openxmlformats.org/officeDocument/2006/relationships/image" Target="../media/image165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11" Type="http://schemas.openxmlformats.org/officeDocument/2006/relationships/image" Target="../media/image164.wmf"/><Relationship Id="rId5" Type="http://schemas.openxmlformats.org/officeDocument/2006/relationships/image" Target="../media/image158.wmf"/><Relationship Id="rId10" Type="http://schemas.openxmlformats.org/officeDocument/2006/relationships/image" Target="../media/image163.wmf"/><Relationship Id="rId4" Type="http://schemas.openxmlformats.org/officeDocument/2006/relationships/image" Target="../media/image157.wmf"/><Relationship Id="rId9" Type="http://schemas.openxmlformats.org/officeDocument/2006/relationships/image" Target="../media/image162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3" Type="http://schemas.openxmlformats.org/officeDocument/2006/relationships/image" Target="../media/image149.wmf"/><Relationship Id="rId7" Type="http://schemas.openxmlformats.org/officeDocument/2006/relationships/image" Target="../media/image169.wmf"/><Relationship Id="rId2" Type="http://schemas.openxmlformats.org/officeDocument/2006/relationships/image" Target="../media/image148.wmf"/><Relationship Id="rId1" Type="http://schemas.openxmlformats.org/officeDocument/2006/relationships/image" Target="../media/image166.wmf"/><Relationship Id="rId6" Type="http://schemas.openxmlformats.org/officeDocument/2006/relationships/image" Target="../media/image168.wmf"/><Relationship Id="rId5" Type="http://schemas.openxmlformats.org/officeDocument/2006/relationships/image" Target="../media/image167.wmf"/><Relationship Id="rId4" Type="http://schemas.openxmlformats.org/officeDocument/2006/relationships/image" Target="../media/image150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3" Type="http://schemas.openxmlformats.org/officeDocument/2006/relationships/image" Target="../media/image156.wmf"/><Relationship Id="rId7" Type="http://schemas.openxmlformats.org/officeDocument/2006/relationships/image" Target="../media/image173.wmf"/><Relationship Id="rId12" Type="http://schemas.openxmlformats.org/officeDocument/2006/relationships/image" Target="../media/image178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72.wmf"/><Relationship Id="rId11" Type="http://schemas.openxmlformats.org/officeDocument/2006/relationships/image" Target="../media/image177.wmf"/><Relationship Id="rId5" Type="http://schemas.openxmlformats.org/officeDocument/2006/relationships/image" Target="../media/image171.wmf"/><Relationship Id="rId10" Type="http://schemas.openxmlformats.org/officeDocument/2006/relationships/image" Target="../media/image176.wmf"/><Relationship Id="rId4" Type="http://schemas.openxmlformats.org/officeDocument/2006/relationships/image" Target="../media/image157.wmf"/><Relationship Id="rId9" Type="http://schemas.openxmlformats.org/officeDocument/2006/relationships/image" Target="../media/image17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13" Type="http://schemas.openxmlformats.org/officeDocument/2006/relationships/image" Target="../media/image191.wmf"/><Relationship Id="rId18" Type="http://schemas.openxmlformats.org/officeDocument/2006/relationships/image" Target="../media/image196.wmf"/><Relationship Id="rId3" Type="http://schemas.openxmlformats.org/officeDocument/2006/relationships/image" Target="../media/image181.wmf"/><Relationship Id="rId21" Type="http://schemas.openxmlformats.org/officeDocument/2006/relationships/image" Target="../media/image199.wmf"/><Relationship Id="rId7" Type="http://schemas.openxmlformats.org/officeDocument/2006/relationships/image" Target="../media/image185.wmf"/><Relationship Id="rId12" Type="http://schemas.openxmlformats.org/officeDocument/2006/relationships/image" Target="../media/image190.wmf"/><Relationship Id="rId17" Type="http://schemas.openxmlformats.org/officeDocument/2006/relationships/image" Target="../media/image195.wmf"/><Relationship Id="rId2" Type="http://schemas.openxmlformats.org/officeDocument/2006/relationships/image" Target="../media/image180.wmf"/><Relationship Id="rId16" Type="http://schemas.openxmlformats.org/officeDocument/2006/relationships/image" Target="../media/image194.wmf"/><Relationship Id="rId20" Type="http://schemas.openxmlformats.org/officeDocument/2006/relationships/image" Target="../media/image198.wmf"/><Relationship Id="rId1" Type="http://schemas.openxmlformats.org/officeDocument/2006/relationships/image" Target="../media/image179.wmf"/><Relationship Id="rId6" Type="http://schemas.openxmlformats.org/officeDocument/2006/relationships/image" Target="../media/image184.wmf"/><Relationship Id="rId11" Type="http://schemas.openxmlformats.org/officeDocument/2006/relationships/image" Target="../media/image189.wmf"/><Relationship Id="rId5" Type="http://schemas.openxmlformats.org/officeDocument/2006/relationships/image" Target="../media/image183.wmf"/><Relationship Id="rId15" Type="http://schemas.openxmlformats.org/officeDocument/2006/relationships/image" Target="../media/image193.wmf"/><Relationship Id="rId23" Type="http://schemas.openxmlformats.org/officeDocument/2006/relationships/image" Target="../media/image201.wmf"/><Relationship Id="rId10" Type="http://schemas.openxmlformats.org/officeDocument/2006/relationships/image" Target="../media/image188.wmf"/><Relationship Id="rId19" Type="http://schemas.openxmlformats.org/officeDocument/2006/relationships/image" Target="../media/image197.wmf"/><Relationship Id="rId4" Type="http://schemas.openxmlformats.org/officeDocument/2006/relationships/image" Target="../media/image182.wmf"/><Relationship Id="rId9" Type="http://schemas.openxmlformats.org/officeDocument/2006/relationships/image" Target="../media/image187.wmf"/><Relationship Id="rId14" Type="http://schemas.openxmlformats.org/officeDocument/2006/relationships/image" Target="../media/image192.wmf"/><Relationship Id="rId22" Type="http://schemas.openxmlformats.org/officeDocument/2006/relationships/image" Target="../media/image200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13" Type="http://schemas.openxmlformats.org/officeDocument/2006/relationships/image" Target="../media/image211.wmf"/><Relationship Id="rId18" Type="http://schemas.openxmlformats.org/officeDocument/2006/relationships/image" Target="../media/image216.wmf"/><Relationship Id="rId3" Type="http://schemas.openxmlformats.org/officeDocument/2006/relationships/image" Target="../media/image190.wmf"/><Relationship Id="rId21" Type="http://schemas.openxmlformats.org/officeDocument/2006/relationships/image" Target="../media/image219.wmf"/><Relationship Id="rId7" Type="http://schemas.openxmlformats.org/officeDocument/2006/relationships/image" Target="../media/image205.wmf"/><Relationship Id="rId12" Type="http://schemas.openxmlformats.org/officeDocument/2006/relationships/image" Target="../media/image210.wmf"/><Relationship Id="rId17" Type="http://schemas.openxmlformats.org/officeDocument/2006/relationships/image" Target="../media/image215.wmf"/><Relationship Id="rId2" Type="http://schemas.openxmlformats.org/officeDocument/2006/relationships/image" Target="../media/image202.wmf"/><Relationship Id="rId16" Type="http://schemas.openxmlformats.org/officeDocument/2006/relationships/image" Target="../media/image214.wmf"/><Relationship Id="rId20" Type="http://schemas.openxmlformats.org/officeDocument/2006/relationships/image" Target="../media/image218.wmf"/><Relationship Id="rId1" Type="http://schemas.openxmlformats.org/officeDocument/2006/relationships/image" Target="../media/image182.wmf"/><Relationship Id="rId6" Type="http://schemas.openxmlformats.org/officeDocument/2006/relationships/image" Target="../media/image204.wmf"/><Relationship Id="rId11" Type="http://schemas.openxmlformats.org/officeDocument/2006/relationships/image" Target="../media/image209.wmf"/><Relationship Id="rId5" Type="http://schemas.openxmlformats.org/officeDocument/2006/relationships/image" Target="../media/image203.wmf"/><Relationship Id="rId15" Type="http://schemas.openxmlformats.org/officeDocument/2006/relationships/image" Target="../media/image213.wmf"/><Relationship Id="rId10" Type="http://schemas.openxmlformats.org/officeDocument/2006/relationships/image" Target="../media/image208.wmf"/><Relationship Id="rId19" Type="http://schemas.openxmlformats.org/officeDocument/2006/relationships/image" Target="../media/image217.wmf"/><Relationship Id="rId4" Type="http://schemas.openxmlformats.org/officeDocument/2006/relationships/image" Target="../media/image191.wmf"/><Relationship Id="rId9" Type="http://schemas.openxmlformats.org/officeDocument/2006/relationships/image" Target="../media/image207.wmf"/><Relationship Id="rId14" Type="http://schemas.openxmlformats.org/officeDocument/2006/relationships/image" Target="../media/image212.wmf"/><Relationship Id="rId22" Type="http://schemas.openxmlformats.org/officeDocument/2006/relationships/image" Target="../media/image220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wmf"/><Relationship Id="rId3" Type="http://schemas.openxmlformats.org/officeDocument/2006/relationships/image" Target="../media/image223.wmf"/><Relationship Id="rId7" Type="http://schemas.openxmlformats.org/officeDocument/2006/relationships/image" Target="../media/image227.wmf"/><Relationship Id="rId12" Type="http://schemas.openxmlformats.org/officeDocument/2006/relationships/image" Target="../media/image232.wmf"/><Relationship Id="rId2" Type="http://schemas.openxmlformats.org/officeDocument/2006/relationships/image" Target="../media/image222.wmf"/><Relationship Id="rId1" Type="http://schemas.openxmlformats.org/officeDocument/2006/relationships/image" Target="../media/image221.wmf"/><Relationship Id="rId6" Type="http://schemas.openxmlformats.org/officeDocument/2006/relationships/image" Target="../media/image226.wmf"/><Relationship Id="rId11" Type="http://schemas.openxmlformats.org/officeDocument/2006/relationships/image" Target="../media/image231.wmf"/><Relationship Id="rId5" Type="http://schemas.openxmlformats.org/officeDocument/2006/relationships/image" Target="../media/image225.wmf"/><Relationship Id="rId10" Type="http://schemas.openxmlformats.org/officeDocument/2006/relationships/image" Target="../media/image230.wmf"/><Relationship Id="rId4" Type="http://schemas.openxmlformats.org/officeDocument/2006/relationships/image" Target="../media/image224.wmf"/><Relationship Id="rId9" Type="http://schemas.openxmlformats.org/officeDocument/2006/relationships/image" Target="../media/image229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wmf"/><Relationship Id="rId13" Type="http://schemas.openxmlformats.org/officeDocument/2006/relationships/image" Target="../media/image245.wmf"/><Relationship Id="rId3" Type="http://schemas.openxmlformats.org/officeDocument/2006/relationships/image" Target="../media/image235.wmf"/><Relationship Id="rId7" Type="http://schemas.openxmlformats.org/officeDocument/2006/relationships/image" Target="../media/image239.wmf"/><Relationship Id="rId12" Type="http://schemas.openxmlformats.org/officeDocument/2006/relationships/image" Target="../media/image244.wmf"/><Relationship Id="rId2" Type="http://schemas.openxmlformats.org/officeDocument/2006/relationships/image" Target="../media/image234.wmf"/><Relationship Id="rId1" Type="http://schemas.openxmlformats.org/officeDocument/2006/relationships/image" Target="../media/image233.wmf"/><Relationship Id="rId6" Type="http://schemas.openxmlformats.org/officeDocument/2006/relationships/image" Target="../media/image238.wmf"/><Relationship Id="rId11" Type="http://schemas.openxmlformats.org/officeDocument/2006/relationships/image" Target="../media/image243.wmf"/><Relationship Id="rId5" Type="http://schemas.openxmlformats.org/officeDocument/2006/relationships/image" Target="../media/image237.wmf"/><Relationship Id="rId10" Type="http://schemas.openxmlformats.org/officeDocument/2006/relationships/image" Target="../media/image242.wmf"/><Relationship Id="rId4" Type="http://schemas.openxmlformats.org/officeDocument/2006/relationships/image" Target="../media/image236.wmf"/><Relationship Id="rId9" Type="http://schemas.openxmlformats.org/officeDocument/2006/relationships/image" Target="../media/image241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wmf"/><Relationship Id="rId13" Type="http://schemas.openxmlformats.org/officeDocument/2006/relationships/image" Target="../media/image258.wmf"/><Relationship Id="rId3" Type="http://schemas.openxmlformats.org/officeDocument/2006/relationships/image" Target="../media/image248.wmf"/><Relationship Id="rId7" Type="http://schemas.openxmlformats.org/officeDocument/2006/relationships/image" Target="../media/image252.wmf"/><Relationship Id="rId12" Type="http://schemas.openxmlformats.org/officeDocument/2006/relationships/image" Target="../media/image257.wmf"/><Relationship Id="rId2" Type="http://schemas.openxmlformats.org/officeDocument/2006/relationships/image" Target="../media/image247.wmf"/><Relationship Id="rId1" Type="http://schemas.openxmlformats.org/officeDocument/2006/relationships/image" Target="../media/image246.wmf"/><Relationship Id="rId6" Type="http://schemas.openxmlformats.org/officeDocument/2006/relationships/image" Target="../media/image251.wmf"/><Relationship Id="rId11" Type="http://schemas.openxmlformats.org/officeDocument/2006/relationships/image" Target="../media/image256.wmf"/><Relationship Id="rId5" Type="http://schemas.openxmlformats.org/officeDocument/2006/relationships/image" Target="../media/image250.wmf"/><Relationship Id="rId10" Type="http://schemas.openxmlformats.org/officeDocument/2006/relationships/image" Target="../media/image255.wmf"/><Relationship Id="rId4" Type="http://schemas.openxmlformats.org/officeDocument/2006/relationships/image" Target="../media/image249.wmf"/><Relationship Id="rId9" Type="http://schemas.openxmlformats.org/officeDocument/2006/relationships/image" Target="../media/image254.wmf"/><Relationship Id="rId14" Type="http://schemas.openxmlformats.org/officeDocument/2006/relationships/image" Target="../media/image25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11" Type="http://schemas.openxmlformats.org/officeDocument/2006/relationships/image" Target="../media/image25.wmf"/><Relationship Id="rId5" Type="http://schemas.openxmlformats.org/officeDocument/2006/relationships/image" Target="../media/image1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10" Type="http://schemas.openxmlformats.org/officeDocument/2006/relationships/image" Target="../media/image35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2.wmf"/><Relationship Id="rId7" Type="http://schemas.openxmlformats.org/officeDocument/2006/relationships/image" Target="../media/image55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10" Type="http://schemas.openxmlformats.org/officeDocument/2006/relationships/image" Target="../media/image58.wmf"/><Relationship Id="rId4" Type="http://schemas.openxmlformats.org/officeDocument/2006/relationships/image" Target="../media/image47.wmf"/><Relationship Id="rId9" Type="http://schemas.openxmlformats.org/officeDocument/2006/relationships/image" Target="../media/image5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1.wmf"/><Relationship Id="rId7" Type="http://schemas.openxmlformats.org/officeDocument/2006/relationships/image" Target="../media/image64.wmf"/><Relationship Id="rId12" Type="http://schemas.openxmlformats.org/officeDocument/2006/relationships/image" Target="../media/image69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47.wmf"/><Relationship Id="rId11" Type="http://schemas.openxmlformats.org/officeDocument/2006/relationships/image" Target="../media/image68.wmf"/><Relationship Id="rId5" Type="http://schemas.openxmlformats.org/officeDocument/2006/relationships/image" Target="../media/image63.wmf"/><Relationship Id="rId10" Type="http://schemas.openxmlformats.org/officeDocument/2006/relationships/image" Target="../media/image67.wmf"/><Relationship Id="rId4" Type="http://schemas.openxmlformats.org/officeDocument/2006/relationships/image" Target="../media/image62.wmf"/><Relationship Id="rId9" Type="http://schemas.openxmlformats.org/officeDocument/2006/relationships/image" Target="../media/image6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29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85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25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27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9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87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0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9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04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76F1FED-62AA-44BB-AE51-1357A0544C1D}" type="datetimeFigureOut">
              <a:rPr lang="zh-CN" altLang="en-US" smtClean="0"/>
              <a:pPr/>
              <a:t>2024/9/5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73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70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6F1FED-62AA-44BB-AE51-1357A0544C1D}" type="datetimeFigureOut">
              <a:rPr lang="zh-CN" altLang="en-US" smtClean="0"/>
              <a:pPr/>
              <a:t>2024/9/5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87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84.wmf"/><Relationship Id="rId26" Type="http://schemas.openxmlformats.org/officeDocument/2006/relationships/image" Target="../media/image88.wmf"/><Relationship Id="rId3" Type="http://schemas.openxmlformats.org/officeDocument/2006/relationships/oleObject" Target="../embeddings/oleObject79.bin"/><Relationship Id="rId21" Type="http://schemas.openxmlformats.org/officeDocument/2006/relationships/oleObject" Target="../embeddings/oleObject88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86.bin"/><Relationship Id="rId25" Type="http://schemas.openxmlformats.org/officeDocument/2006/relationships/oleObject" Target="../embeddings/oleObject9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3.wmf"/><Relationship Id="rId20" Type="http://schemas.openxmlformats.org/officeDocument/2006/relationships/image" Target="../media/image85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83.bin"/><Relationship Id="rId24" Type="http://schemas.openxmlformats.org/officeDocument/2006/relationships/image" Target="../media/image87.wmf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23" Type="http://schemas.openxmlformats.org/officeDocument/2006/relationships/oleObject" Target="../embeddings/oleObject89.bin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87.bin"/><Relationship Id="rId4" Type="http://schemas.openxmlformats.org/officeDocument/2006/relationships/image" Target="../media/image77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82.wmf"/><Relationship Id="rId22" Type="http://schemas.openxmlformats.org/officeDocument/2006/relationships/image" Target="../media/image8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8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98.bin"/><Relationship Id="rId18" Type="http://schemas.openxmlformats.org/officeDocument/2006/relationships/image" Target="../media/image98.wmf"/><Relationship Id="rId26" Type="http://schemas.openxmlformats.org/officeDocument/2006/relationships/image" Target="../media/image102.wmf"/><Relationship Id="rId3" Type="http://schemas.openxmlformats.org/officeDocument/2006/relationships/oleObject" Target="../embeddings/oleObject93.bin"/><Relationship Id="rId21" Type="http://schemas.openxmlformats.org/officeDocument/2006/relationships/oleObject" Target="../embeddings/oleObject102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100.bin"/><Relationship Id="rId25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7.wmf"/><Relationship Id="rId20" Type="http://schemas.openxmlformats.org/officeDocument/2006/relationships/image" Target="../media/image99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97.bin"/><Relationship Id="rId24" Type="http://schemas.openxmlformats.org/officeDocument/2006/relationships/image" Target="../media/image101.wmf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23" Type="http://schemas.openxmlformats.org/officeDocument/2006/relationships/oleObject" Target="../embeddings/oleObject103.bin"/><Relationship Id="rId28" Type="http://schemas.openxmlformats.org/officeDocument/2006/relationships/image" Target="../media/image103.wmf"/><Relationship Id="rId10" Type="http://schemas.openxmlformats.org/officeDocument/2006/relationships/image" Target="../media/image94.wmf"/><Relationship Id="rId19" Type="http://schemas.openxmlformats.org/officeDocument/2006/relationships/oleObject" Target="../embeddings/oleObject101.bin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96.wmf"/><Relationship Id="rId22" Type="http://schemas.openxmlformats.org/officeDocument/2006/relationships/image" Target="../media/image100.wmf"/><Relationship Id="rId27" Type="http://schemas.openxmlformats.org/officeDocument/2006/relationships/oleObject" Target="../embeddings/oleObject10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101.wmf"/><Relationship Id="rId3" Type="http://schemas.openxmlformats.org/officeDocument/2006/relationships/oleObject" Target="../embeddings/oleObject106.bin"/><Relationship Id="rId21" Type="http://schemas.openxmlformats.org/officeDocument/2006/relationships/oleObject" Target="../embeddings/oleObject115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08.wmf"/><Relationship Id="rId17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0.wmf"/><Relationship Id="rId20" Type="http://schemas.openxmlformats.org/officeDocument/2006/relationships/image" Target="../media/image102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10.bin"/><Relationship Id="rId24" Type="http://schemas.openxmlformats.org/officeDocument/2006/relationships/image" Target="../media/image112.wmf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23" Type="http://schemas.openxmlformats.org/officeDocument/2006/relationships/oleObject" Target="../embeddings/oleObject116.bin"/><Relationship Id="rId10" Type="http://schemas.openxmlformats.org/officeDocument/2006/relationships/image" Target="../media/image107.wmf"/><Relationship Id="rId19" Type="http://schemas.openxmlformats.org/officeDocument/2006/relationships/oleObject" Target="../embeddings/oleObject114.bin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09.wmf"/><Relationship Id="rId22" Type="http://schemas.openxmlformats.org/officeDocument/2006/relationships/image" Target="../media/image11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120.wmf"/><Relationship Id="rId26" Type="http://schemas.openxmlformats.org/officeDocument/2006/relationships/image" Target="../media/image124.wmf"/><Relationship Id="rId3" Type="http://schemas.openxmlformats.org/officeDocument/2006/relationships/oleObject" Target="../embeddings/oleObject117.bin"/><Relationship Id="rId21" Type="http://schemas.openxmlformats.org/officeDocument/2006/relationships/oleObject" Target="../embeddings/oleObject126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17.wmf"/><Relationship Id="rId17" Type="http://schemas.openxmlformats.org/officeDocument/2006/relationships/oleObject" Target="../embeddings/oleObject124.bin"/><Relationship Id="rId25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9.wmf"/><Relationship Id="rId20" Type="http://schemas.openxmlformats.org/officeDocument/2006/relationships/image" Target="../media/image121.wmf"/><Relationship Id="rId29" Type="http://schemas.openxmlformats.org/officeDocument/2006/relationships/oleObject" Target="../embeddings/oleObject130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21.bin"/><Relationship Id="rId24" Type="http://schemas.openxmlformats.org/officeDocument/2006/relationships/image" Target="../media/image123.wmf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23" Type="http://schemas.openxmlformats.org/officeDocument/2006/relationships/oleObject" Target="../embeddings/oleObject127.bin"/><Relationship Id="rId28" Type="http://schemas.openxmlformats.org/officeDocument/2006/relationships/image" Target="../media/image125.wmf"/><Relationship Id="rId10" Type="http://schemas.openxmlformats.org/officeDocument/2006/relationships/image" Target="../media/image116.wmf"/><Relationship Id="rId19" Type="http://schemas.openxmlformats.org/officeDocument/2006/relationships/oleObject" Target="../embeddings/oleObject125.bin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18.wmf"/><Relationship Id="rId22" Type="http://schemas.openxmlformats.org/officeDocument/2006/relationships/image" Target="../media/image122.wmf"/><Relationship Id="rId27" Type="http://schemas.openxmlformats.org/officeDocument/2006/relationships/oleObject" Target="../embeddings/oleObject129.bin"/><Relationship Id="rId30" Type="http://schemas.openxmlformats.org/officeDocument/2006/relationships/image" Target="../media/image126.w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6.bin"/><Relationship Id="rId18" Type="http://schemas.openxmlformats.org/officeDocument/2006/relationships/image" Target="../media/image134.wmf"/><Relationship Id="rId26" Type="http://schemas.openxmlformats.org/officeDocument/2006/relationships/image" Target="../media/image138.wmf"/><Relationship Id="rId3" Type="http://schemas.openxmlformats.org/officeDocument/2006/relationships/oleObject" Target="../embeddings/oleObject131.bin"/><Relationship Id="rId21" Type="http://schemas.openxmlformats.org/officeDocument/2006/relationships/oleObject" Target="../embeddings/oleObject140.bin"/><Relationship Id="rId34" Type="http://schemas.openxmlformats.org/officeDocument/2006/relationships/image" Target="../media/image142.wmf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31.wmf"/><Relationship Id="rId17" Type="http://schemas.openxmlformats.org/officeDocument/2006/relationships/oleObject" Target="../embeddings/oleObject138.bin"/><Relationship Id="rId25" Type="http://schemas.openxmlformats.org/officeDocument/2006/relationships/oleObject" Target="../embeddings/oleObject142.bin"/><Relationship Id="rId33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3.wmf"/><Relationship Id="rId20" Type="http://schemas.openxmlformats.org/officeDocument/2006/relationships/image" Target="../media/image135.wmf"/><Relationship Id="rId29" Type="http://schemas.openxmlformats.org/officeDocument/2006/relationships/oleObject" Target="../embeddings/oleObject144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135.bin"/><Relationship Id="rId24" Type="http://schemas.openxmlformats.org/officeDocument/2006/relationships/image" Target="../media/image137.wmf"/><Relationship Id="rId32" Type="http://schemas.openxmlformats.org/officeDocument/2006/relationships/image" Target="../media/image141.wmf"/><Relationship Id="rId5" Type="http://schemas.openxmlformats.org/officeDocument/2006/relationships/oleObject" Target="../embeddings/oleObject132.bin"/><Relationship Id="rId15" Type="http://schemas.openxmlformats.org/officeDocument/2006/relationships/oleObject" Target="../embeddings/oleObject137.bin"/><Relationship Id="rId23" Type="http://schemas.openxmlformats.org/officeDocument/2006/relationships/oleObject" Target="../embeddings/oleObject141.bin"/><Relationship Id="rId28" Type="http://schemas.openxmlformats.org/officeDocument/2006/relationships/image" Target="../media/image139.wmf"/><Relationship Id="rId10" Type="http://schemas.openxmlformats.org/officeDocument/2006/relationships/image" Target="../media/image130.wmf"/><Relationship Id="rId19" Type="http://schemas.openxmlformats.org/officeDocument/2006/relationships/oleObject" Target="../embeddings/oleObject139.bin"/><Relationship Id="rId31" Type="http://schemas.openxmlformats.org/officeDocument/2006/relationships/oleObject" Target="../embeddings/oleObject145.bin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32.wmf"/><Relationship Id="rId22" Type="http://schemas.openxmlformats.org/officeDocument/2006/relationships/image" Target="../media/image136.wmf"/><Relationship Id="rId27" Type="http://schemas.openxmlformats.org/officeDocument/2006/relationships/oleObject" Target="../embeddings/oleObject143.bin"/><Relationship Id="rId30" Type="http://schemas.openxmlformats.org/officeDocument/2006/relationships/image" Target="../media/image140.wmf"/><Relationship Id="rId8" Type="http://schemas.openxmlformats.org/officeDocument/2006/relationships/image" Target="../media/image12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oleObject" Target="../embeddings/oleObject152.bin"/><Relationship Id="rId18" Type="http://schemas.openxmlformats.org/officeDocument/2006/relationships/image" Target="../media/image150.wmf"/><Relationship Id="rId3" Type="http://schemas.openxmlformats.org/officeDocument/2006/relationships/oleObject" Target="../embeddings/oleObject147.bin"/><Relationship Id="rId21" Type="http://schemas.openxmlformats.org/officeDocument/2006/relationships/oleObject" Target="../embeddings/oleObject156.bin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147.wmf"/><Relationship Id="rId17" Type="http://schemas.openxmlformats.org/officeDocument/2006/relationships/oleObject" Target="../embeddings/oleObject1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9.wmf"/><Relationship Id="rId20" Type="http://schemas.openxmlformats.org/officeDocument/2006/relationships/image" Target="../media/image151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151.bin"/><Relationship Id="rId24" Type="http://schemas.openxmlformats.org/officeDocument/2006/relationships/image" Target="../media/image153.wmf"/><Relationship Id="rId5" Type="http://schemas.openxmlformats.org/officeDocument/2006/relationships/oleObject" Target="../embeddings/oleObject148.bin"/><Relationship Id="rId15" Type="http://schemas.openxmlformats.org/officeDocument/2006/relationships/oleObject" Target="../embeddings/oleObject153.bin"/><Relationship Id="rId23" Type="http://schemas.openxmlformats.org/officeDocument/2006/relationships/oleObject" Target="../embeddings/oleObject157.bin"/><Relationship Id="rId10" Type="http://schemas.openxmlformats.org/officeDocument/2006/relationships/image" Target="../media/image146.wmf"/><Relationship Id="rId19" Type="http://schemas.openxmlformats.org/officeDocument/2006/relationships/oleObject" Target="../embeddings/oleObject155.bin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50.bin"/><Relationship Id="rId14" Type="http://schemas.openxmlformats.org/officeDocument/2006/relationships/image" Target="../media/image148.wmf"/><Relationship Id="rId22" Type="http://schemas.openxmlformats.org/officeDocument/2006/relationships/image" Target="../media/image152.w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3.bin"/><Relationship Id="rId18" Type="http://schemas.openxmlformats.org/officeDocument/2006/relationships/image" Target="../media/image161.wmf"/><Relationship Id="rId26" Type="http://schemas.openxmlformats.org/officeDocument/2006/relationships/oleObject" Target="../embeddings/oleObject170.bin"/><Relationship Id="rId3" Type="http://schemas.openxmlformats.org/officeDocument/2006/relationships/oleObject" Target="../embeddings/oleObject158.bin"/><Relationship Id="rId21" Type="http://schemas.openxmlformats.org/officeDocument/2006/relationships/oleObject" Target="../embeddings/oleObject167.bin"/><Relationship Id="rId34" Type="http://schemas.openxmlformats.org/officeDocument/2006/relationships/oleObject" Target="../embeddings/oleObject177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58.wmf"/><Relationship Id="rId17" Type="http://schemas.openxmlformats.org/officeDocument/2006/relationships/oleObject" Target="../embeddings/oleObject165.bin"/><Relationship Id="rId25" Type="http://schemas.openxmlformats.org/officeDocument/2006/relationships/image" Target="../media/image164.wmf"/><Relationship Id="rId33" Type="http://schemas.openxmlformats.org/officeDocument/2006/relationships/oleObject" Target="../embeddings/oleObject1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0.wmf"/><Relationship Id="rId20" Type="http://schemas.openxmlformats.org/officeDocument/2006/relationships/image" Target="../media/image162.wmf"/><Relationship Id="rId29" Type="http://schemas.openxmlformats.org/officeDocument/2006/relationships/oleObject" Target="../embeddings/oleObject172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162.bin"/><Relationship Id="rId24" Type="http://schemas.openxmlformats.org/officeDocument/2006/relationships/oleObject" Target="../embeddings/oleObject169.bin"/><Relationship Id="rId32" Type="http://schemas.openxmlformats.org/officeDocument/2006/relationships/oleObject" Target="../embeddings/oleObject175.bin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4.bin"/><Relationship Id="rId23" Type="http://schemas.openxmlformats.org/officeDocument/2006/relationships/oleObject" Target="../embeddings/oleObject168.bin"/><Relationship Id="rId28" Type="http://schemas.openxmlformats.org/officeDocument/2006/relationships/image" Target="../media/image165.wmf"/><Relationship Id="rId10" Type="http://schemas.openxmlformats.org/officeDocument/2006/relationships/image" Target="../media/image157.wmf"/><Relationship Id="rId19" Type="http://schemas.openxmlformats.org/officeDocument/2006/relationships/oleObject" Target="../embeddings/oleObject166.bin"/><Relationship Id="rId31" Type="http://schemas.openxmlformats.org/officeDocument/2006/relationships/oleObject" Target="../embeddings/oleObject174.bin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159.wmf"/><Relationship Id="rId22" Type="http://schemas.openxmlformats.org/officeDocument/2006/relationships/image" Target="../media/image163.wmf"/><Relationship Id="rId27" Type="http://schemas.openxmlformats.org/officeDocument/2006/relationships/oleObject" Target="../embeddings/oleObject171.bin"/><Relationship Id="rId30" Type="http://schemas.openxmlformats.org/officeDocument/2006/relationships/oleObject" Target="../embeddings/oleObject173.bin"/><Relationship Id="rId35" Type="http://schemas.openxmlformats.org/officeDocument/2006/relationships/oleObject" Target="../embeddings/oleObject178.bin"/><Relationship Id="rId8" Type="http://schemas.openxmlformats.org/officeDocument/2006/relationships/image" Target="../media/image15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oleObject" Target="../embeddings/oleObject184.bin"/><Relationship Id="rId18" Type="http://schemas.openxmlformats.org/officeDocument/2006/relationships/image" Target="../media/image170.wmf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167.wmf"/><Relationship Id="rId17" Type="http://schemas.openxmlformats.org/officeDocument/2006/relationships/oleObject" Target="../embeddings/oleObject1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9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83.bin"/><Relationship Id="rId5" Type="http://schemas.openxmlformats.org/officeDocument/2006/relationships/oleObject" Target="../embeddings/oleObject180.bin"/><Relationship Id="rId15" Type="http://schemas.openxmlformats.org/officeDocument/2006/relationships/oleObject" Target="../embeddings/oleObject185.bin"/><Relationship Id="rId10" Type="http://schemas.openxmlformats.org/officeDocument/2006/relationships/image" Target="../media/image150.wmf"/><Relationship Id="rId4" Type="http://schemas.openxmlformats.org/officeDocument/2006/relationships/image" Target="../media/image166.wmf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16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oleObject" Target="../embeddings/oleObject192.bin"/><Relationship Id="rId18" Type="http://schemas.openxmlformats.org/officeDocument/2006/relationships/image" Target="../media/image174.wmf"/><Relationship Id="rId26" Type="http://schemas.openxmlformats.org/officeDocument/2006/relationships/image" Target="../media/image178.wmf"/><Relationship Id="rId3" Type="http://schemas.openxmlformats.org/officeDocument/2006/relationships/oleObject" Target="../embeddings/oleObject187.bin"/><Relationship Id="rId21" Type="http://schemas.openxmlformats.org/officeDocument/2006/relationships/oleObject" Target="../embeddings/oleObject196.bin"/><Relationship Id="rId7" Type="http://schemas.openxmlformats.org/officeDocument/2006/relationships/oleObject" Target="../embeddings/oleObject189.bin"/><Relationship Id="rId12" Type="http://schemas.openxmlformats.org/officeDocument/2006/relationships/image" Target="../media/image171.wmf"/><Relationship Id="rId17" Type="http://schemas.openxmlformats.org/officeDocument/2006/relationships/oleObject" Target="../embeddings/oleObject194.bin"/><Relationship Id="rId25" Type="http://schemas.openxmlformats.org/officeDocument/2006/relationships/oleObject" Target="../embeddings/oleObject1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3.wmf"/><Relationship Id="rId20" Type="http://schemas.openxmlformats.org/officeDocument/2006/relationships/image" Target="../media/image175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191.bin"/><Relationship Id="rId24" Type="http://schemas.openxmlformats.org/officeDocument/2006/relationships/image" Target="../media/image177.wmf"/><Relationship Id="rId5" Type="http://schemas.openxmlformats.org/officeDocument/2006/relationships/oleObject" Target="../embeddings/oleObject188.bin"/><Relationship Id="rId15" Type="http://schemas.openxmlformats.org/officeDocument/2006/relationships/oleObject" Target="../embeddings/oleObject193.bin"/><Relationship Id="rId23" Type="http://schemas.openxmlformats.org/officeDocument/2006/relationships/oleObject" Target="../embeddings/oleObject197.bin"/><Relationship Id="rId10" Type="http://schemas.openxmlformats.org/officeDocument/2006/relationships/image" Target="../media/image157.wmf"/><Relationship Id="rId19" Type="http://schemas.openxmlformats.org/officeDocument/2006/relationships/oleObject" Target="../embeddings/oleObject195.bin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90.bin"/><Relationship Id="rId14" Type="http://schemas.openxmlformats.org/officeDocument/2006/relationships/image" Target="../media/image172.wmf"/><Relationship Id="rId22" Type="http://schemas.openxmlformats.org/officeDocument/2006/relationships/image" Target="../media/image17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wmf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04.bin"/><Relationship Id="rId18" Type="http://schemas.openxmlformats.org/officeDocument/2006/relationships/image" Target="../media/image186.wmf"/><Relationship Id="rId26" Type="http://schemas.openxmlformats.org/officeDocument/2006/relationships/image" Target="../media/image190.wmf"/><Relationship Id="rId39" Type="http://schemas.openxmlformats.org/officeDocument/2006/relationships/oleObject" Target="../embeddings/oleObject217.bin"/><Relationship Id="rId21" Type="http://schemas.openxmlformats.org/officeDocument/2006/relationships/oleObject" Target="../embeddings/oleObject208.bin"/><Relationship Id="rId34" Type="http://schemas.openxmlformats.org/officeDocument/2006/relationships/image" Target="../media/image194.wmf"/><Relationship Id="rId42" Type="http://schemas.openxmlformats.org/officeDocument/2006/relationships/image" Target="../media/image198.wmf"/><Relationship Id="rId47" Type="http://schemas.openxmlformats.org/officeDocument/2006/relationships/oleObject" Target="../embeddings/oleObject221.bin"/><Relationship Id="rId7" Type="http://schemas.openxmlformats.org/officeDocument/2006/relationships/oleObject" Target="../embeddings/oleObject20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5.wmf"/><Relationship Id="rId29" Type="http://schemas.openxmlformats.org/officeDocument/2006/relationships/oleObject" Target="../embeddings/oleObject212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80.wmf"/><Relationship Id="rId11" Type="http://schemas.openxmlformats.org/officeDocument/2006/relationships/oleObject" Target="../embeddings/oleObject203.bin"/><Relationship Id="rId24" Type="http://schemas.openxmlformats.org/officeDocument/2006/relationships/image" Target="../media/image189.wmf"/><Relationship Id="rId32" Type="http://schemas.openxmlformats.org/officeDocument/2006/relationships/image" Target="../media/image193.wmf"/><Relationship Id="rId37" Type="http://schemas.openxmlformats.org/officeDocument/2006/relationships/oleObject" Target="../embeddings/oleObject216.bin"/><Relationship Id="rId40" Type="http://schemas.openxmlformats.org/officeDocument/2006/relationships/image" Target="../media/image197.wmf"/><Relationship Id="rId45" Type="http://schemas.openxmlformats.org/officeDocument/2006/relationships/oleObject" Target="../embeddings/oleObject220.bin"/><Relationship Id="rId5" Type="http://schemas.openxmlformats.org/officeDocument/2006/relationships/oleObject" Target="../embeddings/oleObject200.bin"/><Relationship Id="rId15" Type="http://schemas.openxmlformats.org/officeDocument/2006/relationships/oleObject" Target="../embeddings/oleObject205.bin"/><Relationship Id="rId23" Type="http://schemas.openxmlformats.org/officeDocument/2006/relationships/oleObject" Target="../embeddings/oleObject209.bin"/><Relationship Id="rId28" Type="http://schemas.openxmlformats.org/officeDocument/2006/relationships/image" Target="../media/image191.wmf"/><Relationship Id="rId36" Type="http://schemas.openxmlformats.org/officeDocument/2006/relationships/image" Target="../media/image195.wmf"/><Relationship Id="rId10" Type="http://schemas.openxmlformats.org/officeDocument/2006/relationships/image" Target="../media/image182.wmf"/><Relationship Id="rId19" Type="http://schemas.openxmlformats.org/officeDocument/2006/relationships/oleObject" Target="../embeddings/oleObject207.bin"/><Relationship Id="rId31" Type="http://schemas.openxmlformats.org/officeDocument/2006/relationships/oleObject" Target="../embeddings/oleObject213.bin"/><Relationship Id="rId44" Type="http://schemas.openxmlformats.org/officeDocument/2006/relationships/image" Target="../media/image199.wmf"/><Relationship Id="rId4" Type="http://schemas.openxmlformats.org/officeDocument/2006/relationships/image" Target="../media/image179.wmf"/><Relationship Id="rId9" Type="http://schemas.openxmlformats.org/officeDocument/2006/relationships/oleObject" Target="../embeddings/oleObject202.bin"/><Relationship Id="rId14" Type="http://schemas.openxmlformats.org/officeDocument/2006/relationships/image" Target="../media/image184.wmf"/><Relationship Id="rId22" Type="http://schemas.openxmlformats.org/officeDocument/2006/relationships/image" Target="../media/image188.wmf"/><Relationship Id="rId27" Type="http://schemas.openxmlformats.org/officeDocument/2006/relationships/oleObject" Target="../embeddings/oleObject211.bin"/><Relationship Id="rId30" Type="http://schemas.openxmlformats.org/officeDocument/2006/relationships/image" Target="../media/image192.wmf"/><Relationship Id="rId35" Type="http://schemas.openxmlformats.org/officeDocument/2006/relationships/oleObject" Target="../embeddings/oleObject215.bin"/><Relationship Id="rId43" Type="http://schemas.openxmlformats.org/officeDocument/2006/relationships/oleObject" Target="../embeddings/oleObject219.bin"/><Relationship Id="rId48" Type="http://schemas.openxmlformats.org/officeDocument/2006/relationships/image" Target="../media/image201.wmf"/><Relationship Id="rId8" Type="http://schemas.openxmlformats.org/officeDocument/2006/relationships/image" Target="../media/image181.wmf"/><Relationship Id="rId3" Type="http://schemas.openxmlformats.org/officeDocument/2006/relationships/oleObject" Target="../embeddings/oleObject199.bin"/><Relationship Id="rId12" Type="http://schemas.openxmlformats.org/officeDocument/2006/relationships/image" Target="../media/image183.wmf"/><Relationship Id="rId17" Type="http://schemas.openxmlformats.org/officeDocument/2006/relationships/oleObject" Target="../embeddings/oleObject206.bin"/><Relationship Id="rId25" Type="http://schemas.openxmlformats.org/officeDocument/2006/relationships/oleObject" Target="../embeddings/oleObject210.bin"/><Relationship Id="rId33" Type="http://schemas.openxmlformats.org/officeDocument/2006/relationships/oleObject" Target="../embeddings/oleObject214.bin"/><Relationship Id="rId38" Type="http://schemas.openxmlformats.org/officeDocument/2006/relationships/image" Target="../media/image196.wmf"/><Relationship Id="rId46" Type="http://schemas.openxmlformats.org/officeDocument/2006/relationships/image" Target="../media/image200.wmf"/><Relationship Id="rId20" Type="http://schemas.openxmlformats.org/officeDocument/2006/relationships/image" Target="../media/image187.wmf"/><Relationship Id="rId41" Type="http://schemas.openxmlformats.org/officeDocument/2006/relationships/oleObject" Target="../embeddings/oleObject218.bin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27.bin"/><Relationship Id="rId18" Type="http://schemas.openxmlformats.org/officeDocument/2006/relationships/image" Target="../media/image206.wmf"/><Relationship Id="rId26" Type="http://schemas.openxmlformats.org/officeDocument/2006/relationships/image" Target="../media/image210.wmf"/><Relationship Id="rId39" Type="http://schemas.openxmlformats.org/officeDocument/2006/relationships/oleObject" Target="../embeddings/oleObject240.bin"/><Relationship Id="rId21" Type="http://schemas.openxmlformats.org/officeDocument/2006/relationships/oleObject" Target="../embeddings/oleObject231.bin"/><Relationship Id="rId34" Type="http://schemas.openxmlformats.org/officeDocument/2006/relationships/image" Target="../media/image214.wmf"/><Relationship Id="rId42" Type="http://schemas.openxmlformats.org/officeDocument/2006/relationships/image" Target="../media/image218.wmf"/><Relationship Id="rId7" Type="http://schemas.openxmlformats.org/officeDocument/2006/relationships/oleObject" Target="../embeddings/oleObject2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5.wmf"/><Relationship Id="rId29" Type="http://schemas.openxmlformats.org/officeDocument/2006/relationships/oleObject" Target="../embeddings/oleObject235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02.wmf"/><Relationship Id="rId11" Type="http://schemas.openxmlformats.org/officeDocument/2006/relationships/oleObject" Target="../embeddings/oleObject226.bin"/><Relationship Id="rId24" Type="http://schemas.openxmlformats.org/officeDocument/2006/relationships/image" Target="../media/image209.wmf"/><Relationship Id="rId32" Type="http://schemas.openxmlformats.org/officeDocument/2006/relationships/image" Target="../media/image213.wmf"/><Relationship Id="rId37" Type="http://schemas.openxmlformats.org/officeDocument/2006/relationships/oleObject" Target="../embeddings/oleObject239.bin"/><Relationship Id="rId40" Type="http://schemas.openxmlformats.org/officeDocument/2006/relationships/image" Target="../media/image217.wmf"/><Relationship Id="rId45" Type="http://schemas.openxmlformats.org/officeDocument/2006/relationships/oleObject" Target="../embeddings/oleObject243.bin"/><Relationship Id="rId5" Type="http://schemas.openxmlformats.org/officeDocument/2006/relationships/oleObject" Target="../embeddings/oleObject223.bin"/><Relationship Id="rId15" Type="http://schemas.openxmlformats.org/officeDocument/2006/relationships/oleObject" Target="../embeddings/oleObject228.bin"/><Relationship Id="rId23" Type="http://schemas.openxmlformats.org/officeDocument/2006/relationships/oleObject" Target="../embeddings/oleObject232.bin"/><Relationship Id="rId28" Type="http://schemas.openxmlformats.org/officeDocument/2006/relationships/image" Target="../media/image211.wmf"/><Relationship Id="rId36" Type="http://schemas.openxmlformats.org/officeDocument/2006/relationships/image" Target="../media/image215.wmf"/><Relationship Id="rId10" Type="http://schemas.openxmlformats.org/officeDocument/2006/relationships/image" Target="../media/image191.wmf"/><Relationship Id="rId19" Type="http://schemas.openxmlformats.org/officeDocument/2006/relationships/oleObject" Target="../embeddings/oleObject230.bin"/><Relationship Id="rId31" Type="http://schemas.openxmlformats.org/officeDocument/2006/relationships/oleObject" Target="../embeddings/oleObject236.bin"/><Relationship Id="rId44" Type="http://schemas.openxmlformats.org/officeDocument/2006/relationships/image" Target="../media/image219.wmf"/><Relationship Id="rId4" Type="http://schemas.openxmlformats.org/officeDocument/2006/relationships/image" Target="../media/image182.wmf"/><Relationship Id="rId9" Type="http://schemas.openxmlformats.org/officeDocument/2006/relationships/oleObject" Target="../embeddings/oleObject225.bin"/><Relationship Id="rId14" Type="http://schemas.openxmlformats.org/officeDocument/2006/relationships/image" Target="../media/image204.wmf"/><Relationship Id="rId22" Type="http://schemas.openxmlformats.org/officeDocument/2006/relationships/image" Target="../media/image208.wmf"/><Relationship Id="rId27" Type="http://schemas.openxmlformats.org/officeDocument/2006/relationships/oleObject" Target="../embeddings/oleObject234.bin"/><Relationship Id="rId30" Type="http://schemas.openxmlformats.org/officeDocument/2006/relationships/image" Target="../media/image212.wmf"/><Relationship Id="rId35" Type="http://schemas.openxmlformats.org/officeDocument/2006/relationships/oleObject" Target="../embeddings/oleObject238.bin"/><Relationship Id="rId43" Type="http://schemas.openxmlformats.org/officeDocument/2006/relationships/oleObject" Target="../embeddings/oleObject242.bin"/><Relationship Id="rId8" Type="http://schemas.openxmlformats.org/officeDocument/2006/relationships/image" Target="../media/image190.wmf"/><Relationship Id="rId3" Type="http://schemas.openxmlformats.org/officeDocument/2006/relationships/oleObject" Target="../embeddings/oleObject222.bin"/><Relationship Id="rId12" Type="http://schemas.openxmlformats.org/officeDocument/2006/relationships/image" Target="../media/image203.wmf"/><Relationship Id="rId17" Type="http://schemas.openxmlformats.org/officeDocument/2006/relationships/oleObject" Target="../embeddings/oleObject229.bin"/><Relationship Id="rId25" Type="http://schemas.openxmlformats.org/officeDocument/2006/relationships/oleObject" Target="../embeddings/oleObject233.bin"/><Relationship Id="rId33" Type="http://schemas.openxmlformats.org/officeDocument/2006/relationships/oleObject" Target="../embeddings/oleObject237.bin"/><Relationship Id="rId38" Type="http://schemas.openxmlformats.org/officeDocument/2006/relationships/image" Target="../media/image216.wmf"/><Relationship Id="rId46" Type="http://schemas.openxmlformats.org/officeDocument/2006/relationships/image" Target="../media/image220.wmf"/><Relationship Id="rId20" Type="http://schemas.openxmlformats.org/officeDocument/2006/relationships/image" Target="../media/image207.wmf"/><Relationship Id="rId41" Type="http://schemas.openxmlformats.org/officeDocument/2006/relationships/oleObject" Target="../embeddings/oleObject24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13" Type="http://schemas.openxmlformats.org/officeDocument/2006/relationships/oleObject" Target="../embeddings/oleObject249.bin"/><Relationship Id="rId18" Type="http://schemas.openxmlformats.org/officeDocument/2006/relationships/image" Target="../media/image228.wmf"/><Relationship Id="rId26" Type="http://schemas.openxmlformats.org/officeDocument/2006/relationships/image" Target="../media/image232.wmf"/><Relationship Id="rId3" Type="http://schemas.openxmlformats.org/officeDocument/2006/relationships/oleObject" Target="../embeddings/oleObject244.bin"/><Relationship Id="rId21" Type="http://schemas.openxmlformats.org/officeDocument/2006/relationships/oleObject" Target="../embeddings/oleObject253.bin"/><Relationship Id="rId7" Type="http://schemas.openxmlformats.org/officeDocument/2006/relationships/oleObject" Target="../embeddings/oleObject246.bin"/><Relationship Id="rId12" Type="http://schemas.openxmlformats.org/officeDocument/2006/relationships/image" Target="../media/image225.wmf"/><Relationship Id="rId17" Type="http://schemas.openxmlformats.org/officeDocument/2006/relationships/oleObject" Target="../embeddings/oleObject251.bin"/><Relationship Id="rId25" Type="http://schemas.openxmlformats.org/officeDocument/2006/relationships/oleObject" Target="../embeddings/oleObject2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7.wmf"/><Relationship Id="rId20" Type="http://schemas.openxmlformats.org/officeDocument/2006/relationships/image" Target="../media/image229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22.wmf"/><Relationship Id="rId11" Type="http://schemas.openxmlformats.org/officeDocument/2006/relationships/oleObject" Target="../embeddings/oleObject248.bin"/><Relationship Id="rId24" Type="http://schemas.openxmlformats.org/officeDocument/2006/relationships/image" Target="../media/image231.wmf"/><Relationship Id="rId5" Type="http://schemas.openxmlformats.org/officeDocument/2006/relationships/oleObject" Target="../embeddings/oleObject245.bin"/><Relationship Id="rId15" Type="http://schemas.openxmlformats.org/officeDocument/2006/relationships/oleObject" Target="../embeddings/oleObject250.bin"/><Relationship Id="rId23" Type="http://schemas.openxmlformats.org/officeDocument/2006/relationships/oleObject" Target="../embeddings/oleObject254.bin"/><Relationship Id="rId10" Type="http://schemas.openxmlformats.org/officeDocument/2006/relationships/image" Target="../media/image224.wmf"/><Relationship Id="rId19" Type="http://schemas.openxmlformats.org/officeDocument/2006/relationships/oleObject" Target="../embeddings/oleObject252.bin"/><Relationship Id="rId4" Type="http://schemas.openxmlformats.org/officeDocument/2006/relationships/image" Target="../media/image221.wmf"/><Relationship Id="rId9" Type="http://schemas.openxmlformats.org/officeDocument/2006/relationships/oleObject" Target="../embeddings/oleObject247.bin"/><Relationship Id="rId14" Type="http://schemas.openxmlformats.org/officeDocument/2006/relationships/image" Target="../media/image226.wmf"/><Relationship Id="rId22" Type="http://schemas.openxmlformats.org/officeDocument/2006/relationships/image" Target="../media/image23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wmf"/><Relationship Id="rId13" Type="http://schemas.openxmlformats.org/officeDocument/2006/relationships/oleObject" Target="../embeddings/oleObject261.bin"/><Relationship Id="rId18" Type="http://schemas.openxmlformats.org/officeDocument/2006/relationships/image" Target="../media/image240.wmf"/><Relationship Id="rId26" Type="http://schemas.openxmlformats.org/officeDocument/2006/relationships/image" Target="../media/image244.wmf"/><Relationship Id="rId3" Type="http://schemas.openxmlformats.org/officeDocument/2006/relationships/oleObject" Target="../embeddings/oleObject256.bin"/><Relationship Id="rId21" Type="http://schemas.openxmlformats.org/officeDocument/2006/relationships/oleObject" Target="../embeddings/oleObject265.bin"/><Relationship Id="rId7" Type="http://schemas.openxmlformats.org/officeDocument/2006/relationships/oleObject" Target="../embeddings/oleObject258.bin"/><Relationship Id="rId12" Type="http://schemas.openxmlformats.org/officeDocument/2006/relationships/image" Target="../media/image237.wmf"/><Relationship Id="rId17" Type="http://schemas.openxmlformats.org/officeDocument/2006/relationships/oleObject" Target="../embeddings/oleObject263.bin"/><Relationship Id="rId25" Type="http://schemas.openxmlformats.org/officeDocument/2006/relationships/oleObject" Target="../embeddings/oleObject2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9.wmf"/><Relationship Id="rId20" Type="http://schemas.openxmlformats.org/officeDocument/2006/relationships/image" Target="../media/image241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34.wmf"/><Relationship Id="rId11" Type="http://schemas.openxmlformats.org/officeDocument/2006/relationships/oleObject" Target="../embeddings/oleObject260.bin"/><Relationship Id="rId24" Type="http://schemas.openxmlformats.org/officeDocument/2006/relationships/image" Target="../media/image243.wmf"/><Relationship Id="rId5" Type="http://schemas.openxmlformats.org/officeDocument/2006/relationships/oleObject" Target="../embeddings/oleObject257.bin"/><Relationship Id="rId15" Type="http://schemas.openxmlformats.org/officeDocument/2006/relationships/oleObject" Target="../embeddings/oleObject262.bin"/><Relationship Id="rId23" Type="http://schemas.openxmlformats.org/officeDocument/2006/relationships/oleObject" Target="../embeddings/oleObject266.bin"/><Relationship Id="rId28" Type="http://schemas.openxmlformats.org/officeDocument/2006/relationships/image" Target="../media/image245.wmf"/><Relationship Id="rId10" Type="http://schemas.openxmlformats.org/officeDocument/2006/relationships/image" Target="../media/image236.wmf"/><Relationship Id="rId19" Type="http://schemas.openxmlformats.org/officeDocument/2006/relationships/oleObject" Target="../embeddings/oleObject264.bin"/><Relationship Id="rId4" Type="http://schemas.openxmlformats.org/officeDocument/2006/relationships/image" Target="../media/image233.wmf"/><Relationship Id="rId9" Type="http://schemas.openxmlformats.org/officeDocument/2006/relationships/oleObject" Target="../embeddings/oleObject259.bin"/><Relationship Id="rId14" Type="http://schemas.openxmlformats.org/officeDocument/2006/relationships/image" Target="../media/image238.wmf"/><Relationship Id="rId22" Type="http://schemas.openxmlformats.org/officeDocument/2006/relationships/image" Target="../media/image242.wmf"/><Relationship Id="rId27" Type="http://schemas.openxmlformats.org/officeDocument/2006/relationships/oleObject" Target="../embeddings/oleObject26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wmf"/><Relationship Id="rId13" Type="http://schemas.openxmlformats.org/officeDocument/2006/relationships/oleObject" Target="../embeddings/oleObject274.bin"/><Relationship Id="rId18" Type="http://schemas.openxmlformats.org/officeDocument/2006/relationships/image" Target="../media/image253.wmf"/><Relationship Id="rId26" Type="http://schemas.openxmlformats.org/officeDocument/2006/relationships/image" Target="../media/image257.wmf"/><Relationship Id="rId3" Type="http://schemas.openxmlformats.org/officeDocument/2006/relationships/oleObject" Target="../embeddings/oleObject269.bin"/><Relationship Id="rId21" Type="http://schemas.openxmlformats.org/officeDocument/2006/relationships/oleObject" Target="../embeddings/oleObject278.bin"/><Relationship Id="rId7" Type="http://schemas.openxmlformats.org/officeDocument/2006/relationships/oleObject" Target="../embeddings/oleObject271.bin"/><Relationship Id="rId12" Type="http://schemas.openxmlformats.org/officeDocument/2006/relationships/image" Target="../media/image250.wmf"/><Relationship Id="rId17" Type="http://schemas.openxmlformats.org/officeDocument/2006/relationships/oleObject" Target="../embeddings/oleObject276.bin"/><Relationship Id="rId25" Type="http://schemas.openxmlformats.org/officeDocument/2006/relationships/oleObject" Target="../embeddings/oleObject2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2.wmf"/><Relationship Id="rId20" Type="http://schemas.openxmlformats.org/officeDocument/2006/relationships/image" Target="../media/image254.wmf"/><Relationship Id="rId29" Type="http://schemas.openxmlformats.org/officeDocument/2006/relationships/oleObject" Target="../embeddings/oleObject282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47.wmf"/><Relationship Id="rId11" Type="http://schemas.openxmlformats.org/officeDocument/2006/relationships/oleObject" Target="../embeddings/oleObject273.bin"/><Relationship Id="rId24" Type="http://schemas.openxmlformats.org/officeDocument/2006/relationships/image" Target="../media/image256.wmf"/><Relationship Id="rId5" Type="http://schemas.openxmlformats.org/officeDocument/2006/relationships/oleObject" Target="../embeddings/oleObject270.bin"/><Relationship Id="rId15" Type="http://schemas.openxmlformats.org/officeDocument/2006/relationships/oleObject" Target="../embeddings/oleObject275.bin"/><Relationship Id="rId23" Type="http://schemas.openxmlformats.org/officeDocument/2006/relationships/oleObject" Target="../embeddings/oleObject279.bin"/><Relationship Id="rId28" Type="http://schemas.openxmlformats.org/officeDocument/2006/relationships/image" Target="../media/image258.wmf"/><Relationship Id="rId10" Type="http://schemas.openxmlformats.org/officeDocument/2006/relationships/image" Target="../media/image249.wmf"/><Relationship Id="rId19" Type="http://schemas.openxmlformats.org/officeDocument/2006/relationships/oleObject" Target="../embeddings/oleObject277.bin"/><Relationship Id="rId4" Type="http://schemas.openxmlformats.org/officeDocument/2006/relationships/image" Target="../media/image246.wmf"/><Relationship Id="rId9" Type="http://schemas.openxmlformats.org/officeDocument/2006/relationships/oleObject" Target="../embeddings/oleObject272.bin"/><Relationship Id="rId14" Type="http://schemas.openxmlformats.org/officeDocument/2006/relationships/image" Target="../media/image251.wmf"/><Relationship Id="rId22" Type="http://schemas.openxmlformats.org/officeDocument/2006/relationships/image" Target="../media/image255.wmf"/><Relationship Id="rId27" Type="http://schemas.openxmlformats.org/officeDocument/2006/relationships/oleObject" Target="../embeddings/oleObject281.bin"/><Relationship Id="rId30" Type="http://schemas.openxmlformats.org/officeDocument/2006/relationships/image" Target="../media/image25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14.bin"/><Relationship Id="rId21" Type="http://schemas.openxmlformats.org/officeDocument/2006/relationships/oleObject" Target="../embeddings/oleObject23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8.bin"/><Relationship Id="rId24" Type="http://schemas.openxmlformats.org/officeDocument/2006/relationships/image" Target="../media/image25.wmf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4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0.wmf"/><Relationship Id="rId22" Type="http://schemas.openxmlformats.org/officeDocument/2006/relationships/image" Target="../media/image2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3.wmf"/><Relationship Id="rId3" Type="http://schemas.openxmlformats.org/officeDocument/2006/relationships/oleObject" Target="../embeddings/oleObject25.bin"/><Relationship Id="rId21" Type="http://schemas.openxmlformats.org/officeDocument/2006/relationships/oleObject" Target="../embeddings/oleObject34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wmf"/><Relationship Id="rId20" Type="http://schemas.openxmlformats.org/officeDocument/2006/relationships/image" Target="../media/image3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1.wmf"/><Relationship Id="rId22" Type="http://schemas.openxmlformats.org/officeDocument/2006/relationships/image" Target="../media/image3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56.wmf"/><Relationship Id="rId3" Type="http://schemas.openxmlformats.org/officeDocument/2006/relationships/oleObject" Target="../embeddings/oleObject49.bin"/><Relationship Id="rId21" Type="http://schemas.openxmlformats.org/officeDocument/2006/relationships/oleObject" Target="../embeddings/oleObject58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.wmf"/><Relationship Id="rId20" Type="http://schemas.openxmlformats.org/officeDocument/2006/relationships/image" Target="../media/image5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4.wmf"/><Relationship Id="rId22" Type="http://schemas.openxmlformats.org/officeDocument/2006/relationships/image" Target="../media/image5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65.wmf"/><Relationship Id="rId26" Type="http://schemas.openxmlformats.org/officeDocument/2006/relationships/oleObject" Target="../embeddings/oleObject71.bin"/><Relationship Id="rId3" Type="http://schemas.openxmlformats.org/officeDocument/2006/relationships/oleObject" Target="../embeddings/oleObject59.bin"/><Relationship Id="rId21" Type="http://schemas.openxmlformats.org/officeDocument/2006/relationships/image" Target="../media/image66.wmf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66.bin"/><Relationship Id="rId25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.wmf"/><Relationship Id="rId20" Type="http://schemas.openxmlformats.org/officeDocument/2006/relationships/oleObject" Target="../embeddings/oleObject68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3.bin"/><Relationship Id="rId24" Type="http://schemas.openxmlformats.org/officeDocument/2006/relationships/oleObject" Target="../embeddings/oleObject70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23" Type="http://schemas.openxmlformats.org/officeDocument/2006/relationships/image" Target="../media/image67.wmf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67.bin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47.wmf"/><Relationship Id="rId22" Type="http://schemas.openxmlformats.org/officeDocument/2006/relationships/oleObject" Target="../embeddings/oleObject69.bin"/><Relationship Id="rId27" Type="http://schemas.openxmlformats.org/officeDocument/2006/relationships/image" Target="../media/image6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7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1835150" y="115888"/>
            <a:ext cx="5865813" cy="588962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50000">
                <a:schemeClr val="bg1"/>
              </a:gs>
              <a:gs pos="100000">
                <a:srgbClr val="00FFFF"/>
              </a:gs>
            </a:gsLst>
            <a:lin ang="5400000" scaled="1"/>
          </a:gra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zh-CN" altLang="en-US" sz="3200" b="1">
                <a:latin typeface="宋体" pitchFamily="2" charset="-122"/>
              </a:rPr>
              <a:t>第二章  关系</a:t>
            </a:r>
          </a:p>
        </p:txBody>
      </p:sp>
      <p:sp>
        <p:nvSpPr>
          <p:cNvPr id="5123" name="Rectangle 58"/>
          <p:cNvSpPr>
            <a:spLocks noChangeArrowheads="1"/>
          </p:cNvSpPr>
          <p:nvPr/>
        </p:nvSpPr>
        <p:spPr bwMode="auto">
          <a:xfrm>
            <a:off x="3329604" y="1952836"/>
            <a:ext cx="143986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35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重点</a:t>
            </a:r>
            <a:r>
              <a:rPr lang="zh-CN" altLang="en-US" sz="28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：</a:t>
            </a:r>
            <a:endParaRPr lang="zh-CN" altLang="en-US" sz="4400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>
            <p:extLst/>
          </p:nvPr>
        </p:nvGraphicFramePr>
        <p:xfrm>
          <a:off x="2267744" y="2920312"/>
          <a:ext cx="29051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5" name="Equation" r:id="rId3" imgW="1333440" imgH="203040" progId="Equation.DSMT4">
                  <p:embed/>
                </p:oleObj>
              </mc:Choice>
              <mc:Fallback>
                <p:oleObj name="Equation" r:id="rId3" imgW="1333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920312"/>
                        <a:ext cx="29051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>
            <p:extLst/>
          </p:nvPr>
        </p:nvGraphicFramePr>
        <p:xfrm>
          <a:off x="2262854" y="3585294"/>
          <a:ext cx="22685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6" name="Equation" r:id="rId5" imgW="1041120" imgH="203040" progId="Equation.DSMT4">
                  <p:embed/>
                </p:oleObj>
              </mc:Choice>
              <mc:Fallback>
                <p:oleObj name="Equation" r:id="rId5" imgW="1041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854" y="3585294"/>
                        <a:ext cx="2268538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>
            <p:extLst/>
          </p:nvPr>
        </p:nvGraphicFramePr>
        <p:xfrm>
          <a:off x="2262854" y="5406361"/>
          <a:ext cx="19383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7" name="Equation" r:id="rId7" imgW="888840" imgH="203040" progId="Equation.DSMT4">
                  <p:embed/>
                </p:oleObj>
              </mc:Choice>
              <mc:Fallback>
                <p:oleObj name="Equation" r:id="rId7" imgW="888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854" y="5406361"/>
                        <a:ext cx="1938338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/>
          </p:nvPr>
        </p:nvGraphicFramePr>
        <p:xfrm>
          <a:off x="2281238" y="4238679"/>
          <a:ext cx="22415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8" name="Equation" r:id="rId9" imgW="1028520" imgH="203040" progId="Equation.DSMT4">
                  <p:embed/>
                </p:oleObj>
              </mc:Choice>
              <mc:Fallback>
                <p:oleObj name="Equation" r:id="rId9" imgW="1028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38" y="4238679"/>
                        <a:ext cx="224155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>
            <p:extLst/>
          </p:nvPr>
        </p:nvGraphicFramePr>
        <p:xfrm>
          <a:off x="2262854" y="4822520"/>
          <a:ext cx="32639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9" name="Equation" r:id="rId11" imgW="1498320" imgH="203040" progId="Equation.DSMT4">
                  <p:embed/>
                </p:oleObj>
              </mc:Choice>
              <mc:Fallback>
                <p:oleObj name="Equation" r:id="rId11" imgW="1498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854" y="4822520"/>
                        <a:ext cx="32639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3009472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Text Box 5"/>
          <p:cNvSpPr txBox="1">
            <a:spLocks noChangeArrowheads="1"/>
          </p:cNvSpPr>
          <p:nvPr/>
        </p:nvSpPr>
        <p:spPr bwMode="auto">
          <a:xfrm>
            <a:off x="2227294" y="430213"/>
            <a:ext cx="4608512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</a:rPr>
              <a:t>§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2.2</a:t>
            </a:r>
            <a:r>
              <a:rPr lang="en-US" altLang="zh-CN" sz="2800" b="1" dirty="0">
                <a:solidFill>
                  <a:srgbClr val="0000FF"/>
                </a:solidFill>
              </a:rPr>
              <a:t>  </a:t>
            </a: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关系的基本概念</a:t>
            </a:r>
            <a:endParaRPr lang="en-US" altLang="zh-CN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6228" name="Object 84"/>
          <p:cNvGraphicFramePr>
            <a:graphicFrameLocks noChangeAspect="1"/>
          </p:cNvGraphicFramePr>
          <p:nvPr/>
        </p:nvGraphicFramePr>
        <p:xfrm>
          <a:off x="1895475" y="1295400"/>
          <a:ext cx="22415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7" name="Equation" r:id="rId3" imgW="1028520" imgH="203040" progId="Equation.DSMT4">
                  <p:embed/>
                </p:oleObj>
              </mc:Choice>
              <mc:Fallback>
                <p:oleObj name="Equation" r:id="rId3" imgW="1028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1295400"/>
                        <a:ext cx="224155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7"/>
          <p:cNvGraphicFramePr>
            <a:graphicFrameLocks noChangeAspect="1"/>
          </p:cNvGraphicFramePr>
          <p:nvPr/>
        </p:nvGraphicFramePr>
        <p:xfrm>
          <a:off x="1871663" y="1943100"/>
          <a:ext cx="597693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8" name="Equation" r:id="rId5" imgW="2743200" imgH="203040" progId="Equation.DSMT4">
                  <p:embed/>
                </p:oleObj>
              </mc:Choice>
              <mc:Fallback>
                <p:oleObj name="Equation" r:id="rId5" imgW="2743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1943100"/>
                        <a:ext cx="5976937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957263" y="1296988"/>
          <a:ext cx="8858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9" name="Equation" r:id="rId7" imgW="406080" imgH="190440" progId="Equation.DSMT4">
                  <p:embed/>
                </p:oleObj>
              </mc:Choice>
              <mc:Fallback>
                <p:oleObj name="Equation" r:id="rId7" imgW="4060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1296988"/>
                        <a:ext cx="88582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847626"/>
              </p:ext>
            </p:extLst>
          </p:nvPr>
        </p:nvGraphicFramePr>
        <p:xfrm>
          <a:off x="1207348" y="3077951"/>
          <a:ext cx="47609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0" name="Equation" r:id="rId9" imgW="2184120" imgH="215640" progId="Equation.DSMT4">
                  <p:embed/>
                </p:oleObj>
              </mc:Choice>
              <mc:Fallback>
                <p:oleObj name="Equation" r:id="rId9" imgW="2184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7348" y="3077951"/>
                        <a:ext cx="4760912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632762"/>
              </p:ext>
            </p:extLst>
          </p:nvPr>
        </p:nvGraphicFramePr>
        <p:xfrm>
          <a:off x="6060335" y="3082714"/>
          <a:ext cx="17716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1" name="Equation" r:id="rId11" imgW="812520" imgH="203040" progId="Equation.DSMT4">
                  <p:embed/>
                </p:oleObj>
              </mc:Choice>
              <mc:Fallback>
                <p:oleObj name="Equation" r:id="rId11" imgW="812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0335" y="3082714"/>
                        <a:ext cx="1771650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0192"/>
              </p:ext>
            </p:extLst>
          </p:nvPr>
        </p:nvGraphicFramePr>
        <p:xfrm>
          <a:off x="559648" y="3693901"/>
          <a:ext cx="155098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2" name="Equation" r:id="rId13" imgW="711000" imgH="203040" progId="Equation.DSMT4">
                  <p:embed/>
                </p:oleObj>
              </mc:Choice>
              <mc:Fallback>
                <p:oleObj name="Equation" r:id="rId13" imgW="711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648" y="3693901"/>
                        <a:ext cx="1550987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355132"/>
              </p:ext>
            </p:extLst>
          </p:nvPr>
        </p:nvGraphicFramePr>
        <p:xfrm>
          <a:off x="2161435" y="3680531"/>
          <a:ext cx="401478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3" name="Equation" r:id="rId15" imgW="1841400" imgH="203040" progId="Equation.DSMT4">
                  <p:embed/>
                </p:oleObj>
              </mc:Choice>
              <mc:Fallback>
                <p:oleObj name="Equation" r:id="rId15" imgW="1841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1435" y="3680531"/>
                        <a:ext cx="4014788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600857"/>
              </p:ext>
            </p:extLst>
          </p:nvPr>
        </p:nvGraphicFramePr>
        <p:xfrm>
          <a:off x="6176223" y="3666117"/>
          <a:ext cx="160496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4" name="Equation" r:id="rId17" imgW="736560" imgH="203040" progId="Equation.DSMT4">
                  <p:embed/>
                </p:oleObj>
              </mc:Choice>
              <mc:Fallback>
                <p:oleObj name="Equation" r:id="rId17" imgW="736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223" y="3666117"/>
                        <a:ext cx="1604962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019814"/>
              </p:ext>
            </p:extLst>
          </p:nvPr>
        </p:nvGraphicFramePr>
        <p:xfrm>
          <a:off x="559648" y="4270164"/>
          <a:ext cx="257651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5" name="Equation" r:id="rId19" imgW="1180800" imgH="215640" progId="Equation.DSMT4">
                  <p:embed/>
                </p:oleObj>
              </mc:Choice>
              <mc:Fallback>
                <p:oleObj name="Equation" r:id="rId19" imgW="1180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648" y="4270164"/>
                        <a:ext cx="2576512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499079"/>
              </p:ext>
            </p:extLst>
          </p:nvPr>
        </p:nvGraphicFramePr>
        <p:xfrm>
          <a:off x="3223473" y="4270164"/>
          <a:ext cx="44577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6" name="Equation" r:id="rId21" imgW="2044440" imgH="203040" progId="Equation.DSMT4">
                  <p:embed/>
                </p:oleObj>
              </mc:Choice>
              <mc:Fallback>
                <p:oleObj name="Equation" r:id="rId21" imgW="2044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3473" y="4270164"/>
                        <a:ext cx="4457700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793968"/>
              </p:ext>
            </p:extLst>
          </p:nvPr>
        </p:nvGraphicFramePr>
        <p:xfrm>
          <a:off x="559648" y="4905164"/>
          <a:ext cx="47879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7" name="Equation" r:id="rId23" imgW="2197080" imgH="203040" progId="Equation.DSMT4">
                  <p:embed/>
                </p:oleObj>
              </mc:Choice>
              <mc:Fallback>
                <p:oleObj name="Equation" r:id="rId23" imgW="2197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648" y="4905164"/>
                        <a:ext cx="4787900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734473"/>
              </p:ext>
            </p:extLst>
          </p:nvPr>
        </p:nvGraphicFramePr>
        <p:xfrm>
          <a:off x="452438" y="3082925"/>
          <a:ext cx="8572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8" name="Equation" r:id="rId25" imgW="393480" imgH="203040" progId="Equation.DSMT4">
                  <p:embed/>
                </p:oleObj>
              </mc:Choice>
              <mc:Fallback>
                <p:oleObj name="Equation" r:id="rId25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3082925"/>
                        <a:ext cx="85725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1444068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153957"/>
              </p:ext>
            </p:extLst>
          </p:nvPr>
        </p:nvGraphicFramePr>
        <p:xfrm>
          <a:off x="636588" y="980728"/>
          <a:ext cx="75819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1" name="Equation" r:id="rId3" imgW="3479760" imgH="203040" progId="Equation.DSMT4">
                  <p:embed/>
                </p:oleObj>
              </mc:Choice>
              <mc:Fallback>
                <p:oleObj name="Equation" r:id="rId3" imgW="3479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980728"/>
                        <a:ext cx="758190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Line 42"/>
          <p:cNvSpPr>
            <a:spLocks noChangeShapeType="1"/>
          </p:cNvSpPr>
          <p:nvPr/>
        </p:nvSpPr>
        <p:spPr bwMode="auto">
          <a:xfrm>
            <a:off x="1151942" y="2672222"/>
            <a:ext cx="1655763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V="1">
            <a:off x="1132892" y="3029409"/>
            <a:ext cx="1584325" cy="73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2" name="Line 44"/>
          <p:cNvSpPr>
            <a:spLocks noChangeShapeType="1"/>
          </p:cNvSpPr>
          <p:nvPr/>
        </p:nvSpPr>
        <p:spPr bwMode="auto">
          <a:xfrm>
            <a:off x="1151942" y="3604084"/>
            <a:ext cx="1655763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3" name="Line 45"/>
          <p:cNvSpPr>
            <a:spLocks noChangeShapeType="1"/>
          </p:cNvSpPr>
          <p:nvPr/>
        </p:nvSpPr>
        <p:spPr bwMode="auto">
          <a:xfrm flipV="1">
            <a:off x="1151942" y="3964447"/>
            <a:ext cx="1584325" cy="73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4" name="Line 46"/>
          <p:cNvSpPr>
            <a:spLocks noChangeShapeType="1"/>
          </p:cNvSpPr>
          <p:nvPr/>
        </p:nvSpPr>
        <p:spPr bwMode="auto">
          <a:xfrm>
            <a:off x="1190042" y="4467684"/>
            <a:ext cx="1655763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5" name="Line 47"/>
          <p:cNvSpPr>
            <a:spLocks noChangeShapeType="1"/>
          </p:cNvSpPr>
          <p:nvPr/>
        </p:nvSpPr>
        <p:spPr bwMode="auto">
          <a:xfrm flipV="1">
            <a:off x="1190042" y="4828047"/>
            <a:ext cx="1584325" cy="73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6" name="Rectangle 48"/>
          <p:cNvSpPr>
            <a:spLocks noChangeArrowheads="1"/>
          </p:cNvSpPr>
          <p:nvPr/>
        </p:nvSpPr>
        <p:spPr bwMode="auto">
          <a:xfrm>
            <a:off x="2880730" y="2740484"/>
            <a:ext cx="177800" cy="4270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7" name="Rectangle 54"/>
          <p:cNvSpPr>
            <a:spLocks noChangeArrowheads="1"/>
          </p:cNvSpPr>
          <p:nvPr/>
        </p:nvSpPr>
        <p:spPr bwMode="auto">
          <a:xfrm>
            <a:off x="2918830" y="3664427"/>
            <a:ext cx="177800" cy="4270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8" name="Rectangle 55"/>
          <p:cNvSpPr>
            <a:spLocks noChangeArrowheads="1"/>
          </p:cNvSpPr>
          <p:nvPr/>
        </p:nvSpPr>
        <p:spPr bwMode="auto">
          <a:xfrm>
            <a:off x="2918830" y="4540709"/>
            <a:ext cx="177800" cy="4270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 b="1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9" name="Rectangle 56"/>
          <p:cNvSpPr>
            <a:spLocks noChangeArrowheads="1"/>
          </p:cNvSpPr>
          <p:nvPr/>
        </p:nvSpPr>
        <p:spPr bwMode="auto">
          <a:xfrm>
            <a:off x="791580" y="2384884"/>
            <a:ext cx="177800" cy="4270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40" name="Rectangle 57"/>
          <p:cNvSpPr>
            <a:spLocks noChangeArrowheads="1"/>
          </p:cNvSpPr>
          <p:nvPr/>
        </p:nvSpPr>
        <p:spPr bwMode="auto">
          <a:xfrm>
            <a:off x="791580" y="2816684"/>
            <a:ext cx="177800" cy="4270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41" name="Rectangle 58"/>
          <p:cNvSpPr>
            <a:spLocks noChangeArrowheads="1"/>
          </p:cNvSpPr>
          <p:nvPr/>
        </p:nvSpPr>
        <p:spPr bwMode="auto">
          <a:xfrm>
            <a:off x="802692" y="3321509"/>
            <a:ext cx="157163" cy="4270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42" name="Rectangle 59"/>
          <p:cNvSpPr>
            <a:spLocks noChangeArrowheads="1"/>
          </p:cNvSpPr>
          <p:nvPr/>
        </p:nvSpPr>
        <p:spPr bwMode="auto">
          <a:xfrm>
            <a:off x="791580" y="3748547"/>
            <a:ext cx="177800" cy="4270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43" name="Rectangle 60"/>
          <p:cNvSpPr>
            <a:spLocks noChangeArrowheads="1"/>
          </p:cNvSpPr>
          <p:nvPr/>
        </p:nvSpPr>
        <p:spPr bwMode="auto">
          <a:xfrm>
            <a:off x="840792" y="4258134"/>
            <a:ext cx="157163" cy="4270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44" name="Rectangle 61"/>
          <p:cNvSpPr>
            <a:spLocks noChangeArrowheads="1"/>
          </p:cNvSpPr>
          <p:nvPr/>
        </p:nvSpPr>
        <p:spPr bwMode="auto">
          <a:xfrm>
            <a:off x="859842" y="4616909"/>
            <a:ext cx="120226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zh-CN" sz="2800" b="1" i="1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45" name="AutoShape 62"/>
          <p:cNvSpPr>
            <a:spLocks noChangeArrowheads="1"/>
          </p:cNvSpPr>
          <p:nvPr/>
        </p:nvSpPr>
        <p:spPr bwMode="auto">
          <a:xfrm>
            <a:off x="3887205" y="2349959"/>
            <a:ext cx="3743325" cy="936625"/>
          </a:xfrm>
          <a:prstGeom prst="wedgeRoundRectCallout">
            <a:avLst>
              <a:gd name="adj1" fmla="val -1751"/>
              <a:gd name="adj2" fmla="val 49547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20000"/>
              </a:lnSpc>
            </a:pPr>
            <a:r>
              <a:rPr lang="zh-CN" altLang="en-US" sz="1800" b="1">
                <a:latin typeface="Times New Roman" pitchFamily="18" charset="0"/>
                <a:cs typeface="Times New Roman" pitchFamily="18" charset="0"/>
              </a:rPr>
              <a:t>如果旅客</a:t>
            </a:r>
            <a:r>
              <a:rPr lang="en-US" altLang="zh-CN" sz="1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1800" b="1">
                <a:latin typeface="Times New Roman" pitchFamily="18" charset="0"/>
                <a:cs typeface="Times New Roman" pitchFamily="18" charset="0"/>
              </a:rPr>
              <a:t>住在房间</a:t>
            </a:r>
            <a:r>
              <a:rPr lang="en-US" altLang="zh-CN" sz="1800" b="1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1800" b="1">
                <a:latin typeface="Times New Roman" pitchFamily="18" charset="0"/>
                <a:cs typeface="Times New Roman" pitchFamily="18" charset="0"/>
              </a:rPr>
              <a:t>，则记为</a:t>
            </a:r>
            <a:r>
              <a:rPr lang="en-US" altLang="zh-CN" sz="1800" b="1" i="1">
                <a:latin typeface="Times New Roman" pitchFamily="18" charset="0"/>
                <a:cs typeface="Times New Roman" pitchFamily="18" charset="0"/>
              </a:rPr>
              <a:t>xRi</a:t>
            </a:r>
            <a:r>
              <a:rPr lang="zh-CN" altLang="en-US" sz="1800" b="1">
                <a:latin typeface="Times New Roman" pitchFamily="18" charset="0"/>
                <a:cs typeface="Times New Roman" pitchFamily="18" charset="0"/>
              </a:rPr>
              <a:t>，即</a:t>
            </a:r>
            <a:r>
              <a:rPr lang="en-US" altLang="zh-CN" sz="1800" b="1" i="1">
                <a:latin typeface="Times New Roman" pitchFamily="18" charset="0"/>
                <a:cs typeface="Times New Roman" pitchFamily="18" charset="0"/>
              </a:rPr>
              <a:t>xRi</a:t>
            </a:r>
            <a:r>
              <a:rPr lang="zh-CN" altLang="en-US" sz="1800" b="1">
                <a:latin typeface="Times New Roman" pitchFamily="18" charset="0"/>
                <a:cs typeface="Times New Roman" pitchFamily="18" charset="0"/>
              </a:rPr>
              <a:t>表示</a:t>
            </a:r>
            <a:r>
              <a:rPr lang="en-US" altLang="zh-CN" sz="18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1800" b="1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1800" b="1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1800" b="1">
                <a:latin typeface="Times New Roman" pitchFamily="18" charset="0"/>
                <a:cs typeface="Times New Roman" pitchFamily="18" charset="0"/>
              </a:rPr>
              <a:t>有关系</a:t>
            </a:r>
            <a:r>
              <a:rPr lang="en-US" altLang="zh-CN" sz="1800" b="1">
                <a:latin typeface="Times New Roman" pitchFamily="18" charset="0"/>
                <a:cs typeface="Times New Roman" pitchFamily="18" charset="0"/>
              </a:rPr>
              <a:t>. </a:t>
            </a:r>
            <a:endParaRPr lang="zh-CN" altLang="en-US" sz="1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757320"/>
              </p:ext>
            </p:extLst>
          </p:nvPr>
        </p:nvGraphicFramePr>
        <p:xfrm>
          <a:off x="3739563" y="4655009"/>
          <a:ext cx="40687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2" name="Equation" r:id="rId5" imgW="1866600" imgH="203040" progId="Equation.DSMT4">
                  <p:embed/>
                </p:oleObj>
              </mc:Choice>
              <mc:Fallback>
                <p:oleObj name="Equation" r:id="rId5" imgW="1866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9563" y="4655009"/>
                        <a:ext cx="406876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AutoShape 62"/>
          <p:cNvSpPr>
            <a:spLocks noChangeArrowheads="1"/>
          </p:cNvSpPr>
          <p:nvPr/>
        </p:nvSpPr>
        <p:spPr bwMode="auto">
          <a:xfrm>
            <a:off x="4176130" y="3502484"/>
            <a:ext cx="3167062" cy="863600"/>
          </a:xfrm>
          <a:prstGeom prst="wedgeRoundRectCallout">
            <a:avLst>
              <a:gd name="adj1" fmla="val 1431"/>
              <a:gd name="adj2" fmla="val 50203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20000"/>
              </a:lnSpc>
            </a:pPr>
            <a:r>
              <a:rPr lang="zh-CN" altLang="en-US" sz="1800" b="1"/>
              <a:t>根据图可列出旅客和房间的所有关系</a:t>
            </a:r>
          </a:p>
        </p:txBody>
      </p:sp>
    </p:spTree>
    <p:extLst>
      <p:ext uri="{BB962C8B-B14F-4D97-AF65-F5344CB8AC3E}">
        <p14:creationId xmlns:p14="http://schemas.microsoft.com/office/powerpoint/2010/main" val="2041947067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4"/>
          <p:cNvGraphicFramePr>
            <a:graphicFrameLocks noChangeAspect="1"/>
          </p:cNvGraphicFramePr>
          <p:nvPr>
            <p:extLst/>
          </p:nvPr>
        </p:nvGraphicFramePr>
        <p:xfrm>
          <a:off x="2170906" y="1356031"/>
          <a:ext cx="54514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8" name="Equation" r:id="rId3" imgW="2501640" imgH="203040" progId="Equation.DSMT4">
                  <p:embed/>
                </p:oleObj>
              </mc:Choice>
              <mc:Fallback>
                <p:oleObj name="Equation" r:id="rId3" imgW="2501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906" y="1356031"/>
                        <a:ext cx="5451475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425083"/>
              </p:ext>
            </p:extLst>
          </p:nvPr>
        </p:nvGraphicFramePr>
        <p:xfrm>
          <a:off x="2167198" y="1869287"/>
          <a:ext cx="18526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9" name="Equation" r:id="rId5" imgW="850680" imgH="203040" progId="Equation.DSMT4">
                  <p:embed/>
                </p:oleObj>
              </mc:Choice>
              <mc:Fallback>
                <p:oleObj name="Equation" r:id="rId5" imgW="850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7198" y="1869287"/>
                        <a:ext cx="1852612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0"/>
          <p:cNvGraphicFramePr>
            <a:graphicFrameLocks noChangeAspect="1"/>
          </p:cNvGraphicFramePr>
          <p:nvPr>
            <p:extLst/>
          </p:nvPr>
        </p:nvGraphicFramePr>
        <p:xfrm>
          <a:off x="816888" y="1322729"/>
          <a:ext cx="119221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0" name="Equation" r:id="rId7" imgW="545760" imgH="203040" progId="Equation.DSMT4">
                  <p:embed/>
                </p:oleObj>
              </mc:Choice>
              <mc:Fallback>
                <p:oleObj name="Equation" r:id="rId7" imgW="545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888" y="1322729"/>
                        <a:ext cx="1192213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699567" y="300654"/>
            <a:ext cx="8172450" cy="55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2.1.1</a:t>
            </a:r>
            <a:r>
              <a:rPr lang="en-US" altLang="zh-CN" sz="2800" b="1" dirty="0">
                <a:solidFill>
                  <a:srgbClr val="CC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关系的定义</a:t>
            </a:r>
            <a:endParaRPr lang="en-US" altLang="zh-CN" sz="2800" b="1" dirty="0">
              <a:solidFill>
                <a:srgbClr val="FF00FF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3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150345"/>
              </p:ext>
            </p:extLst>
          </p:nvPr>
        </p:nvGraphicFramePr>
        <p:xfrm>
          <a:off x="3419872" y="2528900"/>
          <a:ext cx="21034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1" name="Equation" r:id="rId9" imgW="965160" imgH="203040" progId="Equation.DSMT4">
                  <p:embed/>
                </p:oleObj>
              </mc:Choice>
              <mc:Fallback>
                <p:oleObj name="Equation" r:id="rId9" imgW="965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2528900"/>
                        <a:ext cx="2103438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182147"/>
              </p:ext>
            </p:extLst>
          </p:nvPr>
        </p:nvGraphicFramePr>
        <p:xfrm>
          <a:off x="1281113" y="3181350"/>
          <a:ext cx="17716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2" name="Equation" r:id="rId11" imgW="812520" imgH="215640" progId="Equation.DSMT4">
                  <p:embed/>
                </p:oleObj>
              </mc:Choice>
              <mc:Fallback>
                <p:oleObj name="Equation" r:id="rId11" imgW="8125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3181350"/>
                        <a:ext cx="1771650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716648"/>
              </p:ext>
            </p:extLst>
          </p:nvPr>
        </p:nvGraphicFramePr>
        <p:xfrm>
          <a:off x="3052763" y="3180180"/>
          <a:ext cx="307181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3" name="Equation" r:id="rId13" imgW="1409400" imgH="215640" progId="Equation.DSMT4">
                  <p:embed/>
                </p:oleObj>
              </mc:Choice>
              <mc:Fallback>
                <p:oleObj name="Equation" r:id="rId13" imgW="1409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763" y="3180180"/>
                        <a:ext cx="3071813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862630"/>
              </p:ext>
            </p:extLst>
          </p:nvPr>
        </p:nvGraphicFramePr>
        <p:xfrm>
          <a:off x="6124576" y="3179009"/>
          <a:ext cx="13287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4" name="Equation" r:id="rId15" imgW="609480" imgH="203040" progId="Equation.DSMT4">
                  <p:embed/>
                </p:oleObj>
              </mc:Choice>
              <mc:Fallback>
                <p:oleObj name="Equation" r:id="rId15" imgW="609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576" y="3179009"/>
                        <a:ext cx="1328737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060380"/>
              </p:ext>
            </p:extLst>
          </p:nvPr>
        </p:nvGraphicFramePr>
        <p:xfrm>
          <a:off x="1281113" y="3691849"/>
          <a:ext cx="17716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5" name="Equation" r:id="rId17" imgW="812520" imgH="215640" progId="Equation.DSMT4">
                  <p:embed/>
                </p:oleObj>
              </mc:Choice>
              <mc:Fallback>
                <p:oleObj name="Equation" r:id="rId17" imgW="8125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3691849"/>
                        <a:ext cx="1771650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786395"/>
              </p:ext>
            </p:extLst>
          </p:nvPr>
        </p:nvGraphicFramePr>
        <p:xfrm>
          <a:off x="3052763" y="3718234"/>
          <a:ext cx="34036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6" name="Equation" r:id="rId19" imgW="1562040" imgH="215640" progId="Equation.DSMT4">
                  <p:embed/>
                </p:oleObj>
              </mc:Choice>
              <mc:Fallback>
                <p:oleObj name="Equation" r:id="rId19" imgW="15620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763" y="3718234"/>
                        <a:ext cx="3403600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11316"/>
              </p:ext>
            </p:extLst>
          </p:nvPr>
        </p:nvGraphicFramePr>
        <p:xfrm>
          <a:off x="6442972" y="3523574"/>
          <a:ext cx="1439863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7" name="Equation" r:id="rId21" imgW="660240" imgH="291960" progId="Equation.DSMT4">
                  <p:embed/>
                </p:oleObj>
              </mc:Choice>
              <mc:Fallback>
                <p:oleObj name="Equation" r:id="rId21" imgW="6602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2972" y="3523574"/>
                        <a:ext cx="1439863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420929"/>
              </p:ext>
            </p:extLst>
          </p:nvPr>
        </p:nvGraphicFramePr>
        <p:xfrm>
          <a:off x="539552" y="4228733"/>
          <a:ext cx="4872038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8" name="Equation" r:id="rId23" imgW="2234880" imgH="215640" progId="Equation.DSMT4">
                  <p:embed/>
                </p:oleObj>
              </mc:Choice>
              <mc:Fallback>
                <p:oleObj name="Equation" r:id="rId23" imgW="2234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228733"/>
                        <a:ext cx="4872038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279792"/>
              </p:ext>
            </p:extLst>
          </p:nvPr>
        </p:nvGraphicFramePr>
        <p:xfrm>
          <a:off x="1334086" y="4836812"/>
          <a:ext cx="6275388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9" name="Equation" r:id="rId25" imgW="2882880" imgH="215640" progId="Equation.DSMT4">
                  <p:embed/>
                </p:oleObj>
              </mc:Choice>
              <mc:Fallback>
                <p:oleObj name="Equation" r:id="rId25" imgW="2882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4086" y="4836812"/>
                        <a:ext cx="6275388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660875"/>
              </p:ext>
            </p:extLst>
          </p:nvPr>
        </p:nvGraphicFramePr>
        <p:xfrm>
          <a:off x="1430494" y="5243084"/>
          <a:ext cx="20764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0" name="Equation" r:id="rId27" imgW="952200" imgH="304560" progId="Equation.DSMT4">
                  <p:embed/>
                </p:oleObj>
              </mc:Choice>
              <mc:Fallback>
                <p:oleObj name="Equation" r:id="rId27" imgW="9522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494" y="5243084"/>
                        <a:ext cx="207645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8604932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263999"/>
              </p:ext>
            </p:extLst>
          </p:nvPr>
        </p:nvGraphicFramePr>
        <p:xfrm>
          <a:off x="1158199" y="2046477"/>
          <a:ext cx="50323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2" name="Equation" r:id="rId3" imgW="2234880" imgH="215640" progId="Equation.DSMT4">
                  <p:embed/>
                </p:oleObj>
              </mc:Choice>
              <mc:Fallback>
                <p:oleObj name="Equation" r:id="rId3" imgW="2234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199" y="2046477"/>
                        <a:ext cx="5032375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834626"/>
              </p:ext>
            </p:extLst>
          </p:nvPr>
        </p:nvGraphicFramePr>
        <p:xfrm>
          <a:off x="443356" y="1409495"/>
          <a:ext cx="27146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3" name="Equation" r:id="rId5" imgW="1206360" imgH="203040" progId="Equation.DSMT4">
                  <p:embed/>
                </p:oleObj>
              </mc:Choice>
              <mc:Fallback>
                <p:oleObj name="Equation" r:id="rId5" imgW="1206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356" y="1409495"/>
                        <a:ext cx="27146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493094"/>
              </p:ext>
            </p:extLst>
          </p:nvPr>
        </p:nvGraphicFramePr>
        <p:xfrm>
          <a:off x="6190574" y="2042416"/>
          <a:ext cx="8001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4" name="Equation" r:id="rId7" imgW="355320" imgH="203040" progId="Equation.DSMT4">
                  <p:embed/>
                </p:oleObj>
              </mc:Choice>
              <mc:Fallback>
                <p:oleObj name="Equation" r:id="rId7" imgW="355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0574" y="2042416"/>
                        <a:ext cx="800100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4507"/>
              </p:ext>
            </p:extLst>
          </p:nvPr>
        </p:nvGraphicFramePr>
        <p:xfrm>
          <a:off x="899700" y="2637897"/>
          <a:ext cx="34290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5" name="Equation" r:id="rId9" imgW="1523880" imgH="253800" progId="Equation.DSMT4">
                  <p:embed/>
                </p:oleObj>
              </mc:Choice>
              <mc:Fallback>
                <p:oleObj name="Equation" r:id="rId9" imgW="1523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700" y="2637897"/>
                        <a:ext cx="3429000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603039"/>
              </p:ext>
            </p:extLst>
          </p:nvPr>
        </p:nvGraphicFramePr>
        <p:xfrm>
          <a:off x="875066" y="3347837"/>
          <a:ext cx="340042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6" name="Equation" r:id="rId11" imgW="1511280" imgH="253800" progId="Equation.DSMT4">
                  <p:embed/>
                </p:oleObj>
              </mc:Choice>
              <mc:Fallback>
                <p:oleObj name="Equation" r:id="rId11" imgW="1511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066" y="3347837"/>
                        <a:ext cx="3400425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23197"/>
              </p:ext>
            </p:extLst>
          </p:nvPr>
        </p:nvGraphicFramePr>
        <p:xfrm>
          <a:off x="4339965" y="2702149"/>
          <a:ext cx="28575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7" name="Equation" r:id="rId13" imgW="1269720" imgH="215640" progId="Equation.DSMT4">
                  <p:embed/>
                </p:oleObj>
              </mc:Choice>
              <mc:Fallback>
                <p:oleObj name="Equation" r:id="rId13" imgW="1269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9965" y="2702149"/>
                        <a:ext cx="285750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948117"/>
              </p:ext>
            </p:extLst>
          </p:nvPr>
        </p:nvGraphicFramePr>
        <p:xfrm>
          <a:off x="4347999" y="3426332"/>
          <a:ext cx="25146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8" name="Equation" r:id="rId15" imgW="1117440" imgH="215640" progId="Equation.DSMT4">
                  <p:embed/>
                </p:oleObj>
              </mc:Choice>
              <mc:Fallback>
                <p:oleObj name="Equation" r:id="rId15" imgW="11174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7999" y="3426332"/>
                        <a:ext cx="251460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544715"/>
              </p:ext>
            </p:extLst>
          </p:nvPr>
        </p:nvGraphicFramePr>
        <p:xfrm>
          <a:off x="455613" y="4094357"/>
          <a:ext cx="4872038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9" name="Equation" r:id="rId17" imgW="2234880" imgH="215640" progId="Equation.DSMT4">
                  <p:embed/>
                </p:oleObj>
              </mc:Choice>
              <mc:Fallback>
                <p:oleObj name="Equation" r:id="rId17" imgW="2234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4094357"/>
                        <a:ext cx="4872038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581467"/>
              </p:ext>
            </p:extLst>
          </p:nvPr>
        </p:nvGraphicFramePr>
        <p:xfrm>
          <a:off x="1250147" y="4702436"/>
          <a:ext cx="6275388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0" name="Equation" r:id="rId19" imgW="2882880" imgH="215640" progId="Equation.DSMT4">
                  <p:embed/>
                </p:oleObj>
              </mc:Choice>
              <mc:Fallback>
                <p:oleObj name="Equation" r:id="rId19" imgW="2882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147" y="4702436"/>
                        <a:ext cx="6275388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914322"/>
              </p:ext>
            </p:extLst>
          </p:nvPr>
        </p:nvGraphicFramePr>
        <p:xfrm>
          <a:off x="1266088" y="5358999"/>
          <a:ext cx="23431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1" name="Equation" r:id="rId21" imgW="1041120" imgH="203040" progId="Equation.DSMT4">
                  <p:embed/>
                </p:oleObj>
              </mc:Choice>
              <mc:Fallback>
                <p:oleObj name="Equation" r:id="rId21" imgW="1041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088" y="5358999"/>
                        <a:ext cx="234315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111372"/>
              </p:ext>
            </p:extLst>
          </p:nvPr>
        </p:nvGraphicFramePr>
        <p:xfrm>
          <a:off x="3579316" y="5410253"/>
          <a:ext cx="26003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2" name="Equation" r:id="rId23" imgW="1155600" imgH="203040" progId="Equation.DSMT4">
                  <p:embed/>
                </p:oleObj>
              </mc:Choice>
              <mc:Fallback>
                <p:oleObj name="Equation" r:id="rId23" imgW="1155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316" y="5410253"/>
                        <a:ext cx="2600325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1210189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59532" y="584684"/>
            <a:ext cx="817245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CC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3.</a:t>
            </a:r>
            <a:r>
              <a:rPr lang="zh-CN" altLang="en-US" sz="2800" b="1" dirty="0" smtClean="0">
                <a:solidFill>
                  <a:srgbClr val="FF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特殊关系</a:t>
            </a:r>
            <a:endParaRPr lang="en-US" altLang="zh-CN" sz="2800" b="1" dirty="0">
              <a:solidFill>
                <a:srgbClr val="FF00FF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3" name="Object 30"/>
          <p:cNvGraphicFramePr>
            <a:graphicFrameLocks noChangeAspect="1"/>
          </p:cNvGraphicFramePr>
          <p:nvPr>
            <p:extLst/>
          </p:nvPr>
        </p:nvGraphicFramePr>
        <p:xfrm>
          <a:off x="462365" y="1960569"/>
          <a:ext cx="17716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7" name="Equation" r:id="rId3" imgW="787320" imgH="203040" progId="Equation.DSMT4">
                  <p:embed/>
                </p:oleObj>
              </mc:Choice>
              <mc:Fallback>
                <p:oleObj name="Equation" r:id="rId3" imgW="787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365" y="1960569"/>
                        <a:ext cx="1771650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0"/>
          <p:cNvGraphicFramePr>
            <a:graphicFrameLocks noChangeAspect="1"/>
          </p:cNvGraphicFramePr>
          <p:nvPr>
            <p:extLst/>
          </p:nvPr>
        </p:nvGraphicFramePr>
        <p:xfrm>
          <a:off x="1245357" y="1453524"/>
          <a:ext cx="44577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8" name="Equation" r:id="rId5" imgW="1981080" imgH="215640" progId="Equation.DSMT4">
                  <p:embed/>
                </p:oleObj>
              </mc:Choice>
              <mc:Fallback>
                <p:oleObj name="Equation" r:id="rId5" imgW="1981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5357" y="1453524"/>
                        <a:ext cx="4457700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0"/>
          <p:cNvGraphicFramePr>
            <a:graphicFrameLocks noChangeAspect="1"/>
          </p:cNvGraphicFramePr>
          <p:nvPr>
            <p:extLst/>
          </p:nvPr>
        </p:nvGraphicFramePr>
        <p:xfrm>
          <a:off x="968374" y="2439038"/>
          <a:ext cx="16859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9" name="Equation" r:id="rId7" imgW="749160" imgH="215640" progId="Equation.DSMT4">
                  <p:embed/>
                </p:oleObj>
              </mc:Choice>
              <mc:Fallback>
                <p:oleObj name="Equation" r:id="rId7" imgW="749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4" y="2439038"/>
                        <a:ext cx="1685925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0"/>
          <p:cNvGraphicFramePr>
            <a:graphicFrameLocks noChangeAspect="1"/>
          </p:cNvGraphicFramePr>
          <p:nvPr>
            <p:extLst/>
          </p:nvPr>
        </p:nvGraphicFramePr>
        <p:xfrm>
          <a:off x="2591780" y="2471421"/>
          <a:ext cx="35433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0" name="Equation" r:id="rId9" imgW="1574640" imgH="215640" progId="Equation.DSMT4">
                  <p:embed/>
                </p:oleObj>
              </mc:Choice>
              <mc:Fallback>
                <p:oleObj name="Equation" r:id="rId9" imgW="1574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1780" y="2471421"/>
                        <a:ext cx="3543300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0"/>
          <p:cNvGraphicFramePr>
            <a:graphicFrameLocks noChangeAspect="1"/>
          </p:cNvGraphicFramePr>
          <p:nvPr>
            <p:extLst/>
          </p:nvPr>
        </p:nvGraphicFramePr>
        <p:xfrm>
          <a:off x="462365" y="2922286"/>
          <a:ext cx="18002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1" name="Equation" r:id="rId11" imgW="799920" imgH="203040" progId="Equation.DSMT4">
                  <p:embed/>
                </p:oleObj>
              </mc:Choice>
              <mc:Fallback>
                <p:oleObj name="Equation" r:id="rId11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365" y="2922286"/>
                        <a:ext cx="1800225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0"/>
          <p:cNvGraphicFramePr>
            <a:graphicFrameLocks noChangeAspect="1"/>
          </p:cNvGraphicFramePr>
          <p:nvPr>
            <p:extLst/>
          </p:nvPr>
        </p:nvGraphicFramePr>
        <p:xfrm>
          <a:off x="1022625" y="3368373"/>
          <a:ext cx="128587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2" name="Equation" r:id="rId13" imgW="571320" imgH="215640" progId="Equation.DSMT4">
                  <p:embed/>
                </p:oleObj>
              </mc:Choice>
              <mc:Fallback>
                <p:oleObj name="Equation" r:id="rId13" imgW="571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625" y="3368373"/>
                        <a:ext cx="1285875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0"/>
          <p:cNvGraphicFramePr>
            <a:graphicFrameLocks noChangeAspect="1"/>
          </p:cNvGraphicFramePr>
          <p:nvPr>
            <p:extLst/>
          </p:nvPr>
        </p:nvGraphicFramePr>
        <p:xfrm>
          <a:off x="2223043" y="3365719"/>
          <a:ext cx="35433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3" name="Equation" r:id="rId15" imgW="1574640" imgH="215640" progId="Equation.DSMT4">
                  <p:embed/>
                </p:oleObj>
              </mc:Choice>
              <mc:Fallback>
                <p:oleObj name="Equation" r:id="rId15" imgW="1574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043" y="3365719"/>
                        <a:ext cx="3543300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498411"/>
              </p:ext>
            </p:extLst>
          </p:nvPr>
        </p:nvGraphicFramePr>
        <p:xfrm>
          <a:off x="359532" y="4931195"/>
          <a:ext cx="46228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4" name="Equation" r:id="rId17" imgW="2120760" imgH="215640" progId="Equation.DSMT4">
                  <p:embed/>
                </p:oleObj>
              </mc:Choice>
              <mc:Fallback>
                <p:oleObj name="Equation" r:id="rId17" imgW="2120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32" y="4931195"/>
                        <a:ext cx="4622800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475175"/>
              </p:ext>
            </p:extLst>
          </p:nvPr>
        </p:nvGraphicFramePr>
        <p:xfrm>
          <a:off x="4982332" y="4977338"/>
          <a:ext cx="141128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5" name="Equation" r:id="rId19" imgW="647640" imgH="203040" progId="Equation.DSMT4">
                  <p:embed/>
                </p:oleObj>
              </mc:Choice>
              <mc:Fallback>
                <p:oleObj name="Equation" r:id="rId19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2332" y="4977338"/>
                        <a:ext cx="1411287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977169"/>
              </p:ext>
            </p:extLst>
          </p:nvPr>
        </p:nvGraphicFramePr>
        <p:xfrm>
          <a:off x="6388860" y="4977338"/>
          <a:ext cx="169068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6" name="Equation" r:id="rId21" imgW="774360" imgH="203040" progId="Equation.DSMT4">
                  <p:embed/>
                </p:oleObj>
              </mc:Choice>
              <mc:Fallback>
                <p:oleObj name="Equation" r:id="rId21" imgW="774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8860" y="4977338"/>
                        <a:ext cx="1690688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452255"/>
              </p:ext>
            </p:extLst>
          </p:nvPr>
        </p:nvGraphicFramePr>
        <p:xfrm>
          <a:off x="575556" y="5446730"/>
          <a:ext cx="6256338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7" name="Equation" r:id="rId23" imgW="2869920" imgH="215640" progId="Equation.DSMT4">
                  <p:embed/>
                </p:oleObj>
              </mc:Choice>
              <mc:Fallback>
                <p:oleObj name="Equation" r:id="rId23" imgW="28699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556" y="5446730"/>
                        <a:ext cx="6256338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863699"/>
              </p:ext>
            </p:extLst>
          </p:nvPr>
        </p:nvGraphicFramePr>
        <p:xfrm>
          <a:off x="462365" y="3926376"/>
          <a:ext cx="21431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8" name="Equation" r:id="rId25" imgW="952200" imgH="203040" progId="Equation.DSMT4">
                  <p:embed/>
                </p:oleObj>
              </mc:Choice>
              <mc:Fallback>
                <p:oleObj name="Equation" r:id="rId25" imgW="952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365" y="3926376"/>
                        <a:ext cx="2143125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362178"/>
              </p:ext>
            </p:extLst>
          </p:nvPr>
        </p:nvGraphicFramePr>
        <p:xfrm>
          <a:off x="986039" y="4422942"/>
          <a:ext cx="25717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9" name="Equation" r:id="rId27" imgW="1143000" imgH="215640" progId="Equation.DSMT4">
                  <p:embed/>
                </p:oleObj>
              </mc:Choice>
              <mc:Fallback>
                <p:oleObj name="Equation" r:id="rId27" imgW="1143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6039" y="4422942"/>
                        <a:ext cx="2571750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19687"/>
              </p:ext>
            </p:extLst>
          </p:nvPr>
        </p:nvGraphicFramePr>
        <p:xfrm>
          <a:off x="3551460" y="4418082"/>
          <a:ext cx="26289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0" name="Equation" r:id="rId29" imgW="1168200" imgH="203040" progId="Equation.DSMT4">
                  <p:embed/>
                </p:oleObj>
              </mc:Choice>
              <mc:Fallback>
                <p:oleObj name="Equation" r:id="rId29" imgW="1168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1460" y="4418082"/>
                        <a:ext cx="2628900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689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59532" y="584684"/>
            <a:ext cx="817245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4.</a:t>
            </a:r>
            <a:r>
              <a:rPr lang="en-US" altLang="zh-CN" sz="2800" b="1" dirty="0" smtClean="0">
                <a:solidFill>
                  <a:srgbClr val="CC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rgbClr val="FF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集合</a:t>
            </a:r>
            <a:r>
              <a:rPr lang="en-US" altLang="zh-CN" sz="2800" b="1" dirty="0" smtClean="0">
                <a:solidFill>
                  <a:srgbClr val="FF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solidFill>
                  <a:srgbClr val="FF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上的关系</a:t>
            </a:r>
            <a:endParaRPr lang="en-US" altLang="zh-CN" sz="2800" b="1" dirty="0">
              <a:solidFill>
                <a:srgbClr val="FF00FF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927790"/>
              </p:ext>
            </p:extLst>
          </p:nvPr>
        </p:nvGraphicFramePr>
        <p:xfrm>
          <a:off x="740564" y="1333686"/>
          <a:ext cx="54006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3" name="Equation" r:id="rId3" imgW="2400120" imgH="215640" progId="Equation.DSMT4">
                  <p:embed/>
                </p:oleObj>
              </mc:Choice>
              <mc:Fallback>
                <p:oleObj name="Equation" r:id="rId3" imgW="2400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564" y="1333686"/>
                        <a:ext cx="5400675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918882"/>
              </p:ext>
            </p:extLst>
          </p:nvPr>
        </p:nvGraphicFramePr>
        <p:xfrm>
          <a:off x="1688416" y="1859222"/>
          <a:ext cx="13430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4" name="Equation" r:id="rId5" imgW="596880" imgH="203040" progId="Equation.DSMT4">
                  <p:embed/>
                </p:oleObj>
              </mc:Choice>
              <mc:Fallback>
                <p:oleObj name="Equation" r:id="rId5" imgW="596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8416" y="1859222"/>
                        <a:ext cx="1343025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600793"/>
              </p:ext>
            </p:extLst>
          </p:nvPr>
        </p:nvGraphicFramePr>
        <p:xfrm>
          <a:off x="3031441" y="1873193"/>
          <a:ext cx="368617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5" name="Equation" r:id="rId7" imgW="1638000" imgH="215640" progId="Equation.DSMT4">
                  <p:embed/>
                </p:oleObj>
              </mc:Choice>
              <mc:Fallback>
                <p:oleObj name="Equation" r:id="rId7" imgW="1638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1441" y="1873193"/>
                        <a:ext cx="3686175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295966"/>
              </p:ext>
            </p:extLst>
          </p:nvPr>
        </p:nvGraphicFramePr>
        <p:xfrm>
          <a:off x="1513791" y="2381225"/>
          <a:ext cx="59150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6" name="Equation" r:id="rId9" imgW="2628720" imgH="203040" progId="Equation.DSMT4">
                  <p:embed/>
                </p:oleObj>
              </mc:Choice>
              <mc:Fallback>
                <p:oleObj name="Equation" r:id="rId9" imgW="2628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3791" y="2381225"/>
                        <a:ext cx="5915025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427962"/>
              </p:ext>
            </p:extLst>
          </p:nvPr>
        </p:nvGraphicFramePr>
        <p:xfrm>
          <a:off x="791580" y="2394161"/>
          <a:ext cx="10572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7" name="Equation" r:id="rId11" imgW="469800" imgH="177480" progId="Equation.DSMT4">
                  <p:embed/>
                </p:oleObj>
              </mc:Choice>
              <mc:Fallback>
                <p:oleObj name="Equation" r:id="rId11" imgW="4698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580" y="2394161"/>
                        <a:ext cx="1057275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317152"/>
              </p:ext>
            </p:extLst>
          </p:nvPr>
        </p:nvGraphicFramePr>
        <p:xfrm>
          <a:off x="1212193" y="2897423"/>
          <a:ext cx="38290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8" name="Equation" r:id="rId13" imgW="1701720" imgH="215640" progId="Equation.DSMT4">
                  <p:embed/>
                </p:oleObj>
              </mc:Choice>
              <mc:Fallback>
                <p:oleObj name="Equation" r:id="rId13" imgW="1701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193" y="2897423"/>
                        <a:ext cx="3829050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930906"/>
              </p:ext>
            </p:extLst>
          </p:nvPr>
        </p:nvGraphicFramePr>
        <p:xfrm>
          <a:off x="2447764" y="3392356"/>
          <a:ext cx="43434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9" name="Equation" r:id="rId15" imgW="1930320" imgH="203040" progId="Equation.DSMT4">
                  <p:embed/>
                </p:oleObj>
              </mc:Choice>
              <mc:Fallback>
                <p:oleObj name="Equation" r:id="rId15" imgW="1930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764" y="3392356"/>
                        <a:ext cx="434340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482467"/>
              </p:ext>
            </p:extLst>
          </p:nvPr>
        </p:nvGraphicFramePr>
        <p:xfrm>
          <a:off x="1088340" y="3907030"/>
          <a:ext cx="25431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0" name="Equation" r:id="rId17" imgW="1130040" imgH="203040" progId="Equation.DSMT4">
                  <p:embed/>
                </p:oleObj>
              </mc:Choice>
              <mc:Fallback>
                <p:oleObj name="Equation" r:id="rId17" imgW="1130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8340" y="3907030"/>
                        <a:ext cx="2543175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071101"/>
              </p:ext>
            </p:extLst>
          </p:nvPr>
        </p:nvGraphicFramePr>
        <p:xfrm>
          <a:off x="3581618" y="3846498"/>
          <a:ext cx="30003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1" name="Equation" r:id="rId19" imgW="1333440" imgH="215640" progId="Equation.DSMT4">
                  <p:embed/>
                </p:oleObj>
              </mc:Choice>
              <mc:Fallback>
                <p:oleObj name="Equation" r:id="rId19" imgW="13334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618" y="3846498"/>
                        <a:ext cx="3000375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652926"/>
              </p:ext>
            </p:extLst>
          </p:nvPr>
        </p:nvGraphicFramePr>
        <p:xfrm>
          <a:off x="2447764" y="5101179"/>
          <a:ext cx="34734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2" name="Equation" r:id="rId21" imgW="1879560" imgH="304560" progId="Equation.DSMT4">
                  <p:embed/>
                </p:oleObj>
              </mc:Choice>
              <mc:Fallback>
                <p:oleObj name="Equation" r:id="rId21" imgW="18795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764" y="5101179"/>
                        <a:ext cx="347345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309301"/>
              </p:ext>
            </p:extLst>
          </p:nvPr>
        </p:nvGraphicFramePr>
        <p:xfrm>
          <a:off x="1274079" y="4559229"/>
          <a:ext cx="58864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3" name="Equation" r:id="rId23" imgW="2616120" imgH="215640" progId="Equation.DSMT4">
                  <p:embed/>
                </p:oleObj>
              </mc:Choice>
              <mc:Fallback>
                <p:oleObj name="Equation" r:id="rId23" imgW="2616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079" y="4559229"/>
                        <a:ext cx="58864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233756"/>
              </p:ext>
            </p:extLst>
          </p:nvPr>
        </p:nvGraphicFramePr>
        <p:xfrm>
          <a:off x="470803" y="5732029"/>
          <a:ext cx="20859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4" name="Equation" r:id="rId25" imgW="927000" imgH="215640" progId="Equation.DSMT4">
                  <p:embed/>
                </p:oleObj>
              </mc:Choice>
              <mc:Fallback>
                <p:oleObj name="Equation" r:id="rId25" imgW="927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803" y="5732029"/>
                        <a:ext cx="2085975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191445"/>
              </p:ext>
            </p:extLst>
          </p:nvPr>
        </p:nvGraphicFramePr>
        <p:xfrm>
          <a:off x="6204839" y="5740051"/>
          <a:ext cx="15716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5" name="Equation" r:id="rId27" imgW="698400" imgH="228600" progId="Equation.DSMT4">
                  <p:embed/>
                </p:oleObj>
              </mc:Choice>
              <mc:Fallback>
                <p:oleObj name="Equation" r:id="rId27" imgW="698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4839" y="5740051"/>
                        <a:ext cx="1571625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376916"/>
              </p:ext>
            </p:extLst>
          </p:nvPr>
        </p:nvGraphicFramePr>
        <p:xfrm>
          <a:off x="2556778" y="5756995"/>
          <a:ext cx="14001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6" name="Equation" r:id="rId29" imgW="622080" imgH="203040" progId="Equation.DSMT4">
                  <p:embed/>
                </p:oleObj>
              </mc:Choice>
              <mc:Fallback>
                <p:oleObj name="Equation" r:id="rId29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6778" y="5756995"/>
                        <a:ext cx="14001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084031"/>
              </p:ext>
            </p:extLst>
          </p:nvPr>
        </p:nvGraphicFramePr>
        <p:xfrm>
          <a:off x="3922823" y="5753089"/>
          <a:ext cx="24860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7" name="Equation" r:id="rId31" imgW="1104840" imgH="253800" progId="Equation.DSMT4">
                  <p:embed/>
                </p:oleObj>
              </mc:Choice>
              <mc:Fallback>
                <p:oleObj name="Equation" r:id="rId31" imgW="1104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823" y="5753089"/>
                        <a:ext cx="2486025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438080"/>
              </p:ext>
            </p:extLst>
          </p:nvPr>
        </p:nvGraphicFramePr>
        <p:xfrm>
          <a:off x="604181" y="4576353"/>
          <a:ext cx="60801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8" name="Equation" r:id="rId33" imgW="279360" imgH="203040" progId="Equation.DSMT4">
                  <p:embed/>
                </p:oleObj>
              </mc:Choice>
              <mc:Fallback>
                <p:oleObj name="Equation" r:id="rId33" imgW="279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181" y="4576353"/>
                        <a:ext cx="608012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267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92163" y="188913"/>
            <a:ext cx="8172450" cy="60939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2.2.2 </a:t>
            </a:r>
            <a:r>
              <a:rPr lang="en-US" altLang="zh-CN" sz="2800" b="1" dirty="0"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关系</a:t>
            </a:r>
            <a:r>
              <a:rPr lang="zh-CN" altLang="en-US" sz="28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的表示方法</a:t>
            </a:r>
            <a:endParaRPr lang="en-US" altLang="zh-CN" sz="2800" b="1" dirty="0">
              <a:solidFill>
                <a:srgbClr val="FF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aphicFrame>
        <p:nvGraphicFramePr>
          <p:cNvPr id="2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494214"/>
              </p:ext>
            </p:extLst>
          </p:nvPr>
        </p:nvGraphicFramePr>
        <p:xfrm>
          <a:off x="539552" y="908720"/>
          <a:ext cx="16573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5" name="Equation" r:id="rId3" imgW="736560" imgH="203040" progId="Equation.DSMT4">
                  <p:embed/>
                </p:oleObj>
              </mc:Choice>
              <mc:Fallback>
                <p:oleObj name="Equation" r:id="rId3" imgW="736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908720"/>
                        <a:ext cx="165735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878790"/>
              </p:ext>
            </p:extLst>
          </p:nvPr>
        </p:nvGraphicFramePr>
        <p:xfrm>
          <a:off x="808435" y="1411180"/>
          <a:ext cx="52863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6" name="Equation" r:id="rId5" imgW="2349360" imgH="228600" progId="Equation.DSMT4">
                  <p:embed/>
                </p:oleObj>
              </mc:Choice>
              <mc:Fallback>
                <p:oleObj name="Equation" r:id="rId5" imgW="2349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435" y="1411180"/>
                        <a:ext cx="5286375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857082"/>
              </p:ext>
            </p:extLst>
          </p:nvPr>
        </p:nvGraphicFramePr>
        <p:xfrm>
          <a:off x="2411760" y="1920718"/>
          <a:ext cx="29432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7" name="Equation" r:id="rId7" imgW="1307880" imgH="241200" progId="Equation.DSMT4">
                  <p:embed/>
                </p:oleObj>
              </mc:Choice>
              <mc:Fallback>
                <p:oleObj name="Equation" r:id="rId7" imgW="1307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920718"/>
                        <a:ext cx="2943225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423374"/>
              </p:ext>
            </p:extLst>
          </p:nvPr>
        </p:nvGraphicFramePr>
        <p:xfrm>
          <a:off x="6300192" y="1453249"/>
          <a:ext cx="16287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8" name="Equation" r:id="rId9" imgW="723600" imgH="190440" progId="Equation.DSMT4">
                  <p:embed/>
                </p:oleObj>
              </mc:Choice>
              <mc:Fallback>
                <p:oleObj name="Equation" r:id="rId9" imgW="7236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1453249"/>
                        <a:ext cx="1628775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741419"/>
              </p:ext>
            </p:extLst>
          </p:nvPr>
        </p:nvGraphicFramePr>
        <p:xfrm>
          <a:off x="588070" y="2535063"/>
          <a:ext cx="16573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9" name="Equation" r:id="rId11" imgW="736560" imgH="203040" progId="Equation.DSMT4">
                  <p:embed/>
                </p:oleObj>
              </mc:Choice>
              <mc:Fallback>
                <p:oleObj name="Equation" r:id="rId11" imgW="736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70" y="2535063"/>
                        <a:ext cx="165735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587081"/>
              </p:ext>
            </p:extLst>
          </p:nvPr>
        </p:nvGraphicFramePr>
        <p:xfrm>
          <a:off x="1115616" y="3073176"/>
          <a:ext cx="30003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0" name="Equation" r:id="rId13" imgW="1333440" imgH="203040" progId="Equation.DSMT4">
                  <p:embed/>
                </p:oleObj>
              </mc:Choice>
              <mc:Fallback>
                <p:oleObj name="Equation" r:id="rId13" imgW="1333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073176"/>
                        <a:ext cx="3000375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919759"/>
              </p:ext>
            </p:extLst>
          </p:nvPr>
        </p:nvGraphicFramePr>
        <p:xfrm>
          <a:off x="4115991" y="3073175"/>
          <a:ext cx="7715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1" name="Equation" r:id="rId15" imgW="342720" imgH="203040" progId="Equation.DSMT4">
                  <p:embed/>
                </p:oleObj>
              </mc:Choice>
              <mc:Fallback>
                <p:oleObj name="Equation" r:id="rId15" imgW="34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5991" y="3073175"/>
                        <a:ext cx="771525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352679"/>
              </p:ext>
            </p:extLst>
          </p:nvPr>
        </p:nvGraphicFramePr>
        <p:xfrm>
          <a:off x="1763688" y="3580121"/>
          <a:ext cx="585787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2" name="Equation" r:id="rId17" imgW="2603160" imgH="253800" progId="Equation.DSMT4">
                  <p:embed/>
                </p:oleObj>
              </mc:Choice>
              <mc:Fallback>
                <p:oleObj name="Equation" r:id="rId17" imgW="2603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580121"/>
                        <a:ext cx="5857875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844564"/>
              </p:ext>
            </p:extLst>
          </p:nvPr>
        </p:nvGraphicFramePr>
        <p:xfrm>
          <a:off x="793391" y="4238457"/>
          <a:ext cx="44688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3" name="Equation" r:id="rId19" imgW="2197080" imgH="241200" progId="Equation.DSMT4">
                  <p:embed/>
                </p:oleObj>
              </mc:Choice>
              <mc:Fallback>
                <p:oleObj name="Equation" r:id="rId19" imgW="2197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391" y="4238457"/>
                        <a:ext cx="4468812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570905"/>
              </p:ext>
            </p:extLst>
          </p:nvPr>
        </p:nvGraphicFramePr>
        <p:xfrm>
          <a:off x="5267387" y="4238457"/>
          <a:ext cx="22209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4" name="Equation" r:id="rId21" imgW="1091880" imgH="241200" progId="Equation.DSMT4">
                  <p:embed/>
                </p:oleObj>
              </mc:Choice>
              <mc:Fallback>
                <p:oleObj name="Equation" r:id="rId21" imgW="1091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7387" y="4238457"/>
                        <a:ext cx="2220913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798039"/>
              </p:ext>
            </p:extLst>
          </p:nvPr>
        </p:nvGraphicFramePr>
        <p:xfrm>
          <a:off x="1479504" y="4697778"/>
          <a:ext cx="197326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5" name="Equation" r:id="rId23" imgW="1282680" imgH="203040" progId="Equation.DSMT4">
                  <p:embed/>
                </p:oleObj>
              </mc:Choice>
              <mc:Fallback>
                <p:oleObj name="Equation" r:id="rId23" imgW="1282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04" y="4697778"/>
                        <a:ext cx="1973263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0707340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767954"/>
              </p:ext>
            </p:extLst>
          </p:nvPr>
        </p:nvGraphicFramePr>
        <p:xfrm>
          <a:off x="647564" y="476672"/>
          <a:ext cx="7143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6" name="Equation" r:id="rId3" imgW="317160" imgH="215640" progId="Equation.DSMT4">
                  <p:embed/>
                </p:oleObj>
              </mc:Choice>
              <mc:Fallback>
                <p:oleObj name="Equation" r:id="rId3" imgW="317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64" y="476672"/>
                        <a:ext cx="714375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703677"/>
              </p:ext>
            </p:extLst>
          </p:nvPr>
        </p:nvGraphicFramePr>
        <p:xfrm>
          <a:off x="1259632" y="434603"/>
          <a:ext cx="43434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7" name="Equation" r:id="rId5" imgW="1930320" imgH="253800" progId="Equation.DSMT4">
                  <p:embed/>
                </p:oleObj>
              </mc:Choice>
              <mc:Fallback>
                <p:oleObj name="Equation" r:id="rId5" imgW="1930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34603"/>
                        <a:ext cx="4343400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38898"/>
              </p:ext>
            </p:extLst>
          </p:nvPr>
        </p:nvGraphicFramePr>
        <p:xfrm>
          <a:off x="5652120" y="476672"/>
          <a:ext cx="14573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8" name="Equation" r:id="rId7" imgW="647640" imgH="203040" progId="Equation.DSMT4">
                  <p:embed/>
                </p:oleObj>
              </mc:Choice>
              <mc:Fallback>
                <p:oleObj name="Equation" r:id="rId7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476672"/>
                        <a:ext cx="145732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200540"/>
              </p:ext>
            </p:extLst>
          </p:nvPr>
        </p:nvGraphicFramePr>
        <p:xfrm>
          <a:off x="1619672" y="1124744"/>
          <a:ext cx="51847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9" name="Equation" r:id="rId9" imgW="2679700" imgH="254000" progId="Equation.DSMT4">
                  <p:embed/>
                </p:oleObj>
              </mc:Choice>
              <mc:Fallback>
                <p:oleObj name="Equation" r:id="rId9" imgW="2679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124744"/>
                        <a:ext cx="5184775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29978"/>
              </p:ext>
            </p:extLst>
          </p:nvPr>
        </p:nvGraphicFramePr>
        <p:xfrm>
          <a:off x="863588" y="1898229"/>
          <a:ext cx="34290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80" name="Equation" r:id="rId11" imgW="1523880" imgH="203040" progId="Equation.DSMT4">
                  <p:embed/>
                </p:oleObj>
              </mc:Choice>
              <mc:Fallback>
                <p:oleObj name="Equation" r:id="rId11" imgW="1523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588" y="1898229"/>
                        <a:ext cx="34290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114528"/>
              </p:ext>
            </p:extLst>
          </p:nvPr>
        </p:nvGraphicFramePr>
        <p:xfrm>
          <a:off x="3673618" y="2887324"/>
          <a:ext cx="176371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81" name="Equation" r:id="rId13" imgW="799920" imgH="215640" progId="Equation.DSMT4">
                  <p:embed/>
                </p:oleObj>
              </mc:Choice>
              <mc:Fallback>
                <p:oleObj name="Equation" r:id="rId13" imgW="7999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3618" y="2887324"/>
                        <a:ext cx="1763712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395712"/>
              </p:ext>
            </p:extLst>
          </p:nvPr>
        </p:nvGraphicFramePr>
        <p:xfrm>
          <a:off x="2293301" y="3718761"/>
          <a:ext cx="914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82" name="Equation" r:id="rId15" imgW="406080" imgH="228600" progId="Equation.DSMT4">
                  <p:embed/>
                </p:oleObj>
              </mc:Choice>
              <mc:Fallback>
                <p:oleObj name="Equation" r:id="rId15" imgW="406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301" y="3718761"/>
                        <a:ext cx="9144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303459"/>
              </p:ext>
            </p:extLst>
          </p:nvPr>
        </p:nvGraphicFramePr>
        <p:xfrm>
          <a:off x="3224269" y="3291211"/>
          <a:ext cx="285750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83" name="Equation" r:id="rId17" imgW="126720" imgH="672840" progId="Equation.DSMT4">
                  <p:embed/>
                </p:oleObj>
              </mc:Choice>
              <mc:Fallback>
                <p:oleObj name="Equation" r:id="rId17" imgW="12672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269" y="3291211"/>
                        <a:ext cx="285750" cy="149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702581"/>
              </p:ext>
            </p:extLst>
          </p:nvPr>
        </p:nvGraphicFramePr>
        <p:xfrm>
          <a:off x="3568314" y="3245868"/>
          <a:ext cx="20574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84" name="Equation" r:id="rId19" imgW="914400" imgH="698400" progId="Equation.DSMT4">
                  <p:embed/>
                </p:oleObj>
              </mc:Choice>
              <mc:Fallback>
                <p:oleObj name="Equation" r:id="rId19" imgW="91440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314" y="3245868"/>
                        <a:ext cx="2057400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037873"/>
              </p:ext>
            </p:extLst>
          </p:nvPr>
        </p:nvGraphicFramePr>
        <p:xfrm>
          <a:off x="4658397" y="3280693"/>
          <a:ext cx="2857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85" name="Equation" r:id="rId21" imgW="126720" imgH="177480" progId="Equation.DSMT4">
                  <p:embed/>
                </p:oleObj>
              </mc:Choice>
              <mc:Fallback>
                <p:oleObj name="Equation" r:id="rId21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8397" y="3280693"/>
                        <a:ext cx="285750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978225"/>
              </p:ext>
            </p:extLst>
          </p:nvPr>
        </p:nvGraphicFramePr>
        <p:xfrm>
          <a:off x="5130988" y="3280693"/>
          <a:ext cx="2857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86" name="Equation" r:id="rId23" imgW="126720" imgH="177480" progId="Equation.DSMT4">
                  <p:embed/>
                </p:oleObj>
              </mc:Choice>
              <mc:Fallback>
                <p:oleObj name="Equation" r:id="rId23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988" y="3280693"/>
                        <a:ext cx="285750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258558"/>
              </p:ext>
            </p:extLst>
          </p:nvPr>
        </p:nvGraphicFramePr>
        <p:xfrm>
          <a:off x="3673618" y="3813324"/>
          <a:ext cx="25717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87" name="Equation" r:id="rId24" imgW="114120" imgH="164880" progId="Equation.DSMT4">
                  <p:embed/>
                </p:oleObj>
              </mc:Choice>
              <mc:Fallback>
                <p:oleObj name="Equation" r:id="rId24" imgW="1141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3618" y="3813324"/>
                        <a:ext cx="257175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559837"/>
              </p:ext>
            </p:extLst>
          </p:nvPr>
        </p:nvGraphicFramePr>
        <p:xfrm>
          <a:off x="4092301" y="3822924"/>
          <a:ext cx="2857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88" name="Equation" r:id="rId26" imgW="126720" imgH="177480" progId="Equation.DSMT4">
                  <p:embed/>
                </p:oleObj>
              </mc:Choice>
              <mc:Fallback>
                <p:oleObj name="Equation" r:id="rId26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301" y="3822924"/>
                        <a:ext cx="285750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963809"/>
              </p:ext>
            </p:extLst>
          </p:nvPr>
        </p:nvGraphicFramePr>
        <p:xfrm>
          <a:off x="4628289" y="3813324"/>
          <a:ext cx="25717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89" name="Equation" r:id="rId27" imgW="114120" imgH="164880" progId="Equation.DSMT4">
                  <p:embed/>
                </p:oleObj>
              </mc:Choice>
              <mc:Fallback>
                <p:oleObj name="Equation" r:id="rId27" imgW="1141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8289" y="3813324"/>
                        <a:ext cx="257175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574257"/>
              </p:ext>
            </p:extLst>
          </p:nvPr>
        </p:nvGraphicFramePr>
        <p:xfrm>
          <a:off x="5094435" y="3829431"/>
          <a:ext cx="25717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0" name="Equation" r:id="rId29" imgW="114120" imgH="164880" progId="Equation.DSMT4">
                  <p:embed/>
                </p:oleObj>
              </mc:Choice>
              <mc:Fallback>
                <p:oleObj name="Equation" r:id="rId29" imgW="1141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435" y="3829431"/>
                        <a:ext cx="257175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351993"/>
              </p:ext>
            </p:extLst>
          </p:nvPr>
        </p:nvGraphicFramePr>
        <p:xfrm>
          <a:off x="3708066" y="4371406"/>
          <a:ext cx="2857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1" name="Equation" r:id="rId30" imgW="126720" imgH="177480" progId="Equation.DSMT4">
                  <p:embed/>
                </p:oleObj>
              </mc:Choice>
              <mc:Fallback>
                <p:oleObj name="Equation" r:id="rId30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066" y="4371406"/>
                        <a:ext cx="285750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425858"/>
              </p:ext>
            </p:extLst>
          </p:nvPr>
        </p:nvGraphicFramePr>
        <p:xfrm>
          <a:off x="4124269" y="4352992"/>
          <a:ext cx="2857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2" name="Equation" r:id="rId31" imgW="126720" imgH="177480" progId="Equation.DSMT4">
                  <p:embed/>
                </p:oleObj>
              </mc:Choice>
              <mc:Fallback>
                <p:oleObj name="Equation" r:id="rId31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269" y="4352992"/>
                        <a:ext cx="285750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715516"/>
              </p:ext>
            </p:extLst>
          </p:nvPr>
        </p:nvGraphicFramePr>
        <p:xfrm>
          <a:off x="4597014" y="4352992"/>
          <a:ext cx="2857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3" name="Equation" r:id="rId32" imgW="126720" imgH="177480" progId="Equation.DSMT4">
                  <p:embed/>
                </p:oleObj>
              </mc:Choice>
              <mc:Fallback>
                <p:oleObj name="Equation" r:id="rId32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014" y="4352992"/>
                        <a:ext cx="285750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486968"/>
              </p:ext>
            </p:extLst>
          </p:nvPr>
        </p:nvGraphicFramePr>
        <p:xfrm>
          <a:off x="5094435" y="4337431"/>
          <a:ext cx="25717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4" name="Equation" r:id="rId33" imgW="114120" imgH="164880" progId="Equation.DSMT4">
                  <p:embed/>
                </p:oleObj>
              </mc:Choice>
              <mc:Fallback>
                <p:oleObj name="Equation" r:id="rId33" imgW="1141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435" y="4337431"/>
                        <a:ext cx="257175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555363"/>
              </p:ext>
            </p:extLst>
          </p:nvPr>
        </p:nvGraphicFramePr>
        <p:xfrm>
          <a:off x="3736641" y="3336810"/>
          <a:ext cx="257175" cy="371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5" name="Equation" r:id="rId34" imgW="114120" imgH="164880" progId="Equation.DSMT4">
                  <p:embed/>
                </p:oleObj>
              </mc:Choice>
              <mc:Fallback>
                <p:oleObj name="Equation" r:id="rId34" imgW="1141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641" y="3336810"/>
                        <a:ext cx="257175" cy="37159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886402"/>
              </p:ext>
            </p:extLst>
          </p:nvPr>
        </p:nvGraphicFramePr>
        <p:xfrm>
          <a:off x="4164000" y="3350006"/>
          <a:ext cx="25717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96" name="Equation" r:id="rId35" imgW="114120" imgH="164880" progId="Equation.DSMT4">
                  <p:embed/>
                </p:oleObj>
              </mc:Choice>
              <mc:Fallback>
                <p:oleObj name="Equation" r:id="rId35" imgW="1141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000" y="3350006"/>
                        <a:ext cx="257175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074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880327"/>
              </p:ext>
            </p:extLst>
          </p:nvPr>
        </p:nvGraphicFramePr>
        <p:xfrm>
          <a:off x="431540" y="512676"/>
          <a:ext cx="16573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4" name="Equation" r:id="rId3" imgW="736560" imgH="203040" progId="Equation.DSMT4">
                  <p:embed/>
                </p:oleObj>
              </mc:Choice>
              <mc:Fallback>
                <p:oleObj name="Equation" r:id="rId3" imgW="736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540" y="512676"/>
                        <a:ext cx="1657350" cy="4460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93255"/>
              </p:ext>
            </p:extLst>
          </p:nvPr>
        </p:nvGraphicFramePr>
        <p:xfrm>
          <a:off x="863588" y="1124744"/>
          <a:ext cx="30003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5" name="Equation" r:id="rId5" imgW="1333440" imgH="203040" progId="Equation.DSMT4">
                  <p:embed/>
                </p:oleObj>
              </mc:Choice>
              <mc:Fallback>
                <p:oleObj name="Equation" r:id="rId5" imgW="1333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588" y="1124744"/>
                        <a:ext cx="3000375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93102"/>
              </p:ext>
            </p:extLst>
          </p:nvPr>
        </p:nvGraphicFramePr>
        <p:xfrm>
          <a:off x="3779912" y="1124744"/>
          <a:ext cx="7715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6" name="Equation" r:id="rId7" imgW="342720" imgH="203040" progId="Equation.DSMT4">
                  <p:embed/>
                </p:oleObj>
              </mc:Choice>
              <mc:Fallback>
                <p:oleObj name="Equation" r:id="rId7" imgW="34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1124744"/>
                        <a:ext cx="771525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428665"/>
              </p:ext>
            </p:extLst>
          </p:nvPr>
        </p:nvGraphicFramePr>
        <p:xfrm>
          <a:off x="1622499" y="1736811"/>
          <a:ext cx="585787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7" name="Equation" r:id="rId9" imgW="2603160" imgH="253800" progId="Equation.DSMT4">
                  <p:embed/>
                </p:oleObj>
              </mc:Choice>
              <mc:Fallback>
                <p:oleObj name="Equation" r:id="rId9" imgW="2603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99" y="1736811"/>
                        <a:ext cx="5857875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79226"/>
              </p:ext>
            </p:extLst>
          </p:nvPr>
        </p:nvGraphicFramePr>
        <p:xfrm>
          <a:off x="720465" y="2528900"/>
          <a:ext cx="27368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8" name="Equation" r:id="rId11" imgW="1346040" imgH="228600" progId="Equation.DSMT4">
                  <p:embed/>
                </p:oleObj>
              </mc:Choice>
              <mc:Fallback>
                <p:oleObj name="Equation" r:id="rId11" imgW="1346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465" y="2528900"/>
                        <a:ext cx="27368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215899"/>
              </p:ext>
            </p:extLst>
          </p:nvPr>
        </p:nvGraphicFramePr>
        <p:xfrm>
          <a:off x="3468002" y="2574875"/>
          <a:ext cx="47244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9" name="Equation" r:id="rId13" imgW="2323800" imgH="203040" progId="Equation.DSMT4">
                  <p:embed/>
                </p:oleObj>
              </mc:Choice>
              <mc:Fallback>
                <p:oleObj name="Equation" r:id="rId13" imgW="2323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002" y="2574875"/>
                        <a:ext cx="4724400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844525"/>
              </p:ext>
            </p:extLst>
          </p:nvPr>
        </p:nvGraphicFramePr>
        <p:xfrm>
          <a:off x="720465" y="3144327"/>
          <a:ext cx="52419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0" name="Equation" r:id="rId15" imgW="2577960" imgH="266400" progId="Equation.DSMT4">
                  <p:embed/>
                </p:oleObj>
              </mc:Choice>
              <mc:Fallback>
                <p:oleObj name="Equation" r:id="rId15" imgW="25779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465" y="3144327"/>
                        <a:ext cx="5241925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220596"/>
              </p:ext>
            </p:extLst>
          </p:nvPr>
        </p:nvGraphicFramePr>
        <p:xfrm>
          <a:off x="5962390" y="3196714"/>
          <a:ext cx="21177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1" name="Equation" r:id="rId17" imgW="1041120" imgH="241200" progId="Equation.DSMT4">
                  <p:embed/>
                </p:oleObj>
              </mc:Choice>
              <mc:Fallback>
                <p:oleObj name="Equation" r:id="rId17" imgW="10411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390" y="3196714"/>
                        <a:ext cx="2117725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417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84"/>
          <p:cNvGraphicFramePr>
            <a:graphicFrameLocks noChangeAspect="1"/>
          </p:cNvGraphicFramePr>
          <p:nvPr/>
        </p:nvGraphicFramePr>
        <p:xfrm>
          <a:off x="647564" y="476672"/>
          <a:ext cx="7143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0" name="Equation" r:id="rId3" imgW="317160" imgH="215640" progId="Equation.DSMT4">
                  <p:embed/>
                </p:oleObj>
              </mc:Choice>
              <mc:Fallback>
                <p:oleObj name="Equation" r:id="rId3" imgW="317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64" y="476672"/>
                        <a:ext cx="714375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5"/>
          <p:cNvGraphicFramePr>
            <a:graphicFrameLocks noChangeAspect="1"/>
          </p:cNvGraphicFramePr>
          <p:nvPr/>
        </p:nvGraphicFramePr>
        <p:xfrm>
          <a:off x="1259632" y="434603"/>
          <a:ext cx="43434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1" name="Equation" r:id="rId5" imgW="1930320" imgH="253800" progId="Equation.DSMT4">
                  <p:embed/>
                </p:oleObj>
              </mc:Choice>
              <mc:Fallback>
                <p:oleObj name="Equation" r:id="rId5" imgW="1930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34603"/>
                        <a:ext cx="4343400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5652120" y="476672"/>
          <a:ext cx="14573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2" name="Equation" r:id="rId7" imgW="647640" imgH="203040" progId="Equation.DSMT4">
                  <p:embed/>
                </p:oleObj>
              </mc:Choice>
              <mc:Fallback>
                <p:oleObj name="Equation" r:id="rId7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476672"/>
                        <a:ext cx="145732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8"/>
          <p:cNvGraphicFramePr>
            <a:graphicFrameLocks noChangeAspect="1"/>
          </p:cNvGraphicFramePr>
          <p:nvPr/>
        </p:nvGraphicFramePr>
        <p:xfrm>
          <a:off x="1619672" y="1124744"/>
          <a:ext cx="51847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3" name="Equation" r:id="rId9" imgW="2679700" imgH="254000" progId="Equation.DSMT4">
                  <p:embed/>
                </p:oleObj>
              </mc:Choice>
              <mc:Fallback>
                <p:oleObj name="Equation" r:id="rId9" imgW="2679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124744"/>
                        <a:ext cx="5184775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620802"/>
              </p:ext>
            </p:extLst>
          </p:nvPr>
        </p:nvGraphicFramePr>
        <p:xfrm>
          <a:off x="1035050" y="1898650"/>
          <a:ext cx="30861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4" name="Equation" r:id="rId11" imgW="1371600" imgH="203040" progId="Equation.DSMT4">
                  <p:embed/>
                </p:oleObj>
              </mc:Choice>
              <mc:Fallback>
                <p:oleObj name="Equation" r:id="rId11" imgW="1371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1898650"/>
                        <a:ext cx="30861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3780012" y="2885496"/>
            <a:ext cx="430263" cy="2076469"/>
            <a:chOff x="1401723" y="3865573"/>
            <a:chExt cx="430263" cy="2076469"/>
          </a:xfrm>
        </p:grpSpPr>
        <p:sp>
          <p:nvSpPr>
            <p:cNvPr id="26" name="椭圆 25"/>
            <p:cNvSpPr/>
            <p:nvPr/>
          </p:nvSpPr>
          <p:spPr>
            <a:xfrm>
              <a:off x="1687473" y="4011625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1723986" y="488952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1723986" y="565629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9" name="Object 14"/>
            <p:cNvGraphicFramePr>
              <a:graphicFrameLocks noChangeAspect="1"/>
            </p:cNvGraphicFramePr>
            <p:nvPr/>
          </p:nvGraphicFramePr>
          <p:xfrm>
            <a:off x="1430298" y="3865573"/>
            <a:ext cx="257175" cy="366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95" name="Equation" r:id="rId13" imgW="114120" imgH="164880" progId="Equation.DSMT4">
                    <p:embed/>
                  </p:oleObj>
                </mc:Choice>
                <mc:Fallback>
                  <p:oleObj name="Equation" r:id="rId13" imgW="1141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0298" y="3865573"/>
                          <a:ext cx="257175" cy="3667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14"/>
            <p:cNvGraphicFramePr>
              <a:graphicFrameLocks noChangeAspect="1"/>
            </p:cNvGraphicFramePr>
            <p:nvPr/>
          </p:nvGraphicFramePr>
          <p:xfrm>
            <a:off x="1401723" y="4743468"/>
            <a:ext cx="285750" cy="366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96" name="Equation" r:id="rId15" imgW="126720" imgH="164880" progId="Equation.DSMT4">
                    <p:embed/>
                  </p:oleObj>
                </mc:Choice>
                <mc:Fallback>
                  <p:oleObj name="Equation" r:id="rId15" imgW="1267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1723" y="4743468"/>
                          <a:ext cx="285750" cy="3667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14"/>
            <p:cNvGraphicFramePr>
              <a:graphicFrameLocks noChangeAspect="1"/>
            </p:cNvGraphicFramePr>
            <p:nvPr/>
          </p:nvGraphicFramePr>
          <p:xfrm>
            <a:off x="1401723" y="5546754"/>
            <a:ext cx="285750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97" name="Equation" r:id="rId17" imgW="126720" imgH="177480" progId="Equation.DSMT4">
                    <p:embed/>
                  </p:oleObj>
                </mc:Choice>
                <mc:Fallback>
                  <p:oleObj name="Equation" r:id="rId17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1723" y="5546754"/>
                          <a:ext cx="285750" cy="395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组合 31"/>
          <p:cNvGrpSpPr/>
          <p:nvPr/>
        </p:nvGrpSpPr>
        <p:grpSpPr>
          <a:xfrm>
            <a:off x="5780334" y="2908513"/>
            <a:ext cx="460377" cy="2001859"/>
            <a:chOff x="3549636" y="3867156"/>
            <a:chExt cx="460377" cy="2001859"/>
          </a:xfrm>
        </p:grpSpPr>
        <p:sp>
          <p:nvSpPr>
            <p:cNvPr id="33" name="椭圆 32"/>
            <p:cNvSpPr/>
            <p:nvPr/>
          </p:nvSpPr>
          <p:spPr>
            <a:xfrm>
              <a:off x="3551175" y="3978234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3551175" y="4525929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3549636" y="511013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3549636" y="565629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7" name="Object 14"/>
            <p:cNvGraphicFramePr>
              <a:graphicFrameLocks noChangeAspect="1"/>
            </p:cNvGraphicFramePr>
            <p:nvPr/>
          </p:nvGraphicFramePr>
          <p:xfrm>
            <a:off x="3695688" y="3867156"/>
            <a:ext cx="285750" cy="31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98" name="Equation" r:id="rId19" imgW="126720" imgH="139680" progId="Equation.DSMT4">
                    <p:embed/>
                  </p:oleObj>
                </mc:Choice>
                <mc:Fallback>
                  <p:oleObj name="Equation" r:id="rId19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5688" y="3867156"/>
                          <a:ext cx="285750" cy="311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14"/>
            <p:cNvGraphicFramePr>
              <a:graphicFrameLocks noChangeAspect="1"/>
            </p:cNvGraphicFramePr>
            <p:nvPr/>
          </p:nvGraphicFramePr>
          <p:xfrm>
            <a:off x="3659175" y="4341825"/>
            <a:ext cx="285750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99" name="Equation" r:id="rId21" imgW="126720" imgH="177480" progId="Equation.DSMT4">
                    <p:embed/>
                  </p:oleObj>
                </mc:Choice>
                <mc:Fallback>
                  <p:oleObj name="Equation" r:id="rId21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9175" y="4341825"/>
                          <a:ext cx="285750" cy="396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14"/>
            <p:cNvGraphicFramePr>
              <a:graphicFrameLocks noChangeAspect="1"/>
            </p:cNvGraphicFramePr>
            <p:nvPr/>
          </p:nvGraphicFramePr>
          <p:xfrm>
            <a:off x="3695688" y="4999059"/>
            <a:ext cx="257175" cy="31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00" name="Equation" r:id="rId23" imgW="114120" imgH="139680" progId="Equation.DSMT4">
                    <p:embed/>
                  </p:oleObj>
                </mc:Choice>
                <mc:Fallback>
                  <p:oleObj name="Equation" r:id="rId23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5688" y="4999059"/>
                          <a:ext cx="257175" cy="311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14"/>
            <p:cNvGraphicFramePr>
              <a:graphicFrameLocks noChangeAspect="1"/>
            </p:cNvGraphicFramePr>
            <p:nvPr/>
          </p:nvGraphicFramePr>
          <p:xfrm>
            <a:off x="3695688" y="5473728"/>
            <a:ext cx="314325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01" name="Equation" r:id="rId25" imgW="139680" imgH="177480" progId="Equation.DSMT4">
                    <p:embed/>
                  </p:oleObj>
                </mc:Choice>
                <mc:Fallback>
                  <p:oleObj name="Equation" r:id="rId25" imgW="1396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5688" y="5473728"/>
                          <a:ext cx="314325" cy="395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" name="Line 37"/>
          <p:cNvSpPr>
            <a:spLocks noChangeShapeType="1"/>
          </p:cNvSpPr>
          <p:nvPr/>
        </p:nvSpPr>
        <p:spPr bwMode="auto">
          <a:xfrm flipV="1">
            <a:off x="4210275" y="3085548"/>
            <a:ext cx="153354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>
            <a:off x="4210275" y="3135958"/>
            <a:ext cx="1476411" cy="42226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 flipV="1">
            <a:off x="4230113" y="3134178"/>
            <a:ext cx="1531922" cy="82231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>
            <a:off x="4230113" y="3996379"/>
            <a:ext cx="1584325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5" name="Line 41"/>
          <p:cNvSpPr>
            <a:spLocks noChangeShapeType="1"/>
          </p:cNvSpPr>
          <p:nvPr/>
        </p:nvSpPr>
        <p:spPr bwMode="auto">
          <a:xfrm>
            <a:off x="4210275" y="4030925"/>
            <a:ext cx="1584325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>
            <a:off x="4214242" y="4758794"/>
            <a:ext cx="15113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34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Text Box 5"/>
          <p:cNvSpPr txBox="1">
            <a:spLocks noChangeArrowheads="1"/>
          </p:cNvSpPr>
          <p:nvPr/>
        </p:nvSpPr>
        <p:spPr bwMode="auto">
          <a:xfrm>
            <a:off x="1476375" y="115888"/>
            <a:ext cx="7561263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§</a:t>
            </a:r>
            <a:r>
              <a:rPr kumimoji="1" lang="en-US" altLang="zh-CN" sz="3200" b="1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</a:rPr>
              <a:t>2.1  </a:t>
            </a:r>
            <a:r>
              <a:rPr kumimoji="1" lang="en-US" altLang="zh-CN" sz="3200" b="1" i="1" dirty="0">
                <a:solidFill>
                  <a:srgbClr val="3333FF"/>
                </a:solidFill>
                <a:latin typeface="Times New Roman" pitchFamily="18" charset="0"/>
                <a:ea typeface="黑体" pitchFamily="2" charset="-122"/>
              </a:rPr>
              <a:t>n</a:t>
            </a:r>
            <a:r>
              <a:rPr kumimoji="1" lang="zh-CN" altLang="en-US" sz="3200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元有序组与笛卡尔乘积</a:t>
            </a:r>
            <a:r>
              <a:rPr kumimoji="1" lang="zh-CN" altLang="en-US" sz="3200" b="1" dirty="0">
                <a:latin typeface="宋体" pitchFamily="2" charset="-122"/>
              </a:rPr>
              <a:t> 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87524" y="944724"/>
            <a:ext cx="817245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ea typeface="华文楷体" pitchFamily="2" charset="-122"/>
              </a:rPr>
              <a:t>2.1.1   </a:t>
            </a:r>
            <a:r>
              <a:rPr kumimoji="1" lang="en-US" altLang="zh-CN" sz="2800" b="1" i="1" dirty="0">
                <a:solidFill>
                  <a:srgbClr val="FF00FF"/>
                </a:solidFill>
                <a:latin typeface="Times New Roman" pitchFamily="18" charset="0"/>
                <a:ea typeface="华文楷体" pitchFamily="2" charset="-122"/>
              </a:rPr>
              <a:t>n</a:t>
            </a:r>
            <a:r>
              <a:rPr kumimoji="1" lang="zh-CN" altLang="en-US" sz="2800" b="1" dirty="0">
                <a:solidFill>
                  <a:srgbClr val="FF00FF"/>
                </a:solidFill>
                <a:latin typeface="Times New Roman" pitchFamily="18" charset="0"/>
                <a:ea typeface="华文楷体" pitchFamily="2" charset="-122"/>
              </a:rPr>
              <a:t>元有序组</a:t>
            </a:r>
          </a:p>
        </p:txBody>
      </p:sp>
      <p:graphicFrame>
        <p:nvGraphicFramePr>
          <p:cNvPr id="15" name="Object 18"/>
          <p:cNvGraphicFramePr>
            <a:graphicFrameLocks noChangeAspect="1"/>
          </p:cNvGraphicFramePr>
          <p:nvPr>
            <p:extLst/>
          </p:nvPr>
        </p:nvGraphicFramePr>
        <p:xfrm>
          <a:off x="719572" y="1916832"/>
          <a:ext cx="116363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4" name="Equation" r:id="rId3" imgW="533160" imgH="203040" progId="Equation.DSMT4">
                  <p:embed/>
                </p:oleObj>
              </mc:Choice>
              <mc:Fallback>
                <p:oleObj name="Equation" r:id="rId3" imgW="533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572" y="1916832"/>
                        <a:ext cx="1163638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>
            <p:extLst/>
          </p:nvPr>
        </p:nvGraphicFramePr>
        <p:xfrm>
          <a:off x="1883210" y="1934354"/>
          <a:ext cx="61722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5" name="Equation" r:id="rId5" imgW="2831760" imgH="215640" progId="Equation.DSMT4">
                  <p:embed/>
                </p:oleObj>
              </mc:Choice>
              <mc:Fallback>
                <p:oleObj name="Equation" r:id="rId5" imgW="2831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210" y="1934354"/>
                        <a:ext cx="6172200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1"/>
          <p:cNvGraphicFramePr>
            <a:graphicFrameLocks noChangeAspect="1"/>
          </p:cNvGraphicFramePr>
          <p:nvPr>
            <p:extLst/>
          </p:nvPr>
        </p:nvGraphicFramePr>
        <p:xfrm>
          <a:off x="98066" y="2485040"/>
          <a:ext cx="357028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6" name="Equation" r:id="rId7" imgW="1638000" imgH="203040" progId="Equation.DSMT4">
                  <p:embed/>
                </p:oleObj>
              </mc:Choice>
              <mc:Fallback>
                <p:oleObj name="Equation" r:id="rId7" imgW="1638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66" y="2485040"/>
                        <a:ext cx="3570287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0"/>
          <p:cNvGraphicFramePr>
            <a:graphicFrameLocks noChangeAspect="1"/>
          </p:cNvGraphicFramePr>
          <p:nvPr>
            <p:extLst/>
          </p:nvPr>
        </p:nvGraphicFramePr>
        <p:xfrm>
          <a:off x="3668353" y="2460947"/>
          <a:ext cx="152241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7" name="Equation" r:id="rId9" imgW="698400" imgH="215640" progId="Equation.DSMT4">
                  <p:embed/>
                </p:oleObj>
              </mc:Choice>
              <mc:Fallback>
                <p:oleObj name="Equation" r:id="rId9" imgW="698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353" y="2460947"/>
                        <a:ext cx="1522412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9"/>
          <p:cNvGraphicFramePr>
            <a:graphicFrameLocks noChangeAspect="1"/>
          </p:cNvGraphicFramePr>
          <p:nvPr>
            <p:extLst/>
          </p:nvPr>
        </p:nvGraphicFramePr>
        <p:xfrm>
          <a:off x="791580" y="3058389"/>
          <a:ext cx="11906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8" name="Equation" r:id="rId11" imgW="545760" imgH="203040" progId="Equation.DSMT4">
                  <p:embed/>
                </p:oleObj>
              </mc:Choice>
              <mc:Fallback>
                <p:oleObj name="Equation" r:id="rId11" imgW="545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580" y="3058389"/>
                        <a:ext cx="1190625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8"/>
          <p:cNvGraphicFramePr>
            <a:graphicFrameLocks noChangeAspect="1"/>
          </p:cNvGraphicFramePr>
          <p:nvPr>
            <p:extLst/>
          </p:nvPr>
        </p:nvGraphicFramePr>
        <p:xfrm>
          <a:off x="1984304" y="3059018"/>
          <a:ext cx="59531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9" name="Equation" r:id="rId13" imgW="2730240" imgH="215640" progId="Equation.DSMT4">
                  <p:embed/>
                </p:oleObj>
              </mc:Choice>
              <mc:Fallback>
                <p:oleObj name="Equation" r:id="rId13" imgW="2730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04" y="3059018"/>
                        <a:ext cx="5953125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7"/>
          <p:cNvGraphicFramePr>
            <a:graphicFrameLocks noChangeAspect="1"/>
          </p:cNvGraphicFramePr>
          <p:nvPr>
            <p:extLst/>
          </p:nvPr>
        </p:nvGraphicFramePr>
        <p:xfrm>
          <a:off x="215516" y="3719436"/>
          <a:ext cx="39306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0" name="Equation" r:id="rId15" imgW="1803240" imgH="215640" progId="Equation.DSMT4">
                  <p:embed/>
                </p:oleObj>
              </mc:Choice>
              <mc:Fallback>
                <p:oleObj name="Equation" r:id="rId15" imgW="1803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16" y="3719436"/>
                        <a:ext cx="3930650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84"/>
          <p:cNvGraphicFramePr>
            <a:graphicFrameLocks noChangeAspect="1"/>
          </p:cNvGraphicFramePr>
          <p:nvPr>
            <p:extLst/>
          </p:nvPr>
        </p:nvGraphicFramePr>
        <p:xfrm>
          <a:off x="4146166" y="3709019"/>
          <a:ext cx="25749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1" name="Equation" r:id="rId17" imgW="1180800" imgH="215640" progId="Equation.DSMT4">
                  <p:embed/>
                </p:oleObj>
              </mc:Choice>
              <mc:Fallback>
                <p:oleObj name="Equation" r:id="rId17" imgW="1180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166" y="3709019"/>
                        <a:ext cx="2574925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7451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28" name="Object 84"/>
          <p:cNvGraphicFramePr>
            <a:graphicFrameLocks noChangeAspect="1"/>
          </p:cNvGraphicFramePr>
          <p:nvPr/>
        </p:nvGraphicFramePr>
        <p:xfrm>
          <a:off x="5292725" y="2860675"/>
          <a:ext cx="2057400" cy="205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7" name="Equation" r:id="rId3" imgW="914400" imgH="927000" progId="Equation.DSMT4">
                  <p:embed/>
                </p:oleObj>
              </mc:Choice>
              <mc:Fallback>
                <p:oleObj name="Equation" r:id="rId3" imgW="91440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860675"/>
                        <a:ext cx="2057400" cy="205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4358" name="Rectangle 13"/>
          <p:cNvSpPr>
            <a:spLocks noChangeArrowheads="1"/>
          </p:cNvSpPr>
          <p:nvPr/>
        </p:nvSpPr>
        <p:spPr bwMode="auto">
          <a:xfrm>
            <a:off x="0" y="3097213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4359" name="Rectangle 15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14360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71707" name="Freeform 27"/>
          <p:cNvSpPr>
            <a:spLocks/>
          </p:cNvSpPr>
          <p:nvPr/>
        </p:nvSpPr>
        <p:spPr bwMode="auto">
          <a:xfrm>
            <a:off x="1379538" y="2565400"/>
            <a:ext cx="815975" cy="708025"/>
          </a:xfrm>
          <a:custGeom>
            <a:avLst/>
            <a:gdLst>
              <a:gd name="T0" fmla="*/ 2147483647 w 514"/>
              <a:gd name="T1" fmla="*/ 2147483647 h 446"/>
              <a:gd name="T2" fmla="*/ 2147483647 w 514"/>
              <a:gd name="T3" fmla="*/ 2147483647 h 446"/>
              <a:gd name="T4" fmla="*/ 2147483647 w 514"/>
              <a:gd name="T5" fmla="*/ 2147483647 h 446"/>
              <a:gd name="T6" fmla="*/ 2147483647 w 514"/>
              <a:gd name="T7" fmla="*/ 2147483647 h 446"/>
              <a:gd name="T8" fmla="*/ 2147483647 w 514"/>
              <a:gd name="T9" fmla="*/ 2147483647 h 446"/>
              <a:gd name="T10" fmla="*/ 2147483647 w 514"/>
              <a:gd name="T11" fmla="*/ 2147483647 h 4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14"/>
              <a:gd name="T19" fmla="*/ 0 h 446"/>
              <a:gd name="T20" fmla="*/ 514 w 514"/>
              <a:gd name="T21" fmla="*/ 446 h 4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14" h="446">
                <a:moveTo>
                  <a:pt x="423" y="400"/>
                </a:moveTo>
                <a:cubicBezTo>
                  <a:pt x="468" y="385"/>
                  <a:pt x="514" y="370"/>
                  <a:pt x="514" y="310"/>
                </a:cubicBezTo>
                <a:cubicBezTo>
                  <a:pt x="514" y="250"/>
                  <a:pt x="476" y="76"/>
                  <a:pt x="423" y="38"/>
                </a:cubicBezTo>
                <a:cubicBezTo>
                  <a:pt x="370" y="0"/>
                  <a:pt x="265" y="45"/>
                  <a:pt x="197" y="83"/>
                </a:cubicBezTo>
                <a:cubicBezTo>
                  <a:pt x="129" y="121"/>
                  <a:pt x="0" y="204"/>
                  <a:pt x="15" y="264"/>
                </a:cubicBezTo>
                <a:cubicBezTo>
                  <a:pt x="30" y="324"/>
                  <a:pt x="242" y="416"/>
                  <a:pt x="287" y="44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1708" name="Line 28"/>
          <p:cNvSpPr>
            <a:spLocks noChangeShapeType="1"/>
          </p:cNvSpPr>
          <p:nvPr/>
        </p:nvSpPr>
        <p:spPr bwMode="auto">
          <a:xfrm>
            <a:off x="2051050" y="3344863"/>
            <a:ext cx="1441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1711" name="Line 31"/>
          <p:cNvSpPr>
            <a:spLocks noChangeShapeType="1"/>
          </p:cNvSpPr>
          <p:nvPr/>
        </p:nvSpPr>
        <p:spPr bwMode="auto">
          <a:xfrm>
            <a:off x="3622662" y="3514737"/>
            <a:ext cx="0" cy="7905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1712" name="Line 32"/>
          <p:cNvSpPr>
            <a:spLocks noChangeShapeType="1"/>
          </p:cNvSpPr>
          <p:nvPr/>
        </p:nvSpPr>
        <p:spPr bwMode="auto">
          <a:xfrm flipH="1">
            <a:off x="2051050" y="4497388"/>
            <a:ext cx="1368425" cy="0"/>
          </a:xfrm>
          <a:prstGeom prst="line">
            <a:avLst/>
          </a:prstGeom>
          <a:noFill/>
          <a:ln w="28575">
            <a:solidFill>
              <a:srgbClr val="0099CC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1713" name="Freeform 33"/>
          <p:cNvSpPr>
            <a:spLocks/>
          </p:cNvSpPr>
          <p:nvPr/>
        </p:nvSpPr>
        <p:spPr bwMode="auto">
          <a:xfrm>
            <a:off x="1979613" y="3346450"/>
            <a:ext cx="168275" cy="935038"/>
          </a:xfrm>
          <a:custGeom>
            <a:avLst/>
            <a:gdLst>
              <a:gd name="T0" fmla="*/ 0 w 106"/>
              <a:gd name="T1" fmla="*/ 2147483647 h 589"/>
              <a:gd name="T2" fmla="*/ 2147483647 w 106"/>
              <a:gd name="T3" fmla="*/ 2147483647 h 589"/>
              <a:gd name="T4" fmla="*/ 2147483647 w 106"/>
              <a:gd name="T5" fmla="*/ 2147483647 h 589"/>
              <a:gd name="T6" fmla="*/ 0 w 106"/>
              <a:gd name="T7" fmla="*/ 0 h 589"/>
              <a:gd name="T8" fmla="*/ 0 60000 65536"/>
              <a:gd name="T9" fmla="*/ 0 60000 65536"/>
              <a:gd name="T10" fmla="*/ 0 60000 65536"/>
              <a:gd name="T11" fmla="*/ 0 60000 65536"/>
              <a:gd name="T12" fmla="*/ 0 w 106"/>
              <a:gd name="T13" fmla="*/ 0 h 589"/>
              <a:gd name="T14" fmla="*/ 106 w 106"/>
              <a:gd name="T15" fmla="*/ 589 h 5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6" h="589">
                <a:moveTo>
                  <a:pt x="0" y="589"/>
                </a:moveTo>
                <a:cubicBezTo>
                  <a:pt x="38" y="577"/>
                  <a:pt x="76" y="566"/>
                  <a:pt x="91" y="498"/>
                </a:cubicBezTo>
                <a:cubicBezTo>
                  <a:pt x="106" y="430"/>
                  <a:pt x="106" y="264"/>
                  <a:pt x="91" y="181"/>
                </a:cubicBezTo>
                <a:cubicBezTo>
                  <a:pt x="76" y="98"/>
                  <a:pt x="15" y="30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1716" name="Freeform 36"/>
          <p:cNvSpPr>
            <a:spLocks/>
          </p:cNvSpPr>
          <p:nvPr/>
        </p:nvSpPr>
        <p:spPr bwMode="auto">
          <a:xfrm>
            <a:off x="1619250" y="3417888"/>
            <a:ext cx="215900" cy="935037"/>
          </a:xfrm>
          <a:custGeom>
            <a:avLst/>
            <a:gdLst>
              <a:gd name="T0" fmla="*/ 2147483647 w 136"/>
              <a:gd name="T1" fmla="*/ 0 h 589"/>
              <a:gd name="T2" fmla="*/ 0 w 136"/>
              <a:gd name="T3" fmla="*/ 2147483647 h 589"/>
              <a:gd name="T4" fmla="*/ 2147483647 w 136"/>
              <a:gd name="T5" fmla="*/ 2147483647 h 589"/>
              <a:gd name="T6" fmla="*/ 0 60000 65536"/>
              <a:gd name="T7" fmla="*/ 0 60000 65536"/>
              <a:gd name="T8" fmla="*/ 0 60000 65536"/>
              <a:gd name="T9" fmla="*/ 0 w 136"/>
              <a:gd name="T10" fmla="*/ 0 h 589"/>
              <a:gd name="T11" fmla="*/ 136 w 136"/>
              <a:gd name="T12" fmla="*/ 589 h 5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589">
                <a:moveTo>
                  <a:pt x="136" y="0"/>
                </a:moveTo>
                <a:cubicBezTo>
                  <a:pt x="68" y="41"/>
                  <a:pt x="0" y="83"/>
                  <a:pt x="0" y="181"/>
                </a:cubicBezTo>
                <a:cubicBezTo>
                  <a:pt x="0" y="279"/>
                  <a:pt x="113" y="521"/>
                  <a:pt x="136" y="589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Object 26"/>
          <p:cNvGraphicFramePr>
            <a:graphicFrameLocks noChangeAspect="1"/>
          </p:cNvGraphicFramePr>
          <p:nvPr/>
        </p:nvGraphicFramePr>
        <p:xfrm>
          <a:off x="1812925" y="1052513"/>
          <a:ext cx="57150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8" name="Equation" r:id="rId5" imgW="2539800" imgH="253800" progId="Equation.DSMT4">
                  <p:embed/>
                </p:oleObj>
              </mc:Choice>
              <mc:Fallback>
                <p:oleObj name="Equation" r:id="rId5" imgW="2539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1052513"/>
                        <a:ext cx="5715000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3"/>
          <p:cNvGraphicFramePr>
            <a:graphicFrameLocks noChangeAspect="1"/>
          </p:cNvGraphicFramePr>
          <p:nvPr/>
        </p:nvGraphicFramePr>
        <p:xfrm>
          <a:off x="4162425" y="3697288"/>
          <a:ext cx="9144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9" name="Equation" r:id="rId7" imgW="406080" imgH="228600" progId="Equation.DSMT4">
                  <p:embed/>
                </p:oleObj>
              </mc:Choice>
              <mc:Fallback>
                <p:oleObj name="Equation" r:id="rId7" imgW="406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425" y="3697288"/>
                        <a:ext cx="914400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6" name="Object 20"/>
          <p:cNvGraphicFramePr>
            <a:graphicFrameLocks noChangeAspect="1"/>
          </p:cNvGraphicFramePr>
          <p:nvPr/>
        </p:nvGraphicFramePr>
        <p:xfrm>
          <a:off x="2555875" y="4675188"/>
          <a:ext cx="4397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0" name="Equation" r:id="rId9" imgW="266400" imgH="279360" progId="Equation.DSMT4">
                  <p:embed/>
                </p:oleObj>
              </mc:Choice>
              <mc:Fallback>
                <p:oleObj name="Equation" r:id="rId9" imgW="266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675188"/>
                        <a:ext cx="4397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7"/>
          <p:cNvGraphicFramePr>
            <a:graphicFrameLocks noChangeAspect="1"/>
          </p:cNvGraphicFramePr>
          <p:nvPr/>
        </p:nvGraphicFramePr>
        <p:xfrm>
          <a:off x="5508625" y="2962275"/>
          <a:ext cx="16573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1" name="Equation" r:id="rId11" imgW="736560" imgH="215640" progId="Equation.DSMT4">
                  <p:embed/>
                </p:oleObj>
              </mc:Choice>
              <mc:Fallback>
                <p:oleObj name="Equation" r:id="rId11" imgW="736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962275"/>
                        <a:ext cx="165735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9"/>
          <p:cNvGraphicFramePr>
            <a:graphicFrameLocks noChangeAspect="1"/>
          </p:cNvGraphicFramePr>
          <p:nvPr/>
        </p:nvGraphicFramePr>
        <p:xfrm>
          <a:off x="5480050" y="3476625"/>
          <a:ext cx="17145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2" name="Equation" r:id="rId13" imgW="761760" imgH="215640" progId="Equation.DSMT4">
                  <p:embed/>
                </p:oleObj>
              </mc:Choice>
              <mc:Fallback>
                <p:oleObj name="Equation" r:id="rId13" imgW="761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050" y="3476625"/>
                        <a:ext cx="171450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1"/>
          <p:cNvGraphicFramePr>
            <a:graphicFrameLocks noChangeAspect="1"/>
          </p:cNvGraphicFramePr>
          <p:nvPr/>
        </p:nvGraphicFramePr>
        <p:xfrm>
          <a:off x="5508625" y="3986213"/>
          <a:ext cx="17145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3" name="Equation" r:id="rId15" imgW="761760" imgH="215640" progId="Equation.DSMT4">
                  <p:embed/>
                </p:oleObj>
              </mc:Choice>
              <mc:Fallback>
                <p:oleObj name="Equation" r:id="rId15" imgW="761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986213"/>
                        <a:ext cx="1714500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3"/>
          <p:cNvGraphicFramePr>
            <a:graphicFrameLocks noChangeAspect="1"/>
          </p:cNvGraphicFramePr>
          <p:nvPr/>
        </p:nvGraphicFramePr>
        <p:xfrm>
          <a:off x="5508625" y="4489450"/>
          <a:ext cx="17145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4" name="Equation" r:id="rId17" imgW="761760" imgH="215640" progId="Equation.DSMT4">
                  <p:embed/>
                </p:oleObj>
              </mc:Choice>
              <mc:Fallback>
                <p:oleObj name="Equation" r:id="rId17" imgW="761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489450"/>
                        <a:ext cx="171450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6"/>
          <p:cNvGraphicFramePr>
            <a:graphicFrameLocks noChangeAspect="1"/>
          </p:cNvGraphicFramePr>
          <p:nvPr/>
        </p:nvGraphicFramePr>
        <p:xfrm>
          <a:off x="5508625" y="2457450"/>
          <a:ext cx="17145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5" name="Equation" r:id="rId19" imgW="761760" imgH="215640" progId="Equation.DSMT4">
                  <p:embed/>
                </p:oleObj>
              </mc:Choice>
              <mc:Fallback>
                <p:oleObj name="Equation" r:id="rId19" imgW="761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457450"/>
                        <a:ext cx="171450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7"/>
          <p:cNvGraphicFramePr>
            <a:graphicFrameLocks noChangeAspect="1"/>
          </p:cNvGraphicFramePr>
          <p:nvPr/>
        </p:nvGraphicFramePr>
        <p:xfrm>
          <a:off x="5006975" y="2978150"/>
          <a:ext cx="285750" cy="199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6" name="Equation" r:id="rId21" imgW="126720" imgH="901440" progId="Equation.DSMT4">
                  <p:embed/>
                </p:oleObj>
              </mc:Choice>
              <mc:Fallback>
                <p:oleObj name="Equation" r:id="rId21" imgW="126720" imgH="901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6975" y="2978150"/>
                        <a:ext cx="285750" cy="199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8"/>
          <p:cNvGraphicFramePr>
            <a:graphicFrameLocks noChangeAspect="1"/>
          </p:cNvGraphicFramePr>
          <p:nvPr/>
        </p:nvGraphicFramePr>
        <p:xfrm>
          <a:off x="1581150" y="404813"/>
          <a:ext cx="24860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7" name="Equation" r:id="rId23" imgW="1104840" imgH="253800" progId="Equation.DSMT4">
                  <p:embed/>
                </p:oleObj>
              </mc:Choice>
              <mc:Fallback>
                <p:oleObj name="Equation" r:id="rId23" imgW="1104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404813"/>
                        <a:ext cx="2486025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0"/>
          <p:cNvGraphicFramePr>
            <a:graphicFrameLocks noChangeAspect="1"/>
          </p:cNvGraphicFramePr>
          <p:nvPr/>
        </p:nvGraphicFramePr>
        <p:xfrm>
          <a:off x="876300" y="1844675"/>
          <a:ext cx="42005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8" name="Equation" r:id="rId25" imgW="1866600" imgH="203040" progId="Equation.DSMT4">
                  <p:embed/>
                </p:oleObj>
              </mc:Choice>
              <mc:Fallback>
                <p:oleObj name="Equation" r:id="rId25" imgW="1866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1844675"/>
                        <a:ext cx="420052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1"/>
          <p:cNvGraphicFramePr>
            <a:graphicFrameLocks noChangeAspect="1"/>
          </p:cNvGraphicFramePr>
          <p:nvPr/>
        </p:nvGraphicFramePr>
        <p:xfrm>
          <a:off x="4122738" y="446088"/>
          <a:ext cx="14573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9" name="Equation" r:id="rId27" imgW="647640" imgH="203040" progId="Equation.DSMT4">
                  <p:embed/>
                </p:oleObj>
              </mc:Choice>
              <mc:Fallback>
                <p:oleObj name="Equation" r:id="rId27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738" y="446088"/>
                        <a:ext cx="145732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2"/>
          <p:cNvGraphicFramePr>
            <a:graphicFrameLocks noChangeAspect="1"/>
          </p:cNvGraphicFramePr>
          <p:nvPr>
            <p:extLst/>
          </p:nvPr>
        </p:nvGraphicFramePr>
        <p:xfrm>
          <a:off x="900113" y="440668"/>
          <a:ext cx="6286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0" name="Equation" r:id="rId29" imgW="279360" imgH="203040" progId="Equation.DSMT4">
                  <p:embed/>
                </p:oleObj>
              </mc:Choice>
              <mc:Fallback>
                <p:oleObj name="Equation" r:id="rId29" imgW="279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40668"/>
                        <a:ext cx="62865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4"/>
          <p:cNvGraphicFramePr>
            <a:graphicFrameLocks noChangeAspect="1"/>
          </p:cNvGraphicFramePr>
          <p:nvPr/>
        </p:nvGraphicFramePr>
        <p:xfrm>
          <a:off x="884238" y="5246688"/>
          <a:ext cx="46005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1" name="Equation" r:id="rId31" imgW="2044440" imgH="241200" progId="Equation.DSMT4">
                  <p:embed/>
                </p:oleObj>
              </mc:Choice>
              <mc:Fallback>
                <p:oleObj name="Equation" r:id="rId31" imgW="2044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5246688"/>
                        <a:ext cx="4600575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5"/>
          <p:cNvGraphicFramePr>
            <a:graphicFrameLocks noChangeAspect="1"/>
          </p:cNvGraphicFramePr>
          <p:nvPr/>
        </p:nvGraphicFramePr>
        <p:xfrm>
          <a:off x="5484825" y="5313395"/>
          <a:ext cx="26289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2" name="Equation" r:id="rId33" imgW="1168200" imgH="203040" progId="Equation.DSMT4">
                  <p:embed/>
                </p:oleObj>
              </mc:Choice>
              <mc:Fallback>
                <p:oleObj name="Equation" r:id="rId33" imgW="1168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825" y="5313395"/>
                        <a:ext cx="2628900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6"/>
          <p:cNvGraphicFramePr>
            <a:graphicFrameLocks noChangeAspect="1"/>
          </p:cNvGraphicFramePr>
          <p:nvPr/>
        </p:nvGraphicFramePr>
        <p:xfrm>
          <a:off x="4248150" y="5889625"/>
          <a:ext cx="26289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3" name="Equation" r:id="rId35" imgW="1168200" imgH="228600" progId="Equation.DSMT4">
                  <p:embed/>
                </p:oleObj>
              </mc:Choice>
              <mc:Fallback>
                <p:oleObj name="Equation" r:id="rId35" imgW="1168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5889625"/>
                        <a:ext cx="2628900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7"/>
          <p:cNvGraphicFramePr>
            <a:graphicFrameLocks noChangeAspect="1"/>
          </p:cNvGraphicFramePr>
          <p:nvPr/>
        </p:nvGraphicFramePr>
        <p:xfrm>
          <a:off x="863600" y="5913438"/>
          <a:ext cx="33432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4" name="Equation" r:id="rId37" imgW="1485720" imgH="228600" progId="Equation.DSMT4">
                  <p:embed/>
                </p:oleObj>
              </mc:Choice>
              <mc:Fallback>
                <p:oleObj name="Equation" r:id="rId37" imgW="1485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5913438"/>
                        <a:ext cx="334327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20"/>
          <p:cNvGraphicFramePr>
            <a:graphicFrameLocks noChangeAspect="1"/>
          </p:cNvGraphicFramePr>
          <p:nvPr/>
        </p:nvGraphicFramePr>
        <p:xfrm>
          <a:off x="2162175" y="2552700"/>
          <a:ext cx="34766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5" name="Equation" r:id="rId39" imgW="190440" imgH="203040" progId="Equation.DSMT4">
                  <p:embed/>
                </p:oleObj>
              </mc:Choice>
              <mc:Fallback>
                <p:oleObj name="Equation" r:id="rId39" imgW="190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175" y="2552700"/>
                        <a:ext cx="347663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组合 51"/>
          <p:cNvGrpSpPr/>
          <p:nvPr/>
        </p:nvGrpSpPr>
        <p:grpSpPr>
          <a:xfrm>
            <a:off x="1584288" y="2806696"/>
            <a:ext cx="2360637" cy="1936772"/>
            <a:chOff x="1584288" y="2806696"/>
            <a:chExt cx="2360637" cy="1936772"/>
          </a:xfrm>
        </p:grpSpPr>
        <p:sp>
          <p:nvSpPr>
            <p:cNvPr id="43" name="椭圆 42"/>
            <p:cNvSpPr/>
            <p:nvPr/>
          </p:nvSpPr>
          <p:spPr>
            <a:xfrm>
              <a:off x="3551175" y="3282948"/>
              <a:ext cx="108000" cy="1080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4" name="Object 14"/>
            <p:cNvGraphicFramePr>
              <a:graphicFrameLocks noChangeAspect="1"/>
            </p:cNvGraphicFramePr>
            <p:nvPr/>
          </p:nvGraphicFramePr>
          <p:xfrm>
            <a:off x="3622675" y="3133726"/>
            <a:ext cx="28575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76" name="Equation" r:id="rId41" imgW="126720" imgH="164880" progId="Equation.DSMT4">
                    <p:embed/>
                  </p:oleObj>
                </mc:Choice>
                <mc:Fallback>
                  <p:oleObj name="Equation" r:id="rId41" imgW="1267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2675" y="3133726"/>
                          <a:ext cx="28575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14"/>
            <p:cNvGraphicFramePr>
              <a:graphicFrameLocks noChangeAspect="1"/>
            </p:cNvGraphicFramePr>
            <p:nvPr/>
          </p:nvGraphicFramePr>
          <p:xfrm>
            <a:off x="3659175" y="4265629"/>
            <a:ext cx="28575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77" name="Equation" r:id="rId43" imgW="126720" imgH="164880" progId="Equation.DSMT4">
                    <p:embed/>
                  </p:oleObj>
                </mc:Choice>
                <mc:Fallback>
                  <p:oleObj name="Equation" r:id="rId43" imgW="1267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9175" y="4265629"/>
                          <a:ext cx="28575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14"/>
            <p:cNvGraphicFramePr>
              <a:graphicFrameLocks noChangeAspect="1"/>
            </p:cNvGraphicFramePr>
            <p:nvPr/>
          </p:nvGraphicFramePr>
          <p:xfrm>
            <a:off x="1584288" y="4346593"/>
            <a:ext cx="285750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78" name="Equation" r:id="rId45" imgW="126720" imgH="177480" progId="Equation.DSMT4">
                    <p:embed/>
                  </p:oleObj>
                </mc:Choice>
                <mc:Fallback>
                  <p:oleObj name="Equation" r:id="rId45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288" y="4346593"/>
                          <a:ext cx="285750" cy="396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14"/>
            <p:cNvGraphicFramePr>
              <a:graphicFrameLocks noChangeAspect="1"/>
            </p:cNvGraphicFramePr>
            <p:nvPr/>
          </p:nvGraphicFramePr>
          <p:xfrm>
            <a:off x="1795428" y="2806696"/>
            <a:ext cx="257175" cy="366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79" name="Equation" r:id="rId47" imgW="114120" imgH="164880" progId="Equation.DSMT4">
                    <p:embed/>
                  </p:oleObj>
                </mc:Choice>
                <mc:Fallback>
                  <p:oleObj name="Equation" r:id="rId47" imgW="1141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5428" y="2806696"/>
                          <a:ext cx="257175" cy="3667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椭圆 48"/>
            <p:cNvSpPr/>
            <p:nvPr/>
          </p:nvSpPr>
          <p:spPr>
            <a:xfrm>
              <a:off x="3549636" y="4416390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1871577" y="445290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1871577" y="3209922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0456002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7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1000"/>
                                        <p:tgtEl>
                                          <p:spTgt spid="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7" grpId="0" animBg="1"/>
      <p:bldP spid="71708" grpId="0" animBg="1"/>
      <p:bldP spid="71711" grpId="0" animBg="1"/>
      <p:bldP spid="71712" grpId="0" animBg="1"/>
      <p:bldP spid="71713" grpId="0" animBg="1"/>
      <p:bldP spid="717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5385" name="Rectangle 13"/>
          <p:cNvSpPr>
            <a:spLocks noChangeArrowheads="1"/>
          </p:cNvSpPr>
          <p:nvPr/>
        </p:nvSpPr>
        <p:spPr bwMode="auto">
          <a:xfrm>
            <a:off x="0" y="3097213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5386" name="Rectangle 15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1538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0676" name="Object 20"/>
          <p:cNvGraphicFramePr>
            <a:graphicFrameLocks noChangeAspect="1"/>
          </p:cNvGraphicFramePr>
          <p:nvPr/>
        </p:nvGraphicFramePr>
        <p:xfrm>
          <a:off x="2527300" y="4902200"/>
          <a:ext cx="43973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4" name="Equation" r:id="rId3" imgW="266400" imgH="279360" progId="Equation.DSMT4">
                  <p:embed/>
                </p:oleObj>
              </mc:Choice>
              <mc:Fallback>
                <p:oleObj name="Equation" r:id="rId3" imgW="266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4902200"/>
                        <a:ext cx="439738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8" name="Object 84"/>
          <p:cNvGraphicFramePr>
            <a:graphicFrameLocks noChangeAspect="1"/>
          </p:cNvGraphicFramePr>
          <p:nvPr/>
        </p:nvGraphicFramePr>
        <p:xfrm>
          <a:off x="1601788" y="404813"/>
          <a:ext cx="32575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5" name="Equation" r:id="rId5" imgW="1447560" imgH="253800" progId="Equation.DSMT4">
                  <p:embed/>
                </p:oleObj>
              </mc:Choice>
              <mc:Fallback>
                <p:oleObj name="Equation" r:id="rId5" imgW="1447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404813"/>
                        <a:ext cx="3257550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1"/>
          <p:cNvGraphicFramePr>
            <a:graphicFrameLocks noChangeAspect="1"/>
          </p:cNvGraphicFramePr>
          <p:nvPr/>
        </p:nvGraphicFramePr>
        <p:xfrm>
          <a:off x="876300" y="1773238"/>
          <a:ext cx="42005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6" name="Equation" r:id="rId7" imgW="1866600" imgH="203040" progId="Equation.DSMT4">
                  <p:embed/>
                </p:oleObj>
              </mc:Choice>
              <mc:Fallback>
                <p:oleObj name="Equation" r:id="rId7" imgW="1866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1773238"/>
                        <a:ext cx="420052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2"/>
          <p:cNvGraphicFramePr>
            <a:graphicFrameLocks noChangeAspect="1"/>
          </p:cNvGraphicFramePr>
          <p:nvPr/>
        </p:nvGraphicFramePr>
        <p:xfrm>
          <a:off x="4895850" y="446088"/>
          <a:ext cx="14573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7" name="Equation" r:id="rId9" imgW="647640" imgH="203040" progId="Equation.DSMT4">
                  <p:embed/>
                </p:oleObj>
              </mc:Choice>
              <mc:Fallback>
                <p:oleObj name="Equation" r:id="rId9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446088"/>
                        <a:ext cx="145732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3"/>
          <p:cNvGraphicFramePr>
            <a:graphicFrameLocks noChangeAspect="1"/>
          </p:cNvGraphicFramePr>
          <p:nvPr/>
        </p:nvGraphicFramePr>
        <p:xfrm>
          <a:off x="900113" y="457200"/>
          <a:ext cx="6286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8" name="Equation" r:id="rId11" imgW="279360" imgH="203040" progId="Equation.DSMT4">
                  <p:embed/>
                </p:oleObj>
              </mc:Choice>
              <mc:Fallback>
                <p:oleObj name="Equation" r:id="rId11" imgW="279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57200"/>
                        <a:ext cx="62865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4"/>
          <p:cNvGraphicFramePr>
            <a:graphicFrameLocks noChangeAspect="1"/>
          </p:cNvGraphicFramePr>
          <p:nvPr/>
        </p:nvGraphicFramePr>
        <p:xfrm>
          <a:off x="1328738" y="1052513"/>
          <a:ext cx="677227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9" name="Equation" r:id="rId13" imgW="3009600" imgH="253800" progId="Equation.DSMT4">
                  <p:embed/>
                </p:oleObj>
              </mc:Choice>
              <mc:Fallback>
                <p:oleObj name="Equation" r:id="rId13" imgW="3009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1052513"/>
                        <a:ext cx="6772275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35"/>
          <p:cNvGrpSpPr>
            <a:grpSpLocks/>
          </p:cNvGrpSpPr>
          <p:nvPr/>
        </p:nvGrpSpPr>
        <p:grpSpPr bwMode="auto">
          <a:xfrm>
            <a:off x="1008063" y="2312988"/>
            <a:ext cx="2805112" cy="2520950"/>
            <a:chOff x="1406" y="2568"/>
            <a:chExt cx="1767" cy="1588"/>
          </a:xfrm>
        </p:grpSpPr>
        <p:grpSp>
          <p:nvGrpSpPr>
            <p:cNvPr id="25" name="Group 36"/>
            <p:cNvGrpSpPr>
              <a:grpSpLocks/>
            </p:cNvGrpSpPr>
            <p:nvPr/>
          </p:nvGrpSpPr>
          <p:grpSpPr bwMode="auto">
            <a:xfrm>
              <a:off x="2358" y="2568"/>
              <a:ext cx="162" cy="318"/>
              <a:chOff x="2358" y="2568"/>
              <a:chExt cx="162" cy="318"/>
            </a:xfrm>
          </p:grpSpPr>
          <p:sp>
            <p:nvSpPr>
              <p:cNvPr id="15412" name="AutoShape 37"/>
              <p:cNvSpPr>
                <a:spLocks noChangeArrowheads="1"/>
              </p:cNvSpPr>
              <p:nvPr/>
            </p:nvSpPr>
            <p:spPr bwMode="auto">
              <a:xfrm>
                <a:off x="2403" y="2818"/>
                <a:ext cx="68" cy="68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6" name="Object 38"/>
              <p:cNvGraphicFramePr>
                <a:graphicFrameLocks noChangeAspect="1"/>
              </p:cNvGraphicFramePr>
              <p:nvPr/>
            </p:nvGraphicFramePr>
            <p:xfrm>
              <a:off x="2358" y="2568"/>
              <a:ext cx="162" cy="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60" name="Equation" r:id="rId15" imgW="114120" imgH="164880" progId="Equation.DSMT4">
                      <p:embed/>
                    </p:oleObj>
                  </mc:Choice>
                  <mc:Fallback>
                    <p:oleObj name="Equation" r:id="rId15" imgW="11412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8" y="2568"/>
                            <a:ext cx="162" cy="23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6" name="Group 39"/>
            <p:cNvGrpSpPr>
              <a:grpSpLocks/>
            </p:cNvGrpSpPr>
            <p:nvPr/>
          </p:nvGrpSpPr>
          <p:grpSpPr bwMode="auto">
            <a:xfrm>
              <a:off x="2812" y="2863"/>
              <a:ext cx="271" cy="231"/>
              <a:chOff x="2812" y="2863"/>
              <a:chExt cx="271" cy="231"/>
            </a:xfrm>
          </p:grpSpPr>
          <p:sp>
            <p:nvSpPr>
              <p:cNvPr id="15411" name="AutoShape 40"/>
              <p:cNvSpPr>
                <a:spLocks noChangeArrowheads="1"/>
              </p:cNvSpPr>
              <p:nvPr/>
            </p:nvSpPr>
            <p:spPr bwMode="auto">
              <a:xfrm>
                <a:off x="2812" y="2999"/>
                <a:ext cx="68" cy="68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7" name="Object 41"/>
              <p:cNvGraphicFramePr>
                <a:graphicFrameLocks noChangeAspect="1"/>
              </p:cNvGraphicFramePr>
              <p:nvPr/>
            </p:nvGraphicFramePr>
            <p:xfrm>
              <a:off x="2903" y="2863"/>
              <a:ext cx="180" cy="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61" name="Equation" r:id="rId17" imgW="126720" imgH="164880" progId="Equation.DSMT4">
                      <p:embed/>
                    </p:oleObj>
                  </mc:Choice>
                  <mc:Fallback>
                    <p:oleObj name="Equation" r:id="rId17" imgW="12672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03" y="2863"/>
                            <a:ext cx="180" cy="23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7" name="Group 42"/>
            <p:cNvGrpSpPr>
              <a:grpSpLocks/>
            </p:cNvGrpSpPr>
            <p:nvPr/>
          </p:nvGrpSpPr>
          <p:grpSpPr bwMode="auto">
            <a:xfrm>
              <a:off x="2925" y="3354"/>
              <a:ext cx="248" cy="248"/>
              <a:chOff x="2925" y="3354"/>
              <a:chExt cx="248" cy="248"/>
            </a:xfrm>
          </p:grpSpPr>
          <p:sp>
            <p:nvSpPr>
              <p:cNvPr id="15410" name="AutoShape 43"/>
              <p:cNvSpPr>
                <a:spLocks noChangeArrowheads="1"/>
              </p:cNvSpPr>
              <p:nvPr/>
            </p:nvSpPr>
            <p:spPr bwMode="auto">
              <a:xfrm>
                <a:off x="2925" y="3430"/>
                <a:ext cx="68" cy="68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8" name="Object 44"/>
              <p:cNvGraphicFramePr>
                <a:graphicFrameLocks noChangeAspect="1"/>
              </p:cNvGraphicFramePr>
              <p:nvPr/>
            </p:nvGraphicFramePr>
            <p:xfrm>
              <a:off x="2993" y="3354"/>
              <a:ext cx="180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62" name="Equation" r:id="rId19" imgW="126720" imgH="177480" progId="Equation.DSMT4">
                      <p:embed/>
                    </p:oleObj>
                  </mc:Choice>
                  <mc:Fallback>
                    <p:oleObj name="Equation" r:id="rId19" imgW="12672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93" y="3354"/>
                            <a:ext cx="180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8" name="Group 45"/>
            <p:cNvGrpSpPr>
              <a:grpSpLocks/>
            </p:cNvGrpSpPr>
            <p:nvPr/>
          </p:nvGrpSpPr>
          <p:grpSpPr bwMode="auto">
            <a:xfrm>
              <a:off x="2631" y="3816"/>
              <a:ext cx="180" cy="294"/>
              <a:chOff x="2631" y="3816"/>
              <a:chExt cx="180" cy="294"/>
            </a:xfrm>
          </p:grpSpPr>
          <p:sp>
            <p:nvSpPr>
              <p:cNvPr id="15409" name="AutoShape 46"/>
              <p:cNvSpPr>
                <a:spLocks noChangeArrowheads="1"/>
              </p:cNvSpPr>
              <p:nvPr/>
            </p:nvSpPr>
            <p:spPr bwMode="auto">
              <a:xfrm>
                <a:off x="2676" y="3816"/>
                <a:ext cx="68" cy="68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9" name="Object 47"/>
              <p:cNvGraphicFramePr>
                <a:graphicFrameLocks noChangeAspect="1"/>
              </p:cNvGraphicFramePr>
              <p:nvPr/>
            </p:nvGraphicFramePr>
            <p:xfrm>
              <a:off x="2631" y="3879"/>
              <a:ext cx="180" cy="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63" name="Equation" r:id="rId21" imgW="126720" imgH="164880" progId="Equation.DSMT4">
                      <p:embed/>
                    </p:oleObj>
                  </mc:Choice>
                  <mc:Fallback>
                    <p:oleObj name="Equation" r:id="rId21" imgW="12672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31" y="3879"/>
                            <a:ext cx="180" cy="23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" name="Group 48"/>
            <p:cNvGrpSpPr>
              <a:grpSpLocks/>
            </p:cNvGrpSpPr>
            <p:nvPr/>
          </p:nvGrpSpPr>
          <p:grpSpPr bwMode="auto">
            <a:xfrm>
              <a:off x="2109" y="3816"/>
              <a:ext cx="180" cy="340"/>
              <a:chOff x="2109" y="3816"/>
              <a:chExt cx="180" cy="340"/>
            </a:xfrm>
          </p:grpSpPr>
          <p:sp>
            <p:nvSpPr>
              <p:cNvPr id="15408" name="AutoShape 49"/>
              <p:cNvSpPr>
                <a:spLocks noChangeArrowheads="1"/>
              </p:cNvSpPr>
              <p:nvPr/>
            </p:nvSpPr>
            <p:spPr bwMode="auto">
              <a:xfrm>
                <a:off x="2177" y="3816"/>
                <a:ext cx="68" cy="68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10" name="Object 50"/>
              <p:cNvGraphicFramePr>
                <a:graphicFrameLocks noChangeAspect="1"/>
              </p:cNvGraphicFramePr>
              <p:nvPr/>
            </p:nvGraphicFramePr>
            <p:xfrm>
              <a:off x="2109" y="3907"/>
              <a:ext cx="180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64" name="Equation" r:id="rId23" imgW="126720" imgH="177480" progId="Equation.DSMT4">
                      <p:embed/>
                    </p:oleObj>
                  </mc:Choice>
                  <mc:Fallback>
                    <p:oleObj name="Equation" r:id="rId23" imgW="12672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09" y="3907"/>
                            <a:ext cx="180" cy="24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0" name="Group 51"/>
            <p:cNvGrpSpPr>
              <a:grpSpLocks/>
            </p:cNvGrpSpPr>
            <p:nvPr/>
          </p:nvGrpSpPr>
          <p:grpSpPr bwMode="auto">
            <a:xfrm>
              <a:off x="1406" y="3317"/>
              <a:ext cx="567" cy="249"/>
              <a:chOff x="1406" y="3317"/>
              <a:chExt cx="567" cy="249"/>
            </a:xfrm>
          </p:grpSpPr>
          <p:sp>
            <p:nvSpPr>
              <p:cNvPr id="15407" name="AutoShape 52"/>
              <p:cNvSpPr>
                <a:spLocks noChangeArrowheads="1"/>
              </p:cNvSpPr>
              <p:nvPr/>
            </p:nvSpPr>
            <p:spPr bwMode="auto">
              <a:xfrm>
                <a:off x="1905" y="3430"/>
                <a:ext cx="68" cy="68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11" name="Object 53"/>
              <p:cNvGraphicFramePr>
                <a:graphicFrameLocks noChangeAspect="1"/>
              </p:cNvGraphicFramePr>
              <p:nvPr/>
            </p:nvGraphicFramePr>
            <p:xfrm>
              <a:off x="1406" y="3317"/>
              <a:ext cx="468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65" name="Equation" r:id="rId25" imgW="330120" imgH="177480" progId="Equation.DSMT4">
                      <p:embed/>
                    </p:oleObj>
                  </mc:Choice>
                  <mc:Fallback>
                    <p:oleObj name="Equation" r:id="rId25" imgW="33012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06" y="3317"/>
                            <a:ext cx="468" cy="24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1" name="Group 54"/>
            <p:cNvGrpSpPr>
              <a:grpSpLocks/>
            </p:cNvGrpSpPr>
            <p:nvPr/>
          </p:nvGrpSpPr>
          <p:grpSpPr bwMode="auto">
            <a:xfrm>
              <a:off x="1816" y="2939"/>
              <a:ext cx="270" cy="196"/>
              <a:chOff x="1816" y="2939"/>
              <a:chExt cx="270" cy="196"/>
            </a:xfrm>
          </p:grpSpPr>
          <p:sp>
            <p:nvSpPr>
              <p:cNvPr id="15406" name="AutoShape 55"/>
              <p:cNvSpPr>
                <a:spLocks noChangeArrowheads="1"/>
              </p:cNvSpPr>
              <p:nvPr/>
            </p:nvSpPr>
            <p:spPr bwMode="auto">
              <a:xfrm>
                <a:off x="2018" y="3050"/>
                <a:ext cx="68" cy="68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12" name="Object 56"/>
              <p:cNvGraphicFramePr>
                <a:graphicFrameLocks noChangeAspect="1"/>
              </p:cNvGraphicFramePr>
              <p:nvPr/>
            </p:nvGraphicFramePr>
            <p:xfrm>
              <a:off x="1816" y="2939"/>
              <a:ext cx="180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566" name="Equation" r:id="rId27" imgW="126720" imgH="139680" progId="Equation.DSMT4">
                      <p:embed/>
                    </p:oleObj>
                  </mc:Choice>
                  <mc:Fallback>
                    <p:oleObj name="Equation" r:id="rId27" imgW="1267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16" y="2939"/>
                            <a:ext cx="180" cy="19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3" name="Object 57"/>
            <p:cNvGraphicFramePr>
              <a:graphicFrameLocks noChangeAspect="1"/>
            </p:cNvGraphicFramePr>
            <p:nvPr/>
          </p:nvGraphicFramePr>
          <p:xfrm>
            <a:off x="1927" y="3543"/>
            <a:ext cx="252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67" name="Equation" r:id="rId29" imgW="177480" imgH="190440" progId="Equation.DSMT4">
                    <p:embed/>
                  </p:oleObj>
                </mc:Choice>
                <mc:Fallback>
                  <p:oleObj name="Equation" r:id="rId29" imgW="1774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3543"/>
                          <a:ext cx="252" cy="2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46" name="Line 58"/>
          <p:cNvSpPr>
            <a:spLocks noChangeShapeType="1"/>
          </p:cNvSpPr>
          <p:nvPr/>
        </p:nvSpPr>
        <p:spPr bwMode="auto">
          <a:xfrm>
            <a:off x="2735263" y="2816225"/>
            <a:ext cx="504825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7947" name="Line 59"/>
          <p:cNvSpPr>
            <a:spLocks noChangeShapeType="1"/>
          </p:cNvSpPr>
          <p:nvPr/>
        </p:nvSpPr>
        <p:spPr bwMode="auto">
          <a:xfrm>
            <a:off x="3311525" y="3176588"/>
            <a:ext cx="144463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7948" name="Line 60"/>
          <p:cNvSpPr>
            <a:spLocks noChangeShapeType="1"/>
          </p:cNvSpPr>
          <p:nvPr/>
        </p:nvSpPr>
        <p:spPr bwMode="auto">
          <a:xfrm flipH="1">
            <a:off x="3132138" y="3860800"/>
            <a:ext cx="288925" cy="468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7949" name="Line 61"/>
          <p:cNvSpPr>
            <a:spLocks noChangeShapeType="1"/>
          </p:cNvSpPr>
          <p:nvPr/>
        </p:nvSpPr>
        <p:spPr bwMode="auto">
          <a:xfrm flipH="1">
            <a:off x="2376488" y="4400550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7950" name="Line 62"/>
          <p:cNvSpPr>
            <a:spLocks noChangeShapeType="1"/>
          </p:cNvSpPr>
          <p:nvPr/>
        </p:nvSpPr>
        <p:spPr bwMode="auto">
          <a:xfrm flipV="1">
            <a:off x="1871663" y="3248025"/>
            <a:ext cx="10795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7951" name="Line 63"/>
          <p:cNvSpPr>
            <a:spLocks noChangeShapeType="1"/>
          </p:cNvSpPr>
          <p:nvPr/>
        </p:nvSpPr>
        <p:spPr bwMode="auto">
          <a:xfrm flipV="1">
            <a:off x="2087563" y="2816225"/>
            <a:ext cx="466725" cy="252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Object 64"/>
          <p:cNvGraphicFramePr>
            <a:graphicFrameLocks noChangeAspect="1"/>
          </p:cNvGraphicFramePr>
          <p:nvPr/>
        </p:nvGraphicFramePr>
        <p:xfrm>
          <a:off x="3995738" y="2384425"/>
          <a:ext cx="3286125" cy="251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8" name="Equation" r:id="rId31" imgW="1726920" imgH="1384200" progId="Equation.DSMT4">
                  <p:embed/>
                </p:oleObj>
              </mc:Choice>
              <mc:Fallback>
                <p:oleObj name="Equation" r:id="rId31" imgW="1726920" imgH="1384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384425"/>
                        <a:ext cx="3286125" cy="2516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5"/>
          <p:cNvGraphicFramePr>
            <a:graphicFrameLocks noChangeAspect="1"/>
          </p:cNvGraphicFramePr>
          <p:nvPr/>
        </p:nvGraphicFramePr>
        <p:xfrm>
          <a:off x="7200900" y="3105150"/>
          <a:ext cx="17145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9" name="Equation" r:id="rId33" imgW="825480" imgH="469800" progId="Equation.DSMT4">
                  <p:embed/>
                </p:oleObj>
              </mc:Choice>
              <mc:Fallback>
                <p:oleObj name="Equation" r:id="rId33" imgW="8254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3105150"/>
                        <a:ext cx="1714500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7"/>
          <p:cNvGraphicFramePr>
            <a:graphicFrameLocks noChangeAspect="1"/>
          </p:cNvGraphicFramePr>
          <p:nvPr/>
        </p:nvGraphicFramePr>
        <p:xfrm>
          <a:off x="4859338" y="2384425"/>
          <a:ext cx="22987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0" name="Equation" r:id="rId35" imgW="1244520" imgH="215640" progId="Equation.DSMT4">
                  <p:embed/>
                </p:oleObj>
              </mc:Choice>
              <mc:Fallback>
                <p:oleObj name="Equation" r:id="rId35" imgW="12445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384425"/>
                        <a:ext cx="22987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8"/>
          <p:cNvGraphicFramePr>
            <a:graphicFrameLocks noChangeAspect="1"/>
          </p:cNvGraphicFramePr>
          <p:nvPr/>
        </p:nvGraphicFramePr>
        <p:xfrm>
          <a:off x="4859338" y="2816225"/>
          <a:ext cx="22987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1" name="Equation" r:id="rId37" imgW="1244520" imgH="215640" progId="Equation.DSMT4">
                  <p:embed/>
                </p:oleObj>
              </mc:Choice>
              <mc:Fallback>
                <p:oleObj name="Equation" r:id="rId37" imgW="12445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816225"/>
                        <a:ext cx="22987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9"/>
          <p:cNvGraphicFramePr>
            <a:graphicFrameLocks noChangeAspect="1"/>
          </p:cNvGraphicFramePr>
          <p:nvPr/>
        </p:nvGraphicFramePr>
        <p:xfrm>
          <a:off x="4859338" y="3679825"/>
          <a:ext cx="2286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2" name="Equation" r:id="rId39" imgW="1104840" imgH="215640" progId="Equation.DSMT4">
                  <p:embed/>
                </p:oleObj>
              </mc:Choice>
              <mc:Fallback>
                <p:oleObj name="Equation" r:id="rId39" imgW="11048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679825"/>
                        <a:ext cx="22860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0"/>
          <p:cNvGraphicFramePr>
            <a:graphicFrameLocks noChangeAspect="1"/>
          </p:cNvGraphicFramePr>
          <p:nvPr/>
        </p:nvGraphicFramePr>
        <p:xfrm>
          <a:off x="4859338" y="4119563"/>
          <a:ext cx="22987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3" name="Equation" r:id="rId41" imgW="1244520" imgH="215640" progId="Equation.DSMT4">
                  <p:embed/>
                </p:oleObj>
              </mc:Choice>
              <mc:Fallback>
                <p:oleObj name="Equation" r:id="rId41" imgW="12445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119563"/>
                        <a:ext cx="22987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1"/>
          <p:cNvGraphicFramePr>
            <a:graphicFrameLocks noChangeAspect="1"/>
          </p:cNvGraphicFramePr>
          <p:nvPr/>
        </p:nvGraphicFramePr>
        <p:xfrm>
          <a:off x="4859338" y="4551363"/>
          <a:ext cx="22987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4" name="Equation" r:id="rId43" imgW="1244520" imgH="215640" progId="Equation.DSMT4">
                  <p:embed/>
                </p:oleObj>
              </mc:Choice>
              <mc:Fallback>
                <p:oleObj name="Equation" r:id="rId43" imgW="12445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551363"/>
                        <a:ext cx="22987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2"/>
          <p:cNvGraphicFramePr>
            <a:graphicFrameLocks noChangeAspect="1"/>
          </p:cNvGraphicFramePr>
          <p:nvPr/>
        </p:nvGraphicFramePr>
        <p:xfrm>
          <a:off x="4859338" y="3254375"/>
          <a:ext cx="22987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5" name="Equation" r:id="rId45" imgW="1244520" imgH="215640" progId="Equation.DSMT4">
                  <p:embed/>
                </p:oleObj>
              </mc:Choice>
              <mc:Fallback>
                <p:oleObj name="Equation" r:id="rId45" imgW="12445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254375"/>
                        <a:ext cx="22987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61" name="Line 73"/>
          <p:cNvSpPr>
            <a:spLocks noChangeShapeType="1"/>
          </p:cNvSpPr>
          <p:nvPr/>
        </p:nvSpPr>
        <p:spPr bwMode="auto">
          <a:xfrm>
            <a:off x="4643438" y="4581525"/>
            <a:ext cx="2773362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7962" name="Line 74"/>
          <p:cNvSpPr>
            <a:spLocks noChangeShapeType="1"/>
          </p:cNvSpPr>
          <p:nvPr/>
        </p:nvSpPr>
        <p:spPr bwMode="auto">
          <a:xfrm flipH="1">
            <a:off x="5111750" y="2312988"/>
            <a:ext cx="0" cy="26289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546670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7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7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46" grpId="0" animBg="1"/>
      <p:bldP spid="37947" grpId="0" animBg="1"/>
      <p:bldP spid="37948" grpId="0" animBg="1"/>
      <p:bldP spid="37949" grpId="0" animBg="1"/>
      <p:bldP spid="37950" grpId="0" animBg="1"/>
      <p:bldP spid="37951" grpId="0" animBg="1"/>
      <p:bldP spid="37961" grpId="0" animBg="1"/>
      <p:bldP spid="3796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6401" name="Rectangle 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6402" name="Rectangle 5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0" hangingPunct="0"/>
            <a:r>
              <a:rPr lang="zh-CN" altLang="en-US" sz="1000">
                <a:latin typeface="宋体" pitchFamily="2" charset="-122"/>
                <a:ea typeface="宋体" pitchFamily="2" charset="-122"/>
                <a:cs typeface="Times New Roman" pitchFamily="18" charset="0"/>
              </a:rPr>
              <a:t>，</a:t>
            </a: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6403" name="Rectangle 6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1640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64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187450" y="2114550"/>
            <a:ext cx="2968625" cy="2406650"/>
            <a:chOff x="1187450" y="2114550"/>
            <a:chExt cx="2968625" cy="2406650"/>
          </a:xfrm>
        </p:grpSpPr>
        <p:graphicFrame>
          <p:nvGraphicFramePr>
            <p:cNvPr id="73755" name="Object 27"/>
            <p:cNvGraphicFramePr>
              <a:graphicFrameLocks noChangeAspect="1"/>
            </p:cNvGraphicFramePr>
            <p:nvPr/>
          </p:nvGraphicFramePr>
          <p:xfrm>
            <a:off x="1979613" y="2114550"/>
            <a:ext cx="355600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41" name="Equation" r:id="rId3" imgW="215806" imgH="279279" progId="Equation.DSMT4">
                    <p:embed/>
                  </p:oleObj>
                </mc:Choice>
                <mc:Fallback>
                  <p:oleObj name="Equation" r:id="rId3" imgW="215806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613" y="2114550"/>
                          <a:ext cx="355600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56" name="Object 28"/>
            <p:cNvGraphicFramePr>
              <a:graphicFrameLocks noChangeAspect="1"/>
            </p:cNvGraphicFramePr>
            <p:nvPr/>
          </p:nvGraphicFramePr>
          <p:xfrm>
            <a:off x="1687473" y="3940182"/>
            <a:ext cx="3778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42" name="Equation" r:id="rId5" imgW="228600" imgH="279400" progId="Equation.DSMT4">
                    <p:embed/>
                  </p:oleObj>
                </mc:Choice>
                <mc:Fallback>
                  <p:oleObj name="Equation" r:id="rId5" imgW="2286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7473" y="3940182"/>
                          <a:ext cx="3778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57" name="Object 29"/>
            <p:cNvGraphicFramePr>
              <a:graphicFrameLocks noChangeAspect="1"/>
            </p:cNvGraphicFramePr>
            <p:nvPr/>
          </p:nvGraphicFramePr>
          <p:xfrm>
            <a:off x="1187450" y="3049588"/>
            <a:ext cx="3762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43" name="Equation" r:id="rId7" imgW="228600" imgH="279400" progId="Equation.DSMT4">
                    <p:embed/>
                  </p:oleObj>
                </mc:Choice>
                <mc:Fallback>
                  <p:oleObj name="Equation" r:id="rId7" imgW="2286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450" y="3049588"/>
                          <a:ext cx="3762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58" name="Object 30"/>
            <p:cNvGraphicFramePr>
              <a:graphicFrameLocks noChangeAspect="1"/>
            </p:cNvGraphicFramePr>
            <p:nvPr/>
          </p:nvGraphicFramePr>
          <p:xfrm>
            <a:off x="2916238" y="4059238"/>
            <a:ext cx="376237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44" name="Equation" r:id="rId9" imgW="228600" imgH="279400" progId="Equation.DSMT4">
                    <p:embed/>
                  </p:oleObj>
                </mc:Choice>
                <mc:Fallback>
                  <p:oleObj name="Equation" r:id="rId9" imgW="2286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6238" y="4059238"/>
                          <a:ext cx="376237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59" name="Object 31"/>
            <p:cNvGraphicFramePr>
              <a:graphicFrameLocks noChangeAspect="1"/>
            </p:cNvGraphicFramePr>
            <p:nvPr/>
          </p:nvGraphicFramePr>
          <p:xfrm>
            <a:off x="3779838" y="3122613"/>
            <a:ext cx="376237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45" name="Equation" r:id="rId11" imgW="228600" imgH="279400" progId="Equation.DSMT4">
                    <p:embed/>
                  </p:oleObj>
                </mc:Choice>
                <mc:Fallback>
                  <p:oleObj name="Equation" r:id="rId11" imgW="2286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9838" y="3122613"/>
                          <a:ext cx="376237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60" name="Object 32"/>
            <p:cNvGraphicFramePr>
              <a:graphicFrameLocks noChangeAspect="1"/>
            </p:cNvGraphicFramePr>
            <p:nvPr/>
          </p:nvGraphicFramePr>
          <p:xfrm>
            <a:off x="3132138" y="2114550"/>
            <a:ext cx="376237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46" name="Equation" r:id="rId13" imgW="228600" imgH="279400" progId="Equation.DSMT4">
                    <p:embed/>
                  </p:oleObj>
                </mc:Choice>
                <mc:Fallback>
                  <p:oleObj name="Equation" r:id="rId13" imgW="2286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2138" y="2114550"/>
                          <a:ext cx="376237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761" name="Line 33"/>
          <p:cNvSpPr>
            <a:spLocks noChangeShapeType="1"/>
          </p:cNvSpPr>
          <p:nvPr/>
        </p:nvSpPr>
        <p:spPr bwMode="auto">
          <a:xfrm flipH="1">
            <a:off x="1476375" y="2600325"/>
            <a:ext cx="574675" cy="666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3762" name="Line 34"/>
          <p:cNvSpPr>
            <a:spLocks noChangeShapeType="1"/>
          </p:cNvSpPr>
          <p:nvPr/>
        </p:nvSpPr>
        <p:spPr bwMode="auto">
          <a:xfrm flipV="1">
            <a:off x="1619250" y="2546350"/>
            <a:ext cx="1584325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3763" name="Line 35"/>
          <p:cNvSpPr>
            <a:spLocks noChangeShapeType="1"/>
          </p:cNvSpPr>
          <p:nvPr/>
        </p:nvSpPr>
        <p:spPr bwMode="auto">
          <a:xfrm flipV="1">
            <a:off x="1979613" y="2617788"/>
            <a:ext cx="144462" cy="15128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3764" name="Line 36"/>
          <p:cNvSpPr>
            <a:spLocks noChangeShapeType="1"/>
          </p:cNvSpPr>
          <p:nvPr/>
        </p:nvSpPr>
        <p:spPr bwMode="auto">
          <a:xfrm>
            <a:off x="1979613" y="4130675"/>
            <a:ext cx="936625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3765" name="Line 37"/>
          <p:cNvSpPr>
            <a:spLocks noChangeShapeType="1"/>
          </p:cNvSpPr>
          <p:nvPr/>
        </p:nvSpPr>
        <p:spPr bwMode="auto">
          <a:xfrm flipV="1">
            <a:off x="3203575" y="3554413"/>
            <a:ext cx="64770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3766" name="Line 38"/>
          <p:cNvSpPr>
            <a:spLocks noChangeShapeType="1"/>
          </p:cNvSpPr>
          <p:nvPr/>
        </p:nvSpPr>
        <p:spPr bwMode="auto">
          <a:xfrm flipH="1" flipV="1">
            <a:off x="1692275" y="3409950"/>
            <a:ext cx="2087563" cy="73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6228" name="Object 84"/>
          <p:cNvGraphicFramePr>
            <a:graphicFrameLocks noChangeAspect="1"/>
          </p:cNvGraphicFramePr>
          <p:nvPr/>
        </p:nvGraphicFramePr>
        <p:xfrm>
          <a:off x="1619250" y="311150"/>
          <a:ext cx="65722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7" name="Equation" r:id="rId15" imgW="2920680" imgH="228600" progId="Equation.DSMT4">
                  <p:embed/>
                </p:oleObj>
              </mc:Choice>
              <mc:Fallback>
                <p:oleObj name="Equation" r:id="rId15" imgW="2920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11150"/>
                        <a:ext cx="6572250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1695450" y="887413"/>
          <a:ext cx="59721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8" name="Equation" r:id="rId17" imgW="2654280" imgH="228600" progId="Equation.DSMT4">
                  <p:embed/>
                </p:oleObj>
              </mc:Choice>
              <mc:Fallback>
                <p:oleObj name="Equation" r:id="rId17" imgW="2654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887413"/>
                        <a:ext cx="5972175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>
            <p:extLst/>
          </p:nvPr>
        </p:nvGraphicFramePr>
        <p:xfrm>
          <a:off x="835546" y="1592796"/>
          <a:ext cx="28003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9" name="Equation" r:id="rId19" imgW="1244520" imgH="203040" progId="Equation.DSMT4">
                  <p:embed/>
                </p:oleObj>
              </mc:Choice>
              <mc:Fallback>
                <p:oleObj name="Equation" r:id="rId19" imgW="1244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546" y="1592796"/>
                        <a:ext cx="280035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976313" y="4800600"/>
          <a:ext cx="726757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0" name="Equation" r:id="rId21" imgW="3568680" imgH="253800" progId="Equation.DSMT4">
                  <p:embed/>
                </p:oleObj>
              </mc:Choice>
              <mc:Fallback>
                <p:oleObj name="Equation" r:id="rId21" imgW="3568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4800600"/>
                        <a:ext cx="7267575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4"/>
          <p:cNvGraphicFramePr>
            <a:graphicFrameLocks noChangeAspect="1"/>
          </p:cNvGraphicFramePr>
          <p:nvPr/>
        </p:nvGraphicFramePr>
        <p:xfrm>
          <a:off x="4427538" y="1946275"/>
          <a:ext cx="3455987" cy="268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1" name="Equation" r:id="rId23" imgW="1752480" imgH="1384200" progId="Equation.DSMT4">
                  <p:embed/>
                </p:oleObj>
              </mc:Choice>
              <mc:Fallback>
                <p:oleObj name="Equation" r:id="rId23" imgW="1752480" imgH="1384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946275"/>
                        <a:ext cx="3455987" cy="2687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5"/>
          <p:cNvGraphicFramePr>
            <a:graphicFrameLocks noChangeAspect="1"/>
          </p:cNvGraphicFramePr>
          <p:nvPr>
            <p:extLst/>
          </p:nvPr>
        </p:nvGraphicFramePr>
        <p:xfrm>
          <a:off x="900113" y="314325"/>
          <a:ext cx="7143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2" name="Equation" r:id="rId25" imgW="317160" imgH="215640" progId="Equation.DSMT4">
                  <p:embed/>
                </p:oleObj>
              </mc:Choice>
              <mc:Fallback>
                <p:oleObj name="Equation" r:id="rId25" imgW="317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4325"/>
                        <a:ext cx="714375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8407885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3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61" grpId="0" animBg="1"/>
      <p:bldP spid="73762" grpId="0" animBg="1"/>
      <p:bldP spid="73763" grpId="0" animBg="1"/>
      <p:bldP spid="73764" grpId="0" animBg="1"/>
      <p:bldP spid="73765" grpId="0" animBg="1"/>
      <p:bldP spid="7376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7426" name="Rectangle 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7427" name="Rectangle 4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0" hangingPunct="0"/>
            <a:r>
              <a:rPr lang="zh-CN" altLang="en-US" sz="1000">
                <a:latin typeface="宋体" pitchFamily="2" charset="-122"/>
                <a:ea typeface="宋体" pitchFamily="2" charset="-122"/>
                <a:cs typeface="Times New Roman" pitchFamily="18" charset="0"/>
              </a:rPr>
              <a:t>，</a:t>
            </a: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7428" name="Rectangle 5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1742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743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228" name="Object 84"/>
          <p:cNvGraphicFramePr>
            <a:graphicFrameLocks noChangeAspect="1"/>
          </p:cNvGraphicFramePr>
          <p:nvPr/>
        </p:nvGraphicFramePr>
        <p:xfrm>
          <a:off x="1522413" y="376238"/>
          <a:ext cx="40576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6" name="Equation" r:id="rId3" imgW="1803240" imgH="241200" progId="Equation.DSMT4">
                  <p:embed/>
                </p:oleObj>
              </mc:Choice>
              <mc:Fallback>
                <p:oleObj name="Equation" r:id="rId3" imgW="1803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413" y="376238"/>
                        <a:ext cx="405765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9"/>
          <p:cNvGraphicFramePr>
            <a:graphicFrameLocks noChangeAspect="1"/>
          </p:cNvGraphicFramePr>
          <p:nvPr/>
        </p:nvGraphicFramePr>
        <p:xfrm>
          <a:off x="5651500" y="404813"/>
          <a:ext cx="26289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7" name="Equation" r:id="rId5" imgW="1168200" imgH="203040" progId="Equation.DSMT4">
                  <p:embed/>
                </p:oleObj>
              </mc:Choice>
              <mc:Fallback>
                <p:oleObj name="Equation" r:id="rId5" imgW="1168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04813"/>
                        <a:ext cx="26289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0"/>
          <p:cNvGraphicFramePr>
            <a:graphicFrameLocks noChangeAspect="1"/>
          </p:cNvGraphicFramePr>
          <p:nvPr/>
        </p:nvGraphicFramePr>
        <p:xfrm>
          <a:off x="900113" y="1055688"/>
          <a:ext cx="27146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8" name="Equation" r:id="rId7" imgW="1206360" imgH="203040" progId="Equation.DSMT4">
                  <p:embed/>
                </p:oleObj>
              </mc:Choice>
              <mc:Fallback>
                <p:oleObj name="Equation" r:id="rId7" imgW="1206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055688"/>
                        <a:ext cx="271462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1"/>
          <p:cNvGraphicFramePr>
            <a:graphicFrameLocks noChangeAspect="1"/>
          </p:cNvGraphicFramePr>
          <p:nvPr/>
        </p:nvGraphicFramePr>
        <p:xfrm>
          <a:off x="885825" y="1698625"/>
          <a:ext cx="70580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9" name="Equation" r:id="rId9" imgW="3136680" imgH="215640" progId="Equation.DSMT4">
                  <p:embed/>
                </p:oleObj>
              </mc:Choice>
              <mc:Fallback>
                <p:oleObj name="Equation" r:id="rId9" imgW="3136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1698625"/>
                        <a:ext cx="7058025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2"/>
          <p:cNvGraphicFramePr>
            <a:graphicFrameLocks noChangeAspect="1"/>
          </p:cNvGraphicFramePr>
          <p:nvPr/>
        </p:nvGraphicFramePr>
        <p:xfrm>
          <a:off x="884238" y="2319338"/>
          <a:ext cx="70008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0" name="Equation" r:id="rId11" imgW="3111480" imgH="215640" progId="Equation.DSMT4">
                  <p:embed/>
                </p:oleObj>
              </mc:Choice>
              <mc:Fallback>
                <p:oleObj name="Equation" r:id="rId11" imgW="3111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2319338"/>
                        <a:ext cx="7000875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3"/>
          <p:cNvGraphicFramePr>
            <a:graphicFrameLocks noChangeAspect="1"/>
          </p:cNvGraphicFramePr>
          <p:nvPr>
            <p:extLst/>
          </p:nvPr>
        </p:nvGraphicFramePr>
        <p:xfrm>
          <a:off x="863588" y="3597275"/>
          <a:ext cx="7143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1" name="Equation" r:id="rId13" imgW="3174840" imgH="228600" progId="Equation.DSMT4">
                  <p:embed/>
                </p:oleObj>
              </mc:Choice>
              <mc:Fallback>
                <p:oleObj name="Equation" r:id="rId13" imgW="3174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588" y="3597275"/>
                        <a:ext cx="71437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5"/>
          <p:cNvGraphicFramePr>
            <a:graphicFrameLocks noChangeAspect="1"/>
          </p:cNvGraphicFramePr>
          <p:nvPr/>
        </p:nvGraphicFramePr>
        <p:xfrm>
          <a:off x="2195513" y="4305300"/>
          <a:ext cx="85725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2" name="Equation" r:id="rId15" imgW="380880" imgH="279360" progId="Equation.DSMT4">
                  <p:embed/>
                </p:oleObj>
              </mc:Choice>
              <mc:Fallback>
                <p:oleObj name="Equation" r:id="rId15" imgW="3808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305300"/>
                        <a:ext cx="857250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6"/>
          <p:cNvGraphicFramePr>
            <a:graphicFrameLocks noChangeAspect="1"/>
          </p:cNvGraphicFramePr>
          <p:nvPr/>
        </p:nvGraphicFramePr>
        <p:xfrm>
          <a:off x="4111625" y="4305300"/>
          <a:ext cx="7715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3" name="Equation" r:id="rId17" imgW="342720" imgH="203040" progId="Equation.DSMT4">
                  <p:embed/>
                </p:oleObj>
              </mc:Choice>
              <mc:Fallback>
                <p:oleObj name="Equation" r:id="rId17" imgW="34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25" y="4305300"/>
                        <a:ext cx="77152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7"/>
          <p:cNvGraphicFramePr>
            <a:graphicFrameLocks noChangeAspect="1"/>
          </p:cNvGraphicFramePr>
          <p:nvPr/>
        </p:nvGraphicFramePr>
        <p:xfrm>
          <a:off x="4932363" y="4305300"/>
          <a:ext cx="11144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4" name="Equation" r:id="rId19" imgW="495000" imgH="203040" progId="Equation.DSMT4">
                  <p:embed/>
                </p:oleObj>
              </mc:Choice>
              <mc:Fallback>
                <p:oleObj name="Equation" r:id="rId19" imgW="495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305300"/>
                        <a:ext cx="111442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8"/>
          <p:cNvGraphicFramePr>
            <a:graphicFrameLocks noChangeAspect="1"/>
          </p:cNvGraphicFramePr>
          <p:nvPr/>
        </p:nvGraphicFramePr>
        <p:xfrm>
          <a:off x="6084888" y="4305300"/>
          <a:ext cx="8572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5" name="Equation" r:id="rId21" imgW="380880" imgH="190440" progId="Equation.DSMT4">
                  <p:embed/>
                </p:oleObj>
              </mc:Choice>
              <mc:Fallback>
                <p:oleObj name="Equation" r:id="rId21" imgW="3808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4305300"/>
                        <a:ext cx="8572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0"/>
          <p:cNvGraphicFramePr>
            <a:graphicFrameLocks noChangeAspect="1"/>
          </p:cNvGraphicFramePr>
          <p:nvPr>
            <p:extLst/>
          </p:nvPr>
        </p:nvGraphicFramePr>
        <p:xfrm>
          <a:off x="900113" y="404813"/>
          <a:ext cx="6000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6" name="Equation" r:id="rId23" imgW="266400" imgH="203040" progId="Equation.DSMT4">
                  <p:embed/>
                </p:oleObj>
              </mc:Choice>
              <mc:Fallback>
                <p:oleObj name="Equation" r:id="rId23" imgW="266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4813"/>
                        <a:ext cx="600075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2"/>
          <p:cNvGraphicFramePr>
            <a:graphicFrameLocks noChangeAspect="1"/>
          </p:cNvGraphicFramePr>
          <p:nvPr/>
        </p:nvGraphicFramePr>
        <p:xfrm>
          <a:off x="869950" y="2976563"/>
          <a:ext cx="6629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7" name="Equation" r:id="rId25" imgW="2946240" imgH="215640" progId="Equation.DSMT4">
                  <p:embed/>
                </p:oleObj>
              </mc:Choice>
              <mc:Fallback>
                <p:oleObj name="Equation" r:id="rId25" imgW="2946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2976563"/>
                        <a:ext cx="662940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27"/>
          <p:cNvGrpSpPr>
            <a:grpSpLocks/>
          </p:cNvGrpSpPr>
          <p:nvPr/>
        </p:nvGrpSpPr>
        <p:grpSpPr bwMode="auto">
          <a:xfrm>
            <a:off x="3059113" y="4257675"/>
            <a:ext cx="973137" cy="423863"/>
            <a:chOff x="521" y="2778"/>
            <a:chExt cx="613" cy="267"/>
          </a:xfrm>
        </p:grpSpPr>
        <p:graphicFrame>
          <p:nvGraphicFramePr>
            <p:cNvPr id="13" name="Object 23"/>
            <p:cNvGraphicFramePr>
              <a:graphicFrameLocks noChangeAspect="1"/>
            </p:cNvGraphicFramePr>
            <p:nvPr/>
          </p:nvGraphicFramePr>
          <p:xfrm>
            <a:off x="545" y="2778"/>
            <a:ext cx="589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78" name="Equation" r:id="rId27" imgW="533160" imgH="203040" progId="Equation.DSMT4">
                    <p:embed/>
                  </p:oleObj>
                </mc:Choice>
                <mc:Fallback>
                  <p:oleObj name="Equation" r:id="rId27" imgW="5331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" y="2778"/>
                          <a:ext cx="589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3" name="Line 24"/>
            <p:cNvSpPr>
              <a:spLocks noChangeShapeType="1"/>
            </p:cNvSpPr>
            <p:nvPr/>
          </p:nvSpPr>
          <p:spPr bwMode="auto">
            <a:xfrm>
              <a:off x="521" y="2999"/>
              <a:ext cx="6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34" name="Line 25"/>
            <p:cNvSpPr>
              <a:spLocks noChangeShapeType="1"/>
            </p:cNvSpPr>
            <p:nvPr/>
          </p:nvSpPr>
          <p:spPr bwMode="auto">
            <a:xfrm>
              <a:off x="521" y="3045"/>
              <a:ext cx="6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654686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2306" name="Rectangle 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2307" name="Rectangle 6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0" hangingPunct="0"/>
            <a:r>
              <a:rPr lang="zh-CN" altLang="en-US" sz="1000">
                <a:latin typeface="宋体" pitchFamily="2" charset="-122"/>
                <a:ea typeface="宋体" pitchFamily="2" charset="-122"/>
                <a:cs typeface="Times New Roman" pitchFamily="18" charset="0"/>
              </a:rPr>
              <a:t>，</a:t>
            </a:r>
            <a:endParaRPr lang="zh-CN" altLang="en-US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2308" name="Rectangle 7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1230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231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228" name="Object 84"/>
          <p:cNvGraphicFramePr>
            <a:graphicFrameLocks noChangeAspect="1"/>
          </p:cNvGraphicFramePr>
          <p:nvPr/>
        </p:nvGraphicFramePr>
        <p:xfrm>
          <a:off x="808038" y="3430588"/>
          <a:ext cx="17145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6" name="Equation" r:id="rId3" imgW="761760" imgH="203040" progId="Equation.DSMT4">
                  <p:embed/>
                </p:oleObj>
              </mc:Choice>
              <mc:Fallback>
                <p:oleObj name="Equation" r:id="rId3" imgW="761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3430588"/>
                        <a:ext cx="17145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479675" y="3429000"/>
          <a:ext cx="50863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7" name="Equation" r:id="rId5" imgW="2260440" imgH="228600" progId="Equation.DSMT4">
                  <p:embed/>
                </p:oleObj>
              </mc:Choice>
              <mc:Fallback>
                <p:oleObj name="Equation" r:id="rId5" imgW="226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5" y="3429000"/>
                        <a:ext cx="50863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484438" y="4110038"/>
          <a:ext cx="32004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8" name="Equation" r:id="rId7" imgW="1422360" imgH="228600" progId="Equation.DSMT4">
                  <p:embed/>
                </p:oleObj>
              </mc:Choice>
              <mc:Fallback>
                <p:oleObj name="Equation" r:id="rId7" imgW="1422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110038"/>
                        <a:ext cx="3200400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098676"/>
              </p:ext>
            </p:extLst>
          </p:nvPr>
        </p:nvGraphicFramePr>
        <p:xfrm>
          <a:off x="996318" y="4980450"/>
          <a:ext cx="2057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9" name="Equation" r:id="rId9" imgW="914400" imgH="203040" progId="Equation.DSMT4">
                  <p:embed/>
                </p:oleObj>
              </mc:Choice>
              <mc:Fallback>
                <p:oleObj name="Equation" r:id="rId9" imgW="914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318" y="4980450"/>
                        <a:ext cx="20574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662703"/>
              </p:ext>
            </p:extLst>
          </p:nvPr>
        </p:nvGraphicFramePr>
        <p:xfrm>
          <a:off x="3053718" y="4951875"/>
          <a:ext cx="44291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0" name="Equation" r:id="rId11" imgW="1968480" imgH="228600" progId="Equation.DSMT4">
                  <p:embed/>
                </p:oleObj>
              </mc:Choice>
              <mc:Fallback>
                <p:oleObj name="Equation" r:id="rId11" imgW="1968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3718" y="4951875"/>
                        <a:ext cx="442912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28983"/>
              </p:ext>
            </p:extLst>
          </p:nvPr>
        </p:nvGraphicFramePr>
        <p:xfrm>
          <a:off x="3131840" y="5455661"/>
          <a:ext cx="40862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1" name="Equation" r:id="rId13" imgW="1815840" imgH="228600" progId="Equation.DSMT4">
                  <p:embed/>
                </p:oleObj>
              </mc:Choice>
              <mc:Fallback>
                <p:oleObj name="Equation" r:id="rId13" imgW="1815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5455661"/>
                        <a:ext cx="4086225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835025" y="490538"/>
          <a:ext cx="4000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2" name="Equation" r:id="rId15" imgW="177480" imgH="190440" progId="Equation.DSMT4">
                  <p:embed/>
                </p:oleObj>
              </mc:Choice>
              <mc:Fallback>
                <p:oleObj name="Equation" r:id="rId15" imgW="1774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490538"/>
                        <a:ext cx="400050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800100" y="1192213"/>
          <a:ext cx="914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3" name="Equation" r:id="rId17" imgW="406080" imgH="203040" progId="Equation.DSMT4">
                  <p:embed/>
                </p:oleObj>
              </mc:Choice>
              <mc:Fallback>
                <p:oleObj name="Equation" r:id="rId17" imgW="406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1192213"/>
                        <a:ext cx="9144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761689"/>
              </p:ext>
            </p:extLst>
          </p:nvPr>
        </p:nvGraphicFramePr>
        <p:xfrm>
          <a:off x="2903240" y="465138"/>
          <a:ext cx="43148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4" name="Equation" r:id="rId19" imgW="1917360" imgH="203040" progId="Equation.DSMT4">
                  <p:embed/>
                </p:oleObj>
              </mc:Choice>
              <mc:Fallback>
                <p:oleObj name="Equation" r:id="rId19" imgW="1917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240" y="465138"/>
                        <a:ext cx="431482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473560"/>
              </p:ext>
            </p:extLst>
          </p:nvPr>
        </p:nvGraphicFramePr>
        <p:xfrm>
          <a:off x="1509713" y="476250"/>
          <a:ext cx="14859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5" name="Equation" r:id="rId21" imgW="660240" imgH="203040" progId="Equation.DSMT4">
                  <p:embed/>
                </p:oleObj>
              </mc:Choice>
              <mc:Fallback>
                <p:oleObj name="Equation" r:id="rId21" imgW="660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476250"/>
                        <a:ext cx="14859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1781175" y="1136650"/>
          <a:ext cx="585787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6" name="Equation" r:id="rId23" imgW="2603160" imgH="253800" progId="Equation.DSMT4">
                  <p:embed/>
                </p:oleObj>
              </mc:Choice>
              <mc:Fallback>
                <p:oleObj name="Equation" r:id="rId23" imgW="2603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1136650"/>
                        <a:ext cx="5857875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/>
        </p:nvGraphicFramePr>
        <p:xfrm>
          <a:off x="792163" y="1985963"/>
          <a:ext cx="17145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7" name="Equation" r:id="rId25" imgW="761760" imgH="203040" progId="Equation.DSMT4">
                  <p:embed/>
                </p:oleObj>
              </mc:Choice>
              <mc:Fallback>
                <p:oleObj name="Equation" r:id="rId25" imgW="761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1985963"/>
                        <a:ext cx="17145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4"/>
          <p:cNvGraphicFramePr>
            <a:graphicFrameLocks noChangeAspect="1"/>
          </p:cNvGraphicFramePr>
          <p:nvPr/>
        </p:nvGraphicFramePr>
        <p:xfrm>
          <a:off x="2457450" y="1951038"/>
          <a:ext cx="23431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8" name="Equation" r:id="rId27" imgW="1041120" imgH="228600" progId="Equation.DSMT4">
                  <p:embed/>
                </p:oleObj>
              </mc:Choice>
              <mc:Fallback>
                <p:oleObj name="Equation" r:id="rId27" imgW="1041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1951038"/>
                        <a:ext cx="2343150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5"/>
          <p:cNvGraphicFramePr>
            <a:graphicFrameLocks noChangeAspect="1"/>
          </p:cNvGraphicFramePr>
          <p:nvPr/>
        </p:nvGraphicFramePr>
        <p:xfrm>
          <a:off x="2454275" y="2635250"/>
          <a:ext cx="16859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9" name="Equation" r:id="rId29" imgW="749160" imgH="228600" progId="Equation.DSMT4">
                  <p:embed/>
                </p:oleObj>
              </mc:Choice>
              <mc:Fallback>
                <p:oleObj name="Equation" r:id="rId29" imgW="749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2635250"/>
                        <a:ext cx="1685925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2855678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23"/>
          <p:cNvGraphicFramePr>
            <a:graphicFrameLocks noChangeAspect="1"/>
          </p:cNvGraphicFramePr>
          <p:nvPr>
            <p:extLst/>
          </p:nvPr>
        </p:nvGraphicFramePr>
        <p:xfrm>
          <a:off x="431540" y="1376772"/>
          <a:ext cx="11906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4" name="Equation" r:id="rId3" imgW="545760" imgH="203040" progId="Equation.DSMT4">
                  <p:embed/>
                </p:oleObj>
              </mc:Choice>
              <mc:Fallback>
                <p:oleObj name="Equation" r:id="rId3" imgW="545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540" y="1376772"/>
                        <a:ext cx="1190625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4"/>
          <p:cNvGraphicFramePr>
            <a:graphicFrameLocks noChangeAspect="1"/>
          </p:cNvGraphicFramePr>
          <p:nvPr>
            <p:extLst/>
          </p:nvPr>
        </p:nvGraphicFramePr>
        <p:xfrm>
          <a:off x="1943708" y="1369443"/>
          <a:ext cx="58689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5" name="Equation" r:id="rId5" imgW="2692080" imgH="228600" progId="Equation.DSMT4">
                  <p:embed/>
                </p:oleObj>
              </mc:Choice>
              <mc:Fallback>
                <p:oleObj name="Equation" r:id="rId5" imgW="2692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708" y="1369443"/>
                        <a:ext cx="5868988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/>
          <p:cNvGraphicFramePr>
            <a:graphicFrameLocks noChangeAspect="1"/>
          </p:cNvGraphicFramePr>
          <p:nvPr>
            <p:extLst/>
          </p:nvPr>
        </p:nvGraphicFramePr>
        <p:xfrm>
          <a:off x="431540" y="1973509"/>
          <a:ext cx="61182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6" name="Equation" r:id="rId7" imgW="2806560" imgH="203040" progId="Equation.DSMT4">
                  <p:embed/>
                </p:oleObj>
              </mc:Choice>
              <mc:Fallback>
                <p:oleObj name="Equation" r:id="rId7" imgW="2806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540" y="1973509"/>
                        <a:ext cx="61182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6"/>
          <p:cNvGraphicFramePr>
            <a:graphicFrameLocks noChangeAspect="1"/>
          </p:cNvGraphicFramePr>
          <p:nvPr>
            <p:extLst/>
          </p:nvPr>
        </p:nvGraphicFramePr>
        <p:xfrm>
          <a:off x="6549765" y="1973508"/>
          <a:ext cx="7477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7" name="Equation" r:id="rId9" imgW="342720" imgH="203040" progId="Equation.DSMT4">
                  <p:embed/>
                </p:oleObj>
              </mc:Choice>
              <mc:Fallback>
                <p:oleObj name="Equation" r:id="rId9" imgW="34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9765" y="1973508"/>
                        <a:ext cx="747712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"/>
          <p:cNvGraphicFramePr>
            <a:graphicFrameLocks noChangeAspect="1"/>
          </p:cNvGraphicFramePr>
          <p:nvPr>
            <p:extLst/>
          </p:nvPr>
        </p:nvGraphicFramePr>
        <p:xfrm>
          <a:off x="3340775" y="2661223"/>
          <a:ext cx="1979613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8" name="Equation" r:id="rId11" imgW="914400" imgH="228600" progId="Equation.DSMT4">
                  <p:embed/>
                </p:oleObj>
              </mc:Choice>
              <mc:Fallback>
                <p:oleObj name="Equation" r:id="rId11" imgW="914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775" y="2661223"/>
                        <a:ext cx="1979613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4"/>
          <p:cNvGraphicFramePr>
            <a:graphicFrameLocks noChangeAspect="1"/>
          </p:cNvGraphicFramePr>
          <p:nvPr>
            <p:extLst/>
          </p:nvPr>
        </p:nvGraphicFramePr>
        <p:xfrm>
          <a:off x="539552" y="3379486"/>
          <a:ext cx="119221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9" name="Equation" r:id="rId13" imgW="545760" imgH="203040" progId="Equation.DSMT4">
                  <p:embed/>
                </p:oleObj>
              </mc:Choice>
              <mc:Fallback>
                <p:oleObj name="Equation" r:id="rId13" imgW="545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379486"/>
                        <a:ext cx="1192213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7"/>
          <p:cNvGraphicFramePr>
            <a:graphicFrameLocks noChangeAspect="1"/>
          </p:cNvGraphicFramePr>
          <p:nvPr>
            <p:extLst/>
          </p:nvPr>
        </p:nvGraphicFramePr>
        <p:xfrm>
          <a:off x="1835696" y="3387355"/>
          <a:ext cx="58420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0" name="Equation" r:id="rId15" imgW="2679480" imgH="228600" progId="Equation.DSMT4">
                  <p:embed/>
                </p:oleObj>
              </mc:Choice>
              <mc:Fallback>
                <p:oleObj name="Equation" r:id="rId15" imgW="2679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387355"/>
                        <a:ext cx="584200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8"/>
          <p:cNvGraphicFramePr>
            <a:graphicFrameLocks noChangeAspect="1"/>
          </p:cNvGraphicFramePr>
          <p:nvPr>
            <p:extLst/>
          </p:nvPr>
        </p:nvGraphicFramePr>
        <p:xfrm>
          <a:off x="551514" y="4023022"/>
          <a:ext cx="36004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1" name="Equation" r:id="rId17" imgW="1650960" imgH="228600" progId="Equation.DSMT4">
                  <p:embed/>
                </p:oleObj>
              </mc:Choice>
              <mc:Fallback>
                <p:oleObj name="Equation" r:id="rId17" imgW="1650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514" y="4023022"/>
                        <a:ext cx="3600450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9"/>
          <p:cNvGraphicFramePr>
            <a:graphicFrameLocks noChangeAspect="1"/>
          </p:cNvGraphicFramePr>
          <p:nvPr>
            <p:extLst/>
          </p:nvPr>
        </p:nvGraphicFramePr>
        <p:xfrm>
          <a:off x="4158800" y="4009006"/>
          <a:ext cx="235267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2" name="Equation" r:id="rId19" imgW="1079280" imgH="215640" progId="Equation.DSMT4">
                  <p:embed/>
                </p:oleObj>
              </mc:Choice>
              <mc:Fallback>
                <p:oleObj name="Equation" r:id="rId19" imgW="1079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8800" y="4009006"/>
                        <a:ext cx="2352675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0"/>
          <p:cNvGraphicFramePr>
            <a:graphicFrameLocks noChangeAspect="1"/>
          </p:cNvGraphicFramePr>
          <p:nvPr>
            <p:extLst/>
          </p:nvPr>
        </p:nvGraphicFramePr>
        <p:xfrm>
          <a:off x="6518311" y="3996040"/>
          <a:ext cx="7477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3" name="Equation" r:id="rId21" imgW="342720" imgH="203040" progId="Equation.DSMT4">
                  <p:embed/>
                </p:oleObj>
              </mc:Choice>
              <mc:Fallback>
                <p:oleObj name="Equation" r:id="rId21" imgW="34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311" y="3996040"/>
                        <a:ext cx="747713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6"/>
          <p:cNvGraphicFramePr>
            <a:graphicFrameLocks noChangeAspect="1"/>
          </p:cNvGraphicFramePr>
          <p:nvPr>
            <p:extLst/>
          </p:nvPr>
        </p:nvGraphicFramePr>
        <p:xfrm>
          <a:off x="3656664" y="4723707"/>
          <a:ext cx="9906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4" name="Equation" r:id="rId23" imgW="457200" imgH="203040" progId="Equation.DSMT4">
                  <p:embed/>
                </p:oleObj>
              </mc:Choice>
              <mc:Fallback>
                <p:oleObj name="Equation" r:id="rId23" imgW="457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664" y="4723707"/>
                        <a:ext cx="99060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57751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404813" y="588963"/>
            <a:ext cx="37084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12800" indent="-812800">
              <a:lnSpc>
                <a:spcPct val="140000"/>
              </a:lnSpc>
              <a:spcBef>
                <a:spcPct val="50000"/>
              </a:spcBef>
            </a:pPr>
            <a:r>
              <a:rPr kumimoji="1" lang="zh-CN" altLang="zh-CN" sz="3200" b="1" dirty="0">
                <a:latin typeface="Times New Roman" pitchFamily="18" charset="0"/>
                <a:ea typeface="华文楷体" pitchFamily="2" charset="-122"/>
              </a:rPr>
              <a:t> </a:t>
            </a:r>
            <a:r>
              <a:rPr kumimoji="1" lang="en-US" altLang="zh-CN" sz="3200" b="1" dirty="0">
                <a:latin typeface="Times New Roman" pitchFamily="18" charset="0"/>
                <a:ea typeface="华文楷体" pitchFamily="2" charset="-122"/>
              </a:rPr>
              <a:t>2</a:t>
            </a:r>
            <a:r>
              <a:rPr kumimoji="1" lang="en-US" altLang="zh-CN" sz="2800" b="1" dirty="0">
                <a:latin typeface="Times New Roman" pitchFamily="18" charset="0"/>
                <a:ea typeface="华文楷体" pitchFamily="2" charset="-122"/>
              </a:rPr>
              <a:t>.1.2   </a:t>
            </a:r>
            <a:r>
              <a:rPr kumimoji="1" lang="zh-CN" altLang="en-US" sz="2800" b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</a:rPr>
              <a:t>笛卡尔乘积</a:t>
            </a:r>
          </a:p>
        </p:txBody>
      </p:sp>
      <p:graphicFrame>
        <p:nvGraphicFramePr>
          <p:cNvPr id="82965" name="Object 21"/>
          <p:cNvGraphicFramePr>
            <a:graphicFrameLocks noChangeAspect="1"/>
          </p:cNvGraphicFramePr>
          <p:nvPr>
            <p:extLst/>
          </p:nvPr>
        </p:nvGraphicFramePr>
        <p:xfrm>
          <a:off x="2271395" y="2186782"/>
          <a:ext cx="85248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2" name="Equation" r:id="rId3" imgW="393480" imgH="164880" progId="Equation.DSMT4">
                  <p:embed/>
                </p:oleObj>
              </mc:Choice>
              <mc:Fallback>
                <p:oleObj name="Equation" r:id="rId3" imgW="3934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395" y="2186782"/>
                        <a:ext cx="852488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2"/>
          <p:cNvGraphicFramePr>
            <a:graphicFrameLocks noChangeAspect="1"/>
          </p:cNvGraphicFramePr>
          <p:nvPr>
            <p:extLst/>
          </p:nvPr>
        </p:nvGraphicFramePr>
        <p:xfrm>
          <a:off x="1943708" y="1553369"/>
          <a:ext cx="36528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3" name="Equation" r:id="rId5" imgW="1676160" imgH="203040" progId="Equation.DSMT4">
                  <p:embed/>
                </p:oleObj>
              </mc:Choice>
              <mc:Fallback>
                <p:oleObj name="Equation" r:id="rId5" imgW="1676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708" y="1553369"/>
                        <a:ext cx="3652838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71" name="Object 27"/>
          <p:cNvGraphicFramePr>
            <a:graphicFrameLocks noChangeAspect="1"/>
          </p:cNvGraphicFramePr>
          <p:nvPr>
            <p:extLst/>
          </p:nvPr>
        </p:nvGraphicFramePr>
        <p:xfrm>
          <a:off x="3136900" y="2116138"/>
          <a:ext cx="3160713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4" name="Equation" r:id="rId7" imgW="1460160" imgH="253800" progId="Equation.DSMT4">
                  <p:embed/>
                </p:oleObj>
              </mc:Choice>
              <mc:Fallback>
                <p:oleObj name="Equation" r:id="rId7" imgW="1460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2116138"/>
                        <a:ext cx="3160713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9"/>
          <p:cNvGraphicFramePr>
            <a:graphicFrameLocks noChangeAspect="1"/>
          </p:cNvGraphicFramePr>
          <p:nvPr>
            <p:extLst/>
          </p:nvPr>
        </p:nvGraphicFramePr>
        <p:xfrm>
          <a:off x="622189" y="1535837"/>
          <a:ext cx="119221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5" name="Equation" r:id="rId9" imgW="545760" imgH="203040" progId="Equation.DSMT4">
                  <p:embed/>
                </p:oleObj>
              </mc:Choice>
              <mc:Fallback>
                <p:oleObj name="Equation" r:id="rId9" imgW="545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189" y="1535837"/>
                        <a:ext cx="1192213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>
            <p:extLst/>
          </p:nvPr>
        </p:nvGraphicFramePr>
        <p:xfrm>
          <a:off x="979428" y="4618535"/>
          <a:ext cx="212883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6" name="Equation" r:id="rId11" imgW="1015920" imgH="228600" progId="Equation.DSMT4">
                  <p:embed/>
                </p:oleObj>
              </mc:Choice>
              <mc:Fallback>
                <p:oleObj name="Equation" r:id="rId11" imgW="1015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28" y="4618535"/>
                        <a:ext cx="2128837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84"/>
          <p:cNvGraphicFramePr>
            <a:graphicFrameLocks noChangeAspect="1"/>
          </p:cNvGraphicFramePr>
          <p:nvPr>
            <p:extLst/>
          </p:nvPr>
        </p:nvGraphicFramePr>
        <p:xfrm>
          <a:off x="1712536" y="3685241"/>
          <a:ext cx="39306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7" name="Equation" r:id="rId13" imgW="1803240" imgH="228600" progId="Equation.DSMT4">
                  <p:embed/>
                </p:oleObj>
              </mc:Choice>
              <mc:Fallback>
                <p:oleObj name="Equation" r:id="rId13" imgW="1803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536" y="3685241"/>
                        <a:ext cx="393065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3"/>
          <p:cNvGraphicFramePr>
            <a:graphicFrameLocks noChangeAspect="1"/>
          </p:cNvGraphicFramePr>
          <p:nvPr>
            <p:extLst/>
          </p:nvPr>
        </p:nvGraphicFramePr>
        <p:xfrm>
          <a:off x="638651" y="5410783"/>
          <a:ext cx="42672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8" name="Equation" r:id="rId15" imgW="1930320" imgH="228600" progId="Equation.DSMT4">
                  <p:embed/>
                </p:oleObj>
              </mc:Choice>
              <mc:Fallback>
                <p:oleObj name="Equation" r:id="rId15" imgW="1930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651" y="5410783"/>
                        <a:ext cx="42672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1"/>
          <p:cNvGraphicFramePr>
            <a:graphicFrameLocks noChangeAspect="1"/>
          </p:cNvGraphicFramePr>
          <p:nvPr>
            <p:extLst/>
          </p:nvPr>
        </p:nvGraphicFramePr>
        <p:xfrm>
          <a:off x="3060700" y="4554538"/>
          <a:ext cx="516255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9" name="Equation" r:id="rId17" imgW="2463480" imgH="279360" progId="Equation.DSMT4">
                  <p:embed/>
                </p:oleObj>
              </mc:Choice>
              <mc:Fallback>
                <p:oleObj name="Equation" r:id="rId17" imgW="24634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4554538"/>
                        <a:ext cx="5162550" cy="60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4"/>
          <p:cNvGraphicFramePr>
            <a:graphicFrameLocks noChangeAspect="1"/>
          </p:cNvGraphicFramePr>
          <p:nvPr>
            <p:extLst/>
          </p:nvPr>
        </p:nvGraphicFramePr>
        <p:xfrm>
          <a:off x="485399" y="3707466"/>
          <a:ext cx="119221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0" name="Equation" r:id="rId19" imgW="545760" imgH="203040" progId="Equation.DSMT4">
                  <p:embed/>
                </p:oleObj>
              </mc:Choice>
              <mc:Fallback>
                <p:oleObj name="Equation" r:id="rId19" imgW="545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399" y="3707466"/>
                        <a:ext cx="1192212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4"/>
          <p:cNvGraphicFramePr>
            <a:graphicFrameLocks noChangeAspect="1"/>
          </p:cNvGraphicFramePr>
          <p:nvPr>
            <p:extLst/>
          </p:nvPr>
        </p:nvGraphicFramePr>
        <p:xfrm>
          <a:off x="638651" y="2813376"/>
          <a:ext cx="326548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1" name="Equation" r:id="rId21" imgW="1498320" imgH="203040" progId="Equation.DSMT4">
                  <p:embed/>
                </p:oleObj>
              </mc:Choice>
              <mc:Fallback>
                <p:oleObj name="Equation" r:id="rId21" imgW="1498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651" y="2813376"/>
                        <a:ext cx="3265487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6882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8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971600" y="1499025"/>
            <a:ext cx="187325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ea typeface="华文楷体" pitchFamily="2" charset="-122"/>
              </a:rPr>
              <a:t>1</a:t>
            </a:r>
            <a:r>
              <a:rPr kumimoji="1" lang="zh-CN" altLang="en-US" sz="2800" b="1" dirty="0">
                <a:latin typeface="Times New Roman" pitchFamily="18" charset="0"/>
                <a:ea typeface="华文楷体" pitchFamily="2" charset="-122"/>
              </a:rPr>
              <a:t>）</a:t>
            </a:r>
          </a:p>
        </p:txBody>
      </p:sp>
      <p:graphicFrame>
        <p:nvGraphicFramePr>
          <p:cNvPr id="83976" name="Object 8"/>
          <p:cNvGraphicFramePr>
            <a:graphicFrameLocks noChangeAspect="1"/>
          </p:cNvGraphicFramePr>
          <p:nvPr>
            <p:extLst/>
          </p:nvPr>
        </p:nvGraphicFramePr>
        <p:xfrm>
          <a:off x="7080250" y="2370137"/>
          <a:ext cx="1128712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1" name="Equation" r:id="rId3" imgW="583920" imgH="431640" progId="Equation.DSMT4">
                  <p:embed/>
                </p:oleObj>
              </mc:Choice>
              <mc:Fallback>
                <p:oleObj name="Equation" r:id="rId3" imgW="583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0" y="2370137"/>
                        <a:ext cx="1128712" cy="833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8" name="Object 10"/>
          <p:cNvGraphicFramePr>
            <a:graphicFrameLocks noChangeAspect="1"/>
          </p:cNvGraphicFramePr>
          <p:nvPr>
            <p:extLst/>
          </p:nvPr>
        </p:nvGraphicFramePr>
        <p:xfrm>
          <a:off x="5057420" y="2541587"/>
          <a:ext cx="208597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2" name="Equation" r:id="rId5" imgW="1079280" imgH="253800" progId="Equation.DSMT4">
                  <p:embed/>
                </p:oleObj>
              </mc:Choice>
              <mc:Fallback>
                <p:oleObj name="Equation" r:id="rId5" imgW="1079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7420" y="2541587"/>
                        <a:ext cx="2085975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6"/>
          <p:cNvGraphicFramePr>
            <a:graphicFrameLocks noChangeAspect="1"/>
          </p:cNvGraphicFramePr>
          <p:nvPr>
            <p:extLst/>
          </p:nvPr>
        </p:nvGraphicFramePr>
        <p:xfrm>
          <a:off x="1595437" y="649719"/>
          <a:ext cx="6613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3" name="Equation" r:id="rId7" imgW="3035160" imgH="203040" progId="Equation.DSMT4">
                  <p:embed/>
                </p:oleObj>
              </mc:Choice>
              <mc:Fallback>
                <p:oleObj name="Equation" r:id="rId7" imgW="3035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7" y="649719"/>
                        <a:ext cx="66135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8"/>
          <p:cNvGraphicFramePr>
            <a:graphicFrameLocks noChangeAspect="1"/>
          </p:cNvGraphicFramePr>
          <p:nvPr>
            <p:extLst/>
          </p:nvPr>
        </p:nvGraphicFramePr>
        <p:xfrm>
          <a:off x="1468438" y="1686350"/>
          <a:ext cx="24638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4" name="Equation" r:id="rId9" imgW="1130040" imgH="228600" progId="Equation.DSMT4">
                  <p:embed/>
                </p:oleObj>
              </mc:Choice>
              <mc:Fallback>
                <p:oleObj name="Equation" r:id="rId9" imgW="1130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1686350"/>
                        <a:ext cx="246380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9"/>
          <p:cNvGraphicFramePr>
            <a:graphicFrameLocks noChangeAspect="1"/>
          </p:cNvGraphicFramePr>
          <p:nvPr>
            <p:extLst/>
          </p:nvPr>
        </p:nvGraphicFramePr>
        <p:xfrm>
          <a:off x="1487523" y="2555356"/>
          <a:ext cx="35702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5" name="Equation" r:id="rId11" imgW="1638000" imgH="228600" progId="Equation.DSMT4">
                  <p:embed/>
                </p:oleObj>
              </mc:Choice>
              <mc:Fallback>
                <p:oleObj name="Equation" r:id="rId11" imgW="1638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523" y="2555356"/>
                        <a:ext cx="3570287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043608" y="2341563"/>
            <a:ext cx="1873250" cy="69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ea typeface="华文楷体" pitchFamily="2" charset="-122"/>
              </a:rPr>
              <a:t>2</a:t>
            </a:r>
            <a:r>
              <a:rPr kumimoji="1" lang="zh-CN" altLang="en-US" sz="2800" b="1" dirty="0">
                <a:latin typeface="Times New Roman" pitchFamily="18" charset="0"/>
                <a:ea typeface="华文楷体" pitchFamily="2" charset="-122"/>
              </a:rPr>
              <a:t>）</a:t>
            </a:r>
          </a:p>
        </p:txBody>
      </p:sp>
      <p:graphicFrame>
        <p:nvGraphicFramePr>
          <p:cNvPr id="10" name="Object 32"/>
          <p:cNvGraphicFramePr>
            <a:graphicFrameLocks noChangeAspect="1"/>
          </p:cNvGraphicFramePr>
          <p:nvPr>
            <p:extLst/>
          </p:nvPr>
        </p:nvGraphicFramePr>
        <p:xfrm>
          <a:off x="3932238" y="1714781"/>
          <a:ext cx="35702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6" name="Equation" r:id="rId13" imgW="1638000" imgH="228600" progId="Equation.DSMT4">
                  <p:embed/>
                </p:oleObj>
              </mc:Choice>
              <mc:Fallback>
                <p:oleObj name="Equation" r:id="rId13" imgW="1638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2238" y="1714781"/>
                        <a:ext cx="3570287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5"/>
          <p:cNvGraphicFramePr>
            <a:graphicFrameLocks noChangeAspect="1"/>
          </p:cNvGraphicFramePr>
          <p:nvPr>
            <p:extLst/>
          </p:nvPr>
        </p:nvGraphicFramePr>
        <p:xfrm>
          <a:off x="436847" y="690563"/>
          <a:ext cx="94138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7" name="Equation" r:id="rId15" imgW="431640" imgH="203040" progId="Equation.DSMT4">
                  <p:embed/>
                </p:oleObj>
              </mc:Choice>
              <mc:Fallback>
                <p:oleObj name="Equation" r:id="rId15" imgW="431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47" y="690563"/>
                        <a:ext cx="941387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19119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7179" name="Rectangle 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1140" name="Object 4"/>
          <p:cNvGraphicFramePr>
            <a:graphicFrameLocks noChangeAspect="1"/>
          </p:cNvGraphicFramePr>
          <p:nvPr>
            <p:extLst/>
          </p:nvPr>
        </p:nvGraphicFramePr>
        <p:xfrm>
          <a:off x="2236787" y="2039087"/>
          <a:ext cx="420846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5" name="Equation" r:id="rId3" imgW="1955520" imgH="203040" progId="Equation.DSMT4">
                  <p:embed/>
                </p:oleObj>
              </mc:Choice>
              <mc:Fallback>
                <p:oleObj name="Equation" r:id="rId3" imgW="1955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87" y="2039087"/>
                        <a:ext cx="4208463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1" name="Object 5"/>
          <p:cNvGraphicFramePr>
            <a:graphicFrameLocks noChangeAspect="1"/>
          </p:cNvGraphicFramePr>
          <p:nvPr>
            <p:extLst/>
          </p:nvPr>
        </p:nvGraphicFramePr>
        <p:xfrm>
          <a:off x="2266950" y="2702322"/>
          <a:ext cx="420846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6" name="Equation" r:id="rId5" imgW="1955520" imgH="203040" progId="Equation.DSMT4">
                  <p:embed/>
                </p:oleObj>
              </mc:Choice>
              <mc:Fallback>
                <p:oleObj name="Equation" r:id="rId5" imgW="1955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2702322"/>
                        <a:ext cx="4208463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Object 6"/>
          <p:cNvGraphicFramePr>
            <a:graphicFrameLocks noChangeAspect="1"/>
          </p:cNvGraphicFramePr>
          <p:nvPr>
            <p:extLst/>
          </p:nvPr>
        </p:nvGraphicFramePr>
        <p:xfrm>
          <a:off x="884238" y="908720"/>
          <a:ext cx="8747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7" name="Equation" r:id="rId7" imgW="406080" imgH="203040" progId="Equation.DSMT4">
                  <p:embed/>
                </p:oleObj>
              </mc:Choice>
              <mc:Fallback>
                <p:oleObj name="Equation" r:id="rId7" imgW="406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908720"/>
                        <a:ext cx="874712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8" name="Object 84"/>
          <p:cNvGraphicFramePr>
            <a:graphicFrameLocks noChangeAspect="1"/>
          </p:cNvGraphicFramePr>
          <p:nvPr/>
        </p:nvGraphicFramePr>
        <p:xfrm>
          <a:off x="1778000" y="906463"/>
          <a:ext cx="357028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8" name="Equation" r:id="rId9" imgW="1612800" imgH="215640" progId="Equation.DSMT4">
                  <p:embed/>
                </p:oleObj>
              </mc:Choice>
              <mc:Fallback>
                <p:oleObj name="Equation" r:id="rId9" imgW="1612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906463"/>
                        <a:ext cx="3570288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5394325" y="906463"/>
          <a:ext cx="4222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9" name="Equation" r:id="rId11" imgW="190440" imgH="203040" progId="Equation.DSMT4">
                  <p:embed/>
                </p:oleObj>
              </mc:Choice>
              <mc:Fallback>
                <p:oleObj name="Equation" r:id="rId11" imgW="190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325" y="906463"/>
                        <a:ext cx="42227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6" name="Object 10"/>
          <p:cNvGraphicFramePr>
            <a:graphicFrameLocks noChangeAspect="1"/>
          </p:cNvGraphicFramePr>
          <p:nvPr>
            <p:extLst/>
          </p:nvPr>
        </p:nvGraphicFramePr>
        <p:xfrm>
          <a:off x="2281250" y="3391735"/>
          <a:ext cx="41783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0" name="Equation" r:id="rId13" imgW="1942920" imgH="203040" progId="Equation.DSMT4">
                  <p:embed/>
                </p:oleObj>
              </mc:Choice>
              <mc:Fallback>
                <p:oleObj name="Equation" r:id="rId13" imgW="1942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50" y="3391735"/>
                        <a:ext cx="4178300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7" name="Object 11"/>
          <p:cNvGraphicFramePr>
            <a:graphicFrameLocks noChangeAspect="1"/>
          </p:cNvGraphicFramePr>
          <p:nvPr>
            <p:extLst/>
          </p:nvPr>
        </p:nvGraphicFramePr>
        <p:xfrm>
          <a:off x="2236787" y="4109678"/>
          <a:ext cx="41783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1" name="Equation" r:id="rId15" imgW="1942920" imgH="203040" progId="Equation.DSMT4">
                  <p:embed/>
                </p:oleObj>
              </mc:Choice>
              <mc:Fallback>
                <p:oleObj name="Equation" r:id="rId15" imgW="1942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87" y="4109678"/>
                        <a:ext cx="41783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51520" y="76019"/>
            <a:ext cx="5472608" cy="78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2800" indent="-812800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sz="3200" b="1" dirty="0" smtClean="0">
                <a:latin typeface="Times New Roman" pitchFamily="18" charset="0"/>
                <a:ea typeface="华文楷体" pitchFamily="2" charset="-122"/>
              </a:rPr>
              <a:t>2</a:t>
            </a:r>
            <a:r>
              <a:rPr kumimoji="1" lang="en-US" altLang="zh-CN" sz="2800" b="1" dirty="0" smtClean="0">
                <a:latin typeface="Times New Roman" pitchFamily="18" charset="0"/>
                <a:ea typeface="华文楷体" pitchFamily="2" charset="-122"/>
              </a:rPr>
              <a:t>.1.3 </a:t>
            </a:r>
            <a:r>
              <a:rPr kumimoji="1" lang="zh-CN" altLang="en-US" sz="2800" b="1" dirty="0" smtClean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</a:rPr>
              <a:t>笛</a:t>
            </a:r>
            <a:r>
              <a:rPr kumimoji="1" lang="zh-CN" altLang="en-US" sz="2800" b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</a:rPr>
              <a:t>卡尔</a:t>
            </a:r>
            <a:r>
              <a:rPr kumimoji="1" lang="zh-CN" altLang="en-US" sz="2800" b="1" dirty="0" smtClean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</a:rPr>
              <a:t>乘积满足的运算规律</a:t>
            </a:r>
            <a:endParaRPr kumimoji="1" lang="zh-CN" altLang="en-US" sz="2800" b="1" dirty="0">
              <a:solidFill>
                <a:srgbClr val="FF00FF"/>
              </a:solidFill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3066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228" name="Object 84"/>
          <p:cNvGraphicFramePr>
            <a:graphicFrameLocks noChangeAspect="1"/>
          </p:cNvGraphicFramePr>
          <p:nvPr/>
        </p:nvGraphicFramePr>
        <p:xfrm>
          <a:off x="900113" y="1744663"/>
          <a:ext cx="76041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4" name="Equation" r:id="rId3" imgW="342720" imgH="203040" progId="Equation.DSMT4">
                  <p:embed/>
                </p:oleObj>
              </mc:Choice>
              <mc:Fallback>
                <p:oleObj name="Equation" r:id="rId3" imgW="34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44663"/>
                        <a:ext cx="760412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7" name="Object 23"/>
          <p:cNvGraphicFramePr>
            <a:graphicFrameLocks noChangeAspect="1"/>
          </p:cNvGraphicFramePr>
          <p:nvPr/>
        </p:nvGraphicFramePr>
        <p:xfrm>
          <a:off x="2020888" y="1052513"/>
          <a:ext cx="42068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5" name="Equation" r:id="rId5" imgW="1955520" imgH="203040" progId="Equation.DSMT4">
                  <p:embed/>
                </p:oleObj>
              </mc:Choice>
              <mc:Fallback>
                <p:oleObj name="Equation" r:id="rId5" imgW="1955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888" y="1052513"/>
                        <a:ext cx="4206875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4"/>
          <p:cNvGraphicFramePr>
            <a:graphicFrameLocks noChangeAspect="1"/>
          </p:cNvGraphicFramePr>
          <p:nvPr/>
        </p:nvGraphicFramePr>
        <p:xfrm>
          <a:off x="900113" y="404813"/>
          <a:ext cx="3205162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6" name="Equation" r:id="rId7" imgW="1447560" imgH="215640" progId="Equation.DSMT4">
                  <p:embed/>
                </p:oleObj>
              </mc:Choice>
              <mc:Fallback>
                <p:oleObj name="Equation" r:id="rId7" imgW="1447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4813"/>
                        <a:ext cx="3205162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5"/>
          <p:cNvGraphicFramePr>
            <a:graphicFrameLocks noChangeAspect="1"/>
          </p:cNvGraphicFramePr>
          <p:nvPr/>
        </p:nvGraphicFramePr>
        <p:xfrm>
          <a:off x="4187825" y="404813"/>
          <a:ext cx="4222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7" name="Equation" r:id="rId9" imgW="190440" imgH="203040" progId="Equation.DSMT4">
                  <p:embed/>
                </p:oleObj>
              </mc:Choice>
              <mc:Fallback>
                <p:oleObj name="Equation" r:id="rId9" imgW="190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404813"/>
                        <a:ext cx="42227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90" name="Object 26"/>
          <p:cNvGraphicFramePr>
            <a:graphicFrameLocks noChangeAspect="1"/>
          </p:cNvGraphicFramePr>
          <p:nvPr/>
        </p:nvGraphicFramePr>
        <p:xfrm>
          <a:off x="2047875" y="1763713"/>
          <a:ext cx="27051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8" name="Equation" r:id="rId11" imgW="1257120" imgH="203040" progId="Equation.DSMT4">
                  <p:embed/>
                </p:oleObj>
              </mc:Choice>
              <mc:Fallback>
                <p:oleObj name="Equation" r:id="rId11" imgW="1257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1763713"/>
                        <a:ext cx="2705100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91" name="Object 27"/>
          <p:cNvGraphicFramePr>
            <a:graphicFrameLocks noChangeAspect="1"/>
          </p:cNvGraphicFramePr>
          <p:nvPr/>
        </p:nvGraphicFramePr>
        <p:xfrm>
          <a:off x="1619250" y="2595563"/>
          <a:ext cx="31686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9" name="Equation" r:id="rId13" imgW="1473120" imgH="215640" progId="Equation.DSMT4">
                  <p:embed/>
                </p:oleObj>
              </mc:Choice>
              <mc:Fallback>
                <p:oleObj name="Equation" r:id="rId13" imgW="1473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595563"/>
                        <a:ext cx="3168650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94" name="Object 30"/>
          <p:cNvGraphicFramePr>
            <a:graphicFrameLocks noChangeAspect="1"/>
          </p:cNvGraphicFramePr>
          <p:nvPr/>
        </p:nvGraphicFramePr>
        <p:xfrm>
          <a:off x="1568450" y="3392488"/>
          <a:ext cx="379571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0" name="Equation" r:id="rId15" imgW="1765080" imgH="215640" progId="Equation.DSMT4">
                  <p:embed/>
                </p:oleObj>
              </mc:Choice>
              <mc:Fallback>
                <p:oleObj name="Equation" r:id="rId15" imgW="1765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3392488"/>
                        <a:ext cx="3795713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96" name="Object 32"/>
          <p:cNvGraphicFramePr>
            <a:graphicFrameLocks noChangeAspect="1"/>
          </p:cNvGraphicFramePr>
          <p:nvPr/>
        </p:nvGraphicFramePr>
        <p:xfrm>
          <a:off x="1487488" y="4184650"/>
          <a:ext cx="469741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1" name="Equation" r:id="rId17" imgW="2184120" imgH="215640" progId="Equation.DSMT4">
                  <p:embed/>
                </p:oleObj>
              </mc:Choice>
              <mc:Fallback>
                <p:oleObj name="Equation" r:id="rId17" imgW="2184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4184650"/>
                        <a:ext cx="4697412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98" name="Object 34"/>
          <p:cNvGraphicFramePr>
            <a:graphicFrameLocks noChangeAspect="1"/>
          </p:cNvGraphicFramePr>
          <p:nvPr/>
        </p:nvGraphicFramePr>
        <p:xfrm>
          <a:off x="1511300" y="4941888"/>
          <a:ext cx="38496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2" name="Equation" r:id="rId19" imgW="1790640" imgH="203040" progId="Equation.DSMT4">
                  <p:embed/>
                </p:oleObj>
              </mc:Choice>
              <mc:Fallback>
                <p:oleObj name="Equation" r:id="rId19" imgW="1790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4941888"/>
                        <a:ext cx="3849688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3"/>
          <p:cNvGraphicFramePr>
            <a:graphicFrameLocks noChangeAspect="1"/>
          </p:cNvGraphicFramePr>
          <p:nvPr/>
        </p:nvGraphicFramePr>
        <p:xfrm>
          <a:off x="1306513" y="5805488"/>
          <a:ext cx="46164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3" name="Equation" r:id="rId21" imgW="2145960" imgH="203040" progId="Equation.DSMT4">
                  <p:embed/>
                </p:oleObj>
              </mc:Choice>
              <mc:Fallback>
                <p:oleObj name="Equation" r:id="rId21" imgW="2145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5805488"/>
                        <a:ext cx="4616450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90054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8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1000"/>
                                        <p:tgtEl>
                                          <p:spTgt spid="880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9232" name="Rectangle 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1692275" y="1196975"/>
          <a:ext cx="9556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3" name="Equation" r:id="rId3" imgW="444240" imgH="190440" progId="Equation.DSMT4">
                  <p:embed/>
                </p:oleObj>
              </mc:Choice>
              <mc:Fallback>
                <p:oleObj name="Equation" r:id="rId3" imgW="4442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196975"/>
                        <a:ext cx="95567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887413" y="512763"/>
          <a:ext cx="9017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4" name="Equation" r:id="rId5" imgW="419040" imgH="203040" progId="Equation.DSMT4">
                  <p:embed/>
                </p:oleObj>
              </mc:Choice>
              <mc:Fallback>
                <p:oleObj name="Equation" r:id="rId5" imgW="419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512763"/>
                        <a:ext cx="90170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Object 7"/>
          <p:cNvGraphicFramePr>
            <a:graphicFrameLocks noChangeAspect="1"/>
          </p:cNvGraphicFramePr>
          <p:nvPr/>
        </p:nvGraphicFramePr>
        <p:xfrm>
          <a:off x="901700" y="3303588"/>
          <a:ext cx="9001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5" name="Equation" r:id="rId7" imgW="419040" imgH="203040" progId="Equation.DSMT4">
                  <p:embed/>
                </p:oleObj>
              </mc:Choice>
              <mc:Fallback>
                <p:oleObj name="Equation" r:id="rId7" imgW="419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3303588"/>
                        <a:ext cx="900113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6" name="Object 8"/>
          <p:cNvGraphicFramePr>
            <a:graphicFrameLocks noChangeAspect="1"/>
          </p:cNvGraphicFramePr>
          <p:nvPr/>
        </p:nvGraphicFramePr>
        <p:xfrm>
          <a:off x="1920875" y="3973526"/>
          <a:ext cx="45608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6" name="Equation" r:id="rId9" imgW="2120760" imgH="203040" progId="Equation.DSMT4">
                  <p:embed/>
                </p:oleObj>
              </mc:Choice>
              <mc:Fallback>
                <p:oleObj name="Equation" r:id="rId9" imgW="2120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3973526"/>
                        <a:ext cx="4560888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8" name="Object 84"/>
          <p:cNvGraphicFramePr>
            <a:graphicFrameLocks noChangeAspect="1"/>
          </p:cNvGraphicFramePr>
          <p:nvPr>
            <p:extLst/>
          </p:nvPr>
        </p:nvGraphicFramePr>
        <p:xfrm>
          <a:off x="1820863" y="501650"/>
          <a:ext cx="143668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7" name="Equation" r:id="rId11" imgW="647640" imgH="203040" progId="Equation.DSMT4">
                  <p:embed/>
                </p:oleObj>
              </mc:Choice>
              <mc:Fallback>
                <p:oleObj name="Equation" r:id="rId11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501650"/>
                        <a:ext cx="1436687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7"/>
          <p:cNvGraphicFramePr>
            <a:graphicFrameLocks noChangeAspect="1"/>
          </p:cNvGraphicFramePr>
          <p:nvPr/>
        </p:nvGraphicFramePr>
        <p:xfrm>
          <a:off x="3276600" y="471447"/>
          <a:ext cx="4222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8" name="Equation" r:id="rId13" imgW="190440" imgH="203040" progId="Equation.DSMT4">
                  <p:embed/>
                </p:oleObj>
              </mc:Choice>
              <mc:Fallback>
                <p:oleObj name="Equation" r:id="rId13" imgW="190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71447"/>
                        <a:ext cx="42227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9"/>
          <p:cNvGraphicFramePr>
            <a:graphicFrameLocks noChangeAspect="1"/>
          </p:cNvGraphicFramePr>
          <p:nvPr/>
        </p:nvGraphicFramePr>
        <p:xfrm>
          <a:off x="1692275" y="1844675"/>
          <a:ext cx="334803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9" name="Equation" r:id="rId15" imgW="1511280" imgH="177480" progId="Equation.DSMT4">
                  <p:embed/>
                </p:oleObj>
              </mc:Choice>
              <mc:Fallback>
                <p:oleObj name="Equation" r:id="rId15" imgW="15112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844675"/>
                        <a:ext cx="3348038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0"/>
          <p:cNvGraphicFramePr>
            <a:graphicFrameLocks noChangeAspect="1"/>
          </p:cNvGraphicFramePr>
          <p:nvPr/>
        </p:nvGraphicFramePr>
        <p:xfrm>
          <a:off x="1835150" y="3290888"/>
          <a:ext cx="43068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0" name="Equation" r:id="rId17" imgW="1942920" imgH="215640" progId="Equation.DSMT4">
                  <p:embed/>
                </p:oleObj>
              </mc:Choice>
              <mc:Fallback>
                <p:oleObj name="Equation" r:id="rId17" imgW="19429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290888"/>
                        <a:ext cx="4306888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1"/>
          <p:cNvGraphicFramePr>
            <a:graphicFrameLocks noChangeAspect="1"/>
          </p:cNvGraphicFramePr>
          <p:nvPr/>
        </p:nvGraphicFramePr>
        <p:xfrm>
          <a:off x="6165850" y="3284538"/>
          <a:ext cx="4222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1" name="Equation" r:id="rId19" imgW="190440" imgH="203040" progId="Equation.DSMT4">
                  <p:embed/>
                </p:oleObj>
              </mc:Choice>
              <mc:Fallback>
                <p:oleObj name="Equation" r:id="rId19" imgW="190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850" y="3284538"/>
                        <a:ext cx="42227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2" name="Object 24"/>
          <p:cNvGraphicFramePr>
            <a:graphicFrameLocks noChangeAspect="1"/>
          </p:cNvGraphicFramePr>
          <p:nvPr/>
        </p:nvGraphicFramePr>
        <p:xfrm>
          <a:off x="912813" y="1196975"/>
          <a:ext cx="4635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2" name="Equation" r:id="rId20" imgW="215640" imgH="203040" progId="Equation.DSMT4">
                  <p:embed/>
                </p:oleObj>
              </mc:Choice>
              <mc:Fallback>
                <p:oleObj name="Equation" r:id="rId20" imgW="215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196975"/>
                        <a:ext cx="46355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4" name="Object 26"/>
          <p:cNvGraphicFramePr>
            <a:graphicFrameLocks noChangeAspect="1"/>
          </p:cNvGraphicFramePr>
          <p:nvPr/>
        </p:nvGraphicFramePr>
        <p:xfrm>
          <a:off x="2627313" y="1196975"/>
          <a:ext cx="24050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3" name="Equation" r:id="rId22" imgW="1117440" imgH="190440" progId="Equation.DSMT4">
                  <p:embed/>
                </p:oleObj>
              </mc:Choice>
              <mc:Fallback>
                <p:oleObj name="Equation" r:id="rId22" imgW="11174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196975"/>
                        <a:ext cx="240506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5" name="Object 27"/>
          <p:cNvGraphicFramePr>
            <a:graphicFrameLocks noChangeAspect="1"/>
          </p:cNvGraphicFramePr>
          <p:nvPr/>
        </p:nvGraphicFramePr>
        <p:xfrm>
          <a:off x="5040313" y="1179513"/>
          <a:ext cx="24050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4" name="Equation" r:id="rId24" imgW="1117440" imgH="190440" progId="Equation.DSMT4">
                  <p:embed/>
                </p:oleObj>
              </mc:Choice>
              <mc:Fallback>
                <p:oleObj name="Equation" r:id="rId24" imgW="111744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313" y="1179513"/>
                        <a:ext cx="240506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4"/>
          <p:cNvGraphicFramePr>
            <a:graphicFrameLocks noChangeAspect="1"/>
          </p:cNvGraphicFramePr>
          <p:nvPr/>
        </p:nvGraphicFramePr>
        <p:xfrm>
          <a:off x="900113" y="1835150"/>
          <a:ext cx="4635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5" name="Equation" r:id="rId26" imgW="215640" imgH="203040" progId="Equation.DSMT4">
                  <p:embed/>
                </p:oleObj>
              </mc:Choice>
              <mc:Fallback>
                <p:oleObj name="Equation" r:id="rId26" imgW="215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835150"/>
                        <a:ext cx="46355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8222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9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9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9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6162" name="Rectangle 3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817044" y="668397"/>
            <a:ext cx="7920038" cy="69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ea typeface="华文楷体" pitchFamily="2" charset="-122"/>
              </a:rPr>
              <a:t> 3</a:t>
            </a:r>
            <a:r>
              <a:rPr kumimoji="1" lang="zh-CN" altLang="en-US" sz="2800" b="1" dirty="0">
                <a:latin typeface="Times New Roman" pitchFamily="18" charset="0"/>
                <a:ea typeface="华文楷体" pitchFamily="2" charset="-122"/>
              </a:rPr>
              <a:t>）</a:t>
            </a:r>
            <a:endParaRPr kumimoji="1" lang="zh-CN" altLang="en-US" sz="3200" b="1" dirty="0"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828674" y="2345081"/>
            <a:ext cx="7920038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  <a:ea typeface="华文楷体" pitchFamily="2" charset="-122"/>
              </a:rPr>
              <a:t> 4</a:t>
            </a:r>
            <a:r>
              <a:rPr kumimoji="1" lang="zh-CN" altLang="en-US" sz="2800" b="1" dirty="0">
                <a:latin typeface="Times New Roman" pitchFamily="18" charset="0"/>
                <a:ea typeface="华文楷体" pitchFamily="2" charset="-122"/>
              </a:rPr>
              <a:t>）</a:t>
            </a:r>
          </a:p>
        </p:txBody>
      </p:sp>
      <p:graphicFrame>
        <p:nvGraphicFramePr>
          <p:cNvPr id="84998" name="Object 6"/>
          <p:cNvGraphicFramePr>
            <a:graphicFrameLocks noChangeAspect="1"/>
          </p:cNvGraphicFramePr>
          <p:nvPr>
            <p:extLst/>
          </p:nvPr>
        </p:nvGraphicFramePr>
        <p:xfrm>
          <a:off x="1187624" y="3704039"/>
          <a:ext cx="633571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7" name="Equation" r:id="rId3" imgW="2946240" imgH="279360" progId="Equation.DSMT4">
                  <p:embed/>
                </p:oleObj>
              </mc:Choice>
              <mc:Fallback>
                <p:oleObj name="Equation" r:id="rId3" imgW="29462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704039"/>
                        <a:ext cx="6335713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 noChangeAspect="1"/>
          </p:cNvGraphicFramePr>
          <p:nvPr>
            <p:extLst/>
          </p:nvPr>
        </p:nvGraphicFramePr>
        <p:xfrm>
          <a:off x="1169517" y="4398797"/>
          <a:ext cx="568166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8" name="Equation" r:id="rId5" imgW="2641320" imgH="253800" progId="Equation.DSMT4">
                  <p:embed/>
                </p:oleObj>
              </mc:Choice>
              <mc:Fallback>
                <p:oleObj name="Equation" r:id="rId5" imgW="2641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517" y="4398797"/>
                        <a:ext cx="5681663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0" name="Object 8"/>
          <p:cNvGraphicFramePr>
            <a:graphicFrameLocks noChangeAspect="1"/>
          </p:cNvGraphicFramePr>
          <p:nvPr>
            <p:extLst/>
          </p:nvPr>
        </p:nvGraphicFramePr>
        <p:xfrm>
          <a:off x="1827629" y="3108379"/>
          <a:ext cx="314166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9" name="Equation" r:id="rId7" imgW="1460160" imgH="203040" progId="Equation.DSMT4">
                  <p:embed/>
                </p:oleObj>
              </mc:Choice>
              <mc:Fallback>
                <p:oleObj name="Equation" r:id="rId7" imgW="1460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629" y="3108379"/>
                        <a:ext cx="3141662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6" name="Rectangle 16"/>
          <p:cNvSpPr>
            <a:spLocks noChangeArrowheads="1"/>
          </p:cNvSpPr>
          <p:nvPr/>
        </p:nvSpPr>
        <p:spPr bwMode="auto">
          <a:xfrm>
            <a:off x="2087563" y="2786063"/>
            <a:ext cx="9144000" cy="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Object 17"/>
          <p:cNvGraphicFramePr>
            <a:graphicFrameLocks noChangeAspect="1"/>
          </p:cNvGraphicFramePr>
          <p:nvPr>
            <p:extLst/>
          </p:nvPr>
        </p:nvGraphicFramePr>
        <p:xfrm>
          <a:off x="1467385" y="844560"/>
          <a:ext cx="351155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0" name="Equation" r:id="rId9" imgW="1587240" imgH="203040" progId="Equation.DSMT4">
                  <p:embed/>
                </p:oleObj>
              </mc:Choice>
              <mc:Fallback>
                <p:oleObj name="Equation" r:id="rId9" imgW="1587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385" y="844560"/>
                        <a:ext cx="3511550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8"/>
          <p:cNvGraphicFramePr>
            <a:graphicFrameLocks noChangeAspect="1"/>
          </p:cNvGraphicFramePr>
          <p:nvPr>
            <p:extLst/>
          </p:nvPr>
        </p:nvGraphicFramePr>
        <p:xfrm>
          <a:off x="1470779" y="2496344"/>
          <a:ext cx="350996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1" name="Equation" r:id="rId11" imgW="1587240" imgH="203040" progId="Equation.DSMT4">
                  <p:embed/>
                </p:oleObj>
              </mc:Choice>
              <mc:Fallback>
                <p:oleObj name="Equation" r:id="rId11" imgW="1587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779" y="2496344"/>
                        <a:ext cx="3509963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9"/>
          <p:cNvGraphicFramePr>
            <a:graphicFrameLocks noChangeAspect="1"/>
          </p:cNvGraphicFramePr>
          <p:nvPr>
            <p:extLst/>
          </p:nvPr>
        </p:nvGraphicFramePr>
        <p:xfrm>
          <a:off x="1201737" y="5333207"/>
          <a:ext cx="337026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2" name="Equation" r:id="rId13" imgW="1523880" imgH="215640" progId="Equation.DSMT4">
                  <p:embed/>
                </p:oleObj>
              </mc:Choice>
              <mc:Fallback>
                <p:oleObj name="Equation" r:id="rId13" imgW="1523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7" y="5333207"/>
                        <a:ext cx="3370263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251520" y="76019"/>
            <a:ext cx="5040560" cy="78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2800" indent="-812800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sz="3200" b="1" dirty="0" smtClean="0">
                <a:latin typeface="Times New Roman" pitchFamily="18" charset="0"/>
                <a:ea typeface="华文楷体" pitchFamily="2" charset="-122"/>
              </a:rPr>
              <a:t>2</a:t>
            </a:r>
            <a:r>
              <a:rPr kumimoji="1" lang="en-US" altLang="zh-CN" sz="2800" b="1" dirty="0" smtClean="0">
                <a:latin typeface="Times New Roman" pitchFamily="18" charset="0"/>
                <a:ea typeface="华文楷体" pitchFamily="2" charset="-122"/>
              </a:rPr>
              <a:t>.1.4 </a:t>
            </a:r>
            <a:r>
              <a:rPr kumimoji="1" lang="zh-CN" altLang="en-US" sz="2800" b="1" dirty="0" smtClean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</a:rPr>
              <a:t>笛</a:t>
            </a:r>
            <a:r>
              <a:rPr kumimoji="1" lang="zh-CN" altLang="en-US" sz="2800" b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</a:rPr>
              <a:t>卡尔</a:t>
            </a:r>
            <a:r>
              <a:rPr kumimoji="1" lang="zh-CN" altLang="en-US" sz="2800" b="1" dirty="0" smtClean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</a:rPr>
              <a:t>乘积不满足：</a:t>
            </a:r>
            <a:endParaRPr kumimoji="1" lang="zh-CN" altLang="en-US" sz="2800" b="1" dirty="0">
              <a:solidFill>
                <a:srgbClr val="FF00FF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27" name="Object 6"/>
          <p:cNvGraphicFramePr>
            <a:graphicFrameLocks noChangeAspect="1"/>
          </p:cNvGraphicFramePr>
          <p:nvPr>
            <p:extLst/>
          </p:nvPr>
        </p:nvGraphicFramePr>
        <p:xfrm>
          <a:off x="2353694" y="1595138"/>
          <a:ext cx="199231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3" name="Equation" r:id="rId15" imgW="927000" imgH="177480" progId="Equation.DSMT4">
                  <p:embed/>
                </p:oleObj>
              </mc:Choice>
              <mc:Fallback>
                <p:oleObj name="Equation" r:id="rId15" imgW="9270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3694" y="1595138"/>
                        <a:ext cx="1992313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44458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/>
      <p:bldP spid="2" grpId="0" autoUpdateAnimBg="0"/>
    </p:bld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811</TotalTime>
  <Words>129</Words>
  <Application>Microsoft Office PowerPoint</Application>
  <PresentationFormat>全屏显示(4:3)</PresentationFormat>
  <Paragraphs>35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黑体</vt:lpstr>
      <vt:lpstr>华文楷体</vt:lpstr>
      <vt:lpstr>宋体</vt:lpstr>
      <vt:lpstr>Calibri</vt:lpstr>
      <vt:lpstr>Calibri Light</vt:lpstr>
      <vt:lpstr>Times New Roman</vt:lpstr>
      <vt:lpstr>回顾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DELL</cp:lastModifiedBy>
  <cp:revision>84</cp:revision>
  <dcterms:created xsi:type="dcterms:W3CDTF">2022-03-19T08:38:00Z</dcterms:created>
  <dcterms:modified xsi:type="dcterms:W3CDTF">2024-09-05T03:12:57Z</dcterms:modified>
</cp:coreProperties>
</file>