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0" r:id="rId2"/>
    <p:sldId id="271" r:id="rId3"/>
    <p:sldId id="272" r:id="rId4"/>
    <p:sldId id="273" r:id="rId5"/>
    <p:sldId id="274" r:id="rId6"/>
    <p:sldId id="275" r:id="rId7"/>
    <p:sldId id="300" r:id="rId8"/>
    <p:sldId id="277" r:id="rId9"/>
    <p:sldId id="307" r:id="rId10"/>
    <p:sldId id="279" r:id="rId11"/>
    <p:sldId id="308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306" r:id="rId24"/>
    <p:sldId id="304" r:id="rId25"/>
    <p:sldId id="30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18" Type="http://schemas.openxmlformats.org/officeDocument/2006/relationships/image" Target="../media/image112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17" Type="http://schemas.openxmlformats.org/officeDocument/2006/relationships/image" Target="../media/image111.wmf"/><Relationship Id="rId2" Type="http://schemas.openxmlformats.org/officeDocument/2006/relationships/image" Target="../media/image98.wmf"/><Relationship Id="rId16" Type="http://schemas.openxmlformats.org/officeDocument/2006/relationships/image" Target="../media/image110.wmf"/><Relationship Id="rId20" Type="http://schemas.openxmlformats.org/officeDocument/2006/relationships/image" Target="../media/image114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5" Type="http://schemas.openxmlformats.org/officeDocument/2006/relationships/image" Target="../media/image76.wmf"/><Relationship Id="rId10" Type="http://schemas.openxmlformats.org/officeDocument/2006/relationships/image" Target="../media/image106.wmf"/><Relationship Id="rId19" Type="http://schemas.openxmlformats.org/officeDocument/2006/relationships/image" Target="../media/image113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5" Type="http://schemas.openxmlformats.org/officeDocument/2006/relationships/image" Target="../media/image12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2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6" Type="http://schemas.openxmlformats.org/officeDocument/2006/relationships/image" Target="../media/image157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5" Type="http://schemas.openxmlformats.org/officeDocument/2006/relationships/image" Target="../media/image15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18" Type="http://schemas.openxmlformats.org/officeDocument/2006/relationships/image" Target="../media/image17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17" Type="http://schemas.openxmlformats.org/officeDocument/2006/relationships/image" Target="../media/image174.wmf"/><Relationship Id="rId2" Type="http://schemas.openxmlformats.org/officeDocument/2006/relationships/image" Target="../media/image159.wmf"/><Relationship Id="rId16" Type="http://schemas.openxmlformats.org/officeDocument/2006/relationships/image" Target="../media/image173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5" Type="http://schemas.openxmlformats.org/officeDocument/2006/relationships/image" Target="../media/image17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Relationship Id="rId14" Type="http://schemas.openxmlformats.org/officeDocument/2006/relationships/image" Target="../media/image1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0" Type="http://schemas.openxmlformats.org/officeDocument/2006/relationships/image" Target="../media/image241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6.wmf"/><Relationship Id="rId7" Type="http://schemas.openxmlformats.org/officeDocument/2006/relationships/image" Target="../media/image22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9" Type="http://schemas.openxmlformats.org/officeDocument/2006/relationships/image" Target="../media/image2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7" Type="http://schemas.openxmlformats.org/officeDocument/2006/relationships/image" Target="../media/image261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26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image" Target="../media/image279.wmf"/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12" Type="http://schemas.openxmlformats.org/officeDocument/2006/relationships/image" Target="../media/image278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11" Type="http://schemas.openxmlformats.org/officeDocument/2006/relationships/image" Target="../media/image277.wmf"/><Relationship Id="rId5" Type="http://schemas.openxmlformats.org/officeDocument/2006/relationships/image" Target="../media/image271.wmf"/><Relationship Id="rId10" Type="http://schemas.openxmlformats.org/officeDocument/2006/relationships/image" Target="../media/image276.wmf"/><Relationship Id="rId4" Type="http://schemas.openxmlformats.org/officeDocument/2006/relationships/image" Target="../media/image270.wmf"/><Relationship Id="rId9" Type="http://schemas.openxmlformats.org/officeDocument/2006/relationships/image" Target="../media/image27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26" Type="http://schemas.openxmlformats.org/officeDocument/2006/relationships/image" Target="../media/image34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5" Type="http://schemas.openxmlformats.org/officeDocument/2006/relationships/image" Target="../media/image33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32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23" Type="http://schemas.openxmlformats.org/officeDocument/2006/relationships/image" Target="../media/image31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2" Type="http://schemas.openxmlformats.org/officeDocument/2006/relationships/image" Target="../media/image9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11" Type="http://schemas.openxmlformats.org/officeDocument/2006/relationships/image" Target="../media/image11.wmf"/><Relationship Id="rId5" Type="http://schemas.openxmlformats.org/officeDocument/2006/relationships/image" Target="../media/image37.wmf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0.wmf"/><Relationship Id="rId7" Type="http://schemas.openxmlformats.org/officeDocument/2006/relationships/image" Target="../media/image46.wmf"/><Relationship Id="rId2" Type="http://schemas.openxmlformats.org/officeDocument/2006/relationships/image" Target="../media/image9.wmf"/><Relationship Id="rId1" Type="http://schemas.openxmlformats.org/officeDocument/2006/relationships/image" Target="../media/image42.wmf"/><Relationship Id="rId6" Type="http://schemas.openxmlformats.org/officeDocument/2006/relationships/image" Target="../media/image45.wmf"/><Relationship Id="rId11" Type="http://schemas.openxmlformats.org/officeDocument/2006/relationships/image" Target="../media/image48.wmf"/><Relationship Id="rId5" Type="http://schemas.openxmlformats.org/officeDocument/2006/relationships/image" Target="../media/image44.wmf"/><Relationship Id="rId10" Type="http://schemas.openxmlformats.org/officeDocument/2006/relationships/image" Target="../media/image47.wmf"/><Relationship Id="rId4" Type="http://schemas.openxmlformats.org/officeDocument/2006/relationships/image" Target="../media/image43.wmf"/><Relationship Id="rId9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80E9-B66C-4DAE-9A55-499D1967270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5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9" Type="http://schemas.openxmlformats.org/officeDocument/2006/relationships/image" Target="../media/image76.wmf"/><Relationship Id="rId21" Type="http://schemas.openxmlformats.org/officeDocument/2006/relationships/oleObject" Target="../embeddings/oleObject114.bin"/><Relationship Id="rId34" Type="http://schemas.openxmlformats.org/officeDocument/2006/relationships/oleObject" Target="../embeddings/oleObject124.bin"/><Relationship Id="rId42" Type="http://schemas.openxmlformats.org/officeDocument/2006/relationships/oleObject" Target="../embeddings/oleObject128.bin"/><Relationship Id="rId47" Type="http://schemas.openxmlformats.org/officeDocument/2006/relationships/image" Target="../media/image113.wmf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9" Type="http://schemas.openxmlformats.org/officeDocument/2006/relationships/oleObject" Target="../embeddings/oleObject119.bin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7.wmf"/><Relationship Id="rId32" Type="http://schemas.openxmlformats.org/officeDocument/2006/relationships/oleObject" Target="../embeddings/oleObject122.bin"/><Relationship Id="rId37" Type="http://schemas.openxmlformats.org/officeDocument/2006/relationships/image" Target="../media/image75.wmf"/><Relationship Id="rId40" Type="http://schemas.openxmlformats.org/officeDocument/2006/relationships/oleObject" Target="../embeddings/oleObject127.bin"/><Relationship Id="rId45" Type="http://schemas.openxmlformats.org/officeDocument/2006/relationships/image" Target="../media/image112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oleObject" Target="../embeddings/oleObject118.bin"/><Relationship Id="rId36" Type="http://schemas.openxmlformats.org/officeDocument/2006/relationships/oleObject" Target="../embeddings/oleObject125.bin"/><Relationship Id="rId49" Type="http://schemas.openxmlformats.org/officeDocument/2006/relationships/image" Target="../media/image114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21.bin"/><Relationship Id="rId44" Type="http://schemas.openxmlformats.org/officeDocument/2006/relationships/oleObject" Target="../embeddings/oleObject129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17.bin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09.wmf"/><Relationship Id="rId43" Type="http://schemas.openxmlformats.org/officeDocument/2006/relationships/image" Target="../media/image111.wmf"/><Relationship Id="rId48" Type="http://schemas.openxmlformats.org/officeDocument/2006/relationships/oleObject" Target="../embeddings/oleObject131.bin"/><Relationship Id="rId8" Type="http://schemas.openxmlformats.org/officeDocument/2006/relationships/image" Target="../media/image99.wmf"/><Relationship Id="rId3" Type="http://schemas.openxmlformats.org/officeDocument/2006/relationships/oleObject" Target="../embeddings/oleObject105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3.bin"/><Relationship Id="rId38" Type="http://schemas.openxmlformats.org/officeDocument/2006/relationships/oleObject" Target="../embeddings/oleObject126.bin"/><Relationship Id="rId46" Type="http://schemas.openxmlformats.org/officeDocument/2006/relationships/oleObject" Target="../embeddings/oleObject130.bin"/><Relationship Id="rId20" Type="http://schemas.openxmlformats.org/officeDocument/2006/relationships/image" Target="../media/image105.wmf"/><Relationship Id="rId41" Type="http://schemas.openxmlformats.org/officeDocument/2006/relationships/image" Target="../media/image11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23.wmf"/><Relationship Id="rId32" Type="http://schemas.openxmlformats.org/officeDocument/2006/relationships/image" Target="../media/image127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40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14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57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52.wmf"/><Relationship Id="rId32" Type="http://schemas.openxmlformats.org/officeDocument/2006/relationships/image" Target="../media/image156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54.wmf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155.wmf"/><Relationship Id="rId8" Type="http://schemas.openxmlformats.org/officeDocument/2006/relationships/image" Target="../media/image144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65.wmf"/><Relationship Id="rId26" Type="http://schemas.openxmlformats.org/officeDocument/2006/relationships/image" Target="../media/image169.wmf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73.w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38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68.wmf"/><Relationship Id="rId32" Type="http://schemas.openxmlformats.org/officeDocument/2006/relationships/image" Target="../media/image172.wmf"/><Relationship Id="rId37" Type="http://schemas.openxmlformats.org/officeDocument/2006/relationships/oleObject" Target="../embeddings/oleObject194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70.wmf"/><Relationship Id="rId36" Type="http://schemas.openxmlformats.org/officeDocument/2006/relationships/image" Target="../media/image174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71.wmf"/><Relationship Id="rId35" Type="http://schemas.openxmlformats.org/officeDocument/2006/relationships/oleObject" Target="../embeddings/oleObject193.bin"/><Relationship Id="rId8" Type="http://schemas.openxmlformats.org/officeDocument/2006/relationships/image" Target="../media/image160.wmf"/><Relationship Id="rId3" Type="http://schemas.openxmlformats.org/officeDocument/2006/relationships/oleObject" Target="../embeddings/oleObject17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88.w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18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9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03.wmf"/><Relationship Id="rId18" Type="http://schemas.openxmlformats.org/officeDocument/2006/relationships/oleObject" Target="../embeddings/oleObject22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image" Target="../media/image207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5" Type="http://schemas.openxmlformats.org/officeDocument/2006/relationships/image" Target="../media/image204.w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06.w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25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39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42.w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51.wmf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70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6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5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74.wmf"/><Relationship Id="rId26" Type="http://schemas.openxmlformats.org/officeDocument/2006/relationships/image" Target="../media/image278.w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7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wmf"/><Relationship Id="rId20" Type="http://schemas.openxmlformats.org/officeDocument/2006/relationships/image" Target="../media/image27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277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279.wmf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296.bin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72.wmf"/><Relationship Id="rId22" Type="http://schemas.openxmlformats.org/officeDocument/2006/relationships/image" Target="../media/image276.wmf"/><Relationship Id="rId27" Type="http://schemas.openxmlformats.org/officeDocument/2006/relationships/oleObject" Target="../embeddings/oleObject300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6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4.wmf"/><Relationship Id="rId42" Type="http://schemas.openxmlformats.org/officeDocument/2006/relationships/image" Target="../media/image28.wmf"/><Relationship Id="rId47" Type="http://schemas.openxmlformats.org/officeDocument/2006/relationships/oleObject" Target="../embeddings/oleObject30.bin"/><Relationship Id="rId50" Type="http://schemas.openxmlformats.org/officeDocument/2006/relationships/image" Target="../media/image32.wmf"/><Relationship Id="rId55" Type="http://schemas.openxmlformats.org/officeDocument/2006/relationships/image" Target="../media/image34.w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9" Type="http://schemas.openxmlformats.org/officeDocument/2006/relationships/oleObject" Target="../embeddings/oleObject21.bin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27.wmf"/><Relationship Id="rId45" Type="http://schemas.openxmlformats.org/officeDocument/2006/relationships/oleObject" Target="../embeddings/oleObject29.bin"/><Relationship Id="rId53" Type="http://schemas.openxmlformats.org/officeDocument/2006/relationships/oleObject" Target="../embeddings/oleObject33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4" Type="http://schemas.openxmlformats.org/officeDocument/2006/relationships/image" Target="../media/image29.wmf"/><Relationship Id="rId52" Type="http://schemas.openxmlformats.org/officeDocument/2006/relationships/image" Target="../media/image3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24.bin"/><Relationship Id="rId43" Type="http://schemas.openxmlformats.org/officeDocument/2006/relationships/oleObject" Target="../embeddings/oleObject28.bin"/><Relationship Id="rId48" Type="http://schemas.openxmlformats.org/officeDocument/2006/relationships/image" Target="../media/image31.wmf"/><Relationship Id="rId8" Type="http://schemas.openxmlformats.org/officeDocument/2006/relationships/image" Target="../media/image11.wmf"/><Relationship Id="rId51" Type="http://schemas.openxmlformats.org/officeDocument/2006/relationships/oleObject" Target="../embeddings/oleObject32.bin"/><Relationship Id="rId3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26.wmf"/><Relationship Id="rId46" Type="http://schemas.openxmlformats.org/officeDocument/2006/relationships/image" Target="../media/image30.wmf"/><Relationship Id="rId20" Type="http://schemas.openxmlformats.org/officeDocument/2006/relationships/image" Target="../media/image17.wmf"/><Relationship Id="rId41" Type="http://schemas.openxmlformats.org/officeDocument/2006/relationships/oleObject" Target="../embeddings/oleObject27.bin"/><Relationship Id="rId54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wmf"/><Relationship Id="rId36" Type="http://schemas.openxmlformats.org/officeDocument/2006/relationships/image" Target="../media/image25.wmf"/><Relationship Id="rId49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wmf"/><Relationship Id="rId22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5.wmf"/><Relationship Id="rId22" Type="http://schemas.openxmlformats.org/officeDocument/2006/relationships/image" Target="../media/image4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1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87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9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5"/>
          <p:cNvSpPr txBox="1">
            <a:spLocks noChangeArrowheads="1"/>
          </p:cNvSpPr>
          <p:nvPr/>
        </p:nvSpPr>
        <p:spPr bwMode="auto">
          <a:xfrm>
            <a:off x="2339975" y="225425"/>
            <a:ext cx="4608513" cy="5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§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sz="2800" b="1" dirty="0">
                <a:solidFill>
                  <a:srgbClr val="0000FF"/>
                </a:solidFill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关系的运算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84608"/>
              </p:ext>
            </p:extLst>
          </p:nvPr>
        </p:nvGraphicFramePr>
        <p:xfrm>
          <a:off x="1871700" y="2204864"/>
          <a:ext cx="35972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1650960" imgH="203040" progId="Equation.DSMT4">
                  <p:embed/>
                </p:oleObj>
              </mc:Choice>
              <mc:Fallback>
                <p:oleObj name="Equation" r:id="rId3" imgW="1650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2204864"/>
                        <a:ext cx="35972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2488"/>
              </p:ext>
            </p:extLst>
          </p:nvPr>
        </p:nvGraphicFramePr>
        <p:xfrm>
          <a:off x="1885835" y="3753036"/>
          <a:ext cx="42608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5" imgW="1955520" imgH="203040" progId="Equation.DSMT4">
                  <p:embed/>
                </p:oleObj>
              </mc:Choice>
              <mc:Fallback>
                <p:oleObj name="Equation" r:id="rId5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835" y="3753036"/>
                        <a:ext cx="42608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05836"/>
              </p:ext>
            </p:extLst>
          </p:nvPr>
        </p:nvGraphicFramePr>
        <p:xfrm>
          <a:off x="1871700" y="2935926"/>
          <a:ext cx="56451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7" imgW="2590560" imgH="203040" progId="Equation.DSMT4">
                  <p:embed/>
                </p:oleObj>
              </mc:Choice>
              <mc:Fallback>
                <p:oleObj name="Equation" r:id="rId7" imgW="259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2935926"/>
                        <a:ext cx="56451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26385"/>
              </p:ext>
            </p:extLst>
          </p:nvPr>
        </p:nvGraphicFramePr>
        <p:xfrm>
          <a:off x="827584" y="1340768"/>
          <a:ext cx="8858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9" imgW="406080" imgH="190440" progId="Equation.DSMT4">
                  <p:embed/>
                </p:oleObj>
              </mc:Choice>
              <mc:Fallback>
                <p:oleObj name="Equation" r:id="rId9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8858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6974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212850" y="3776663"/>
            <a:ext cx="271463" cy="1417637"/>
            <a:chOff x="1040" y="3127"/>
            <a:chExt cx="171" cy="893"/>
          </a:xfrm>
        </p:grpSpPr>
        <p:graphicFrame>
          <p:nvGraphicFramePr>
            <p:cNvPr id="2" name="Object 13"/>
            <p:cNvGraphicFramePr>
              <a:graphicFrameLocks noChangeAspect="1"/>
            </p:cNvGraphicFramePr>
            <p:nvPr/>
          </p:nvGraphicFramePr>
          <p:xfrm>
            <a:off x="1066" y="3127"/>
            <a:ext cx="14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8" name="Equation" r:id="rId3" imgW="114120" imgH="164880" progId="Equation.DSMT4">
                    <p:embed/>
                  </p:oleObj>
                </mc:Choice>
                <mc:Fallback>
                  <p:oleObj name="Equation" r:id="rId3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127"/>
                          <a:ext cx="14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4"/>
            <p:cNvGraphicFramePr>
              <a:graphicFrameLocks noChangeAspect="1"/>
            </p:cNvGraphicFramePr>
            <p:nvPr/>
          </p:nvGraphicFramePr>
          <p:xfrm>
            <a:off x="1049" y="3445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9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3445"/>
                          <a:ext cx="16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5"/>
            <p:cNvGraphicFramePr>
              <a:graphicFrameLocks noChangeAspect="1"/>
            </p:cNvGraphicFramePr>
            <p:nvPr/>
          </p:nvGraphicFramePr>
          <p:xfrm>
            <a:off x="1040" y="3792"/>
            <a:ext cx="16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0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792"/>
                          <a:ext cx="16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2303463" y="3825875"/>
            <a:ext cx="271462" cy="1366838"/>
            <a:chOff x="1746" y="3159"/>
            <a:chExt cx="171" cy="861"/>
          </a:xfrm>
        </p:grpSpPr>
        <p:graphicFrame>
          <p:nvGraphicFramePr>
            <p:cNvPr id="5" name="Object 17"/>
            <p:cNvGraphicFramePr>
              <a:graphicFrameLocks noChangeAspect="1"/>
            </p:cNvGraphicFramePr>
            <p:nvPr/>
          </p:nvGraphicFramePr>
          <p:xfrm>
            <a:off x="1756" y="3159"/>
            <a:ext cx="16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1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159"/>
                          <a:ext cx="161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8"/>
            <p:cNvGraphicFramePr>
              <a:graphicFrameLocks noChangeAspect="1"/>
            </p:cNvGraphicFramePr>
            <p:nvPr/>
          </p:nvGraphicFramePr>
          <p:xfrm>
            <a:off x="1747" y="3473"/>
            <a:ext cx="16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2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3473"/>
                          <a:ext cx="162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9"/>
            <p:cNvGraphicFramePr>
              <a:graphicFrameLocks noChangeAspect="1"/>
            </p:cNvGraphicFramePr>
            <p:nvPr/>
          </p:nvGraphicFramePr>
          <p:xfrm>
            <a:off x="1746" y="3840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3" name="Equation" r:id="rId13" imgW="114120" imgH="139680" progId="Equation.DSMT4">
                    <p:embed/>
                  </p:oleObj>
                </mc:Choice>
                <mc:Fallback>
                  <p:oleObj name="Equation" r:id="rId1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840"/>
                          <a:ext cx="14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3448050" y="3681413"/>
            <a:ext cx="331788" cy="1728787"/>
            <a:chOff x="2402" y="3067"/>
            <a:chExt cx="209" cy="1089"/>
          </a:xfrm>
        </p:grpSpPr>
        <p:graphicFrame>
          <p:nvGraphicFramePr>
            <p:cNvPr id="8" name="Object 21"/>
            <p:cNvGraphicFramePr>
              <a:graphicFrameLocks noChangeAspect="1"/>
            </p:cNvGraphicFramePr>
            <p:nvPr/>
          </p:nvGraphicFramePr>
          <p:xfrm>
            <a:off x="2434" y="3067"/>
            <a:ext cx="14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4" name="Equation" r:id="rId15" imgW="114120" imgH="139680" progId="Equation.DSMT4">
                    <p:embed/>
                  </p:oleObj>
                </mc:Choice>
                <mc:Fallback>
                  <p:oleObj name="Equation" r:id="rId1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" y="3067"/>
                          <a:ext cx="145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2"/>
            <p:cNvGraphicFramePr>
              <a:graphicFrameLocks noChangeAspect="1"/>
            </p:cNvGraphicFramePr>
            <p:nvPr/>
          </p:nvGraphicFramePr>
          <p:xfrm>
            <a:off x="2402" y="3298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5" name="Equation" r:id="rId17" imgW="164880" imgH="203040" progId="Equation.DSMT4">
                    <p:embed/>
                  </p:oleObj>
                </mc:Choice>
                <mc:Fallback>
                  <p:oleObj name="Equation" r:id="rId17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3298"/>
                          <a:ext cx="20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/>
            <p:cNvGraphicFramePr>
              <a:graphicFrameLocks noChangeAspect="1"/>
            </p:cNvGraphicFramePr>
            <p:nvPr/>
          </p:nvGraphicFramePr>
          <p:xfrm>
            <a:off x="2418" y="3641"/>
            <a:ext cx="1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6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641"/>
                          <a:ext cx="17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/>
            <p:cNvGraphicFramePr>
              <a:graphicFrameLocks noChangeAspect="1"/>
            </p:cNvGraphicFramePr>
            <p:nvPr/>
          </p:nvGraphicFramePr>
          <p:xfrm>
            <a:off x="2426" y="3927"/>
            <a:ext cx="16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7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927"/>
                          <a:ext cx="161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1468395" y="3968750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1468396" y="4041775"/>
            <a:ext cx="865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1500188" y="4545013"/>
            <a:ext cx="8651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1470025" y="5049838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649413" y="5411788"/>
          <a:ext cx="469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8" name="Equation" r:id="rId23" imgW="215640" imgH="228600" progId="Equation.DSMT4">
                  <p:embed/>
                </p:oleObj>
              </mc:Choice>
              <mc:Fallback>
                <p:oleObj name="Equation" r:id="rId2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5411788"/>
                        <a:ext cx="469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/>
        </p:nvGraphicFramePr>
        <p:xfrm>
          <a:off x="2784475" y="5413375"/>
          <a:ext cx="466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9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413375"/>
                        <a:ext cx="466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Line 31"/>
          <p:cNvSpPr>
            <a:spLocks noChangeShapeType="1"/>
          </p:cNvSpPr>
          <p:nvPr/>
        </p:nvSpPr>
        <p:spPr bwMode="auto">
          <a:xfrm flipV="1">
            <a:off x="2551113" y="3824288"/>
            <a:ext cx="9350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2551113" y="4041775"/>
            <a:ext cx="93503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2511425" y="4618038"/>
            <a:ext cx="935038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2551113" y="4545013"/>
            <a:ext cx="93503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V="1">
            <a:off x="2551113" y="4832350"/>
            <a:ext cx="8636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6148388" y="3830638"/>
            <a:ext cx="271462" cy="1417637"/>
            <a:chOff x="1040" y="3127"/>
            <a:chExt cx="171" cy="893"/>
          </a:xfrm>
        </p:grpSpPr>
        <p:graphicFrame>
          <p:nvGraphicFramePr>
            <p:cNvPr id="12" name="Object 37"/>
            <p:cNvGraphicFramePr>
              <a:graphicFrameLocks noChangeAspect="1"/>
            </p:cNvGraphicFramePr>
            <p:nvPr/>
          </p:nvGraphicFramePr>
          <p:xfrm>
            <a:off x="1066" y="3127"/>
            <a:ext cx="14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0" name="Equation" r:id="rId27" imgW="114120" imgH="164880" progId="Equation.DSMT4">
                    <p:embed/>
                  </p:oleObj>
                </mc:Choice>
                <mc:Fallback>
                  <p:oleObj name="Equation" r:id="rId27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127"/>
                          <a:ext cx="14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8"/>
            <p:cNvGraphicFramePr>
              <a:graphicFrameLocks noChangeAspect="1"/>
            </p:cNvGraphicFramePr>
            <p:nvPr/>
          </p:nvGraphicFramePr>
          <p:xfrm>
            <a:off x="1049" y="3445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1" name="Equation" r:id="rId28" imgW="126720" imgH="164880" progId="Equation.DSMT4">
                    <p:embed/>
                  </p:oleObj>
                </mc:Choice>
                <mc:Fallback>
                  <p:oleObj name="Equation" r:id="rId28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3445"/>
                          <a:ext cx="16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9"/>
            <p:cNvGraphicFramePr>
              <a:graphicFrameLocks noChangeAspect="1"/>
            </p:cNvGraphicFramePr>
            <p:nvPr/>
          </p:nvGraphicFramePr>
          <p:xfrm>
            <a:off x="1040" y="3792"/>
            <a:ext cx="16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2" name="Equation" r:id="rId29" imgW="126720" imgH="177480" progId="Equation.DSMT4">
                    <p:embed/>
                  </p:oleObj>
                </mc:Choice>
                <mc:Fallback>
                  <p:oleObj name="Equation" r:id="rId2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792"/>
                          <a:ext cx="16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08" name="Group 40"/>
          <p:cNvGrpSpPr>
            <a:grpSpLocks/>
          </p:cNvGrpSpPr>
          <p:nvPr/>
        </p:nvGrpSpPr>
        <p:grpSpPr bwMode="auto">
          <a:xfrm>
            <a:off x="8020050" y="3614738"/>
            <a:ext cx="331788" cy="1728787"/>
            <a:chOff x="2402" y="3067"/>
            <a:chExt cx="209" cy="1089"/>
          </a:xfrm>
        </p:grpSpPr>
        <p:graphicFrame>
          <p:nvGraphicFramePr>
            <p:cNvPr id="16" name="Object 41"/>
            <p:cNvGraphicFramePr>
              <a:graphicFrameLocks noChangeAspect="1"/>
            </p:cNvGraphicFramePr>
            <p:nvPr/>
          </p:nvGraphicFramePr>
          <p:xfrm>
            <a:off x="2434" y="3067"/>
            <a:ext cx="14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3" name="Equation" r:id="rId30" imgW="114120" imgH="139680" progId="Equation.DSMT4">
                    <p:embed/>
                  </p:oleObj>
                </mc:Choice>
                <mc:Fallback>
                  <p:oleObj name="Equation" r:id="rId30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" y="3067"/>
                          <a:ext cx="145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2"/>
            <p:cNvGraphicFramePr>
              <a:graphicFrameLocks noChangeAspect="1"/>
            </p:cNvGraphicFramePr>
            <p:nvPr/>
          </p:nvGraphicFramePr>
          <p:xfrm>
            <a:off x="2402" y="3298"/>
            <a:ext cx="2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4" name="Equation" r:id="rId31" imgW="164880" imgH="203040" progId="Equation.DSMT4">
                    <p:embed/>
                  </p:oleObj>
                </mc:Choice>
                <mc:Fallback>
                  <p:oleObj name="Equation" r:id="rId31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3298"/>
                          <a:ext cx="20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>
              <a:graphicFrameLocks noChangeAspect="1"/>
            </p:cNvGraphicFramePr>
            <p:nvPr/>
          </p:nvGraphicFramePr>
          <p:xfrm>
            <a:off x="2418" y="3641"/>
            <a:ext cx="1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5" name="Equation" r:id="rId32" imgW="139680" imgH="164880" progId="Equation.DSMT4">
                    <p:embed/>
                  </p:oleObj>
                </mc:Choice>
                <mc:Fallback>
                  <p:oleObj name="Equation" r:id="rId3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641"/>
                          <a:ext cx="17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4"/>
            <p:cNvGraphicFramePr>
              <a:graphicFrameLocks noChangeAspect="1"/>
            </p:cNvGraphicFramePr>
            <p:nvPr/>
          </p:nvGraphicFramePr>
          <p:xfrm>
            <a:off x="2426" y="3927"/>
            <a:ext cx="16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6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927"/>
                          <a:ext cx="161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5"/>
          <p:cNvGraphicFramePr>
            <a:graphicFrameLocks noChangeAspect="1"/>
          </p:cNvGraphicFramePr>
          <p:nvPr/>
        </p:nvGraphicFramePr>
        <p:xfrm>
          <a:off x="7050088" y="5414963"/>
          <a:ext cx="6905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34" imgW="317160" imgH="228600" progId="Equation.DSMT4">
                  <p:embed/>
                </p:oleObj>
              </mc:Choice>
              <mc:Fallback>
                <p:oleObj name="Equation" r:id="rId34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414963"/>
                        <a:ext cx="6905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4" name="Line 46"/>
          <p:cNvSpPr>
            <a:spLocks noChangeShapeType="1"/>
          </p:cNvSpPr>
          <p:nvPr/>
        </p:nvSpPr>
        <p:spPr bwMode="auto">
          <a:xfrm flipV="1">
            <a:off x="6435725" y="3759200"/>
            <a:ext cx="1657350" cy="211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6435725" y="4046538"/>
            <a:ext cx="165735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6435725" y="4119563"/>
            <a:ext cx="165735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6435725" y="4191000"/>
            <a:ext cx="158432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6435725" y="4551363"/>
            <a:ext cx="15843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V="1">
            <a:off x="6435725" y="4838700"/>
            <a:ext cx="16557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Object 52"/>
          <p:cNvGraphicFramePr>
            <a:graphicFrameLocks noChangeAspect="1"/>
          </p:cNvGraphicFramePr>
          <p:nvPr/>
        </p:nvGraphicFramePr>
        <p:xfrm>
          <a:off x="1547813" y="357188"/>
          <a:ext cx="56054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Equation" r:id="rId36" imgW="2793960" imgH="253800" progId="Equation.DSMT4">
                  <p:embed/>
                </p:oleObj>
              </mc:Choice>
              <mc:Fallback>
                <p:oleObj name="Equation" r:id="rId36" imgW="2793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188"/>
                        <a:ext cx="560546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3"/>
          <p:cNvGraphicFramePr>
            <a:graphicFrameLocks noChangeAspect="1"/>
          </p:cNvGraphicFramePr>
          <p:nvPr/>
        </p:nvGraphicFramePr>
        <p:xfrm>
          <a:off x="2120900" y="1076325"/>
          <a:ext cx="38973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Equation" r:id="rId38" imgW="1942920" imgH="253800" progId="Equation.DSMT4">
                  <p:embed/>
                </p:oleObj>
              </mc:Choice>
              <mc:Fallback>
                <p:oleObj name="Equation" r:id="rId38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076325"/>
                        <a:ext cx="38973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4"/>
          <p:cNvGraphicFramePr>
            <a:graphicFrameLocks noChangeAspect="1"/>
          </p:cNvGraphicFramePr>
          <p:nvPr/>
        </p:nvGraphicFramePr>
        <p:xfrm>
          <a:off x="1747838" y="1833563"/>
          <a:ext cx="47640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0" name="Equation" r:id="rId40" imgW="2374560" imgH="253800" progId="Equation.DSMT4">
                  <p:embed/>
                </p:oleObj>
              </mc:Choice>
              <mc:Fallback>
                <p:oleObj name="Equation" r:id="rId40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833563"/>
                        <a:ext cx="4764087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6"/>
          <p:cNvGraphicFramePr>
            <a:graphicFrameLocks noChangeAspect="1"/>
          </p:cNvGraphicFramePr>
          <p:nvPr/>
        </p:nvGraphicFramePr>
        <p:xfrm>
          <a:off x="3708400" y="4249738"/>
          <a:ext cx="25193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1" name="Equation" r:id="rId42" imgW="1117440" imgH="215640" progId="Equation.DSMT4">
                  <p:embed/>
                </p:oleObj>
              </mc:Choice>
              <mc:Fallback>
                <p:oleObj name="Equation" r:id="rId42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49738"/>
                        <a:ext cx="25193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7"/>
          <p:cNvGraphicFramePr>
            <a:graphicFrameLocks noChangeAspect="1"/>
          </p:cNvGraphicFramePr>
          <p:nvPr/>
        </p:nvGraphicFramePr>
        <p:xfrm>
          <a:off x="1042988" y="2943225"/>
          <a:ext cx="7777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" name="Equation" r:id="rId44" imgW="4127400" imgH="253800" progId="Equation.DSMT4">
                  <p:embed/>
                </p:oleObj>
              </mc:Choice>
              <mc:Fallback>
                <p:oleObj name="Equation" r:id="rId44" imgW="412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43225"/>
                        <a:ext cx="77771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09" name="Group 68"/>
          <p:cNvGrpSpPr>
            <a:grpSpLocks/>
          </p:cNvGrpSpPr>
          <p:nvPr/>
        </p:nvGrpSpPr>
        <p:grpSpPr bwMode="auto">
          <a:xfrm>
            <a:off x="6659563" y="2420938"/>
            <a:ext cx="1270000" cy="647700"/>
            <a:chOff x="4195" y="1249"/>
            <a:chExt cx="800" cy="408"/>
          </a:xfrm>
        </p:grpSpPr>
        <p:sp>
          <p:nvSpPr>
            <p:cNvPr id="10292" name="Line 65"/>
            <p:cNvSpPr>
              <a:spLocks noChangeShapeType="1"/>
            </p:cNvSpPr>
            <p:nvPr/>
          </p:nvSpPr>
          <p:spPr bwMode="auto">
            <a:xfrm flipH="1">
              <a:off x="4195" y="1480"/>
              <a:ext cx="409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3" name="Line 66"/>
            <p:cNvSpPr>
              <a:spLocks noChangeShapeType="1"/>
            </p:cNvSpPr>
            <p:nvPr/>
          </p:nvSpPr>
          <p:spPr bwMode="auto">
            <a:xfrm>
              <a:off x="4649" y="1480"/>
              <a:ext cx="271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" name="Object 67"/>
            <p:cNvGraphicFramePr>
              <a:graphicFrameLocks noChangeAspect="1"/>
            </p:cNvGraphicFramePr>
            <p:nvPr/>
          </p:nvGraphicFramePr>
          <p:xfrm>
            <a:off x="4240" y="1249"/>
            <a:ext cx="75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3" name="Equation" r:id="rId46" imgW="596880" imgH="215640" progId="Equation.DSMT4">
                    <p:embed/>
                  </p:oleObj>
                </mc:Choice>
                <mc:Fallback>
                  <p:oleObj name="Equation" r:id="rId46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249"/>
                          <a:ext cx="75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1116013" y="3609975"/>
            <a:ext cx="1439862" cy="2339975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2303463" y="3609975"/>
            <a:ext cx="1439862" cy="2339975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2124075" y="1076325"/>
            <a:ext cx="3889375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1692275" y="1833563"/>
            <a:ext cx="4932363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43011" name="Group 60"/>
          <p:cNvGrpSpPr>
            <a:grpSpLocks/>
          </p:cNvGrpSpPr>
          <p:nvPr/>
        </p:nvGrpSpPr>
        <p:grpSpPr bwMode="auto">
          <a:xfrm>
            <a:off x="2125663" y="3638550"/>
            <a:ext cx="609600" cy="2095500"/>
            <a:chOff x="5080" y="2704"/>
            <a:chExt cx="384" cy="1320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5125" y="2704"/>
              <a:ext cx="249" cy="1089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43010" name="Object 56"/>
            <p:cNvGraphicFramePr>
              <a:graphicFrameLocks noChangeAspect="1"/>
            </p:cNvGraphicFramePr>
            <p:nvPr/>
          </p:nvGraphicFramePr>
          <p:xfrm>
            <a:off x="5080" y="3816"/>
            <a:ext cx="3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4" name="Equation" r:id="rId48" imgW="355320" imgH="203040" progId="Equation.DSMT4">
                    <p:embed/>
                  </p:oleObj>
                </mc:Choice>
                <mc:Fallback>
                  <p:oleObj name="Equation" r:id="rId48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3816"/>
                          <a:ext cx="38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228410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10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10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6" dur="10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3" grpId="0" animBg="1"/>
      <p:bldP spid="43034" grpId="0" animBg="1"/>
      <p:bldP spid="43035" grpId="0" animBg="1"/>
      <p:bldP spid="43036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54" grpId="0" animBg="1"/>
      <p:bldP spid="43055" grpId="0" animBg="1"/>
      <p:bldP spid="43056" grpId="0" animBg="1"/>
      <p:bldP spid="43057" grpId="0" animBg="1"/>
      <p:bldP spid="43058" grpId="0" animBg="1"/>
      <p:bldP spid="43059" grpId="0" animBg="1"/>
      <p:bldP spid="10294" grpId="0" animBg="1"/>
      <p:bldP spid="10294" grpId="1" animBg="1"/>
      <p:bldP spid="10295" grpId="0" animBg="1"/>
      <p:bldP spid="10295" grpId="1" animBg="1"/>
      <p:bldP spid="10296" grpId="0" animBg="1"/>
      <p:bldP spid="10296" grpId="1" animBg="1"/>
      <p:bldP spid="10297" grpId="0" animBg="1"/>
      <p:bldP spid="1029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79512" y="800708"/>
            <a:ext cx="46085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2.3.2-1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复合关系的关系矩阵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81699"/>
              </p:ext>
            </p:extLst>
          </p:nvPr>
        </p:nvGraphicFramePr>
        <p:xfrm>
          <a:off x="647564" y="1520788"/>
          <a:ext cx="5507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3" imgW="2527200" imgH="203040" progId="Equation.DSMT4">
                  <p:embed/>
                </p:oleObj>
              </mc:Choice>
              <mc:Fallback>
                <p:oleObj name="Equation" r:id="rId3" imgW="252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1520788"/>
                        <a:ext cx="55070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58012"/>
              </p:ext>
            </p:extLst>
          </p:nvPr>
        </p:nvGraphicFramePr>
        <p:xfrm>
          <a:off x="719572" y="1987964"/>
          <a:ext cx="75390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Equation" r:id="rId5" imgW="3759120" imgH="291960" progId="Equation.DSMT4">
                  <p:embed/>
                </p:oleObj>
              </mc:Choice>
              <mc:Fallback>
                <p:oleObj name="Equation" r:id="rId5" imgW="3759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1987964"/>
                        <a:ext cx="75390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58263"/>
              </p:ext>
            </p:extLst>
          </p:nvPr>
        </p:nvGraphicFramePr>
        <p:xfrm>
          <a:off x="647564" y="2656790"/>
          <a:ext cx="6729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name="Equation" r:id="rId7" imgW="3085920" imgH="228600" progId="Equation.DSMT4">
                  <p:embed/>
                </p:oleObj>
              </mc:Choice>
              <mc:Fallback>
                <p:oleObj name="Equation" r:id="rId7" imgW="308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2656790"/>
                        <a:ext cx="67294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23405"/>
              </p:ext>
            </p:extLst>
          </p:nvPr>
        </p:nvGraphicFramePr>
        <p:xfrm>
          <a:off x="2697026" y="3236716"/>
          <a:ext cx="2630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Equation" r:id="rId9" imgW="1206360" imgH="228600" progId="Equation.DSMT4">
                  <p:embed/>
                </p:oleObj>
              </mc:Choice>
              <mc:Fallback>
                <p:oleObj name="Equation" r:id="rId9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26" y="3236716"/>
                        <a:ext cx="26304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134991"/>
              </p:ext>
            </p:extLst>
          </p:nvPr>
        </p:nvGraphicFramePr>
        <p:xfrm>
          <a:off x="5400092" y="3259879"/>
          <a:ext cx="3241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Equation" r:id="rId11" imgW="1485720" imgH="203040" progId="Equation.DSMT4">
                  <p:embed/>
                </p:oleObj>
              </mc:Choice>
              <mc:Fallback>
                <p:oleObj name="Equation" r:id="rId11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92" y="3259879"/>
                        <a:ext cx="32416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73157"/>
              </p:ext>
            </p:extLst>
          </p:nvPr>
        </p:nvGraphicFramePr>
        <p:xfrm>
          <a:off x="518281" y="3850822"/>
          <a:ext cx="42910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Equation" r:id="rId13" imgW="1968480" imgH="203040" progId="Equation.DSMT4">
                  <p:embed/>
                </p:oleObj>
              </mc:Choice>
              <mc:Fallback>
                <p:oleObj name="Equation" r:id="rId13" imgW="1968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81" y="3850822"/>
                        <a:ext cx="4291013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59148"/>
              </p:ext>
            </p:extLst>
          </p:nvPr>
        </p:nvGraphicFramePr>
        <p:xfrm>
          <a:off x="660624" y="4370043"/>
          <a:ext cx="14398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9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24" y="4370043"/>
                        <a:ext cx="14398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61831"/>
              </p:ext>
            </p:extLst>
          </p:nvPr>
        </p:nvGraphicFramePr>
        <p:xfrm>
          <a:off x="2159732" y="4409365"/>
          <a:ext cx="44354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Equation" r:id="rId17" imgW="2044440" imgH="203040" progId="Equation.DSMT4">
                  <p:embed/>
                </p:oleObj>
              </mc:Choice>
              <mc:Fallback>
                <p:oleObj name="Equation" r:id="rId17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4409365"/>
                        <a:ext cx="44354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04014"/>
              </p:ext>
            </p:extLst>
          </p:nvPr>
        </p:nvGraphicFramePr>
        <p:xfrm>
          <a:off x="680969" y="4819306"/>
          <a:ext cx="14112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Equation" r:id="rId19" imgW="647640" imgH="203040" progId="Equation.DSMT4">
                  <p:embed/>
                </p:oleObj>
              </mc:Choice>
              <mc:Fallback>
                <p:oleObj name="Equation" r:id="rId1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69" y="4819306"/>
                        <a:ext cx="141128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03720"/>
              </p:ext>
            </p:extLst>
          </p:nvPr>
        </p:nvGraphicFramePr>
        <p:xfrm>
          <a:off x="2120832" y="4832427"/>
          <a:ext cx="4273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Equation" r:id="rId21" imgW="1968480" imgH="203040" progId="Equation.DSMT4">
                  <p:embed/>
                </p:oleObj>
              </mc:Choice>
              <mc:Fallback>
                <p:oleObj name="Equation" r:id="rId21" imgW="1968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32" y="4832427"/>
                        <a:ext cx="42735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70935"/>
              </p:ext>
            </p:extLst>
          </p:nvPr>
        </p:nvGraphicFramePr>
        <p:xfrm>
          <a:off x="145180" y="5261589"/>
          <a:ext cx="936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Equation" r:id="rId23" imgW="431640" imgH="215640" progId="Equation.DSMT4">
                  <p:embed/>
                </p:oleObj>
              </mc:Choice>
              <mc:Fallback>
                <p:oleObj name="Equation" r:id="rId23" imgW="43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80" y="5261589"/>
                        <a:ext cx="9366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9865"/>
              </p:ext>
            </p:extLst>
          </p:nvPr>
        </p:nvGraphicFramePr>
        <p:xfrm>
          <a:off x="951645" y="5242368"/>
          <a:ext cx="2179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tion" r:id="rId25" imgW="1002865" imgH="228501" progId="Equation.DSMT4">
                  <p:embed/>
                </p:oleObj>
              </mc:Choice>
              <mc:Fallback>
                <p:oleObj name="Equation" r:id="rId25" imgW="100286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645" y="5242368"/>
                        <a:ext cx="21796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350067"/>
              </p:ext>
            </p:extLst>
          </p:nvPr>
        </p:nvGraphicFramePr>
        <p:xfrm>
          <a:off x="3159859" y="5256577"/>
          <a:ext cx="2068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27" imgW="952087" imgH="241195" progId="Equation.DSMT4">
                  <p:embed/>
                </p:oleObj>
              </mc:Choice>
              <mc:Fallback>
                <p:oleObj name="Equation" r:id="rId27" imgW="95208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859" y="5256577"/>
                        <a:ext cx="20685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07101"/>
              </p:ext>
            </p:extLst>
          </p:nvPr>
        </p:nvGraphicFramePr>
        <p:xfrm>
          <a:off x="923069" y="5726062"/>
          <a:ext cx="21780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29" imgW="1002865" imgH="241195" progId="Equation.DSMT4">
                  <p:embed/>
                </p:oleObj>
              </mc:Choice>
              <mc:Fallback>
                <p:oleObj name="Equation" r:id="rId29" imgW="100286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69" y="5726062"/>
                        <a:ext cx="21780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29291"/>
              </p:ext>
            </p:extLst>
          </p:nvPr>
        </p:nvGraphicFramePr>
        <p:xfrm>
          <a:off x="3159859" y="5783370"/>
          <a:ext cx="27003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31" imgW="1244520" imgH="241200" progId="Equation.DSMT4">
                  <p:embed/>
                </p:oleObj>
              </mc:Choice>
              <mc:Fallback>
                <p:oleObj name="Equation" r:id="rId31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859" y="5783370"/>
                        <a:ext cx="2700338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2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47" name="Object 35"/>
          <p:cNvGraphicFramePr>
            <a:graphicFrameLocks noChangeAspect="1"/>
          </p:cNvGraphicFramePr>
          <p:nvPr>
            <p:extLst/>
          </p:nvPr>
        </p:nvGraphicFramePr>
        <p:xfrm>
          <a:off x="2123728" y="2095500"/>
          <a:ext cx="4613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95500"/>
                        <a:ext cx="46132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755650" y="1493838"/>
          <a:ext cx="4283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5" imgW="1968480" imgH="215640" progId="Equation.DSMT4">
                  <p:embed/>
                </p:oleObj>
              </mc:Choice>
              <mc:Fallback>
                <p:oleObj name="Equation" r:id="rId5" imgW="1968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93838"/>
                        <a:ext cx="42830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5111750" y="1503363"/>
          <a:ext cx="31257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7" imgW="1434960" imgH="203040" progId="Equation.DSMT4">
                  <p:embed/>
                </p:oleObj>
              </mc:Choice>
              <mc:Fallback>
                <p:oleObj name="Equation" r:id="rId7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503363"/>
                        <a:ext cx="31257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635000" y="3438525"/>
          <a:ext cx="1992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438525"/>
                        <a:ext cx="19923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2557463" y="3438525"/>
          <a:ext cx="5254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1" imgW="2412720" imgH="241200" progId="Equation.DSMT4">
                  <p:embed/>
                </p:oleObj>
              </mc:Choice>
              <mc:Fallback>
                <p:oleObj name="Equation" r:id="rId11" imgW="2412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438525"/>
                        <a:ext cx="5254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719138" y="2824163"/>
          <a:ext cx="3541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13" imgW="1625400" imgH="241200" progId="Equation.DSMT4">
                  <p:embed/>
                </p:oleObj>
              </mc:Choice>
              <mc:Fallback>
                <p:oleObj name="Equation" r:id="rId13" imgW="1625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824163"/>
                        <a:ext cx="35417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"/>
          <p:cNvGraphicFramePr>
            <a:graphicFrameLocks noChangeAspect="1"/>
          </p:cNvGraphicFramePr>
          <p:nvPr/>
        </p:nvGraphicFramePr>
        <p:xfrm>
          <a:off x="4248150" y="2824163"/>
          <a:ext cx="3927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15" imgW="1803240" imgH="241200" progId="Equation.DSMT4">
                  <p:embed/>
                </p:oleObj>
              </mc:Choice>
              <mc:Fallback>
                <p:oleObj name="Equation" r:id="rId15" imgW="1803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824163"/>
                        <a:ext cx="3927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968608"/>
              </p:ext>
            </p:extLst>
          </p:nvPr>
        </p:nvGraphicFramePr>
        <p:xfrm>
          <a:off x="2590007" y="5885657"/>
          <a:ext cx="15986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Equation" r:id="rId17" imgW="787400" imgH="241300" progId="Equation.DSMT4">
                  <p:embed/>
                </p:oleObj>
              </mc:Choice>
              <mc:Fallback>
                <p:oleObj name="Equation" r:id="rId17" imgW="78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007" y="5885657"/>
                        <a:ext cx="159861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39535"/>
              </p:ext>
            </p:extLst>
          </p:nvPr>
        </p:nvGraphicFramePr>
        <p:xfrm>
          <a:off x="4157315" y="5937648"/>
          <a:ext cx="12366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6" name="Equation" r:id="rId19" imgW="609336" imgH="241195" progId="Equation.DSMT4">
                  <p:embed/>
                </p:oleObj>
              </mc:Choice>
              <mc:Fallback>
                <p:oleObj name="Equation" r:id="rId19" imgW="60933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315" y="5937648"/>
                        <a:ext cx="123666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2603500" y="4181475"/>
          <a:ext cx="303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Equation" r:id="rId21" imgW="1460160" imgH="241200" progId="Equation.DSMT4">
                  <p:embed/>
                </p:oleObj>
              </mc:Choice>
              <mc:Fallback>
                <p:oleObj name="Equation" r:id="rId21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181475"/>
                        <a:ext cx="3035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600325" y="4830763"/>
          <a:ext cx="3325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Equation" r:id="rId23" imgW="1600200" imgH="241200" progId="Equation.DSMT4">
                  <p:embed/>
                </p:oleObj>
              </mc:Choice>
              <mc:Fallback>
                <p:oleObj name="Equation" r:id="rId23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830763"/>
                        <a:ext cx="3325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2578100" y="5481638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25" imgW="1612800" imgH="241200" progId="Equation.DSMT4">
                  <p:embed/>
                </p:oleObj>
              </mc:Choice>
              <mc:Fallback>
                <p:oleObj name="Equation" r:id="rId2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481638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1201738" y="269875"/>
          <a:ext cx="70627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Equation" r:id="rId27" imgW="3251160" imgH="241200" progId="Equation.DSMT4">
                  <p:embed/>
                </p:oleObj>
              </mc:Choice>
              <mc:Fallback>
                <p:oleObj name="Equation" r:id="rId27" imgW="3251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69875"/>
                        <a:ext cx="70627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3402013" y="873125"/>
          <a:ext cx="2068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Equation" r:id="rId29" imgW="952200" imgH="241200" progId="Equation.DSMT4">
                  <p:embed/>
                </p:oleObj>
              </mc:Choice>
              <mc:Fallback>
                <p:oleObj name="Equation" r:id="rId29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873125"/>
                        <a:ext cx="2068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4318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397650" y="873090"/>
            <a:ext cx="1350981" cy="5111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791078" y="873090"/>
            <a:ext cx="1350981" cy="5111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639" name="Object 55"/>
          <p:cNvGraphicFramePr>
            <a:graphicFrameLocks noChangeAspect="1"/>
          </p:cNvGraphicFramePr>
          <p:nvPr/>
        </p:nvGraphicFramePr>
        <p:xfrm>
          <a:off x="1403350" y="3573463"/>
          <a:ext cx="11715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3" imgW="672808" imgH="241195" progId="Equation.DSMT4">
                  <p:embed/>
                </p:oleObj>
              </mc:Choice>
              <mc:Fallback>
                <p:oleObj name="Equation" r:id="rId3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11715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1" name="Object 57"/>
          <p:cNvGraphicFramePr>
            <a:graphicFrameLocks noChangeAspect="1"/>
          </p:cNvGraphicFramePr>
          <p:nvPr/>
        </p:nvGraphicFramePr>
        <p:xfrm>
          <a:off x="2555875" y="3573463"/>
          <a:ext cx="1019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1019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2" name="Object 58"/>
          <p:cNvGraphicFramePr>
            <a:graphicFrameLocks noChangeAspect="1"/>
          </p:cNvGraphicFramePr>
          <p:nvPr>
            <p:extLst/>
          </p:nvPr>
        </p:nvGraphicFramePr>
        <p:xfrm>
          <a:off x="3623469" y="3569094"/>
          <a:ext cx="166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7" imgW="952087" imgH="228501" progId="Equation.DSMT4">
                  <p:embed/>
                </p:oleObj>
              </mc:Choice>
              <mc:Fallback>
                <p:oleObj name="Equation" r:id="rId7" imgW="95208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469" y="3569094"/>
                        <a:ext cx="1663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3" name="Object 59"/>
          <p:cNvGraphicFramePr>
            <a:graphicFrameLocks noChangeAspect="1"/>
          </p:cNvGraphicFramePr>
          <p:nvPr/>
        </p:nvGraphicFramePr>
        <p:xfrm>
          <a:off x="3635375" y="4192588"/>
          <a:ext cx="1241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192588"/>
                        <a:ext cx="1241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7"/>
          <p:cNvGraphicFramePr>
            <a:graphicFrameLocks noChangeAspect="1"/>
          </p:cNvGraphicFramePr>
          <p:nvPr/>
        </p:nvGraphicFramePr>
        <p:xfrm>
          <a:off x="719138" y="2297097"/>
          <a:ext cx="3108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11" imgW="1498320" imgH="215640" progId="Equation.DSMT4">
                  <p:embed/>
                </p:oleObj>
              </mc:Choice>
              <mc:Fallback>
                <p:oleObj name="Equation" r:id="rId11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297097"/>
                        <a:ext cx="3108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684213" y="1603375"/>
          <a:ext cx="788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" name="Equation" r:id="rId13" imgW="380880" imgH="215640" progId="Equation.DSMT4">
                  <p:embed/>
                </p:oleObj>
              </mc:Choice>
              <mc:Fallback>
                <p:oleObj name="Equation" r:id="rId13" imgW="38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03375"/>
                        <a:ext cx="788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/>
        </p:nvGraphicFramePr>
        <p:xfrm>
          <a:off x="684213" y="346075"/>
          <a:ext cx="11064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4" name="Equation" r:id="rId15" imgW="533160" imgH="203040" progId="Equation.DSMT4">
                  <p:embed/>
                </p:oleObj>
              </mc:Choice>
              <mc:Fallback>
                <p:oleObj name="Equation" r:id="rId15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6075"/>
                        <a:ext cx="11064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 noChangeAspect="1"/>
          </p:cNvGraphicFramePr>
          <p:nvPr/>
        </p:nvGraphicFramePr>
        <p:xfrm>
          <a:off x="684213" y="920750"/>
          <a:ext cx="3736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name="Equation" r:id="rId17" imgW="1803240" imgH="203040" progId="Equation.DSMT4">
                  <p:embed/>
                </p:oleObj>
              </mc:Choice>
              <mc:Fallback>
                <p:oleObj name="Equation" r:id="rId17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20750"/>
                        <a:ext cx="37369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4425948" y="919163"/>
          <a:ext cx="3419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Equation" r:id="rId19" imgW="1650960" imgH="215640" progId="Equation.DSMT4">
                  <p:embed/>
                </p:oleObj>
              </mc:Choice>
              <mc:Fallback>
                <p:oleObj name="Equation" r:id="rId19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48" y="919163"/>
                        <a:ext cx="3419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5"/>
          <p:cNvGraphicFramePr>
            <a:graphicFrameLocks noChangeAspect="1"/>
          </p:cNvGraphicFramePr>
          <p:nvPr/>
        </p:nvGraphicFramePr>
        <p:xfrm>
          <a:off x="5335588" y="3573463"/>
          <a:ext cx="16843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Equation" r:id="rId21" imgW="965160" imgH="228600" progId="Equation.DSMT4">
                  <p:embed/>
                </p:oleObj>
              </mc:Choice>
              <mc:Fallback>
                <p:oleObj name="Equation" r:id="rId21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3573463"/>
                        <a:ext cx="16843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6"/>
          <p:cNvGraphicFramePr>
            <a:graphicFrameLocks noChangeAspect="1"/>
          </p:cNvGraphicFramePr>
          <p:nvPr/>
        </p:nvGraphicFramePr>
        <p:xfrm>
          <a:off x="4895850" y="4200525"/>
          <a:ext cx="1152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8" name="Equation" r:id="rId23" imgW="660240" imgH="241200" progId="Equation.DSMT4">
                  <p:embed/>
                </p:oleObj>
              </mc:Choice>
              <mc:Fallback>
                <p:oleObj name="Equation" r:id="rId23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200525"/>
                        <a:ext cx="11525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4284663" y="333375"/>
          <a:ext cx="21066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9" name="Equation" r:id="rId25" imgW="1015920" imgH="203040" progId="Equation.DSMT4">
                  <p:embed/>
                </p:oleObj>
              </mc:Choice>
              <mc:Fallback>
                <p:oleObj name="Equation" r:id="rId25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33375"/>
                        <a:ext cx="21066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/>
          <p:cNvGraphicFramePr>
            <a:graphicFrameLocks noChangeAspect="1"/>
          </p:cNvGraphicFramePr>
          <p:nvPr/>
        </p:nvGraphicFramePr>
        <p:xfrm>
          <a:off x="6443663" y="333375"/>
          <a:ext cx="21066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Equation" r:id="rId27" imgW="1015920" imgH="203040" progId="Equation.DSMT4">
                  <p:embed/>
                </p:oleObj>
              </mc:Choice>
              <mc:Fallback>
                <p:oleObj name="Equation" r:id="rId27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33375"/>
                        <a:ext cx="21066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/>
          <p:cNvGraphicFramePr>
            <a:graphicFrameLocks noChangeAspect="1"/>
          </p:cNvGraphicFramePr>
          <p:nvPr>
            <p:extLst/>
          </p:nvPr>
        </p:nvGraphicFramePr>
        <p:xfrm>
          <a:off x="710406" y="3107547"/>
          <a:ext cx="736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1" name="Equation" r:id="rId29" imgW="355320" imgH="203040" progId="Equation.DSMT4">
                  <p:embed/>
                </p:oleObj>
              </mc:Choice>
              <mc:Fallback>
                <p:oleObj name="Equation" r:id="rId2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" y="3107547"/>
                        <a:ext cx="7366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/>
          <p:cNvGraphicFramePr>
            <a:graphicFrameLocks noChangeAspect="1"/>
          </p:cNvGraphicFramePr>
          <p:nvPr/>
        </p:nvGraphicFramePr>
        <p:xfrm>
          <a:off x="1790700" y="334963"/>
          <a:ext cx="24209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name="Equation" r:id="rId31" imgW="1168200" imgH="203040" progId="Equation.DSMT4">
                  <p:embed/>
                </p:oleObj>
              </mc:Choice>
              <mc:Fallback>
                <p:oleObj name="Equation" r:id="rId31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34963"/>
                        <a:ext cx="242093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/>
          </p:nvPr>
        </p:nvGraphicFramePr>
        <p:xfrm>
          <a:off x="3812382" y="2292951"/>
          <a:ext cx="3046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Equation" r:id="rId33" imgW="1396800" imgH="228600" progId="Equation.DSMT4">
                  <p:embed/>
                </p:oleObj>
              </mc:Choice>
              <mc:Fallback>
                <p:oleObj name="Equation" r:id="rId33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382" y="2292951"/>
                        <a:ext cx="30464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80968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390" name="Rectangle 28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73" name="Object 65"/>
          <p:cNvGraphicFramePr>
            <a:graphicFrameLocks noChangeAspect="1"/>
          </p:cNvGraphicFramePr>
          <p:nvPr>
            <p:extLst/>
          </p:nvPr>
        </p:nvGraphicFramePr>
        <p:xfrm>
          <a:off x="2338388" y="2330648"/>
          <a:ext cx="1098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8"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330648"/>
                        <a:ext cx="10985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07117"/>
              </p:ext>
            </p:extLst>
          </p:nvPr>
        </p:nvGraphicFramePr>
        <p:xfrm>
          <a:off x="1927498" y="3694039"/>
          <a:ext cx="22891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9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498" y="3694039"/>
                        <a:ext cx="22891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19576"/>
              </p:ext>
            </p:extLst>
          </p:nvPr>
        </p:nvGraphicFramePr>
        <p:xfrm>
          <a:off x="4216673" y="3633715"/>
          <a:ext cx="19272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673" y="3633715"/>
                        <a:ext cx="19272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5" name="Object 77"/>
          <p:cNvGraphicFramePr>
            <a:graphicFrameLocks noChangeAspect="1"/>
          </p:cNvGraphicFramePr>
          <p:nvPr>
            <p:extLst/>
          </p:nvPr>
        </p:nvGraphicFramePr>
        <p:xfrm>
          <a:off x="3563938" y="2330648"/>
          <a:ext cx="2060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1" name="Equation" r:id="rId9" imgW="977900" imgH="228600" progId="Equation.DSMT4">
                  <p:embed/>
                </p:oleObj>
              </mc:Choice>
              <mc:Fallback>
                <p:oleObj name="Equation" r:id="rId9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30648"/>
                        <a:ext cx="20605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755650" y="260350"/>
          <a:ext cx="7165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Equation" r:id="rId11" imgW="3454200" imgH="266400" progId="Equation.DSMT4">
                  <p:embed/>
                </p:oleObj>
              </mc:Choice>
              <mc:Fallback>
                <p:oleObj name="Equation" r:id="rId11" imgW="345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71659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>
            <p:extLst/>
          </p:nvPr>
        </p:nvGraphicFramePr>
        <p:xfrm>
          <a:off x="772095" y="1035084"/>
          <a:ext cx="3871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3" name="Equation" r:id="rId13" imgW="1866600" imgH="215640" progId="Equation.DSMT4">
                  <p:embed/>
                </p:oleObj>
              </mc:Choice>
              <mc:Fallback>
                <p:oleObj name="Equation" r:id="rId13" imgW="1866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95" y="1035084"/>
                        <a:ext cx="38719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>
            <p:extLst/>
          </p:nvPr>
        </p:nvGraphicFramePr>
        <p:xfrm>
          <a:off x="4618038" y="1036600"/>
          <a:ext cx="3267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4" name="Equation" r:id="rId15" imgW="1574640" imgH="228600" progId="Equation.DSMT4">
                  <p:embed/>
                </p:oleObj>
              </mc:Choice>
              <mc:Fallback>
                <p:oleObj name="Equation" r:id="rId15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1036600"/>
                        <a:ext cx="32670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/>
          <p:cNvGraphicFramePr>
            <a:graphicFrameLocks noChangeAspect="1"/>
          </p:cNvGraphicFramePr>
          <p:nvPr>
            <p:extLst/>
          </p:nvPr>
        </p:nvGraphicFramePr>
        <p:xfrm>
          <a:off x="755650" y="1738648"/>
          <a:ext cx="12922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5" name="Equation" r:id="rId17" imgW="622080" imgH="203040" progId="Equation.DSMT4">
                  <p:embed/>
                </p:oleObj>
              </mc:Choice>
              <mc:Fallback>
                <p:oleObj name="Equation" r:id="rId1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38648"/>
                        <a:ext cx="12922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3"/>
          <p:cNvGraphicFramePr>
            <a:graphicFrameLocks noChangeAspect="1"/>
          </p:cNvGraphicFramePr>
          <p:nvPr>
            <p:extLst/>
          </p:nvPr>
        </p:nvGraphicFramePr>
        <p:xfrm>
          <a:off x="5256213" y="1727535"/>
          <a:ext cx="31353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6" name="Equation" r:id="rId19" imgW="1511280" imgH="203040" progId="Equation.DSMT4">
                  <p:embed/>
                </p:oleObj>
              </mc:Choice>
              <mc:Fallback>
                <p:oleObj name="Equation" r:id="rId19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1727535"/>
                        <a:ext cx="31353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4"/>
          <p:cNvGraphicFramePr>
            <a:graphicFrameLocks noChangeAspect="1"/>
          </p:cNvGraphicFramePr>
          <p:nvPr>
            <p:extLst/>
          </p:nvPr>
        </p:nvGraphicFramePr>
        <p:xfrm>
          <a:off x="5661025" y="2367161"/>
          <a:ext cx="25828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Equation" r:id="rId21" imgW="1244520" imgH="203040" progId="Equation.DSMT4">
                  <p:embed/>
                </p:oleObj>
              </mc:Choice>
              <mc:Fallback>
                <p:oleObj name="Equation" r:id="rId21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2367161"/>
                        <a:ext cx="25828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00817"/>
              </p:ext>
            </p:extLst>
          </p:nvPr>
        </p:nvGraphicFramePr>
        <p:xfrm>
          <a:off x="979488" y="3143250"/>
          <a:ext cx="527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Equation" r:id="rId23" imgW="253800" imgH="190440" progId="Equation.DSMT4">
                  <p:embed/>
                </p:oleObj>
              </mc:Choice>
              <mc:Fallback>
                <p:oleObj name="Equation" r:id="rId23" imgW="253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143250"/>
                        <a:ext cx="5270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8"/>
          <p:cNvGraphicFramePr>
            <a:graphicFrameLocks noChangeAspect="1"/>
          </p:cNvGraphicFramePr>
          <p:nvPr>
            <p:extLst/>
          </p:nvPr>
        </p:nvGraphicFramePr>
        <p:xfrm>
          <a:off x="1752600" y="3103116"/>
          <a:ext cx="342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name="Equation" r:id="rId25" imgW="164880" imgH="190440" progId="Equation.DSMT4">
                  <p:embed/>
                </p:oleObj>
              </mc:Choice>
              <mc:Fallback>
                <p:oleObj name="Equation" r:id="rId25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03116"/>
                        <a:ext cx="3429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17421"/>
              </p:ext>
            </p:extLst>
          </p:nvPr>
        </p:nvGraphicFramePr>
        <p:xfrm>
          <a:off x="5098954" y="3103116"/>
          <a:ext cx="7381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0" name="Equation" r:id="rId27" imgW="355320" imgH="203040" progId="Equation.DSMT4">
                  <p:embed/>
                </p:oleObj>
              </mc:Choice>
              <mc:Fallback>
                <p:oleObj name="Equation" r:id="rId2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954" y="3103116"/>
                        <a:ext cx="7381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844143"/>
              </p:ext>
            </p:extLst>
          </p:nvPr>
        </p:nvGraphicFramePr>
        <p:xfrm>
          <a:off x="2095500" y="3081486"/>
          <a:ext cx="294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name="Equation" r:id="rId29" imgW="1422360" imgH="215640" progId="Equation.DSMT4">
                  <p:embed/>
                </p:oleObj>
              </mc:Choice>
              <mc:Fallback>
                <p:oleObj name="Equation" r:id="rId29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081486"/>
                        <a:ext cx="2949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35905"/>
              </p:ext>
            </p:extLst>
          </p:nvPr>
        </p:nvGraphicFramePr>
        <p:xfrm>
          <a:off x="1328209" y="4541701"/>
          <a:ext cx="3683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Equation" r:id="rId31" imgW="177480" imgH="190440" progId="Equation.DSMT4">
                  <p:embed/>
                </p:oleObj>
              </mc:Choice>
              <mc:Fallback>
                <p:oleObj name="Equation" r:id="rId31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209" y="4541701"/>
                        <a:ext cx="3683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6"/>
          <p:cNvGraphicFramePr>
            <a:graphicFrameLocks noChangeAspect="1"/>
          </p:cNvGraphicFramePr>
          <p:nvPr>
            <p:extLst/>
          </p:nvPr>
        </p:nvGraphicFramePr>
        <p:xfrm>
          <a:off x="2032000" y="1727535"/>
          <a:ext cx="3187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Equation" r:id="rId33" imgW="1536480" imgH="203040" progId="Equation.DSMT4">
                  <p:embed/>
                </p:oleObj>
              </mc:Choice>
              <mc:Fallback>
                <p:oleObj name="Equation" r:id="rId33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727535"/>
                        <a:ext cx="31877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46691"/>
              </p:ext>
            </p:extLst>
          </p:nvPr>
        </p:nvGraphicFramePr>
        <p:xfrm>
          <a:off x="1696509" y="4461988"/>
          <a:ext cx="47720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35" imgW="2298600" imgH="253800" progId="Equation.DSMT4">
                  <p:embed/>
                </p:oleObj>
              </mc:Choice>
              <mc:Fallback>
                <p:oleObj name="Equation" r:id="rId35" imgW="229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509" y="4461988"/>
                        <a:ext cx="47720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/>
          </p:nvPr>
        </p:nvGraphicFramePr>
        <p:xfrm>
          <a:off x="1049338" y="2316361"/>
          <a:ext cx="1231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37" imgW="583920" imgH="241200" progId="Equation.DSMT4">
                  <p:embed/>
                </p:oleObj>
              </mc:Choice>
              <mc:Fallback>
                <p:oleObj name="Equation" r:id="rId37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316361"/>
                        <a:ext cx="12319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339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73" name="Object 41"/>
          <p:cNvGraphicFramePr>
            <a:graphicFrameLocks noChangeAspect="1"/>
          </p:cNvGraphicFramePr>
          <p:nvPr/>
        </p:nvGraphicFramePr>
        <p:xfrm>
          <a:off x="3224213" y="1773238"/>
          <a:ext cx="42116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0" name="Equation" r:id="rId3" imgW="2323800" imgH="228600" progId="Equation.DSMT4">
                  <p:embed/>
                </p:oleObj>
              </mc:Choice>
              <mc:Fallback>
                <p:oleObj name="Equation" r:id="rId3" imgW="232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773238"/>
                        <a:ext cx="421163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7869"/>
              </p:ext>
            </p:extLst>
          </p:nvPr>
        </p:nvGraphicFramePr>
        <p:xfrm>
          <a:off x="2249389" y="1807943"/>
          <a:ext cx="8969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1" name="Equation" r:id="rId5" imgW="495000" imgH="164880" progId="Equation.DSMT4">
                  <p:embed/>
                </p:oleObj>
              </mc:Choice>
              <mc:Fallback>
                <p:oleObj name="Equation" r:id="rId5" imgW="4950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389" y="1807943"/>
                        <a:ext cx="896937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228850" y="2420938"/>
          <a:ext cx="1011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2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420938"/>
                        <a:ext cx="10112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3213100" y="2420938"/>
          <a:ext cx="4835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3" name="Equation" r:id="rId9" imgW="2666880" imgH="241200" progId="Equation.DSMT4">
                  <p:embed/>
                </p:oleObj>
              </mc:Choice>
              <mc:Fallback>
                <p:oleObj name="Equation" r:id="rId9" imgW="266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420938"/>
                        <a:ext cx="4835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2200275" y="3068638"/>
          <a:ext cx="5986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4" name="Equation" r:id="rId11" imgW="3301920" imgH="228600" progId="Equation.DSMT4">
                  <p:embed/>
                </p:oleObj>
              </mc:Choice>
              <mc:Fallback>
                <p:oleObj name="Equation" r:id="rId11" imgW="3301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068638"/>
                        <a:ext cx="59864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209800" y="3716338"/>
          <a:ext cx="552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5" name="Equation" r:id="rId13" imgW="3047760" imgH="228600" progId="Equation.DSMT4">
                  <p:embed/>
                </p:oleObj>
              </mc:Choice>
              <mc:Fallback>
                <p:oleObj name="Equation" r:id="rId13" imgW="304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16338"/>
                        <a:ext cx="55245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0450" y="4802188"/>
          <a:ext cx="12874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" name="Equation" r:id="rId15" imgW="711000" imgH="228600" progId="Equation.DSMT4">
                  <p:embed/>
                </p:oleObj>
              </mc:Choice>
              <mc:Fallback>
                <p:oleObj name="Equation" r:id="rId1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802188"/>
                        <a:ext cx="1287463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375756" y="4802188"/>
          <a:ext cx="3449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7" name="Equation" r:id="rId17" imgW="1701720" imgH="228600" progId="Equation.DSMT4">
                  <p:embed/>
                </p:oleObj>
              </mc:Choice>
              <mc:Fallback>
                <p:oleObj name="Equation" r:id="rId17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4802188"/>
                        <a:ext cx="34496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732360" y="5373688"/>
          <a:ext cx="5080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8" name="Equation" r:id="rId19" imgW="2476440" imgH="228600" progId="Equation.DSMT4">
                  <p:embed/>
                </p:oleObj>
              </mc:Choice>
              <mc:Fallback>
                <p:oleObj name="Equation" r:id="rId19" imgW="247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360" y="5373688"/>
                        <a:ext cx="50800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847725" y="4294188"/>
          <a:ext cx="21097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9" name="Equation" r:id="rId21" imgW="1015920" imgH="203040" progId="Equation.DSMT4">
                  <p:embed/>
                </p:oleObj>
              </mc:Choice>
              <mc:Fallback>
                <p:oleObj name="Equation" r:id="rId21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294188"/>
                        <a:ext cx="210978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25558"/>
              </p:ext>
            </p:extLst>
          </p:nvPr>
        </p:nvGraphicFramePr>
        <p:xfrm>
          <a:off x="1060450" y="975519"/>
          <a:ext cx="720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0" name="Equation" r:id="rId23" imgW="3403440" imgH="253800" progId="Equation.DSMT4">
                  <p:embed/>
                </p:oleObj>
              </mc:Choice>
              <mc:Fallback>
                <p:oleObj name="Equation" r:id="rId23" imgW="340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975519"/>
                        <a:ext cx="7200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/>
          </p:nvPr>
        </p:nvGraphicFramePr>
        <p:xfrm>
          <a:off x="5904148" y="4797425"/>
          <a:ext cx="4111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Equation" r:id="rId25" imgW="203040" imgH="215640" progId="Equation.DSMT4">
                  <p:embed/>
                </p:oleObj>
              </mc:Choice>
              <mc:Fallback>
                <p:oleObj name="Equation" r:id="rId25" imgW="20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148" y="4797425"/>
                        <a:ext cx="4111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971550" y="2420938"/>
          <a:ext cx="12874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Equation" r:id="rId27" imgW="711000" imgH="228600" progId="Equation.DSMT4">
                  <p:embed/>
                </p:oleObj>
              </mc:Choice>
              <mc:Fallback>
                <p:oleObj name="Equation" r:id="rId27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1287463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1008063" y="1773238"/>
          <a:ext cx="12874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Equation" r:id="rId29" imgW="711000" imgH="228600" progId="Equation.DSMT4">
                  <p:embed/>
                </p:oleObj>
              </mc:Choice>
              <mc:Fallback>
                <p:oleObj name="Equation" r:id="rId2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773238"/>
                        <a:ext cx="128746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4679950" y="3105150"/>
            <a:ext cx="223202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5400675" y="2889250"/>
            <a:ext cx="11874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5867400" y="29241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176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6410" grpId="0" animBg="1"/>
      <p:bldP spid="164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87" name="Object 79"/>
          <p:cNvGraphicFramePr>
            <a:graphicFrameLocks noChangeAspect="1"/>
          </p:cNvGraphicFramePr>
          <p:nvPr>
            <p:extLst/>
          </p:nvPr>
        </p:nvGraphicFramePr>
        <p:xfrm>
          <a:off x="5585735" y="3435611"/>
          <a:ext cx="1285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735" y="3435611"/>
                        <a:ext cx="1285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2"/>
          <p:cNvGraphicFramePr>
            <a:graphicFrameLocks noChangeAspect="1"/>
          </p:cNvGraphicFramePr>
          <p:nvPr>
            <p:extLst/>
          </p:nvPr>
        </p:nvGraphicFramePr>
        <p:xfrm>
          <a:off x="755650" y="548680"/>
          <a:ext cx="4746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5" imgW="228600" imgH="190440" progId="Equation.DSMT4">
                  <p:embed/>
                </p:oleObj>
              </mc:Choice>
              <mc:Fallback>
                <p:oleObj name="Equation" r:id="rId5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8680"/>
                        <a:ext cx="4746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3"/>
          <p:cNvGraphicFramePr>
            <a:graphicFrameLocks noChangeAspect="1"/>
          </p:cNvGraphicFramePr>
          <p:nvPr>
            <p:extLst/>
          </p:nvPr>
        </p:nvGraphicFramePr>
        <p:xfrm>
          <a:off x="1881114" y="3370365"/>
          <a:ext cx="9382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7" imgW="444240" imgH="241200" progId="Equation.DSMT4">
                  <p:embed/>
                </p:oleObj>
              </mc:Choice>
              <mc:Fallback>
                <p:oleObj name="Equation" r:id="rId7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14" y="3370365"/>
                        <a:ext cx="9382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/>
          <p:cNvGraphicFramePr>
            <a:graphicFrameLocks noChangeAspect="1"/>
          </p:cNvGraphicFramePr>
          <p:nvPr>
            <p:extLst/>
          </p:nvPr>
        </p:nvGraphicFramePr>
        <p:xfrm>
          <a:off x="2960010" y="3084774"/>
          <a:ext cx="2625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9" imgW="1244520" imgH="380880" progId="Equation.DSMT4">
                  <p:embed/>
                </p:oleObj>
              </mc:Choice>
              <mc:Fallback>
                <p:oleObj name="Equation" r:id="rId9" imgW="1244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010" y="3084774"/>
                        <a:ext cx="26257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3"/>
          <p:cNvGraphicFramePr>
            <a:graphicFrameLocks noChangeAspect="1"/>
          </p:cNvGraphicFramePr>
          <p:nvPr>
            <p:extLst/>
          </p:nvPr>
        </p:nvGraphicFramePr>
        <p:xfrm>
          <a:off x="1311275" y="517525"/>
          <a:ext cx="65516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11" imgW="3098520" imgH="253800" progId="Equation.DSMT4">
                  <p:embed/>
                </p:oleObj>
              </mc:Choice>
              <mc:Fallback>
                <p:oleObj name="Equation" r:id="rId11" imgW="309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17525"/>
                        <a:ext cx="65516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755576" y="4952495"/>
          <a:ext cx="4746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13" imgW="228600" imgH="190440" progId="Equation.DSMT4">
                  <p:embed/>
                </p:oleObj>
              </mc:Choice>
              <mc:Fallback>
                <p:oleObj name="Equation" r:id="rId13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952495"/>
                        <a:ext cx="4746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1289050" y="4921250"/>
          <a:ext cx="574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15" imgW="2717640" imgH="253800" progId="Equation.DSMT4">
                  <p:embed/>
                </p:oleObj>
              </mc:Choice>
              <mc:Fallback>
                <p:oleObj name="Equation" r:id="rId15" imgW="271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921250"/>
                        <a:ext cx="574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3"/>
          <p:cNvGraphicFramePr>
            <a:graphicFrameLocks noChangeAspect="1"/>
          </p:cNvGraphicFramePr>
          <p:nvPr>
            <p:extLst/>
          </p:nvPr>
        </p:nvGraphicFramePr>
        <p:xfrm>
          <a:off x="746125" y="1268413"/>
          <a:ext cx="2924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17" imgW="1384200" imgH="203040" progId="Equation.DSMT4">
                  <p:embed/>
                </p:oleObj>
              </mc:Choice>
              <mc:Fallback>
                <p:oleObj name="Equation" r:id="rId17" imgW="1384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268413"/>
                        <a:ext cx="2924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4"/>
          <p:cNvGraphicFramePr>
            <a:graphicFrameLocks noChangeAspect="1"/>
          </p:cNvGraphicFramePr>
          <p:nvPr>
            <p:extLst/>
          </p:nvPr>
        </p:nvGraphicFramePr>
        <p:xfrm>
          <a:off x="2819326" y="1749946"/>
          <a:ext cx="25447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19" imgW="1206360" imgH="330120" progId="Equation.DSMT4">
                  <p:embed/>
                </p:oleObj>
              </mc:Choice>
              <mc:Fallback>
                <p:oleObj name="Equation" r:id="rId19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26" y="1749946"/>
                        <a:ext cx="254476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8472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2041900" y="3690494"/>
            <a:ext cx="5184000" cy="588962"/>
          </a:xfrm>
          <a:prstGeom prst="rect">
            <a:avLst/>
          </a:prstGeom>
          <a:noFill/>
          <a:ln w="28575" algn="ctr">
            <a:solidFill>
              <a:srgbClr val="FF3300"/>
            </a:solidFill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742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87174"/>
              </p:ext>
            </p:extLst>
          </p:nvPr>
        </p:nvGraphicFramePr>
        <p:xfrm>
          <a:off x="3218262" y="1362173"/>
          <a:ext cx="32369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Equation" r:id="rId4" imgW="1714320" imgH="228600" progId="Equation.DSMT4">
                  <p:embed/>
                </p:oleObj>
              </mc:Choice>
              <mc:Fallback>
                <p:oleObj name="Equation" r:id="rId4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262" y="1362173"/>
                        <a:ext cx="32369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06828"/>
              </p:ext>
            </p:extLst>
          </p:nvPr>
        </p:nvGraphicFramePr>
        <p:xfrm>
          <a:off x="3671900" y="1864772"/>
          <a:ext cx="4011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6" imgW="1955520" imgH="228600" progId="Equation.DSMT4">
                  <p:embed/>
                </p:oleObj>
              </mc:Choice>
              <mc:Fallback>
                <p:oleObj name="Equation" r:id="rId6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900" y="1864772"/>
                        <a:ext cx="40116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75400"/>
              </p:ext>
            </p:extLst>
          </p:nvPr>
        </p:nvGraphicFramePr>
        <p:xfrm>
          <a:off x="3332944" y="2422515"/>
          <a:ext cx="343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Equation" r:id="rId8" imgW="1676160" imgH="253800" progId="Equation.DSMT4">
                  <p:embed/>
                </p:oleObj>
              </mc:Choice>
              <mc:Fallback>
                <p:oleObj name="Equation" r:id="rId8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944" y="2422515"/>
                        <a:ext cx="34385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175"/>
              </p:ext>
            </p:extLst>
          </p:nvPr>
        </p:nvGraphicFramePr>
        <p:xfrm>
          <a:off x="3203182" y="886320"/>
          <a:ext cx="16335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182" y="886320"/>
                        <a:ext cx="16335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99929"/>
              </p:ext>
            </p:extLst>
          </p:nvPr>
        </p:nvGraphicFramePr>
        <p:xfrm>
          <a:off x="6435713" y="1366838"/>
          <a:ext cx="6715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Equation" r:id="rId12" imgW="355320" imgH="215640" progId="Equation.DSMT4">
                  <p:embed/>
                </p:oleObj>
              </mc:Choice>
              <mc:Fallback>
                <p:oleObj name="Equation" r:id="rId12" imgW="355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13" y="1366838"/>
                        <a:ext cx="6715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96400"/>
              </p:ext>
            </p:extLst>
          </p:nvPr>
        </p:nvGraphicFramePr>
        <p:xfrm>
          <a:off x="3385177" y="3035820"/>
          <a:ext cx="3749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Equation" r:id="rId14" imgW="1828800" imgH="228600" progId="Equation.DSMT4">
                  <p:embed/>
                </p:oleObj>
              </mc:Choice>
              <mc:Fallback>
                <p:oleObj name="Equation" r:id="rId14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77" y="3035820"/>
                        <a:ext cx="37496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5368"/>
              </p:ext>
            </p:extLst>
          </p:nvPr>
        </p:nvGraphicFramePr>
        <p:xfrm>
          <a:off x="1232275" y="794544"/>
          <a:ext cx="80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Equation" r:id="rId16" imgW="406080" imgH="215640" progId="Equation.DSMT4">
                  <p:embed/>
                </p:oleObj>
              </mc:Choice>
              <mc:Fallback>
                <p:oleObj name="Equation" r:id="rId16" imgW="406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275" y="794544"/>
                        <a:ext cx="809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14728"/>
              </p:ext>
            </p:extLst>
          </p:nvPr>
        </p:nvGraphicFramePr>
        <p:xfrm>
          <a:off x="2203548" y="3700231"/>
          <a:ext cx="49482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9" name="Equation" r:id="rId18" imgW="2412720" imgH="266400" progId="Equation.DSMT4">
                  <p:embed/>
                </p:oleObj>
              </mc:Choice>
              <mc:Fallback>
                <p:oleObj name="Equation" r:id="rId18" imgW="24127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548" y="3700231"/>
                        <a:ext cx="4948238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03548" y="926346"/>
                <a:ext cx="11816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548" y="926346"/>
                <a:ext cx="1181629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3894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99692" y="260648"/>
            <a:ext cx="5580620" cy="111612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44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69" name="Object 37"/>
          <p:cNvGraphicFramePr>
            <a:graphicFrameLocks noChangeAspect="1"/>
          </p:cNvGraphicFramePr>
          <p:nvPr>
            <p:extLst/>
          </p:nvPr>
        </p:nvGraphicFramePr>
        <p:xfrm>
          <a:off x="863588" y="3105150"/>
          <a:ext cx="23145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3105150"/>
                        <a:ext cx="23145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39"/>
          <p:cNvGraphicFramePr>
            <a:graphicFrameLocks noChangeAspect="1"/>
          </p:cNvGraphicFramePr>
          <p:nvPr>
            <p:extLst/>
          </p:nvPr>
        </p:nvGraphicFramePr>
        <p:xfrm>
          <a:off x="863588" y="4773848"/>
          <a:ext cx="2946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4773848"/>
                        <a:ext cx="29464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Object 40"/>
          <p:cNvGraphicFramePr>
            <a:graphicFrameLocks noChangeAspect="1"/>
          </p:cNvGraphicFramePr>
          <p:nvPr>
            <p:extLst/>
          </p:nvPr>
        </p:nvGraphicFramePr>
        <p:xfrm>
          <a:off x="1727684" y="5535613"/>
          <a:ext cx="40941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7" imgW="1968480" imgH="228600" progId="Equation.DSMT4">
                  <p:embed/>
                </p:oleObj>
              </mc:Choice>
              <mc:Fallback>
                <p:oleObj name="Equation" r:id="rId7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5535613"/>
                        <a:ext cx="40941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4" name="Object 42"/>
          <p:cNvGraphicFramePr>
            <a:graphicFrameLocks noChangeAspect="1"/>
          </p:cNvGraphicFramePr>
          <p:nvPr>
            <p:extLst/>
          </p:nvPr>
        </p:nvGraphicFramePr>
        <p:xfrm>
          <a:off x="899592" y="2276475"/>
          <a:ext cx="6275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9" imgW="2997000" imgH="253800" progId="Equation.DSMT4">
                  <p:embed/>
                </p:oleObj>
              </mc:Choice>
              <mc:Fallback>
                <p:oleObj name="Equation" r:id="rId9" imgW="299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475"/>
                        <a:ext cx="627538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/>
          </p:nvPr>
        </p:nvGraphicFramePr>
        <p:xfrm>
          <a:off x="3841750" y="4797970"/>
          <a:ext cx="4654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11" imgW="2247840" imgH="228600" progId="Equation.DSMT4">
                  <p:embed/>
                </p:oleObj>
              </mc:Choice>
              <mc:Fallback>
                <p:oleObj name="Equation" r:id="rId11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4797970"/>
                        <a:ext cx="46545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/>
          </p:nvPr>
        </p:nvGraphicFramePr>
        <p:xfrm>
          <a:off x="863588" y="3933825"/>
          <a:ext cx="4416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13" imgW="2108160" imgH="228600" progId="Equation.DSMT4">
                  <p:embed/>
                </p:oleObj>
              </mc:Choice>
              <mc:Fallback>
                <p:oleObj name="Equation" r:id="rId13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3933825"/>
                        <a:ext cx="44164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8" name="Object 36"/>
          <p:cNvGraphicFramePr>
            <a:graphicFrameLocks noChangeAspect="1"/>
          </p:cNvGraphicFramePr>
          <p:nvPr>
            <p:extLst/>
          </p:nvPr>
        </p:nvGraphicFramePr>
        <p:xfrm>
          <a:off x="2009775" y="476672"/>
          <a:ext cx="51704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15" imgW="2400120" imgH="266400" progId="Equation.DSMT4">
                  <p:embed/>
                </p:oleObj>
              </mc:Choice>
              <mc:Fallback>
                <p:oleObj name="Equation" r:id="rId15" imgW="2400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76672"/>
                        <a:ext cx="51704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3779912" y="1124744"/>
            <a:ext cx="3348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43708" y="1151535"/>
            <a:ext cx="1260140" cy="0"/>
          </a:xfrm>
          <a:prstGeom prst="line">
            <a:avLst/>
          </a:prstGeom>
          <a:ln w="28575">
            <a:solidFill>
              <a:srgbClr val="E40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3209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Rectangle 22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100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72" name="Rectangle 23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graphicFrame>
        <p:nvGraphicFramePr>
          <p:cNvPr id="70681" name="Object 25"/>
          <p:cNvGraphicFramePr>
            <a:graphicFrameLocks noChangeAspect="1"/>
          </p:cNvGraphicFramePr>
          <p:nvPr/>
        </p:nvGraphicFramePr>
        <p:xfrm>
          <a:off x="1466850" y="257175"/>
          <a:ext cx="26003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Equation" r:id="rId3" imgW="1218960" imgH="253800" progId="Equation.DSMT4">
                  <p:embed/>
                </p:oleObj>
              </mc:Choice>
              <mc:Fallback>
                <p:oleObj name="Equation" r:id="rId3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57175"/>
                        <a:ext cx="26003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5" name="Object 49"/>
          <p:cNvGraphicFramePr>
            <a:graphicFrameLocks noChangeAspect="1"/>
          </p:cNvGraphicFramePr>
          <p:nvPr/>
        </p:nvGraphicFramePr>
        <p:xfrm>
          <a:off x="1403350" y="908050"/>
          <a:ext cx="61928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5" imgW="2971800" imgH="254000" progId="Equation.DSMT4">
                  <p:embed/>
                </p:oleObj>
              </mc:Choice>
              <mc:Fallback>
                <p:oleObj name="Equation" r:id="rId5" imgW="297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08050"/>
                        <a:ext cx="61928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6" name="Object 50"/>
          <p:cNvGraphicFramePr>
            <a:graphicFrameLocks noChangeAspect="1"/>
          </p:cNvGraphicFramePr>
          <p:nvPr/>
        </p:nvGraphicFramePr>
        <p:xfrm>
          <a:off x="827088" y="1600200"/>
          <a:ext cx="32813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Equation" r:id="rId7" imgW="1574640" imgH="228600" progId="Equation.DSMT4">
                  <p:embed/>
                </p:oleObj>
              </mc:Choice>
              <mc:Fallback>
                <p:oleObj name="Equation" r:id="rId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00200"/>
                        <a:ext cx="328136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7" name="Object 51"/>
          <p:cNvGraphicFramePr>
            <a:graphicFrameLocks noChangeAspect="1"/>
          </p:cNvGraphicFramePr>
          <p:nvPr/>
        </p:nvGraphicFramePr>
        <p:xfrm>
          <a:off x="827088" y="3062288"/>
          <a:ext cx="3984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2288"/>
                        <a:ext cx="3984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08533"/>
              </p:ext>
            </p:extLst>
          </p:nvPr>
        </p:nvGraphicFramePr>
        <p:xfrm>
          <a:off x="4333875" y="1562101"/>
          <a:ext cx="4260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Equation" r:id="rId11" imgW="2044440" imgH="228600" progId="Equation.DSMT4">
                  <p:embed/>
                </p:oleObj>
              </mc:Choice>
              <mc:Fallback>
                <p:oleObj name="Equation" r:id="rId11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1562101"/>
                        <a:ext cx="42608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43204"/>
              </p:ext>
            </p:extLst>
          </p:nvPr>
        </p:nvGraphicFramePr>
        <p:xfrm>
          <a:off x="1225550" y="2081213"/>
          <a:ext cx="324008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13" imgW="1726920" imgH="1168200" progId="Equation.DSMT4">
                  <p:embed/>
                </p:oleObj>
              </mc:Choice>
              <mc:Fallback>
                <p:oleObj name="Equation" r:id="rId13" imgW="17269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081213"/>
                        <a:ext cx="3240087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9209"/>
              </p:ext>
            </p:extLst>
          </p:nvPr>
        </p:nvGraphicFramePr>
        <p:xfrm>
          <a:off x="4474633" y="2209800"/>
          <a:ext cx="29543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Equation" r:id="rId15" imgW="1574640" imgH="1155600" progId="Equation.DSMT4">
                  <p:embed/>
                </p:oleObj>
              </mc:Choice>
              <mc:Fallback>
                <p:oleObj name="Equation" r:id="rId15" imgW="157464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633" y="2209800"/>
                        <a:ext cx="2954338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11" name="Object 55"/>
          <p:cNvGraphicFramePr>
            <a:graphicFrameLocks noChangeAspect="1"/>
          </p:cNvGraphicFramePr>
          <p:nvPr/>
        </p:nvGraphicFramePr>
        <p:xfrm>
          <a:off x="4116388" y="296863"/>
          <a:ext cx="1895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Equation" r:id="rId17" imgW="888840" imgH="203040" progId="Equation.DSMT4">
                  <p:embed/>
                </p:oleObj>
              </mc:Choice>
              <mc:Fallback>
                <p:oleObj name="Equation" r:id="rId17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96863"/>
                        <a:ext cx="18954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452019" y="5038970"/>
            <a:ext cx="1763712" cy="517525"/>
            <a:chOff x="3455194" y="2891979"/>
            <a:chExt cx="2233612" cy="753045"/>
          </a:xfrm>
        </p:grpSpPr>
        <p:sp>
          <p:nvSpPr>
            <p:cNvPr id="19477" name="AutoShape 56"/>
            <p:cNvSpPr>
              <a:spLocks noChangeArrowheads="1"/>
            </p:cNvSpPr>
            <p:nvPr/>
          </p:nvSpPr>
          <p:spPr bwMode="auto">
            <a:xfrm>
              <a:off x="3455194" y="2891979"/>
              <a:ext cx="2233612" cy="753045"/>
            </a:xfrm>
            <a:prstGeom prst="wedgeRoundRectCallout">
              <a:avLst>
                <a:gd name="adj1" fmla="val -3564"/>
                <a:gd name="adj2" fmla="val 47181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469" name="Object 57"/>
            <p:cNvGraphicFramePr>
              <a:graphicFrameLocks noChangeAspect="1"/>
            </p:cNvGraphicFramePr>
            <p:nvPr/>
          </p:nvGraphicFramePr>
          <p:xfrm>
            <a:off x="3644106" y="2963863"/>
            <a:ext cx="1827212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1" name="Equation" r:id="rId19" imgW="875920" imgH="253890" progId="Equation.DSMT4">
                    <p:embed/>
                  </p:oleObj>
                </mc:Choice>
                <mc:Fallback>
                  <p:oleObj name="Equation" r:id="rId19" imgW="87592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106" y="2963863"/>
                          <a:ext cx="1827212" cy="561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0"/>
          <p:cNvGraphicFramePr>
            <a:graphicFrameLocks noChangeAspect="1"/>
          </p:cNvGraphicFramePr>
          <p:nvPr>
            <p:extLst/>
          </p:nvPr>
        </p:nvGraphicFramePr>
        <p:xfrm>
          <a:off x="827088" y="306996"/>
          <a:ext cx="650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21" imgW="304560" imgH="215640" progId="Equation.DSMT4">
                  <p:embed/>
                </p:oleObj>
              </mc:Choice>
              <mc:Fallback>
                <p:oleObj name="Equation" r:id="rId21" imgW="304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996"/>
                        <a:ext cx="65087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42149"/>
              </p:ext>
            </p:extLst>
          </p:nvPr>
        </p:nvGraphicFramePr>
        <p:xfrm>
          <a:off x="2111375" y="2109788"/>
          <a:ext cx="1857375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23" imgW="990360" imgH="1130040" progId="Equation.DSMT4">
                  <p:embed/>
                </p:oleObj>
              </mc:Choice>
              <mc:Fallback>
                <p:oleObj name="Equation" r:id="rId23" imgW="99036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109788"/>
                        <a:ext cx="1857375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3743325" y="6524625"/>
            <a:ext cx="3238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9441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9532" y="1180088"/>
            <a:ext cx="4608512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2.3.1 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关系的一般运算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/>
          </p:nvPr>
        </p:nvGraphicFramePr>
        <p:xfrm>
          <a:off x="736480" y="3182979"/>
          <a:ext cx="7551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3466800" imgH="215640" progId="Equation.DSMT4">
                  <p:embed/>
                </p:oleObj>
              </mc:Choice>
              <mc:Fallback>
                <p:oleObj name="Equation" r:id="rId3" imgW="346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80" y="3182979"/>
                        <a:ext cx="75517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/>
          </p:nvPr>
        </p:nvGraphicFramePr>
        <p:xfrm>
          <a:off x="1115616" y="2160672"/>
          <a:ext cx="5783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2654280" imgH="203040" progId="Equation.DSMT4">
                  <p:embed/>
                </p:oleObj>
              </mc:Choice>
              <mc:Fallback>
                <p:oleObj name="Equation" r:id="rId5" imgW="2654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60672"/>
                        <a:ext cx="57832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/>
          </p:nvPr>
        </p:nvGraphicFramePr>
        <p:xfrm>
          <a:off x="736480" y="4217747"/>
          <a:ext cx="45640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7" imgW="2095200" imgH="203040" progId="Equation.DSMT4">
                  <p:embed/>
                </p:oleObj>
              </mc:Choice>
              <mc:Fallback>
                <p:oleObj name="Equation" r:id="rId7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80" y="4217747"/>
                        <a:ext cx="45640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8095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1547813" y="1139825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900113" y="171608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900113" y="250825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2306638" y="250825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aphicFrame>
        <p:nvGraphicFramePr>
          <p:cNvPr id="20482" name="Object 38"/>
          <p:cNvGraphicFramePr>
            <a:graphicFrameLocks noChangeAspect="1"/>
          </p:cNvGraphicFramePr>
          <p:nvPr/>
        </p:nvGraphicFramePr>
        <p:xfrm>
          <a:off x="1258888" y="234950"/>
          <a:ext cx="61928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Equation" r:id="rId3" imgW="2971800" imgH="254000" progId="Equation.DSMT4">
                  <p:embed/>
                </p:oleObj>
              </mc:Choice>
              <mc:Fallback>
                <p:oleObj name="Equation" r:id="rId3" imgW="297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"/>
                        <a:ext cx="61928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9" name="Rectangle 39"/>
          <p:cNvSpPr>
            <a:spLocks noChangeArrowheads="1"/>
          </p:cNvSpPr>
          <p:nvPr/>
        </p:nvSpPr>
        <p:spPr bwMode="auto">
          <a:xfrm>
            <a:off x="2339975" y="1643063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71726" name="Object 46"/>
          <p:cNvGraphicFramePr>
            <a:graphicFrameLocks noChangeAspect="1"/>
          </p:cNvGraphicFramePr>
          <p:nvPr/>
        </p:nvGraphicFramePr>
        <p:xfrm>
          <a:off x="1484313" y="2962275"/>
          <a:ext cx="4492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962275"/>
                        <a:ext cx="44926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1758950" y="1570038"/>
            <a:ext cx="581025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>
            <a:off x="1692275" y="1643063"/>
            <a:ext cx="668338" cy="10144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直接箭头连接符 6"/>
          <p:cNvCxnSpPr>
            <a:cxnSpLocks noChangeShapeType="1"/>
            <a:stCxn id="71704" idx="2"/>
            <a:endCxn id="71705" idx="0"/>
          </p:cNvCxnSpPr>
          <p:nvPr/>
        </p:nvCxnSpPr>
        <p:spPr bwMode="auto">
          <a:xfrm>
            <a:off x="989013" y="2143125"/>
            <a:ext cx="0" cy="3651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1187450" y="2732088"/>
            <a:ext cx="1081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1077913" y="2005013"/>
            <a:ext cx="1262062" cy="615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flipV="1">
            <a:off x="2428875" y="2035175"/>
            <a:ext cx="0" cy="517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Freeform 52"/>
          <p:cNvSpPr>
            <a:spLocks/>
          </p:cNvSpPr>
          <p:nvPr/>
        </p:nvSpPr>
        <p:spPr bwMode="auto">
          <a:xfrm>
            <a:off x="1263650" y="874713"/>
            <a:ext cx="500063" cy="515937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1535113" y="4003675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885825" y="4657725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885825" y="537210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2292350" y="537210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327275" y="458470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4" name="Rectangle 23"/>
          <p:cNvSpPr>
            <a:spLocks noChangeArrowheads="1"/>
          </p:cNvSpPr>
          <p:nvPr/>
        </p:nvSpPr>
        <p:spPr bwMode="auto">
          <a:xfrm>
            <a:off x="7197253" y="1173163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5" name="Rectangle 24"/>
          <p:cNvSpPr>
            <a:spLocks noChangeArrowheads="1"/>
          </p:cNvSpPr>
          <p:nvPr/>
        </p:nvSpPr>
        <p:spPr bwMode="auto">
          <a:xfrm>
            <a:off x="6549553" y="1749425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6" name="Rectangle 25"/>
          <p:cNvSpPr>
            <a:spLocks noChangeArrowheads="1"/>
          </p:cNvSpPr>
          <p:nvPr/>
        </p:nvSpPr>
        <p:spPr bwMode="auto">
          <a:xfrm>
            <a:off x="6516216" y="253523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7956078" y="254158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7989416" y="167640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89" name="Object 56"/>
          <p:cNvGraphicFramePr>
            <a:graphicFrameLocks noChangeAspect="1"/>
          </p:cNvGraphicFramePr>
          <p:nvPr>
            <p:extLst/>
          </p:nvPr>
        </p:nvGraphicFramePr>
        <p:xfrm>
          <a:off x="7163916" y="2962275"/>
          <a:ext cx="5556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Equation" r:id="rId7" imgW="266400" imgH="241200" progId="Equation.DSMT4">
                  <p:embed/>
                </p:oleObj>
              </mc:Choice>
              <mc:Fallback>
                <p:oleObj name="Equation" r:id="rId7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916" y="2962275"/>
                        <a:ext cx="5556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32"/>
          <p:cNvGraphicFramePr>
            <a:graphicFrameLocks noChangeAspect="1"/>
          </p:cNvGraphicFramePr>
          <p:nvPr/>
        </p:nvGraphicFramePr>
        <p:xfrm>
          <a:off x="1346200" y="5948363"/>
          <a:ext cx="555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948363"/>
                        <a:ext cx="5556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Freeform 52"/>
          <p:cNvSpPr>
            <a:spLocks/>
          </p:cNvSpPr>
          <p:nvPr/>
        </p:nvSpPr>
        <p:spPr bwMode="auto">
          <a:xfrm>
            <a:off x="6951191" y="874713"/>
            <a:ext cx="500062" cy="515937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93" name="直接箭头连接符 92"/>
          <p:cNvCxnSpPr>
            <a:cxnSpLocks noChangeShapeType="1"/>
          </p:cNvCxnSpPr>
          <p:nvPr/>
        </p:nvCxnSpPr>
        <p:spPr bwMode="auto">
          <a:xfrm>
            <a:off x="7375053" y="1498600"/>
            <a:ext cx="581025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4" name="直接箭头连接符 93"/>
          <p:cNvCxnSpPr>
            <a:cxnSpLocks noChangeShapeType="1"/>
          </p:cNvCxnSpPr>
          <p:nvPr/>
        </p:nvCxnSpPr>
        <p:spPr bwMode="auto">
          <a:xfrm>
            <a:off x="7319491" y="1597025"/>
            <a:ext cx="669925" cy="1014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5" name="直接箭头连接符 94"/>
          <p:cNvCxnSpPr>
            <a:cxnSpLocks noChangeShapeType="1"/>
          </p:cNvCxnSpPr>
          <p:nvPr/>
        </p:nvCxnSpPr>
        <p:spPr bwMode="auto">
          <a:xfrm flipV="1">
            <a:off x="6794028" y="2066925"/>
            <a:ext cx="1262063" cy="615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直接箭头连接符 71688"/>
          <p:cNvCxnSpPr>
            <a:cxnSpLocks noChangeShapeType="1"/>
          </p:cNvCxnSpPr>
          <p:nvPr/>
        </p:nvCxnSpPr>
        <p:spPr bwMode="auto">
          <a:xfrm flipV="1">
            <a:off x="6794028" y="1962150"/>
            <a:ext cx="1089025" cy="412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8" name="Freeform 52"/>
          <p:cNvSpPr>
            <a:spLocks/>
          </p:cNvSpPr>
          <p:nvPr/>
        </p:nvSpPr>
        <p:spPr bwMode="auto">
          <a:xfrm>
            <a:off x="1284288" y="3787775"/>
            <a:ext cx="500062" cy="515938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99" name="直接箭头连接符 98"/>
          <p:cNvCxnSpPr>
            <a:cxnSpLocks noChangeShapeType="1"/>
          </p:cNvCxnSpPr>
          <p:nvPr/>
        </p:nvCxnSpPr>
        <p:spPr bwMode="auto">
          <a:xfrm>
            <a:off x="1692275" y="4433888"/>
            <a:ext cx="579438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0" name="直接箭头连接符 99"/>
          <p:cNvCxnSpPr>
            <a:cxnSpLocks noChangeShapeType="1"/>
          </p:cNvCxnSpPr>
          <p:nvPr/>
        </p:nvCxnSpPr>
        <p:spPr bwMode="auto">
          <a:xfrm>
            <a:off x="1611313" y="4508500"/>
            <a:ext cx="668337" cy="1014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1" name="直接箭头连接符 100"/>
          <p:cNvCxnSpPr>
            <a:cxnSpLocks noChangeShapeType="1"/>
          </p:cNvCxnSpPr>
          <p:nvPr/>
        </p:nvCxnSpPr>
        <p:spPr bwMode="auto">
          <a:xfrm flipV="1">
            <a:off x="1065213" y="4860925"/>
            <a:ext cx="1090612" cy="412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413" name="Rectangle 23"/>
          <p:cNvSpPr>
            <a:spLocks noChangeArrowheads="1"/>
          </p:cNvSpPr>
          <p:nvPr/>
        </p:nvSpPr>
        <p:spPr bwMode="auto">
          <a:xfrm>
            <a:off x="4322118" y="400843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414" name="Rectangle 24"/>
          <p:cNvSpPr>
            <a:spLocks noChangeArrowheads="1"/>
          </p:cNvSpPr>
          <p:nvPr/>
        </p:nvSpPr>
        <p:spPr bwMode="auto">
          <a:xfrm>
            <a:off x="3674418" y="458470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415" name="Rectangle 25"/>
          <p:cNvSpPr>
            <a:spLocks noChangeArrowheads="1"/>
          </p:cNvSpPr>
          <p:nvPr/>
        </p:nvSpPr>
        <p:spPr bwMode="auto">
          <a:xfrm>
            <a:off x="3674418" y="5376863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5416" name="Rectangle 26"/>
          <p:cNvSpPr>
            <a:spLocks noChangeArrowheads="1"/>
          </p:cNvSpPr>
          <p:nvPr/>
        </p:nvSpPr>
        <p:spPr bwMode="auto">
          <a:xfrm>
            <a:off x="5080943" y="5376863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5417" name="Rectangle 39"/>
          <p:cNvSpPr>
            <a:spLocks noChangeArrowheads="1"/>
          </p:cNvSpPr>
          <p:nvPr/>
        </p:nvSpPr>
        <p:spPr bwMode="auto">
          <a:xfrm>
            <a:off x="5114280" y="4513263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15418" name="Object 58"/>
          <p:cNvGraphicFramePr>
            <a:graphicFrameLocks noChangeAspect="1"/>
          </p:cNvGraphicFramePr>
          <p:nvPr>
            <p:extLst/>
          </p:nvPr>
        </p:nvGraphicFramePr>
        <p:xfrm>
          <a:off x="4268403" y="5986463"/>
          <a:ext cx="555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11" imgW="266400" imgH="241200" progId="Equation.DSMT4">
                  <p:embed/>
                </p:oleObj>
              </mc:Choice>
              <mc:Fallback>
                <p:oleObj name="Equation" r:id="rId11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403" y="5986463"/>
                        <a:ext cx="5556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9" name="Freeform 52"/>
          <p:cNvSpPr>
            <a:spLocks/>
          </p:cNvSpPr>
          <p:nvPr/>
        </p:nvSpPr>
        <p:spPr bwMode="auto">
          <a:xfrm>
            <a:off x="4072880" y="3748088"/>
            <a:ext cx="498475" cy="515937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15420" name="直接箭头连接符 102"/>
          <p:cNvCxnSpPr>
            <a:cxnSpLocks noChangeShapeType="1"/>
          </p:cNvCxnSpPr>
          <p:nvPr/>
        </p:nvCxnSpPr>
        <p:spPr bwMode="auto">
          <a:xfrm>
            <a:off x="4495155" y="4414838"/>
            <a:ext cx="579438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1" name="直接箭头连接符 103"/>
          <p:cNvCxnSpPr>
            <a:cxnSpLocks noChangeShapeType="1"/>
          </p:cNvCxnSpPr>
          <p:nvPr/>
        </p:nvCxnSpPr>
        <p:spPr bwMode="auto">
          <a:xfrm>
            <a:off x="4390380" y="4435475"/>
            <a:ext cx="669925" cy="1014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组合 71690"/>
          <p:cNvGrpSpPr>
            <a:grpSpLocks/>
          </p:cNvGrpSpPr>
          <p:nvPr/>
        </p:nvGrpSpPr>
        <p:grpSpPr bwMode="auto">
          <a:xfrm>
            <a:off x="6518275" y="3689350"/>
            <a:ext cx="1622639" cy="2797175"/>
            <a:chOff x="6517924" y="3546346"/>
            <a:chExt cx="1622937" cy="2797080"/>
          </a:xfrm>
        </p:grpSpPr>
        <p:graphicFrame>
          <p:nvGraphicFramePr>
            <p:cNvPr id="20487" name="Object 44"/>
            <p:cNvGraphicFramePr>
              <a:graphicFrameLocks noChangeAspect="1"/>
            </p:cNvGraphicFramePr>
            <p:nvPr/>
          </p:nvGraphicFramePr>
          <p:xfrm>
            <a:off x="7170975" y="5805264"/>
            <a:ext cx="555625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4" name="Equation" r:id="rId13" imgW="266400" imgH="241200" progId="Equation.DSMT4">
                    <p:embed/>
                  </p:oleObj>
                </mc:Choice>
                <mc:Fallback>
                  <p:oleObj name="Equation" r:id="rId13" imgW="266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0975" y="5805264"/>
                          <a:ext cx="555625" cy="538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7" name="Rectangle 23"/>
            <p:cNvSpPr>
              <a:spLocks noChangeArrowheads="1"/>
            </p:cNvSpPr>
            <p:nvPr/>
          </p:nvSpPr>
          <p:spPr bwMode="auto">
            <a:xfrm>
              <a:off x="7165996" y="3807163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538" name="Rectangle 24"/>
            <p:cNvSpPr>
              <a:spLocks noChangeArrowheads="1"/>
            </p:cNvSpPr>
            <p:nvPr/>
          </p:nvSpPr>
          <p:spPr bwMode="auto">
            <a:xfrm>
              <a:off x="6517924" y="4383227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539" name="Rectangle 25"/>
            <p:cNvSpPr>
              <a:spLocks noChangeArrowheads="1"/>
            </p:cNvSpPr>
            <p:nvPr/>
          </p:nvSpPr>
          <p:spPr bwMode="auto">
            <a:xfrm>
              <a:off x="6517924" y="5175315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540" name="Rectangle 26"/>
            <p:cNvSpPr>
              <a:spLocks noChangeArrowheads="1"/>
            </p:cNvSpPr>
            <p:nvPr/>
          </p:nvSpPr>
          <p:spPr bwMode="auto">
            <a:xfrm>
              <a:off x="7924300" y="5175315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0541" name="Rectangle 39"/>
            <p:cNvSpPr>
              <a:spLocks noChangeArrowheads="1"/>
            </p:cNvSpPr>
            <p:nvPr/>
          </p:nvSpPr>
          <p:spPr bwMode="auto">
            <a:xfrm>
              <a:off x="7958084" y="4311219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0542" name="Freeform 52"/>
            <p:cNvSpPr>
              <a:spLocks/>
            </p:cNvSpPr>
            <p:nvPr/>
          </p:nvSpPr>
          <p:spPr bwMode="auto">
            <a:xfrm>
              <a:off x="6916460" y="3546346"/>
              <a:ext cx="498566" cy="515920"/>
            </a:xfrm>
            <a:custGeom>
              <a:avLst/>
              <a:gdLst>
                <a:gd name="T0" fmla="*/ 2147483647 w 514"/>
                <a:gd name="T1" fmla="*/ 2147483647 h 446"/>
                <a:gd name="T2" fmla="*/ 2147483647 w 514"/>
                <a:gd name="T3" fmla="*/ 2147483647 h 446"/>
                <a:gd name="T4" fmla="*/ 2147483647 w 514"/>
                <a:gd name="T5" fmla="*/ 2147483647 h 446"/>
                <a:gd name="T6" fmla="*/ 2147483647 w 514"/>
                <a:gd name="T7" fmla="*/ 2147483647 h 446"/>
                <a:gd name="T8" fmla="*/ 2147483647 w 514"/>
                <a:gd name="T9" fmla="*/ 2147483647 h 446"/>
                <a:gd name="T10" fmla="*/ 2147483647 w 514"/>
                <a:gd name="T11" fmla="*/ 2147483647 h 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446"/>
                <a:gd name="T20" fmla="*/ 514 w 514"/>
                <a:gd name="T21" fmla="*/ 446 h 4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446">
                  <a:moveTo>
                    <a:pt x="423" y="400"/>
                  </a:moveTo>
                  <a:cubicBezTo>
                    <a:pt x="468" y="385"/>
                    <a:pt x="514" y="370"/>
                    <a:pt x="514" y="310"/>
                  </a:cubicBezTo>
                  <a:cubicBezTo>
                    <a:pt x="514" y="250"/>
                    <a:pt x="476" y="76"/>
                    <a:pt x="423" y="38"/>
                  </a:cubicBezTo>
                  <a:cubicBezTo>
                    <a:pt x="370" y="0"/>
                    <a:pt x="265" y="45"/>
                    <a:pt x="197" y="83"/>
                  </a:cubicBezTo>
                  <a:cubicBezTo>
                    <a:pt x="129" y="121"/>
                    <a:pt x="0" y="204"/>
                    <a:pt x="15" y="264"/>
                  </a:cubicBezTo>
                  <a:cubicBezTo>
                    <a:pt x="30" y="324"/>
                    <a:pt x="242" y="416"/>
                    <a:pt x="287" y="4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0543" name="直接箭头连接符 110"/>
            <p:cNvCxnSpPr>
              <a:cxnSpLocks noChangeShapeType="1"/>
            </p:cNvCxnSpPr>
            <p:nvPr/>
          </p:nvCxnSpPr>
          <p:spPr bwMode="auto">
            <a:xfrm>
              <a:off x="7338466" y="4213677"/>
              <a:ext cx="580504" cy="36194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544" name="直接箭头连接符 111"/>
            <p:cNvCxnSpPr>
              <a:cxnSpLocks noChangeShapeType="1"/>
            </p:cNvCxnSpPr>
            <p:nvPr/>
          </p:nvCxnSpPr>
          <p:spPr bwMode="auto">
            <a:xfrm>
              <a:off x="7234076" y="4234200"/>
              <a:ext cx="669404" cy="101441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6732116" y="2098675"/>
            <a:ext cx="11509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824028" y="6164263"/>
            <a:ext cx="2340000" cy="144462"/>
            <a:chOff x="2925" y="3838"/>
            <a:chExt cx="1565" cy="91"/>
          </a:xfrm>
        </p:grpSpPr>
        <p:sp>
          <p:nvSpPr>
            <p:cNvPr id="20535" name="Line 64"/>
            <p:cNvSpPr>
              <a:spLocks noChangeShapeType="1"/>
            </p:cNvSpPr>
            <p:nvPr/>
          </p:nvSpPr>
          <p:spPr bwMode="auto">
            <a:xfrm>
              <a:off x="2925" y="3838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6" name="Line 65"/>
            <p:cNvSpPr>
              <a:spLocks noChangeShapeType="1"/>
            </p:cNvSpPr>
            <p:nvPr/>
          </p:nvSpPr>
          <p:spPr bwMode="auto">
            <a:xfrm>
              <a:off x="2925" y="3929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09983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3" grpId="0"/>
      <p:bldP spid="71704" grpId="0"/>
      <p:bldP spid="71705" grpId="0"/>
      <p:bldP spid="71706" grpId="0"/>
      <p:bldP spid="71719" grpId="0"/>
      <p:bldP spid="69" grpId="0" animBg="1"/>
      <p:bldP spid="74" grpId="0"/>
      <p:bldP spid="75" grpId="0"/>
      <p:bldP spid="76" grpId="0"/>
      <p:bldP spid="77" grpId="0"/>
      <p:bldP spid="78" grpId="0"/>
      <p:bldP spid="84" grpId="0"/>
      <p:bldP spid="85" grpId="0"/>
      <p:bldP spid="86" grpId="0"/>
      <p:bldP spid="87" grpId="0"/>
      <p:bldP spid="88" grpId="0"/>
      <p:bldP spid="92" grpId="0" animBg="1"/>
      <p:bldP spid="98" grpId="0" animBg="1"/>
      <p:bldP spid="15413" grpId="0"/>
      <p:bldP spid="15414" grpId="0"/>
      <p:bldP spid="15415" grpId="0"/>
      <p:bldP spid="15416" grpId="0"/>
      <p:bldP spid="15417" grpId="0"/>
      <p:bldP spid="15419" grpId="0" animBg="1"/>
      <p:bldP spid="154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1519" name="Rectangle 13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37" name="Object 57"/>
          <p:cNvGraphicFramePr>
            <a:graphicFrameLocks noChangeAspect="1"/>
          </p:cNvGraphicFramePr>
          <p:nvPr/>
        </p:nvGraphicFramePr>
        <p:xfrm>
          <a:off x="684213" y="368300"/>
          <a:ext cx="868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8300"/>
                        <a:ext cx="86836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9" name="Object 59"/>
          <p:cNvGraphicFramePr>
            <a:graphicFrameLocks noChangeAspect="1"/>
          </p:cNvGraphicFramePr>
          <p:nvPr/>
        </p:nvGraphicFramePr>
        <p:xfrm>
          <a:off x="1306513" y="1639888"/>
          <a:ext cx="3036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Equation" r:id="rId5" imgW="1447560" imgH="203040" progId="Equation.DSMT4">
                  <p:embed/>
                </p:oleObj>
              </mc:Choice>
              <mc:Fallback>
                <p:oleObj name="Equation" r:id="rId5" imgW="144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639888"/>
                        <a:ext cx="30368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0" name="Object 60"/>
          <p:cNvGraphicFramePr>
            <a:graphicFrameLocks noChangeAspect="1"/>
          </p:cNvGraphicFramePr>
          <p:nvPr/>
        </p:nvGraphicFramePr>
        <p:xfrm>
          <a:off x="1331913" y="998538"/>
          <a:ext cx="13049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Equation" r:id="rId7" imgW="622030" imgH="241195" progId="Equation.DSMT4">
                  <p:embed/>
                </p:oleObj>
              </mc:Choice>
              <mc:Fallback>
                <p:oleObj name="Equation" r:id="rId7" imgW="62203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98538"/>
                        <a:ext cx="13049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1" name="Object 61"/>
          <p:cNvGraphicFramePr>
            <a:graphicFrameLocks noChangeAspect="1"/>
          </p:cNvGraphicFramePr>
          <p:nvPr/>
        </p:nvGraphicFramePr>
        <p:xfrm>
          <a:off x="2719388" y="992188"/>
          <a:ext cx="52514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Equation" r:id="rId9" imgW="2501640" imgH="253800" progId="Equation.DSMT4">
                  <p:embed/>
                </p:oleObj>
              </mc:Choice>
              <mc:Fallback>
                <p:oleObj name="Equation" r:id="rId9" imgW="250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992188"/>
                        <a:ext cx="52514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700088" y="2270125"/>
          <a:ext cx="560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Equation" r:id="rId11" imgW="266400" imgH="177480" progId="Equation.DSMT4">
                  <p:embed/>
                </p:oleObj>
              </mc:Choice>
              <mc:Fallback>
                <p:oleObj name="Equation" r:id="rId11" imgW="266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270125"/>
                        <a:ext cx="5603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1358900" y="2198688"/>
          <a:ext cx="497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Equation" r:id="rId13" imgW="2349360" imgH="253800" progId="Equation.DSMT4">
                  <p:embed/>
                </p:oleObj>
              </mc:Choice>
              <mc:Fallback>
                <p:oleObj name="Equation" r:id="rId13" imgW="234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198688"/>
                        <a:ext cx="497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3"/>
          <p:cNvGraphicFramePr>
            <a:graphicFrameLocks noChangeAspect="1"/>
          </p:cNvGraphicFramePr>
          <p:nvPr>
            <p:extLst/>
          </p:nvPr>
        </p:nvGraphicFramePr>
        <p:xfrm>
          <a:off x="6334125" y="2204864"/>
          <a:ext cx="1838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Equation" r:id="rId15" imgW="876240" imgH="215640" progId="Equation.DSMT4">
                  <p:embed/>
                </p:oleObj>
              </mc:Choice>
              <mc:Fallback>
                <p:oleObj name="Equation" r:id="rId15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204864"/>
                        <a:ext cx="18383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4"/>
          <p:cNvGraphicFramePr>
            <a:graphicFrameLocks noChangeAspect="1"/>
          </p:cNvGraphicFramePr>
          <p:nvPr/>
        </p:nvGraphicFramePr>
        <p:xfrm>
          <a:off x="1366838" y="2873375"/>
          <a:ext cx="49577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tion" r:id="rId17" imgW="2361960" imgH="215640" progId="Equation.DSMT4">
                  <p:embed/>
                </p:oleObj>
              </mc:Choice>
              <mc:Fallback>
                <p:oleObj name="Equation" r:id="rId17" imgW="2361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873375"/>
                        <a:ext cx="4957762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5"/>
          <p:cNvGraphicFramePr>
            <a:graphicFrameLocks noChangeAspect="1"/>
          </p:cNvGraphicFramePr>
          <p:nvPr/>
        </p:nvGraphicFramePr>
        <p:xfrm>
          <a:off x="6396038" y="2835274"/>
          <a:ext cx="1863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19" imgW="888840" imgH="215640" progId="Equation.DSMT4">
                  <p:embed/>
                </p:oleObj>
              </mc:Choice>
              <mc:Fallback>
                <p:oleObj name="Equation" r:id="rId19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2835274"/>
                        <a:ext cx="18637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684213" y="4094163"/>
          <a:ext cx="560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21" imgW="266400" imgH="177480" progId="Equation.DSMT4">
                  <p:embed/>
                </p:oleObj>
              </mc:Choice>
              <mc:Fallback>
                <p:oleObj name="Equation" r:id="rId21" imgW="266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94163"/>
                        <a:ext cx="5603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7"/>
          <p:cNvGraphicFramePr>
            <a:graphicFrameLocks noChangeAspect="1"/>
          </p:cNvGraphicFramePr>
          <p:nvPr/>
        </p:nvGraphicFramePr>
        <p:xfrm>
          <a:off x="1331913" y="4022725"/>
          <a:ext cx="327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23" imgW="1562040" imgH="215640" progId="Equation.DSMT4">
                  <p:embed/>
                </p:oleObj>
              </mc:Choice>
              <mc:Fallback>
                <p:oleObj name="Equation" r:id="rId23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22725"/>
                        <a:ext cx="3276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719138" y="1027113"/>
          <a:ext cx="560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Equation" r:id="rId25" imgW="266400" imgH="177480" progId="Equation.DSMT4">
                  <p:embed/>
                </p:oleObj>
              </mc:Choice>
              <mc:Fallback>
                <p:oleObj name="Equation" r:id="rId25" imgW="266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27113"/>
                        <a:ext cx="5603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2073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254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26" name="Object 46"/>
          <p:cNvGraphicFramePr>
            <a:graphicFrameLocks noChangeAspect="1"/>
          </p:cNvGraphicFramePr>
          <p:nvPr/>
        </p:nvGraphicFramePr>
        <p:xfrm>
          <a:off x="1484313" y="2998788"/>
          <a:ext cx="4492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998788"/>
                        <a:ext cx="449262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900113" y="895350"/>
            <a:ext cx="1622605" cy="2107287"/>
            <a:chOff x="900113" y="749300"/>
            <a:chExt cx="1622605" cy="2107287"/>
          </a:xfrm>
        </p:grpSpPr>
        <p:sp>
          <p:nvSpPr>
            <p:cNvPr id="22588" name="Rectangle 23"/>
            <p:cNvSpPr>
              <a:spLocks noChangeArrowheads="1"/>
            </p:cNvSpPr>
            <p:nvPr/>
          </p:nvSpPr>
          <p:spPr bwMode="auto">
            <a:xfrm>
              <a:off x="1547813" y="1014413"/>
              <a:ext cx="182743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589" name="Rectangle 24"/>
            <p:cNvSpPr>
              <a:spLocks noChangeArrowheads="1"/>
            </p:cNvSpPr>
            <p:nvPr/>
          </p:nvSpPr>
          <p:spPr bwMode="auto">
            <a:xfrm>
              <a:off x="900113" y="1604963"/>
              <a:ext cx="182743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590" name="Rectangle 25"/>
            <p:cNvSpPr>
              <a:spLocks noChangeArrowheads="1"/>
            </p:cNvSpPr>
            <p:nvPr/>
          </p:nvSpPr>
          <p:spPr bwMode="auto">
            <a:xfrm>
              <a:off x="900113" y="2411413"/>
              <a:ext cx="182743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591" name="Rectangle 26"/>
            <p:cNvSpPr>
              <a:spLocks noChangeArrowheads="1"/>
            </p:cNvSpPr>
            <p:nvPr/>
          </p:nvSpPr>
          <p:spPr bwMode="auto">
            <a:xfrm>
              <a:off x="2303463" y="2425700"/>
              <a:ext cx="182743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2592" name="Rectangle 39"/>
            <p:cNvSpPr>
              <a:spLocks noChangeArrowheads="1"/>
            </p:cNvSpPr>
            <p:nvPr/>
          </p:nvSpPr>
          <p:spPr bwMode="auto">
            <a:xfrm>
              <a:off x="2339975" y="1574800"/>
              <a:ext cx="182743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22593" name="直接箭头连接符 2"/>
            <p:cNvCxnSpPr>
              <a:cxnSpLocks noChangeShapeType="1"/>
            </p:cNvCxnSpPr>
            <p:nvPr/>
          </p:nvCxnSpPr>
          <p:spPr bwMode="auto">
            <a:xfrm>
              <a:off x="1722438" y="1376363"/>
              <a:ext cx="581025" cy="3619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94" name="直接箭头连接符 4"/>
            <p:cNvCxnSpPr>
              <a:cxnSpLocks noChangeShapeType="1"/>
            </p:cNvCxnSpPr>
            <p:nvPr/>
          </p:nvCxnSpPr>
          <p:spPr bwMode="auto">
            <a:xfrm>
              <a:off x="1674813" y="1493838"/>
              <a:ext cx="668337" cy="101441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95" name="直接箭头连接符 6"/>
            <p:cNvCxnSpPr>
              <a:cxnSpLocks noChangeShapeType="1"/>
            </p:cNvCxnSpPr>
            <p:nvPr/>
          </p:nvCxnSpPr>
          <p:spPr bwMode="auto">
            <a:xfrm>
              <a:off x="971550" y="2055813"/>
              <a:ext cx="0" cy="3651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96" name="直接箭头连接符 8"/>
            <p:cNvCxnSpPr>
              <a:cxnSpLocks noChangeShapeType="1"/>
            </p:cNvCxnSpPr>
            <p:nvPr/>
          </p:nvCxnSpPr>
          <p:spPr bwMode="auto">
            <a:xfrm>
              <a:off x="1152525" y="2582863"/>
              <a:ext cx="10810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97" name="直接箭头连接符 10"/>
            <p:cNvCxnSpPr>
              <a:cxnSpLocks noChangeShapeType="1"/>
            </p:cNvCxnSpPr>
            <p:nvPr/>
          </p:nvCxnSpPr>
          <p:spPr bwMode="auto">
            <a:xfrm flipV="1">
              <a:off x="1062038" y="1841500"/>
              <a:ext cx="1262062" cy="6159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98" name="直接箭头连接符 15"/>
            <p:cNvCxnSpPr>
              <a:cxnSpLocks noChangeShapeType="1"/>
            </p:cNvCxnSpPr>
            <p:nvPr/>
          </p:nvCxnSpPr>
          <p:spPr bwMode="auto">
            <a:xfrm flipV="1">
              <a:off x="2411413" y="1974850"/>
              <a:ext cx="0" cy="5175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99" name="Freeform 52"/>
            <p:cNvSpPr>
              <a:spLocks/>
            </p:cNvSpPr>
            <p:nvPr/>
          </p:nvSpPr>
          <p:spPr bwMode="auto">
            <a:xfrm>
              <a:off x="1258888" y="749300"/>
              <a:ext cx="500062" cy="515938"/>
            </a:xfrm>
            <a:custGeom>
              <a:avLst/>
              <a:gdLst>
                <a:gd name="T0" fmla="*/ 2147483647 w 514"/>
                <a:gd name="T1" fmla="*/ 2147483647 h 446"/>
                <a:gd name="T2" fmla="*/ 2147483647 w 514"/>
                <a:gd name="T3" fmla="*/ 2147483647 h 446"/>
                <a:gd name="T4" fmla="*/ 2147483647 w 514"/>
                <a:gd name="T5" fmla="*/ 2147483647 h 446"/>
                <a:gd name="T6" fmla="*/ 2147483647 w 514"/>
                <a:gd name="T7" fmla="*/ 2147483647 h 446"/>
                <a:gd name="T8" fmla="*/ 2147483647 w 514"/>
                <a:gd name="T9" fmla="*/ 2147483647 h 446"/>
                <a:gd name="T10" fmla="*/ 2147483647 w 514"/>
                <a:gd name="T11" fmla="*/ 2147483647 h 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446"/>
                <a:gd name="T20" fmla="*/ 514 w 514"/>
                <a:gd name="T21" fmla="*/ 446 h 4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446">
                  <a:moveTo>
                    <a:pt x="423" y="400"/>
                  </a:moveTo>
                  <a:cubicBezTo>
                    <a:pt x="468" y="385"/>
                    <a:pt x="514" y="370"/>
                    <a:pt x="514" y="310"/>
                  </a:cubicBezTo>
                  <a:cubicBezTo>
                    <a:pt x="514" y="250"/>
                    <a:pt x="476" y="76"/>
                    <a:pt x="423" y="38"/>
                  </a:cubicBezTo>
                  <a:cubicBezTo>
                    <a:pt x="370" y="0"/>
                    <a:pt x="265" y="45"/>
                    <a:pt x="197" y="83"/>
                  </a:cubicBezTo>
                  <a:cubicBezTo>
                    <a:pt x="129" y="121"/>
                    <a:pt x="0" y="204"/>
                    <a:pt x="15" y="264"/>
                  </a:cubicBezTo>
                  <a:cubicBezTo>
                    <a:pt x="30" y="324"/>
                    <a:pt x="242" y="416"/>
                    <a:pt x="287" y="4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44" name="Rectangle 23"/>
          <p:cNvSpPr>
            <a:spLocks noChangeArrowheads="1"/>
          </p:cNvSpPr>
          <p:nvPr/>
        </p:nvSpPr>
        <p:spPr bwMode="auto">
          <a:xfrm>
            <a:off x="1535113" y="4041775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45" name="Rectangle 24"/>
          <p:cNvSpPr>
            <a:spLocks noChangeArrowheads="1"/>
          </p:cNvSpPr>
          <p:nvPr/>
        </p:nvSpPr>
        <p:spPr bwMode="auto">
          <a:xfrm>
            <a:off x="885825" y="4695825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2546" name="Rectangle 25"/>
          <p:cNvSpPr>
            <a:spLocks noChangeArrowheads="1"/>
          </p:cNvSpPr>
          <p:nvPr/>
        </p:nvSpPr>
        <p:spPr bwMode="auto">
          <a:xfrm>
            <a:off x="885825" y="5410200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547" name="Rectangle 26"/>
          <p:cNvSpPr>
            <a:spLocks noChangeArrowheads="1"/>
          </p:cNvSpPr>
          <p:nvPr/>
        </p:nvSpPr>
        <p:spPr bwMode="auto">
          <a:xfrm>
            <a:off x="2292350" y="5410200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2548" name="Rectangle 39"/>
          <p:cNvSpPr>
            <a:spLocks noChangeArrowheads="1"/>
          </p:cNvSpPr>
          <p:nvPr/>
        </p:nvSpPr>
        <p:spPr bwMode="auto">
          <a:xfrm>
            <a:off x="2327275" y="4622800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2549" name="Rectangle 23"/>
          <p:cNvSpPr>
            <a:spLocks noChangeArrowheads="1"/>
          </p:cNvSpPr>
          <p:nvPr/>
        </p:nvSpPr>
        <p:spPr bwMode="auto">
          <a:xfrm>
            <a:off x="7202488" y="1209675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50" name="Rectangle 24"/>
          <p:cNvSpPr>
            <a:spLocks noChangeArrowheads="1"/>
          </p:cNvSpPr>
          <p:nvPr/>
        </p:nvSpPr>
        <p:spPr bwMode="auto">
          <a:xfrm>
            <a:off x="6554788" y="1785938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2551" name="Rectangle 25"/>
          <p:cNvSpPr>
            <a:spLocks noChangeArrowheads="1"/>
          </p:cNvSpPr>
          <p:nvPr/>
        </p:nvSpPr>
        <p:spPr bwMode="auto">
          <a:xfrm>
            <a:off x="6521450" y="2571750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552" name="Rectangle 26"/>
          <p:cNvSpPr>
            <a:spLocks noChangeArrowheads="1"/>
          </p:cNvSpPr>
          <p:nvPr/>
        </p:nvSpPr>
        <p:spPr bwMode="auto">
          <a:xfrm>
            <a:off x="7961313" y="2578100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2553" name="Rectangle 39"/>
          <p:cNvSpPr>
            <a:spLocks noChangeArrowheads="1"/>
          </p:cNvSpPr>
          <p:nvPr/>
        </p:nvSpPr>
        <p:spPr bwMode="auto">
          <a:xfrm>
            <a:off x="7994650" y="1712913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89" name="Object 56"/>
          <p:cNvGraphicFramePr>
            <a:graphicFrameLocks noChangeAspect="1"/>
          </p:cNvGraphicFramePr>
          <p:nvPr/>
        </p:nvGraphicFramePr>
        <p:xfrm>
          <a:off x="7169150" y="2998788"/>
          <a:ext cx="555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Equation" r:id="rId5" imgW="266400" imgH="241200" progId="Equation.DSMT4">
                  <p:embed/>
                </p:oleObj>
              </mc:Choice>
              <mc:Fallback>
                <p:oleObj name="Equation" r:id="rId5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998788"/>
                        <a:ext cx="5556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29985"/>
              </p:ext>
            </p:extLst>
          </p:nvPr>
        </p:nvGraphicFramePr>
        <p:xfrm>
          <a:off x="1361371" y="5753759"/>
          <a:ext cx="555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Equation" r:id="rId7" imgW="266400" imgH="241200" progId="Equation.DSMT4">
                  <p:embed/>
                </p:oleObj>
              </mc:Choice>
              <mc:Fallback>
                <p:oleObj name="Equation" r:id="rId7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71" y="5753759"/>
                        <a:ext cx="5556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Freeform 52"/>
          <p:cNvSpPr>
            <a:spLocks/>
          </p:cNvSpPr>
          <p:nvPr/>
        </p:nvSpPr>
        <p:spPr bwMode="auto">
          <a:xfrm>
            <a:off x="6956425" y="911225"/>
            <a:ext cx="500063" cy="515938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22555" name="直接箭头连接符 92"/>
          <p:cNvCxnSpPr>
            <a:cxnSpLocks noChangeShapeType="1"/>
          </p:cNvCxnSpPr>
          <p:nvPr/>
        </p:nvCxnSpPr>
        <p:spPr bwMode="auto">
          <a:xfrm>
            <a:off x="7380288" y="1535113"/>
            <a:ext cx="581025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56" name="直接箭头连接符 93"/>
          <p:cNvCxnSpPr>
            <a:cxnSpLocks noChangeShapeType="1"/>
          </p:cNvCxnSpPr>
          <p:nvPr/>
        </p:nvCxnSpPr>
        <p:spPr bwMode="auto">
          <a:xfrm>
            <a:off x="7324725" y="1633538"/>
            <a:ext cx="669925" cy="10144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57" name="直接箭头连接符 94"/>
          <p:cNvCxnSpPr>
            <a:cxnSpLocks noChangeShapeType="1"/>
          </p:cNvCxnSpPr>
          <p:nvPr/>
        </p:nvCxnSpPr>
        <p:spPr bwMode="auto">
          <a:xfrm flipV="1">
            <a:off x="6799263" y="2103438"/>
            <a:ext cx="1262062" cy="615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58" name="直接箭头连接符 71688"/>
          <p:cNvCxnSpPr>
            <a:cxnSpLocks noChangeShapeType="1"/>
          </p:cNvCxnSpPr>
          <p:nvPr/>
        </p:nvCxnSpPr>
        <p:spPr bwMode="auto">
          <a:xfrm flipV="1">
            <a:off x="6804025" y="1990725"/>
            <a:ext cx="1089025" cy="41275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/>
            <a:tailEnd type="arrow" w="med" len="med"/>
          </a:ln>
        </p:spPr>
      </p:cxnSp>
      <p:sp>
        <p:nvSpPr>
          <p:cNvPr id="22559" name="Freeform 52"/>
          <p:cNvSpPr>
            <a:spLocks/>
          </p:cNvSpPr>
          <p:nvPr/>
        </p:nvSpPr>
        <p:spPr bwMode="auto">
          <a:xfrm>
            <a:off x="1284288" y="3789363"/>
            <a:ext cx="500062" cy="515937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22560" name="直接箭头连接符 98"/>
          <p:cNvCxnSpPr>
            <a:cxnSpLocks noChangeShapeType="1"/>
          </p:cNvCxnSpPr>
          <p:nvPr/>
        </p:nvCxnSpPr>
        <p:spPr bwMode="auto">
          <a:xfrm>
            <a:off x="1692275" y="4471988"/>
            <a:ext cx="579438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61" name="直接箭头连接符 99"/>
          <p:cNvCxnSpPr>
            <a:cxnSpLocks noChangeShapeType="1"/>
          </p:cNvCxnSpPr>
          <p:nvPr/>
        </p:nvCxnSpPr>
        <p:spPr bwMode="auto">
          <a:xfrm>
            <a:off x="1611313" y="4546600"/>
            <a:ext cx="668337" cy="1014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62" name="直接箭头连接符 100"/>
          <p:cNvCxnSpPr>
            <a:cxnSpLocks noChangeShapeType="1"/>
          </p:cNvCxnSpPr>
          <p:nvPr/>
        </p:nvCxnSpPr>
        <p:spPr bwMode="auto">
          <a:xfrm flipV="1">
            <a:off x="1079500" y="4905375"/>
            <a:ext cx="1090613" cy="4127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</p:spPr>
      </p:cxnSp>
      <p:grpSp>
        <p:nvGrpSpPr>
          <p:cNvPr id="5" name="组合 71690"/>
          <p:cNvGrpSpPr>
            <a:grpSpLocks/>
          </p:cNvGrpSpPr>
          <p:nvPr/>
        </p:nvGrpSpPr>
        <p:grpSpPr bwMode="auto">
          <a:xfrm>
            <a:off x="6568969" y="3702459"/>
            <a:ext cx="1622638" cy="2611872"/>
            <a:chOff x="6517924" y="3546346"/>
            <a:chExt cx="1622937" cy="2611783"/>
          </a:xfrm>
        </p:grpSpPr>
        <p:graphicFrame>
          <p:nvGraphicFramePr>
            <p:cNvPr id="2253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54822"/>
                </p:ext>
              </p:extLst>
            </p:nvPr>
          </p:nvGraphicFramePr>
          <p:xfrm>
            <a:off x="7013152" y="5619967"/>
            <a:ext cx="555625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5" name="Equation" r:id="rId9" imgW="266400" imgH="241200" progId="Equation.DSMT4">
                    <p:embed/>
                  </p:oleObj>
                </mc:Choice>
                <mc:Fallback>
                  <p:oleObj name="Equation" r:id="rId9" imgW="266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3152" y="5619967"/>
                          <a:ext cx="555625" cy="538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0" name="Rectangle 23"/>
            <p:cNvSpPr>
              <a:spLocks noChangeArrowheads="1"/>
            </p:cNvSpPr>
            <p:nvPr/>
          </p:nvSpPr>
          <p:spPr bwMode="auto">
            <a:xfrm>
              <a:off x="7165996" y="3807163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581" name="Rectangle 24"/>
            <p:cNvSpPr>
              <a:spLocks noChangeArrowheads="1"/>
            </p:cNvSpPr>
            <p:nvPr/>
          </p:nvSpPr>
          <p:spPr bwMode="auto">
            <a:xfrm>
              <a:off x="6517924" y="4383227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582" name="Rectangle 25"/>
            <p:cNvSpPr>
              <a:spLocks noChangeArrowheads="1"/>
            </p:cNvSpPr>
            <p:nvPr/>
          </p:nvSpPr>
          <p:spPr bwMode="auto">
            <a:xfrm>
              <a:off x="6517924" y="5175315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583" name="Rectangle 26"/>
            <p:cNvSpPr>
              <a:spLocks noChangeArrowheads="1"/>
            </p:cNvSpPr>
            <p:nvPr/>
          </p:nvSpPr>
          <p:spPr bwMode="auto">
            <a:xfrm>
              <a:off x="7924300" y="5175315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2584" name="Rectangle 39"/>
            <p:cNvSpPr>
              <a:spLocks noChangeArrowheads="1"/>
            </p:cNvSpPr>
            <p:nvPr/>
          </p:nvSpPr>
          <p:spPr bwMode="auto">
            <a:xfrm>
              <a:off x="7958084" y="4311219"/>
              <a:ext cx="182777" cy="4308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2585" name="Freeform 52"/>
            <p:cNvSpPr>
              <a:spLocks/>
            </p:cNvSpPr>
            <p:nvPr/>
          </p:nvSpPr>
          <p:spPr bwMode="auto">
            <a:xfrm>
              <a:off x="6916460" y="3546346"/>
              <a:ext cx="498566" cy="515920"/>
            </a:xfrm>
            <a:custGeom>
              <a:avLst/>
              <a:gdLst>
                <a:gd name="T0" fmla="*/ 2147483647 w 514"/>
                <a:gd name="T1" fmla="*/ 2147483647 h 446"/>
                <a:gd name="T2" fmla="*/ 2147483647 w 514"/>
                <a:gd name="T3" fmla="*/ 2147483647 h 446"/>
                <a:gd name="T4" fmla="*/ 2147483647 w 514"/>
                <a:gd name="T5" fmla="*/ 2147483647 h 446"/>
                <a:gd name="T6" fmla="*/ 2147483647 w 514"/>
                <a:gd name="T7" fmla="*/ 2147483647 h 446"/>
                <a:gd name="T8" fmla="*/ 2147483647 w 514"/>
                <a:gd name="T9" fmla="*/ 2147483647 h 446"/>
                <a:gd name="T10" fmla="*/ 2147483647 w 514"/>
                <a:gd name="T11" fmla="*/ 2147483647 h 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4"/>
                <a:gd name="T19" fmla="*/ 0 h 446"/>
                <a:gd name="T20" fmla="*/ 514 w 514"/>
                <a:gd name="T21" fmla="*/ 446 h 4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4" h="446">
                  <a:moveTo>
                    <a:pt x="423" y="400"/>
                  </a:moveTo>
                  <a:cubicBezTo>
                    <a:pt x="468" y="385"/>
                    <a:pt x="514" y="370"/>
                    <a:pt x="514" y="310"/>
                  </a:cubicBezTo>
                  <a:cubicBezTo>
                    <a:pt x="514" y="250"/>
                    <a:pt x="476" y="76"/>
                    <a:pt x="423" y="38"/>
                  </a:cubicBezTo>
                  <a:cubicBezTo>
                    <a:pt x="370" y="0"/>
                    <a:pt x="265" y="45"/>
                    <a:pt x="197" y="83"/>
                  </a:cubicBezTo>
                  <a:cubicBezTo>
                    <a:pt x="129" y="121"/>
                    <a:pt x="0" y="204"/>
                    <a:pt x="15" y="264"/>
                  </a:cubicBezTo>
                  <a:cubicBezTo>
                    <a:pt x="30" y="324"/>
                    <a:pt x="242" y="416"/>
                    <a:pt x="287" y="4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2586" name="直接箭头连接符 110"/>
            <p:cNvCxnSpPr>
              <a:cxnSpLocks noChangeShapeType="1"/>
            </p:cNvCxnSpPr>
            <p:nvPr/>
          </p:nvCxnSpPr>
          <p:spPr bwMode="auto">
            <a:xfrm>
              <a:off x="7338466" y="4213677"/>
              <a:ext cx="580504" cy="36194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587" name="直接箭头连接符 111"/>
            <p:cNvCxnSpPr>
              <a:cxnSpLocks noChangeShapeType="1"/>
            </p:cNvCxnSpPr>
            <p:nvPr/>
          </p:nvCxnSpPr>
          <p:spPr bwMode="auto">
            <a:xfrm>
              <a:off x="7270643" y="4267963"/>
              <a:ext cx="669404" cy="101441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2564" name="Line 62"/>
          <p:cNvSpPr>
            <a:spLocks noChangeShapeType="1"/>
          </p:cNvSpPr>
          <p:nvPr/>
        </p:nvSpPr>
        <p:spPr bwMode="auto">
          <a:xfrm>
            <a:off x="6737350" y="2135188"/>
            <a:ext cx="1150938" cy="5032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Object 59"/>
          <p:cNvGraphicFramePr>
            <a:graphicFrameLocks noChangeAspect="1"/>
          </p:cNvGraphicFramePr>
          <p:nvPr/>
        </p:nvGraphicFramePr>
        <p:xfrm>
          <a:off x="1763713" y="325438"/>
          <a:ext cx="57134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11" imgW="2590560" imgH="215640" progId="Equation.DSMT4">
                  <p:embed/>
                </p:oleObj>
              </mc:Choice>
              <mc:Fallback>
                <p:oleObj name="Equation" r:id="rId11" imgW="259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5438"/>
                        <a:ext cx="57134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465638" y="1893888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817938" y="2470150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3817938" y="3262313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5222875" y="3262313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57800" y="2398713"/>
            <a:ext cx="18274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>
            <a:off x="4638675" y="2205038"/>
            <a:ext cx="581025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直接箭头连接符 48"/>
          <p:cNvCxnSpPr>
            <a:cxnSpLocks noChangeShapeType="1"/>
          </p:cNvCxnSpPr>
          <p:nvPr/>
        </p:nvCxnSpPr>
        <p:spPr bwMode="auto">
          <a:xfrm>
            <a:off x="4608513" y="2343150"/>
            <a:ext cx="669925" cy="1014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直接箭头连接符 49"/>
          <p:cNvCxnSpPr>
            <a:cxnSpLocks noChangeShapeType="1"/>
            <a:stCxn id="44" idx="2"/>
            <a:endCxn id="45" idx="0"/>
          </p:cNvCxnSpPr>
          <p:nvPr/>
        </p:nvCxnSpPr>
        <p:spPr bwMode="auto">
          <a:xfrm rot="5400000">
            <a:off x="3728672" y="3081675"/>
            <a:ext cx="361276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4067175" y="3500438"/>
            <a:ext cx="10795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 flipV="1">
            <a:off x="3995738" y="2741613"/>
            <a:ext cx="1262062" cy="615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直接箭头连接符 52"/>
          <p:cNvCxnSpPr>
            <a:cxnSpLocks noChangeShapeType="1"/>
          </p:cNvCxnSpPr>
          <p:nvPr/>
        </p:nvCxnSpPr>
        <p:spPr bwMode="auto">
          <a:xfrm flipV="1">
            <a:off x="5346700" y="2781300"/>
            <a:ext cx="0" cy="517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Freeform 52"/>
          <p:cNvSpPr>
            <a:spLocks/>
          </p:cNvSpPr>
          <p:nvPr/>
        </p:nvSpPr>
        <p:spPr bwMode="auto">
          <a:xfrm>
            <a:off x="4216400" y="1628775"/>
            <a:ext cx="500063" cy="587375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2" name="直接箭头连接符 2"/>
          <p:cNvCxnSpPr>
            <a:cxnSpLocks noChangeShapeType="1"/>
          </p:cNvCxnSpPr>
          <p:nvPr/>
        </p:nvCxnSpPr>
        <p:spPr bwMode="auto">
          <a:xfrm flipV="1">
            <a:off x="4032250" y="2708275"/>
            <a:ext cx="1117600" cy="0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/>
            <a:tailEnd type="arrow" w="med" len="med"/>
          </a:ln>
        </p:spPr>
      </p:cxn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3995738" y="2781300"/>
            <a:ext cx="1223962" cy="6492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78"/>
          <p:cNvGraphicFramePr>
            <a:graphicFrameLocks noChangeAspect="1"/>
          </p:cNvGraphicFramePr>
          <p:nvPr/>
        </p:nvGraphicFramePr>
        <p:xfrm>
          <a:off x="2954338" y="4106863"/>
          <a:ext cx="660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13" imgW="317160" imgH="228600" progId="Equation.DSMT4">
                  <p:embed/>
                </p:oleObj>
              </mc:Choice>
              <mc:Fallback>
                <p:oleObj name="Equation" r:id="rId13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106863"/>
                        <a:ext cx="6604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9"/>
          <p:cNvGraphicFramePr>
            <a:graphicFrameLocks noChangeAspect="1"/>
          </p:cNvGraphicFramePr>
          <p:nvPr/>
        </p:nvGraphicFramePr>
        <p:xfrm>
          <a:off x="3635375" y="4071938"/>
          <a:ext cx="4492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71938"/>
                        <a:ext cx="4492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0"/>
          <p:cNvGraphicFramePr>
            <a:graphicFrameLocks noChangeAspect="1"/>
          </p:cNvGraphicFramePr>
          <p:nvPr/>
        </p:nvGraphicFramePr>
        <p:xfrm>
          <a:off x="4054475" y="4075113"/>
          <a:ext cx="7921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17" imgW="380880" imgH="241200" progId="Equation.DSMT4">
                  <p:embed/>
                </p:oleObj>
              </mc:Choice>
              <mc:Fallback>
                <p:oleObj name="Equation" r:id="rId17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4075113"/>
                        <a:ext cx="7921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1"/>
          <p:cNvGraphicFramePr>
            <a:graphicFrameLocks noChangeAspect="1"/>
          </p:cNvGraphicFramePr>
          <p:nvPr/>
        </p:nvGraphicFramePr>
        <p:xfrm>
          <a:off x="4775200" y="4038600"/>
          <a:ext cx="793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Equation" r:id="rId19" imgW="380880" imgH="241200" progId="Equation.DSMT4">
                  <p:embed/>
                </p:oleObj>
              </mc:Choice>
              <mc:Fallback>
                <p:oleObj name="Equation" r:id="rId19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038600"/>
                        <a:ext cx="7937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2"/>
          <p:cNvGraphicFramePr>
            <a:graphicFrameLocks noChangeAspect="1"/>
          </p:cNvGraphicFramePr>
          <p:nvPr/>
        </p:nvGraphicFramePr>
        <p:xfrm>
          <a:off x="5495925" y="4038600"/>
          <a:ext cx="792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Equation" r:id="rId21" imgW="380880" imgH="241200" progId="Equation.DSMT4">
                  <p:embed/>
                </p:oleObj>
              </mc:Choice>
              <mc:Fallback>
                <p:oleObj name="Equation" r:id="rId21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038600"/>
                        <a:ext cx="792163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01706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54" grpId="0" animBg="1"/>
      <p:bldP spid="400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9532" y="1180088"/>
            <a:ext cx="46085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2.3.3 </a:t>
            </a:r>
            <a:r>
              <a:rPr lang="en-US" altLang="zh-CN" sz="2800" b="1" dirty="0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关系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的逆运算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28569"/>
              </p:ext>
            </p:extLst>
          </p:nvPr>
        </p:nvGraphicFramePr>
        <p:xfrm>
          <a:off x="647564" y="2024844"/>
          <a:ext cx="1371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2024844"/>
                        <a:ext cx="13716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48996"/>
              </p:ext>
            </p:extLst>
          </p:nvPr>
        </p:nvGraphicFramePr>
        <p:xfrm>
          <a:off x="2019164" y="2051832"/>
          <a:ext cx="27701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Equation" r:id="rId5" imgW="1333440" imgH="203040" progId="Equation.DSMT4">
                  <p:embed/>
                </p:oleObj>
              </mc:Choice>
              <mc:Fallback>
                <p:oleObj name="Equation" r:id="rId5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164" y="2051832"/>
                        <a:ext cx="2770187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9349"/>
              </p:ext>
            </p:extLst>
          </p:nvPr>
        </p:nvGraphicFramePr>
        <p:xfrm>
          <a:off x="4779326" y="2024844"/>
          <a:ext cx="21367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Equation" r:id="rId7" imgW="1028520" imgH="203040" progId="Equation.DSMT4">
                  <p:embed/>
                </p:oleObj>
              </mc:Choice>
              <mc:Fallback>
                <p:oleObj name="Equation" r:id="rId7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326" y="2024844"/>
                        <a:ext cx="213677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91417"/>
              </p:ext>
            </p:extLst>
          </p:nvPr>
        </p:nvGraphicFramePr>
        <p:xfrm>
          <a:off x="2663788" y="2513828"/>
          <a:ext cx="3441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9" imgW="1498320" imgH="253800" progId="Equation.DSMT4">
                  <p:embed/>
                </p:oleObj>
              </mc:Choice>
              <mc:Fallback>
                <p:oleObj name="Equation" r:id="rId9" imgW="1498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788" y="2513828"/>
                        <a:ext cx="34417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53018"/>
              </p:ext>
            </p:extLst>
          </p:nvPr>
        </p:nvGraphicFramePr>
        <p:xfrm>
          <a:off x="819807" y="3154406"/>
          <a:ext cx="2584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11" imgW="1244520" imgH="203040" progId="Equation.DSMT4">
                  <p:embed/>
                </p:oleObj>
              </mc:Choice>
              <mc:Fallback>
                <p:oleObj name="Equation" r:id="rId11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07" y="3154406"/>
                        <a:ext cx="25844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56372"/>
              </p:ext>
            </p:extLst>
          </p:nvPr>
        </p:nvGraphicFramePr>
        <p:xfrm>
          <a:off x="654625" y="3821724"/>
          <a:ext cx="64611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Equation" r:id="rId13" imgW="3111480" imgH="215640" progId="Equation.DSMT4">
                  <p:embed/>
                </p:oleObj>
              </mc:Choice>
              <mc:Fallback>
                <p:oleObj name="Equation" r:id="rId13" imgW="3111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25" y="3821724"/>
                        <a:ext cx="64611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63266"/>
              </p:ext>
            </p:extLst>
          </p:nvPr>
        </p:nvGraphicFramePr>
        <p:xfrm>
          <a:off x="1187624" y="4416833"/>
          <a:ext cx="61928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15" imgW="2971800" imgH="254000" progId="Equation.DSMT4">
                  <p:embed/>
                </p:oleObj>
              </mc:Choice>
              <mc:Fallback>
                <p:oleObj name="Equation" r:id="rId15" imgW="297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416833"/>
                        <a:ext cx="61928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95811"/>
              </p:ext>
            </p:extLst>
          </p:nvPr>
        </p:nvGraphicFramePr>
        <p:xfrm>
          <a:off x="335711" y="4463802"/>
          <a:ext cx="8207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17" imgW="393480" imgH="203040" progId="Equation.DSMT4">
                  <p:embed/>
                </p:oleObj>
              </mc:Choice>
              <mc:Fallback>
                <p:oleObj name="Equation" r:id="rId1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11" y="4463802"/>
                        <a:ext cx="8207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5424"/>
              </p:ext>
            </p:extLst>
          </p:nvPr>
        </p:nvGraphicFramePr>
        <p:xfrm>
          <a:off x="1156449" y="4999639"/>
          <a:ext cx="61928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19" imgW="2971800" imgH="253800" progId="Equation.DSMT4">
                  <p:embed/>
                </p:oleObj>
              </mc:Choice>
              <mc:Fallback>
                <p:oleObj name="Equation" r:id="rId19" imgW="2971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49" y="4999639"/>
                        <a:ext cx="619283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487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7663" name="Rectangle 3"/>
          <p:cNvSpPr>
            <a:spLocks noChangeArrowheads="1"/>
          </p:cNvSpPr>
          <p:nvPr/>
        </p:nvSpPr>
        <p:spPr bwMode="auto">
          <a:xfrm>
            <a:off x="-35719" y="33067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7664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100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65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76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76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627"/>
              </p:ext>
            </p:extLst>
          </p:nvPr>
        </p:nvGraphicFramePr>
        <p:xfrm>
          <a:off x="593717" y="2316239"/>
          <a:ext cx="9763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Equation" r:id="rId3" imgW="469800" imgH="215640" progId="Equation.DSMT4">
                  <p:embed/>
                </p:oleObj>
              </mc:Choice>
              <mc:Fallback>
                <p:oleObj name="Equation" r:id="rId3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17" y="2316239"/>
                        <a:ext cx="9763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23729"/>
              </p:ext>
            </p:extLst>
          </p:nvPr>
        </p:nvGraphicFramePr>
        <p:xfrm>
          <a:off x="1561021" y="4584928"/>
          <a:ext cx="5200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Equation" r:id="rId5" imgW="2501640" imgH="253800" progId="Equation.DSMT4">
                  <p:embed/>
                </p:oleObj>
              </mc:Choice>
              <mc:Fallback>
                <p:oleObj name="Equation" r:id="rId5" imgW="250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021" y="4584928"/>
                        <a:ext cx="52006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03293"/>
              </p:ext>
            </p:extLst>
          </p:nvPr>
        </p:nvGraphicFramePr>
        <p:xfrm>
          <a:off x="1583668" y="2301952"/>
          <a:ext cx="4302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7" imgW="2070000" imgH="228600" progId="Equation.DSMT4">
                  <p:embed/>
                </p:oleObj>
              </mc:Choice>
              <mc:Fallback>
                <p:oleObj name="Equation" r:id="rId7" imgW="20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68" y="2301952"/>
                        <a:ext cx="43021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12387"/>
              </p:ext>
            </p:extLst>
          </p:nvPr>
        </p:nvGraphicFramePr>
        <p:xfrm>
          <a:off x="1580356" y="5712281"/>
          <a:ext cx="2955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6" y="5712281"/>
                        <a:ext cx="29559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54309"/>
              </p:ext>
            </p:extLst>
          </p:nvPr>
        </p:nvGraphicFramePr>
        <p:xfrm>
          <a:off x="1571625" y="3455988"/>
          <a:ext cx="4724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Equation" r:id="rId11" imgW="2273040" imgH="253800" progId="Equation.DSMT4">
                  <p:embed/>
                </p:oleObj>
              </mc:Choice>
              <mc:Fallback>
                <p:oleObj name="Equation" r:id="rId11" imgW="227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55988"/>
                        <a:ext cx="47244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61025"/>
              </p:ext>
            </p:extLst>
          </p:nvPr>
        </p:nvGraphicFramePr>
        <p:xfrm>
          <a:off x="1080716" y="514729"/>
          <a:ext cx="61928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Equation" r:id="rId13" imgW="2971800" imgH="254000" progId="Equation.DSMT4">
                  <p:embed/>
                </p:oleObj>
              </mc:Choice>
              <mc:Fallback>
                <p:oleObj name="Equation" r:id="rId13" imgW="297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716" y="514729"/>
                        <a:ext cx="61928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21493"/>
              </p:ext>
            </p:extLst>
          </p:nvPr>
        </p:nvGraphicFramePr>
        <p:xfrm>
          <a:off x="1064927" y="1241653"/>
          <a:ext cx="61928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15" imgW="2971800" imgH="253800" progId="Equation.DSMT4">
                  <p:embed/>
                </p:oleObj>
              </mc:Choice>
              <mc:Fallback>
                <p:oleObj name="Equation" r:id="rId15" imgW="2971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927" y="1241653"/>
                        <a:ext cx="619283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49330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100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89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86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0" y="2827338"/>
            <a:ext cx="0" cy="4873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98" name="Object 22"/>
          <p:cNvGraphicFramePr>
            <a:graphicFrameLocks noChangeAspect="1"/>
          </p:cNvGraphicFramePr>
          <p:nvPr>
            <p:extLst/>
          </p:nvPr>
        </p:nvGraphicFramePr>
        <p:xfrm>
          <a:off x="1081088" y="2708275"/>
          <a:ext cx="1681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708275"/>
                        <a:ext cx="16811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19853"/>
              </p:ext>
            </p:extLst>
          </p:nvPr>
        </p:nvGraphicFramePr>
        <p:xfrm>
          <a:off x="873125" y="1423988"/>
          <a:ext cx="1206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name="Equation" r:id="rId5" imgW="736560" imgH="317160" progId="Equation.DSMT4">
                  <p:embed/>
                </p:oleObj>
              </mc:Choice>
              <mc:Fallback>
                <p:oleObj name="Equation" r:id="rId5" imgW="736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423988"/>
                        <a:ext cx="12065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>
            <p:extLst/>
          </p:nvPr>
        </p:nvGraphicFramePr>
        <p:xfrm>
          <a:off x="2935288" y="1436688"/>
          <a:ext cx="2219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1" name="Equation" r:id="rId7" imgW="1358640" imgH="304560" progId="Equation.DSMT4">
                  <p:embed/>
                </p:oleObj>
              </mc:Choice>
              <mc:Fallback>
                <p:oleObj name="Equation" r:id="rId7" imgW="1358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436688"/>
                        <a:ext cx="22193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5" name="Object 29"/>
          <p:cNvGraphicFramePr>
            <a:graphicFrameLocks noChangeAspect="1"/>
          </p:cNvGraphicFramePr>
          <p:nvPr>
            <p:extLst/>
          </p:nvPr>
        </p:nvGraphicFramePr>
        <p:xfrm>
          <a:off x="2700338" y="2744788"/>
          <a:ext cx="2058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2" name="Equation" r:id="rId9" imgW="1040948" imgH="203112" progId="Equation.DSMT4">
                  <p:embed/>
                </p:oleObj>
              </mc:Choice>
              <mc:Fallback>
                <p:oleObj name="Equation" r:id="rId9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44788"/>
                        <a:ext cx="20589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6" name="Object 30"/>
          <p:cNvGraphicFramePr>
            <a:graphicFrameLocks noChangeAspect="1"/>
          </p:cNvGraphicFramePr>
          <p:nvPr/>
        </p:nvGraphicFramePr>
        <p:xfrm>
          <a:off x="2700338" y="3355974"/>
          <a:ext cx="4244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3" name="Equation" r:id="rId11" imgW="2145369" imgH="215806" progId="Equation.DSMT4">
                  <p:embed/>
                </p:oleObj>
              </mc:Choice>
              <mc:Fallback>
                <p:oleObj name="Equation" r:id="rId11" imgW="21453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55974"/>
                        <a:ext cx="42449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8" name="Object 32"/>
          <p:cNvGraphicFramePr>
            <a:graphicFrameLocks noChangeAspect="1"/>
          </p:cNvGraphicFramePr>
          <p:nvPr>
            <p:extLst/>
          </p:nvPr>
        </p:nvGraphicFramePr>
        <p:xfrm>
          <a:off x="2722563" y="4876800"/>
          <a:ext cx="2082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4" name="Equation" r:id="rId13" imgW="1054080" imgH="228600" progId="Equation.DSMT4">
                  <p:embed/>
                </p:oleObj>
              </mc:Choice>
              <mc:Fallback>
                <p:oleObj name="Equation" r:id="rId13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876800"/>
                        <a:ext cx="2082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827088" y="873125"/>
          <a:ext cx="1135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5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73125"/>
                        <a:ext cx="11350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7273962" y="836577"/>
          <a:ext cx="422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6" name="Equation" r:id="rId17" imgW="203040" imgH="203040" progId="Equation.DSMT4">
                  <p:embed/>
                </p:oleObj>
              </mc:Choice>
              <mc:Fallback>
                <p:oleObj name="Equation" r:id="rId17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62" y="836577"/>
                        <a:ext cx="4222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612900" y="2103438"/>
          <a:ext cx="13192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7" name="Equation" r:id="rId19" imgW="634680" imgH="203040" progId="Equation.DSMT4">
                  <p:embed/>
                </p:oleObj>
              </mc:Choice>
              <mc:Fallback>
                <p:oleObj name="Equation" r:id="rId1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103438"/>
                        <a:ext cx="13192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016125" y="849313"/>
          <a:ext cx="5219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8" name="Equation" r:id="rId21" imgW="2514600" imgH="203040" progId="Equation.DSMT4">
                  <p:embed/>
                </p:oleObj>
              </mc:Choice>
              <mc:Fallback>
                <p:oleObj name="Equation" r:id="rId21" imgW="2514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849313"/>
                        <a:ext cx="5219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792163" y="2103438"/>
          <a:ext cx="712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9" name="Equation" r:id="rId23" imgW="342720" imgH="203040" progId="Equation.DSMT4">
                  <p:embed/>
                </p:oleObj>
              </mc:Choice>
              <mc:Fallback>
                <p:oleObj name="Equation" r:id="rId23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103438"/>
                        <a:ext cx="71278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/>
          </p:nvPr>
        </p:nvGraphicFramePr>
        <p:xfrm>
          <a:off x="2709863" y="4025900"/>
          <a:ext cx="2962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0" name="Equation" r:id="rId25" imgW="1498320" imgH="228600" progId="Equation.DSMT4">
                  <p:embed/>
                </p:oleObj>
              </mc:Choice>
              <mc:Fallback>
                <p:oleObj name="Equation" r:id="rId25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4025900"/>
                        <a:ext cx="29622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3549636" y="2004993"/>
          <a:ext cx="1569409" cy="3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1" name="Equation" r:id="rId27" imgW="977760" imgH="203040" progId="Equation.DSMT4">
                  <p:embed/>
                </p:oleObj>
              </mc:Choice>
              <mc:Fallback>
                <p:oleObj name="Equation" r:id="rId27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36" y="2004993"/>
                        <a:ext cx="1569409" cy="328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20677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86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637031"/>
              </p:ext>
            </p:extLst>
          </p:nvPr>
        </p:nvGraphicFramePr>
        <p:xfrm>
          <a:off x="1911795" y="3242409"/>
          <a:ext cx="60928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4" name="Equation" r:id="rId3" imgW="2806560" imgH="253800" progId="Equation.DSMT4">
                  <p:embed/>
                </p:oleObj>
              </mc:Choice>
              <mc:Fallback>
                <p:oleObj name="Equation" r:id="rId3" imgW="280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795" y="3242409"/>
                        <a:ext cx="60928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7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88032"/>
              </p:ext>
            </p:extLst>
          </p:nvPr>
        </p:nvGraphicFramePr>
        <p:xfrm>
          <a:off x="1660524" y="4828413"/>
          <a:ext cx="29162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5" name="Equation" r:id="rId5" imgW="1346040" imgH="253800" progId="Equation.DSMT4">
                  <p:embed/>
                </p:oleObj>
              </mc:Choice>
              <mc:Fallback>
                <p:oleObj name="Equation" r:id="rId5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4" y="4828413"/>
                        <a:ext cx="291623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2124075" y="1520825"/>
          <a:ext cx="40719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6" name="Equation" r:id="rId7" imgW="1879560" imgH="253800" progId="Equation.DSMT4">
                  <p:embed/>
                </p:oleObj>
              </mc:Choice>
              <mc:Fallback>
                <p:oleObj name="Equation" r:id="rId7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20825"/>
                        <a:ext cx="40719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/>
          <p:cNvGraphicFramePr>
            <a:graphicFrameLocks noChangeAspect="1"/>
          </p:cNvGraphicFramePr>
          <p:nvPr/>
        </p:nvGraphicFramePr>
        <p:xfrm>
          <a:off x="909638" y="358775"/>
          <a:ext cx="550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7" name="Equation" r:id="rId9" imgW="253800" imgH="203040" progId="Equation.DSMT4">
                  <p:embed/>
                </p:oleObj>
              </mc:Choice>
              <mc:Fallback>
                <p:oleObj name="Equation" r:id="rId9" imgW="25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58775"/>
                        <a:ext cx="5508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/>
        </p:nvGraphicFramePr>
        <p:xfrm>
          <a:off x="2111375" y="908050"/>
          <a:ext cx="40433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8" name="Equation" r:id="rId11" imgW="1866600" imgH="253800" progId="Equation.DSMT4">
                  <p:embed/>
                </p:oleObj>
              </mc:Choice>
              <mc:Fallback>
                <p:oleObj name="Equation" r:id="rId11" imgW="1866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908050"/>
                        <a:ext cx="40433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5"/>
          <p:cNvGraphicFramePr>
            <a:graphicFrameLocks noChangeAspect="1"/>
          </p:cNvGraphicFramePr>
          <p:nvPr/>
        </p:nvGraphicFramePr>
        <p:xfrm>
          <a:off x="1470025" y="358775"/>
          <a:ext cx="23447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9" name="Equation" r:id="rId13" imgW="1079280" imgH="215640" progId="Equation.DSMT4">
                  <p:embed/>
                </p:oleObj>
              </mc:Choice>
              <mc:Fallback>
                <p:oleObj name="Equation" r:id="rId13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58775"/>
                        <a:ext cx="234473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8"/>
          <p:cNvGraphicFramePr>
            <a:graphicFrameLocks noChangeAspect="1"/>
          </p:cNvGraphicFramePr>
          <p:nvPr>
            <p:extLst/>
          </p:nvPr>
        </p:nvGraphicFramePr>
        <p:xfrm>
          <a:off x="3887924" y="359383"/>
          <a:ext cx="37226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0" name="Equation" r:id="rId15" imgW="1714320" imgH="203040" progId="Equation.DSMT4">
                  <p:embed/>
                </p:oleObj>
              </mc:Choice>
              <mc:Fallback>
                <p:oleObj name="Equation" r:id="rId15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359383"/>
                        <a:ext cx="37226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31606"/>
              </p:ext>
            </p:extLst>
          </p:nvPr>
        </p:nvGraphicFramePr>
        <p:xfrm>
          <a:off x="862806" y="2572530"/>
          <a:ext cx="6594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1" name="Equation" r:id="rId17" imgW="3035160" imgH="215640" progId="Equation.DSMT4">
                  <p:embed/>
                </p:oleObj>
              </mc:Choice>
              <mc:Fallback>
                <p:oleObj name="Equation" r:id="rId17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06" y="2572530"/>
                        <a:ext cx="65944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75446"/>
              </p:ext>
            </p:extLst>
          </p:nvPr>
        </p:nvGraphicFramePr>
        <p:xfrm>
          <a:off x="930275" y="2089733"/>
          <a:ext cx="27273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2" name="Equation" r:id="rId19" imgW="1257120" imgH="215640" progId="Equation.DSMT4">
                  <p:embed/>
                </p:oleObj>
              </mc:Choice>
              <mc:Fallback>
                <p:oleObj name="Equation" r:id="rId19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089733"/>
                        <a:ext cx="272732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43669"/>
              </p:ext>
            </p:extLst>
          </p:nvPr>
        </p:nvGraphicFramePr>
        <p:xfrm>
          <a:off x="909638" y="3127205"/>
          <a:ext cx="4651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3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127205"/>
                        <a:ext cx="4651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74270"/>
              </p:ext>
            </p:extLst>
          </p:nvPr>
        </p:nvGraphicFramePr>
        <p:xfrm>
          <a:off x="1443483" y="3214551"/>
          <a:ext cx="4683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Equation" r:id="rId23" imgW="215640" imgH="203040" progId="Equation.DSMT4">
                  <p:embed/>
                </p:oleObj>
              </mc:Choice>
              <mc:Fallback>
                <p:oleObj name="Equation" r:id="rId23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483" y="3214551"/>
                        <a:ext cx="4683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46666"/>
              </p:ext>
            </p:extLst>
          </p:nvPr>
        </p:nvGraphicFramePr>
        <p:xfrm>
          <a:off x="1804724" y="3824943"/>
          <a:ext cx="1384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Equation" r:id="rId25" imgW="634680" imgH="203040" progId="Equation.DSMT4">
                  <p:embed/>
                </p:oleObj>
              </mc:Choice>
              <mc:Fallback>
                <p:oleObj name="Equation" r:id="rId25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24" y="3824943"/>
                        <a:ext cx="13843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21414"/>
              </p:ext>
            </p:extLst>
          </p:nvPr>
        </p:nvGraphicFramePr>
        <p:xfrm>
          <a:off x="3118643" y="3803363"/>
          <a:ext cx="10810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6" name="Equation" r:id="rId27" imgW="495000" imgH="253800" progId="Equation.DSMT4">
                  <p:embed/>
                </p:oleObj>
              </mc:Choice>
              <mc:Fallback>
                <p:oleObj name="Equation" r:id="rId27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643" y="3803363"/>
                        <a:ext cx="10810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41476"/>
              </p:ext>
            </p:extLst>
          </p:nvPr>
        </p:nvGraphicFramePr>
        <p:xfrm>
          <a:off x="1857043" y="4385500"/>
          <a:ext cx="1384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7" name="Equation" r:id="rId29" imgW="634680" imgH="203040" progId="Equation.DSMT4">
                  <p:embed/>
                </p:oleObj>
              </mc:Choice>
              <mc:Fallback>
                <p:oleObj name="Equation" r:id="rId2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043" y="4385500"/>
                        <a:ext cx="1384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17653"/>
              </p:ext>
            </p:extLst>
          </p:nvPr>
        </p:nvGraphicFramePr>
        <p:xfrm>
          <a:off x="3156880" y="4367493"/>
          <a:ext cx="16637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8" name="Equation" r:id="rId31" imgW="761760" imgH="253800" progId="Equation.DSMT4">
                  <p:embed/>
                </p:oleObj>
              </mc:Choice>
              <mc:Fallback>
                <p:oleObj name="Equation" r:id="rId31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880" y="4367493"/>
                        <a:ext cx="16637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17408"/>
              </p:ext>
            </p:extLst>
          </p:nvPr>
        </p:nvGraphicFramePr>
        <p:xfrm>
          <a:off x="4190206" y="3969729"/>
          <a:ext cx="304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9" name="Equation" r:id="rId33" imgW="139680" imgH="114120" progId="Equation.DSMT4">
                  <p:embed/>
                </p:oleObj>
              </mc:Choice>
              <mc:Fallback>
                <p:oleObj name="Equation" r:id="rId33" imgW="13968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206" y="3969729"/>
                        <a:ext cx="3048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33622"/>
              </p:ext>
            </p:extLst>
          </p:nvPr>
        </p:nvGraphicFramePr>
        <p:xfrm>
          <a:off x="4442915" y="3873590"/>
          <a:ext cx="1882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0" name="Equation" r:id="rId35" imgW="863280" imgH="203040" progId="Equation.DSMT4">
                  <p:embed/>
                </p:oleObj>
              </mc:Choice>
              <mc:Fallback>
                <p:oleObj name="Equation" r:id="rId35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915" y="3873590"/>
                        <a:ext cx="18827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09909"/>
              </p:ext>
            </p:extLst>
          </p:nvPr>
        </p:nvGraphicFramePr>
        <p:xfrm>
          <a:off x="4751592" y="4551304"/>
          <a:ext cx="304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1" name="Equation" r:id="rId37" imgW="139680" imgH="114120" progId="Equation.DSMT4">
                  <p:embed/>
                </p:oleObj>
              </mc:Choice>
              <mc:Fallback>
                <p:oleObj name="Equation" r:id="rId37" imgW="13968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592" y="4551304"/>
                        <a:ext cx="3048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91768"/>
              </p:ext>
            </p:extLst>
          </p:nvPr>
        </p:nvGraphicFramePr>
        <p:xfrm>
          <a:off x="4993923" y="4468581"/>
          <a:ext cx="1857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2" name="Equation" r:id="rId39" imgW="850680" imgH="203040" progId="Equation.DSMT4">
                  <p:embed/>
                </p:oleObj>
              </mc:Choice>
              <mc:Fallback>
                <p:oleObj name="Equation" r:id="rId39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923" y="4468581"/>
                        <a:ext cx="18573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57048"/>
              </p:ext>
            </p:extLst>
          </p:nvPr>
        </p:nvGraphicFramePr>
        <p:xfrm>
          <a:off x="1660524" y="5384809"/>
          <a:ext cx="1384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3" name="Equation" r:id="rId41" imgW="634680" imgH="203040" progId="Equation.DSMT4">
                  <p:embed/>
                </p:oleObj>
              </mc:Choice>
              <mc:Fallback>
                <p:oleObj name="Equation" r:id="rId4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4" y="5384809"/>
                        <a:ext cx="13843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72135"/>
              </p:ext>
            </p:extLst>
          </p:nvPr>
        </p:nvGraphicFramePr>
        <p:xfrm>
          <a:off x="2990054" y="5324598"/>
          <a:ext cx="792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Equation" r:id="rId43" imgW="368280" imgH="253800" progId="Equation.DSMT4">
                  <p:embed/>
                </p:oleObj>
              </mc:Choice>
              <mc:Fallback>
                <p:oleObj name="Equation" r:id="rId43" imgW="36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54" y="5324598"/>
                        <a:ext cx="79216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11986"/>
              </p:ext>
            </p:extLst>
          </p:nvPr>
        </p:nvGraphicFramePr>
        <p:xfrm>
          <a:off x="3713684" y="5451251"/>
          <a:ext cx="3619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Equation" r:id="rId45" imgW="164880" imgH="152280" progId="Equation.DSMT4">
                  <p:embed/>
                </p:oleObj>
              </mc:Choice>
              <mc:Fallback>
                <p:oleObj name="Equation" r:id="rId45" imgW="1648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684" y="5451251"/>
                        <a:ext cx="36195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293440"/>
              </p:ext>
            </p:extLst>
          </p:nvPr>
        </p:nvGraphicFramePr>
        <p:xfrm>
          <a:off x="4041627" y="5413194"/>
          <a:ext cx="1882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47" imgW="863280" imgH="203040" progId="Equation.DSMT4">
                  <p:embed/>
                </p:oleObj>
              </mc:Choice>
              <mc:Fallback>
                <p:oleObj name="Equation" r:id="rId47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627" y="5413194"/>
                        <a:ext cx="18827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68544"/>
              </p:ext>
            </p:extLst>
          </p:nvPr>
        </p:nvGraphicFramePr>
        <p:xfrm>
          <a:off x="1689014" y="5850827"/>
          <a:ext cx="1384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Equation" r:id="rId49" imgW="634680" imgH="203040" progId="Equation.DSMT4">
                  <p:embed/>
                </p:oleObj>
              </mc:Choice>
              <mc:Fallback>
                <p:oleObj name="Equation" r:id="rId4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014" y="5850827"/>
                        <a:ext cx="1384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680337"/>
              </p:ext>
            </p:extLst>
          </p:nvPr>
        </p:nvGraphicFramePr>
        <p:xfrm>
          <a:off x="3001254" y="5795264"/>
          <a:ext cx="10826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51" imgW="495000" imgH="253800" progId="Equation.DSMT4">
                  <p:embed/>
                </p:oleObj>
              </mc:Choice>
              <mc:Fallback>
                <p:oleObj name="Equation" r:id="rId51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254" y="5795264"/>
                        <a:ext cx="10826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31678"/>
              </p:ext>
            </p:extLst>
          </p:nvPr>
        </p:nvGraphicFramePr>
        <p:xfrm>
          <a:off x="4009231" y="5909216"/>
          <a:ext cx="3619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53" imgW="164880" imgH="152280" progId="Equation.DSMT4">
                  <p:embed/>
                </p:oleObj>
              </mc:Choice>
              <mc:Fallback>
                <p:oleObj name="Equation" r:id="rId53" imgW="1648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231" y="5909216"/>
                        <a:ext cx="36195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70200"/>
              </p:ext>
            </p:extLst>
          </p:nvPr>
        </p:nvGraphicFramePr>
        <p:xfrm>
          <a:off x="4300538" y="5879060"/>
          <a:ext cx="185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54" imgW="850680" imgH="203040" progId="Equation.DSMT4">
                  <p:embed/>
                </p:oleObj>
              </mc:Choice>
              <mc:Fallback>
                <p:oleObj name="Equation" r:id="rId54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5879060"/>
                        <a:ext cx="1854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93787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798902"/>
              </p:ext>
            </p:extLst>
          </p:nvPr>
        </p:nvGraphicFramePr>
        <p:xfrm>
          <a:off x="287524" y="373245"/>
          <a:ext cx="2778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3" imgW="1282680" imgH="228600" progId="Equation.DSMT4">
                  <p:embed/>
                </p:oleObj>
              </mc:Choice>
              <mc:Fallback>
                <p:oleObj name="Equation" r:id="rId3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373245"/>
                        <a:ext cx="27781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94445"/>
              </p:ext>
            </p:extLst>
          </p:nvPr>
        </p:nvGraphicFramePr>
        <p:xfrm>
          <a:off x="639390" y="1477721"/>
          <a:ext cx="60928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Equation" r:id="rId5" imgW="2806560" imgH="253800" progId="Equation.DSMT4">
                  <p:embed/>
                </p:oleObj>
              </mc:Choice>
              <mc:Fallback>
                <p:oleObj name="Equation" r:id="rId5" imgW="280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90" y="1477721"/>
                        <a:ext cx="60928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24486"/>
              </p:ext>
            </p:extLst>
          </p:nvPr>
        </p:nvGraphicFramePr>
        <p:xfrm>
          <a:off x="891218" y="2649463"/>
          <a:ext cx="251618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Equation" r:id="rId7" imgW="1955520" imgH="1218960" progId="Equation.DSMT4">
                  <p:embed/>
                </p:oleObj>
              </mc:Choice>
              <mc:Fallback>
                <p:oleObj name="Equation" r:id="rId7" imgW="19555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218" y="2649463"/>
                        <a:ext cx="2516187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38381"/>
              </p:ext>
            </p:extLst>
          </p:nvPr>
        </p:nvGraphicFramePr>
        <p:xfrm>
          <a:off x="639390" y="1994017"/>
          <a:ext cx="26876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9" imgW="1346040" imgH="253800" progId="Equation.DSMT4">
                  <p:embed/>
                </p:oleObj>
              </mc:Choice>
              <mc:Fallback>
                <p:oleObj name="Equation" r:id="rId9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90" y="1994017"/>
                        <a:ext cx="2687638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68154"/>
              </p:ext>
            </p:extLst>
          </p:nvPr>
        </p:nvGraphicFramePr>
        <p:xfrm>
          <a:off x="999157" y="4401108"/>
          <a:ext cx="243363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11" imgW="1892160" imgH="1218960" progId="Equation.DSMT4">
                  <p:embed/>
                </p:oleObj>
              </mc:Choice>
              <mc:Fallback>
                <p:oleObj name="Equation" r:id="rId11" imgW="189216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57" y="4401108"/>
                        <a:ext cx="2433638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28959"/>
              </p:ext>
            </p:extLst>
          </p:nvPr>
        </p:nvGraphicFramePr>
        <p:xfrm>
          <a:off x="3574569" y="2621866"/>
          <a:ext cx="23002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13" imgW="1790640" imgH="1218960" progId="Equation.DSMT4">
                  <p:embed/>
                </p:oleObj>
              </mc:Choice>
              <mc:Fallback>
                <p:oleObj name="Equation" r:id="rId13" imgW="17906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569" y="2621866"/>
                        <a:ext cx="2300288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74804"/>
              </p:ext>
            </p:extLst>
          </p:nvPr>
        </p:nvGraphicFramePr>
        <p:xfrm>
          <a:off x="5874857" y="2637759"/>
          <a:ext cx="22209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15" imgW="1726920" imgH="1218960" progId="Equation.DSMT4">
                  <p:embed/>
                </p:oleObj>
              </mc:Choice>
              <mc:Fallback>
                <p:oleObj name="Equation" r:id="rId15" imgW="1726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857" y="2637759"/>
                        <a:ext cx="2220913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744540" y="4516393"/>
            <a:ext cx="2987675" cy="468313"/>
            <a:chOff x="3742" y="2182"/>
            <a:chExt cx="1882" cy="295"/>
          </a:xfrm>
        </p:grpSpPr>
        <p:sp>
          <p:nvSpPr>
            <p:cNvPr id="10" name="AutoShape 87"/>
            <p:cNvSpPr>
              <a:spLocks noChangeArrowheads="1"/>
            </p:cNvSpPr>
            <p:nvPr/>
          </p:nvSpPr>
          <p:spPr bwMode="auto">
            <a:xfrm>
              <a:off x="3742" y="2182"/>
              <a:ext cx="1882" cy="295"/>
            </a:xfrm>
            <a:prstGeom prst="wedgeRoundRectCallout">
              <a:avLst>
                <a:gd name="adj1" fmla="val 685"/>
                <a:gd name="adj2" fmla="val 51055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40000"/>
                </a:lnSpc>
              </a:pPr>
              <a:endParaRPr lang="zh-CN" altLang="en-US" sz="2400"/>
            </a:p>
          </p:txBody>
        </p:sp>
        <p:graphicFrame>
          <p:nvGraphicFramePr>
            <p:cNvPr id="11" name="Object 19"/>
            <p:cNvGraphicFramePr>
              <a:graphicFrameLocks noChangeAspect="1"/>
            </p:cNvGraphicFramePr>
            <p:nvPr/>
          </p:nvGraphicFramePr>
          <p:xfrm>
            <a:off x="3833" y="2231"/>
            <a:ext cx="173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Equation" r:id="rId17" imgW="2209680" imgH="228600" progId="Equation.DSMT4">
                    <p:embed/>
                  </p:oleObj>
                </mc:Choice>
                <mc:Fallback>
                  <p:oleObj name="Equation" r:id="rId17" imgW="220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231"/>
                          <a:ext cx="173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3753503" y="5307608"/>
            <a:ext cx="2808287" cy="468313"/>
            <a:chOff x="3833" y="3158"/>
            <a:chExt cx="1769" cy="295"/>
          </a:xfrm>
        </p:grpSpPr>
        <p:sp>
          <p:nvSpPr>
            <p:cNvPr id="13" name="AutoShape 87"/>
            <p:cNvSpPr>
              <a:spLocks noChangeArrowheads="1"/>
            </p:cNvSpPr>
            <p:nvPr/>
          </p:nvSpPr>
          <p:spPr bwMode="auto">
            <a:xfrm>
              <a:off x="3833" y="3158"/>
              <a:ext cx="1769" cy="295"/>
            </a:xfrm>
            <a:prstGeom prst="wedgeRoundRectCallout">
              <a:avLst>
                <a:gd name="adj1" fmla="val 1915"/>
                <a:gd name="adj2" fmla="val 47741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40000"/>
                </a:lnSpc>
              </a:pPr>
              <a:endParaRPr lang="zh-CN" altLang="en-US" sz="2400"/>
            </a:p>
          </p:txBody>
        </p:sp>
        <p:graphicFrame>
          <p:nvGraphicFramePr>
            <p:cNvPr id="14" name="Object 88"/>
            <p:cNvGraphicFramePr>
              <a:graphicFrameLocks noChangeAspect="1"/>
            </p:cNvGraphicFramePr>
            <p:nvPr/>
          </p:nvGraphicFramePr>
          <p:xfrm>
            <a:off x="3946" y="3221"/>
            <a:ext cx="161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Equation" r:id="rId19" imgW="2057400" imgH="228600" progId="Equation.DSMT4">
                    <p:embed/>
                  </p:oleObj>
                </mc:Choice>
                <mc:Fallback>
                  <p:oleObj name="Equation" r:id="rId19" imgW="2057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3221"/>
                          <a:ext cx="161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14312"/>
              </p:ext>
            </p:extLst>
          </p:nvPr>
        </p:nvGraphicFramePr>
        <p:xfrm>
          <a:off x="642177" y="1005875"/>
          <a:ext cx="40433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21" imgW="1866600" imgH="253800" progId="Equation.DSMT4">
                  <p:embed/>
                </p:oleObj>
              </mc:Choice>
              <mc:Fallback>
                <p:oleObj name="Equation" r:id="rId21" imgW="1866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77" y="1005875"/>
                        <a:ext cx="40433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663239"/>
              </p:ext>
            </p:extLst>
          </p:nvPr>
        </p:nvGraphicFramePr>
        <p:xfrm>
          <a:off x="4629571" y="1005874"/>
          <a:ext cx="40719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23" imgW="1879560" imgH="253800" progId="Equation.DSMT4">
                  <p:embed/>
                </p:oleObj>
              </mc:Choice>
              <mc:Fallback>
                <p:oleObj name="Equation" r:id="rId23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571" y="1005874"/>
                        <a:ext cx="40719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4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16"/>
              </p:ext>
            </p:extLst>
          </p:nvPr>
        </p:nvGraphicFramePr>
        <p:xfrm>
          <a:off x="179512" y="764704"/>
          <a:ext cx="255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25558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4547"/>
              </p:ext>
            </p:extLst>
          </p:nvPr>
        </p:nvGraphicFramePr>
        <p:xfrm>
          <a:off x="899592" y="1412776"/>
          <a:ext cx="60928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5" imgW="2806560" imgH="253800" progId="Equation.DSMT4">
                  <p:embed/>
                </p:oleObj>
              </mc:Choice>
              <mc:Fallback>
                <p:oleObj name="Equation" r:id="rId5" imgW="280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60928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4478"/>
              </p:ext>
            </p:extLst>
          </p:nvPr>
        </p:nvGraphicFramePr>
        <p:xfrm>
          <a:off x="899592" y="2312876"/>
          <a:ext cx="26876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tion" r:id="rId7" imgW="1346040" imgH="253800" progId="Equation.DSMT4">
                  <p:embed/>
                </p:oleObj>
              </mc:Choice>
              <mc:Fallback>
                <p:oleObj name="Equation" r:id="rId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12876"/>
                        <a:ext cx="2687638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95400" y="3201988"/>
            <a:ext cx="938213" cy="1167844"/>
            <a:chOff x="1295400" y="3201988"/>
            <a:chExt cx="938213" cy="1167844"/>
          </a:xfrm>
        </p:grpSpPr>
        <p:sp>
          <p:nvSpPr>
            <p:cNvPr id="6" name="Rectangle 75"/>
            <p:cNvSpPr>
              <a:spLocks noChangeArrowheads="1"/>
            </p:cNvSpPr>
            <p:nvPr/>
          </p:nvSpPr>
          <p:spPr bwMode="auto">
            <a:xfrm>
              <a:off x="1331913" y="3213100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2125663" y="3201988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2124075" y="4000500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1295400" y="4000500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10" name="Freeform 81"/>
          <p:cNvSpPr>
            <a:spLocks/>
          </p:cNvSpPr>
          <p:nvPr/>
        </p:nvSpPr>
        <p:spPr bwMode="auto">
          <a:xfrm>
            <a:off x="1116013" y="3141663"/>
            <a:ext cx="431800" cy="515937"/>
          </a:xfrm>
          <a:custGeom>
            <a:avLst/>
            <a:gdLst>
              <a:gd name="T0" fmla="*/ 2147483647 w 295"/>
              <a:gd name="T1" fmla="*/ 2147483647 h 453"/>
              <a:gd name="T2" fmla="*/ 2147483647 w 295"/>
              <a:gd name="T3" fmla="*/ 2147483647 h 453"/>
              <a:gd name="T4" fmla="*/ 2147483647 w 295"/>
              <a:gd name="T5" fmla="*/ 2147483647 h 453"/>
              <a:gd name="T6" fmla="*/ 2147483647 w 295"/>
              <a:gd name="T7" fmla="*/ 2147483647 h 453"/>
              <a:gd name="T8" fmla="*/ 2147483647 w 295"/>
              <a:gd name="T9" fmla="*/ 2147483647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453"/>
              <a:gd name="T17" fmla="*/ 295 w 295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453">
                <a:moveTo>
                  <a:pt x="295" y="241"/>
                </a:moveTo>
                <a:cubicBezTo>
                  <a:pt x="295" y="135"/>
                  <a:pt x="295" y="30"/>
                  <a:pt x="250" y="15"/>
                </a:cubicBezTo>
                <a:cubicBezTo>
                  <a:pt x="205" y="0"/>
                  <a:pt x="46" y="83"/>
                  <a:pt x="23" y="151"/>
                </a:cubicBezTo>
                <a:cubicBezTo>
                  <a:pt x="0" y="219"/>
                  <a:pt x="69" y="393"/>
                  <a:pt x="114" y="423"/>
                </a:cubicBezTo>
                <a:cubicBezTo>
                  <a:pt x="159" y="453"/>
                  <a:pt x="265" y="347"/>
                  <a:pt x="295" y="33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" name="Freeform 81"/>
          <p:cNvSpPr>
            <a:spLocks/>
          </p:cNvSpPr>
          <p:nvPr/>
        </p:nvSpPr>
        <p:spPr bwMode="auto">
          <a:xfrm>
            <a:off x="1979613" y="3105150"/>
            <a:ext cx="431800" cy="515938"/>
          </a:xfrm>
          <a:custGeom>
            <a:avLst/>
            <a:gdLst>
              <a:gd name="T0" fmla="*/ 2147483647 w 295"/>
              <a:gd name="T1" fmla="*/ 2147483647 h 453"/>
              <a:gd name="T2" fmla="*/ 2147483647 w 295"/>
              <a:gd name="T3" fmla="*/ 2147483647 h 453"/>
              <a:gd name="T4" fmla="*/ 2147483647 w 295"/>
              <a:gd name="T5" fmla="*/ 2147483647 h 453"/>
              <a:gd name="T6" fmla="*/ 2147483647 w 295"/>
              <a:gd name="T7" fmla="*/ 2147483647 h 453"/>
              <a:gd name="T8" fmla="*/ 2147483647 w 295"/>
              <a:gd name="T9" fmla="*/ 2147483647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453"/>
              <a:gd name="T17" fmla="*/ 295 w 295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453">
                <a:moveTo>
                  <a:pt x="295" y="241"/>
                </a:moveTo>
                <a:cubicBezTo>
                  <a:pt x="295" y="135"/>
                  <a:pt x="295" y="30"/>
                  <a:pt x="250" y="15"/>
                </a:cubicBezTo>
                <a:cubicBezTo>
                  <a:pt x="205" y="0"/>
                  <a:pt x="46" y="83"/>
                  <a:pt x="23" y="151"/>
                </a:cubicBezTo>
                <a:cubicBezTo>
                  <a:pt x="0" y="219"/>
                  <a:pt x="69" y="393"/>
                  <a:pt x="114" y="423"/>
                </a:cubicBezTo>
                <a:cubicBezTo>
                  <a:pt x="159" y="453"/>
                  <a:pt x="265" y="347"/>
                  <a:pt x="295" y="33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" name="Line 63"/>
          <p:cNvSpPr>
            <a:spLocks noChangeShapeType="1"/>
          </p:cNvSpPr>
          <p:nvPr/>
        </p:nvSpPr>
        <p:spPr bwMode="auto">
          <a:xfrm flipV="1">
            <a:off x="1619250" y="33924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1584325" y="3609975"/>
            <a:ext cx="53975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" name="Line 69"/>
          <p:cNvSpPr>
            <a:spLocks noChangeShapeType="1"/>
          </p:cNvSpPr>
          <p:nvPr/>
        </p:nvSpPr>
        <p:spPr bwMode="auto">
          <a:xfrm flipH="1">
            <a:off x="1476375" y="3573463"/>
            <a:ext cx="53975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5" name="Line 64"/>
          <p:cNvSpPr>
            <a:spLocks noChangeShapeType="1"/>
          </p:cNvSpPr>
          <p:nvPr/>
        </p:nvSpPr>
        <p:spPr bwMode="auto">
          <a:xfrm>
            <a:off x="2206626" y="3657600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19365"/>
              </p:ext>
            </p:extLst>
          </p:nvPr>
        </p:nvGraphicFramePr>
        <p:xfrm>
          <a:off x="1434571" y="4546600"/>
          <a:ext cx="704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Equation" r:id="rId9" imgW="342720" imgH="228600" progId="Equation.DSMT4">
                  <p:embed/>
                </p:oleObj>
              </mc:Choice>
              <mc:Fallback>
                <p:oleObj name="Equation" r:id="rId9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71" y="4546600"/>
                        <a:ext cx="704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3455988" y="3201988"/>
            <a:ext cx="938212" cy="1167844"/>
            <a:chOff x="3455988" y="3201988"/>
            <a:chExt cx="938212" cy="1167844"/>
          </a:xfrm>
        </p:grpSpPr>
        <p:sp>
          <p:nvSpPr>
            <p:cNvPr id="18" name="Rectangle 75"/>
            <p:cNvSpPr>
              <a:spLocks noChangeArrowheads="1"/>
            </p:cNvSpPr>
            <p:nvPr/>
          </p:nvSpPr>
          <p:spPr bwMode="auto">
            <a:xfrm>
              <a:off x="3492500" y="3213100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" name="Rectangle 76"/>
            <p:cNvSpPr>
              <a:spLocks noChangeArrowheads="1"/>
            </p:cNvSpPr>
            <p:nvPr/>
          </p:nvSpPr>
          <p:spPr bwMode="auto">
            <a:xfrm>
              <a:off x="4286250" y="3201988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" name="Rectangle 77"/>
            <p:cNvSpPr>
              <a:spLocks noChangeArrowheads="1"/>
            </p:cNvSpPr>
            <p:nvPr/>
          </p:nvSpPr>
          <p:spPr bwMode="auto">
            <a:xfrm>
              <a:off x="4284663" y="4000500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" name="Rectangle 78"/>
            <p:cNvSpPr>
              <a:spLocks noChangeArrowheads="1"/>
            </p:cNvSpPr>
            <p:nvPr/>
          </p:nvSpPr>
          <p:spPr bwMode="auto">
            <a:xfrm>
              <a:off x="3455988" y="4000500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22" name="Freeform 81"/>
          <p:cNvSpPr>
            <a:spLocks/>
          </p:cNvSpPr>
          <p:nvPr/>
        </p:nvSpPr>
        <p:spPr bwMode="auto">
          <a:xfrm>
            <a:off x="3276600" y="3176588"/>
            <a:ext cx="431800" cy="515937"/>
          </a:xfrm>
          <a:custGeom>
            <a:avLst/>
            <a:gdLst>
              <a:gd name="T0" fmla="*/ 2147483647 w 295"/>
              <a:gd name="T1" fmla="*/ 2147483647 h 453"/>
              <a:gd name="T2" fmla="*/ 2147483647 w 295"/>
              <a:gd name="T3" fmla="*/ 2147483647 h 453"/>
              <a:gd name="T4" fmla="*/ 2147483647 w 295"/>
              <a:gd name="T5" fmla="*/ 2147483647 h 453"/>
              <a:gd name="T6" fmla="*/ 2147483647 w 295"/>
              <a:gd name="T7" fmla="*/ 2147483647 h 453"/>
              <a:gd name="T8" fmla="*/ 2147483647 w 295"/>
              <a:gd name="T9" fmla="*/ 2147483647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453"/>
              <a:gd name="T17" fmla="*/ 295 w 295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453">
                <a:moveTo>
                  <a:pt x="295" y="241"/>
                </a:moveTo>
                <a:cubicBezTo>
                  <a:pt x="295" y="135"/>
                  <a:pt x="295" y="30"/>
                  <a:pt x="250" y="15"/>
                </a:cubicBezTo>
                <a:cubicBezTo>
                  <a:pt x="205" y="0"/>
                  <a:pt x="46" y="83"/>
                  <a:pt x="23" y="151"/>
                </a:cubicBezTo>
                <a:cubicBezTo>
                  <a:pt x="0" y="219"/>
                  <a:pt x="69" y="393"/>
                  <a:pt x="114" y="423"/>
                </a:cubicBezTo>
                <a:cubicBezTo>
                  <a:pt x="159" y="453"/>
                  <a:pt x="265" y="347"/>
                  <a:pt x="295" y="33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>
            <a:off x="3743325" y="3573463"/>
            <a:ext cx="53975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14243"/>
              </p:ext>
            </p:extLst>
          </p:nvPr>
        </p:nvGraphicFramePr>
        <p:xfrm>
          <a:off x="3546475" y="4546599"/>
          <a:ext cx="704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tion" r:id="rId11" imgW="342720" imgH="228600" progId="Equation.DSMT4">
                  <p:embed/>
                </p:oleObj>
              </mc:Choice>
              <mc:Fallback>
                <p:oleObj name="Equation" r:id="rId11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546599"/>
                        <a:ext cx="704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5364163" y="3249613"/>
            <a:ext cx="973137" cy="1191657"/>
            <a:chOff x="5364163" y="3249613"/>
            <a:chExt cx="973137" cy="1191657"/>
          </a:xfrm>
        </p:grpSpPr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5435600" y="3249613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7" name="Rectangle 76"/>
            <p:cNvSpPr>
              <a:spLocks noChangeArrowheads="1"/>
            </p:cNvSpPr>
            <p:nvPr/>
          </p:nvSpPr>
          <p:spPr bwMode="auto">
            <a:xfrm>
              <a:off x="6229350" y="3273425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6227763" y="4041775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" name="Rectangle 78"/>
            <p:cNvSpPr>
              <a:spLocks noChangeArrowheads="1"/>
            </p:cNvSpPr>
            <p:nvPr/>
          </p:nvSpPr>
          <p:spPr bwMode="auto">
            <a:xfrm>
              <a:off x="5364163" y="4071938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30" name="Freeform 81"/>
          <p:cNvSpPr>
            <a:spLocks/>
          </p:cNvSpPr>
          <p:nvPr/>
        </p:nvSpPr>
        <p:spPr bwMode="auto">
          <a:xfrm>
            <a:off x="5219700" y="3213100"/>
            <a:ext cx="431800" cy="515938"/>
          </a:xfrm>
          <a:custGeom>
            <a:avLst/>
            <a:gdLst>
              <a:gd name="T0" fmla="*/ 2147483647 w 295"/>
              <a:gd name="T1" fmla="*/ 2147483647 h 453"/>
              <a:gd name="T2" fmla="*/ 2147483647 w 295"/>
              <a:gd name="T3" fmla="*/ 2147483647 h 453"/>
              <a:gd name="T4" fmla="*/ 2147483647 w 295"/>
              <a:gd name="T5" fmla="*/ 2147483647 h 453"/>
              <a:gd name="T6" fmla="*/ 2147483647 w 295"/>
              <a:gd name="T7" fmla="*/ 2147483647 h 453"/>
              <a:gd name="T8" fmla="*/ 2147483647 w 295"/>
              <a:gd name="T9" fmla="*/ 2147483647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453"/>
              <a:gd name="T17" fmla="*/ 295 w 295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453">
                <a:moveTo>
                  <a:pt x="295" y="241"/>
                </a:moveTo>
                <a:cubicBezTo>
                  <a:pt x="295" y="135"/>
                  <a:pt x="295" y="30"/>
                  <a:pt x="250" y="15"/>
                </a:cubicBezTo>
                <a:cubicBezTo>
                  <a:pt x="205" y="0"/>
                  <a:pt x="46" y="83"/>
                  <a:pt x="23" y="151"/>
                </a:cubicBezTo>
                <a:cubicBezTo>
                  <a:pt x="0" y="219"/>
                  <a:pt x="69" y="393"/>
                  <a:pt x="114" y="423"/>
                </a:cubicBezTo>
                <a:cubicBezTo>
                  <a:pt x="159" y="453"/>
                  <a:pt x="265" y="347"/>
                  <a:pt x="295" y="33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5724525" y="3465513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" name="Line 70"/>
          <p:cNvSpPr>
            <a:spLocks noChangeShapeType="1"/>
          </p:cNvSpPr>
          <p:nvPr/>
        </p:nvSpPr>
        <p:spPr bwMode="auto">
          <a:xfrm>
            <a:off x="5653088" y="3681413"/>
            <a:ext cx="53975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5543550" y="3644900"/>
            <a:ext cx="61277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343775" y="3273425"/>
            <a:ext cx="938213" cy="1167845"/>
            <a:chOff x="7343775" y="3273425"/>
            <a:chExt cx="938213" cy="1167845"/>
          </a:xfrm>
        </p:grpSpPr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7380288" y="3284538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8174038" y="3273425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8172450" y="4071938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7343775" y="4071938"/>
              <a:ext cx="10795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39" name="Freeform 81"/>
          <p:cNvSpPr>
            <a:spLocks/>
          </p:cNvSpPr>
          <p:nvPr/>
        </p:nvSpPr>
        <p:spPr bwMode="auto">
          <a:xfrm>
            <a:off x="7164388" y="3213100"/>
            <a:ext cx="431800" cy="515938"/>
          </a:xfrm>
          <a:custGeom>
            <a:avLst/>
            <a:gdLst>
              <a:gd name="T0" fmla="*/ 2147483647 w 295"/>
              <a:gd name="T1" fmla="*/ 2147483647 h 453"/>
              <a:gd name="T2" fmla="*/ 2147483647 w 295"/>
              <a:gd name="T3" fmla="*/ 2147483647 h 453"/>
              <a:gd name="T4" fmla="*/ 2147483647 w 295"/>
              <a:gd name="T5" fmla="*/ 2147483647 h 453"/>
              <a:gd name="T6" fmla="*/ 2147483647 w 295"/>
              <a:gd name="T7" fmla="*/ 2147483647 h 453"/>
              <a:gd name="T8" fmla="*/ 2147483647 w 295"/>
              <a:gd name="T9" fmla="*/ 2147483647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453"/>
              <a:gd name="T17" fmla="*/ 295 w 295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453">
                <a:moveTo>
                  <a:pt x="295" y="241"/>
                </a:moveTo>
                <a:cubicBezTo>
                  <a:pt x="295" y="135"/>
                  <a:pt x="295" y="30"/>
                  <a:pt x="250" y="15"/>
                </a:cubicBezTo>
                <a:cubicBezTo>
                  <a:pt x="205" y="0"/>
                  <a:pt x="46" y="83"/>
                  <a:pt x="23" y="151"/>
                </a:cubicBezTo>
                <a:cubicBezTo>
                  <a:pt x="0" y="219"/>
                  <a:pt x="69" y="393"/>
                  <a:pt x="114" y="423"/>
                </a:cubicBezTo>
                <a:cubicBezTo>
                  <a:pt x="159" y="453"/>
                  <a:pt x="265" y="347"/>
                  <a:pt x="295" y="33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0" name="Freeform 81"/>
          <p:cNvSpPr>
            <a:spLocks/>
          </p:cNvSpPr>
          <p:nvPr/>
        </p:nvSpPr>
        <p:spPr bwMode="auto">
          <a:xfrm>
            <a:off x="7956550" y="3213100"/>
            <a:ext cx="431800" cy="515938"/>
          </a:xfrm>
          <a:custGeom>
            <a:avLst/>
            <a:gdLst>
              <a:gd name="T0" fmla="*/ 2147483647 w 295"/>
              <a:gd name="T1" fmla="*/ 2147483647 h 453"/>
              <a:gd name="T2" fmla="*/ 2147483647 w 295"/>
              <a:gd name="T3" fmla="*/ 2147483647 h 453"/>
              <a:gd name="T4" fmla="*/ 2147483647 w 295"/>
              <a:gd name="T5" fmla="*/ 2147483647 h 453"/>
              <a:gd name="T6" fmla="*/ 2147483647 w 295"/>
              <a:gd name="T7" fmla="*/ 2147483647 h 453"/>
              <a:gd name="T8" fmla="*/ 2147483647 w 295"/>
              <a:gd name="T9" fmla="*/ 2147483647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453"/>
              <a:gd name="T17" fmla="*/ 295 w 295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453">
                <a:moveTo>
                  <a:pt x="295" y="241"/>
                </a:moveTo>
                <a:cubicBezTo>
                  <a:pt x="295" y="135"/>
                  <a:pt x="295" y="30"/>
                  <a:pt x="250" y="15"/>
                </a:cubicBezTo>
                <a:cubicBezTo>
                  <a:pt x="205" y="0"/>
                  <a:pt x="46" y="83"/>
                  <a:pt x="23" y="151"/>
                </a:cubicBezTo>
                <a:cubicBezTo>
                  <a:pt x="0" y="219"/>
                  <a:pt x="69" y="393"/>
                  <a:pt x="114" y="423"/>
                </a:cubicBezTo>
                <a:cubicBezTo>
                  <a:pt x="159" y="453"/>
                  <a:pt x="265" y="347"/>
                  <a:pt x="295" y="33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1" name="Line 70"/>
          <p:cNvSpPr>
            <a:spLocks noChangeShapeType="1"/>
          </p:cNvSpPr>
          <p:nvPr/>
        </p:nvSpPr>
        <p:spPr bwMode="auto">
          <a:xfrm>
            <a:off x="7632700" y="3644900"/>
            <a:ext cx="53975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>
            <a:off x="8243888" y="371633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1243"/>
              </p:ext>
            </p:extLst>
          </p:nvPr>
        </p:nvGraphicFramePr>
        <p:xfrm>
          <a:off x="5688124" y="4574517"/>
          <a:ext cx="444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4574517"/>
                        <a:ext cx="444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20873"/>
              </p:ext>
            </p:extLst>
          </p:nvPr>
        </p:nvGraphicFramePr>
        <p:xfrm>
          <a:off x="7657480" y="4574517"/>
          <a:ext cx="4429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480" y="4574517"/>
                        <a:ext cx="4429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228154"/>
              </p:ext>
            </p:extLst>
          </p:nvPr>
        </p:nvGraphicFramePr>
        <p:xfrm>
          <a:off x="4657203" y="2645798"/>
          <a:ext cx="40719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17" imgW="1879560" imgH="253800" progId="Equation.DSMT4">
                  <p:embed/>
                </p:oleObj>
              </mc:Choice>
              <mc:Fallback>
                <p:oleObj name="Equation" r:id="rId17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203" y="2645798"/>
                        <a:ext cx="40719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02562"/>
              </p:ext>
            </p:extLst>
          </p:nvPr>
        </p:nvGraphicFramePr>
        <p:xfrm>
          <a:off x="4647678" y="2130009"/>
          <a:ext cx="40433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19" imgW="1866600" imgH="253800" progId="Equation.DSMT4">
                  <p:embed/>
                </p:oleObj>
              </mc:Choice>
              <mc:Fallback>
                <p:oleObj name="Equation" r:id="rId19" imgW="1866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678" y="2130009"/>
                        <a:ext cx="40433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134"/>
          <p:cNvGrpSpPr>
            <a:grpSpLocks/>
          </p:cNvGrpSpPr>
          <p:nvPr/>
        </p:nvGrpSpPr>
        <p:grpSpPr bwMode="auto">
          <a:xfrm>
            <a:off x="898525" y="5523219"/>
            <a:ext cx="1765300" cy="466725"/>
            <a:chOff x="748" y="3339"/>
            <a:chExt cx="1361" cy="317"/>
          </a:xfrm>
        </p:grpSpPr>
        <p:sp>
          <p:nvSpPr>
            <p:cNvPr id="48" name="AutoShape 87"/>
            <p:cNvSpPr>
              <a:spLocks noChangeArrowheads="1"/>
            </p:cNvSpPr>
            <p:nvPr/>
          </p:nvSpPr>
          <p:spPr bwMode="auto">
            <a:xfrm>
              <a:off x="748" y="3339"/>
              <a:ext cx="1361" cy="317"/>
            </a:xfrm>
            <a:prstGeom prst="wedgeRoundRectCallout">
              <a:avLst>
                <a:gd name="adj1" fmla="val 2678"/>
                <a:gd name="adj2" fmla="val 47061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40000"/>
                </a:lnSpc>
              </a:pPr>
              <a:endParaRPr lang="zh-CN" altLang="en-US" sz="2400"/>
            </a:p>
          </p:txBody>
        </p:sp>
        <p:graphicFrame>
          <p:nvGraphicFramePr>
            <p:cNvPr id="49" name="Object 133"/>
            <p:cNvGraphicFramePr>
              <a:graphicFrameLocks noChangeAspect="1"/>
            </p:cNvGraphicFramePr>
            <p:nvPr/>
          </p:nvGraphicFramePr>
          <p:xfrm>
            <a:off x="930" y="3376"/>
            <a:ext cx="104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5" name="Equation" r:id="rId21" imgW="1015920" imgH="228600" progId="Equation.DSMT4">
                    <p:embed/>
                  </p:oleObj>
                </mc:Choice>
                <mc:Fallback>
                  <p:oleObj name="Equation" r:id="rId21" imgW="1015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376"/>
                          <a:ext cx="104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135"/>
          <p:cNvGrpSpPr>
            <a:grpSpLocks/>
          </p:cNvGrpSpPr>
          <p:nvPr/>
        </p:nvGrpSpPr>
        <p:grpSpPr bwMode="auto">
          <a:xfrm>
            <a:off x="3130550" y="5494708"/>
            <a:ext cx="1765300" cy="466725"/>
            <a:chOff x="748" y="3339"/>
            <a:chExt cx="1361" cy="317"/>
          </a:xfrm>
        </p:grpSpPr>
        <p:sp>
          <p:nvSpPr>
            <p:cNvPr id="51" name="AutoShape 87"/>
            <p:cNvSpPr>
              <a:spLocks noChangeArrowheads="1"/>
            </p:cNvSpPr>
            <p:nvPr/>
          </p:nvSpPr>
          <p:spPr bwMode="auto">
            <a:xfrm>
              <a:off x="748" y="3339"/>
              <a:ext cx="1361" cy="317"/>
            </a:xfrm>
            <a:prstGeom prst="wedgeRoundRectCallout">
              <a:avLst>
                <a:gd name="adj1" fmla="val 1399"/>
                <a:gd name="adj2" fmla="val 47062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40000"/>
                </a:lnSpc>
              </a:pPr>
              <a:endParaRPr lang="zh-CN" altLang="en-US" sz="2400"/>
            </a:p>
          </p:txBody>
        </p:sp>
        <p:graphicFrame>
          <p:nvGraphicFramePr>
            <p:cNvPr id="52" name="Object 88"/>
            <p:cNvGraphicFramePr>
              <a:graphicFrameLocks noChangeAspect="1"/>
            </p:cNvGraphicFramePr>
            <p:nvPr/>
          </p:nvGraphicFramePr>
          <p:xfrm>
            <a:off x="930" y="3376"/>
            <a:ext cx="104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6" name="Equation" r:id="rId23" imgW="1015920" imgH="228600" progId="Equation.DSMT4">
                    <p:embed/>
                  </p:oleObj>
                </mc:Choice>
                <mc:Fallback>
                  <p:oleObj name="Equation" r:id="rId23" imgW="1015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376"/>
                          <a:ext cx="104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04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97051"/>
              </p:ext>
            </p:extLst>
          </p:nvPr>
        </p:nvGraphicFramePr>
        <p:xfrm>
          <a:off x="520700" y="409576"/>
          <a:ext cx="882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Equation" r:id="rId3" imgW="419040" imgH="190440" progId="Equation.DSMT4">
                  <p:embed/>
                </p:oleObj>
              </mc:Choice>
              <mc:Fallback>
                <p:oleObj name="Equation" r:id="rId3" imgW="419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09576"/>
                        <a:ext cx="8826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15654"/>
              </p:ext>
            </p:extLst>
          </p:nvPr>
        </p:nvGraphicFramePr>
        <p:xfrm>
          <a:off x="1340520" y="1069779"/>
          <a:ext cx="6616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5" imgW="3136680" imgH="203040" progId="Equation.DSMT4">
                  <p:embed/>
                </p:oleObj>
              </mc:Choice>
              <mc:Fallback>
                <p:oleObj name="Equation" r:id="rId5" imgW="313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520" y="1069779"/>
                        <a:ext cx="66167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774700" y="1808163"/>
          <a:ext cx="3762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808163"/>
                        <a:ext cx="376238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76869"/>
              </p:ext>
            </p:extLst>
          </p:nvPr>
        </p:nvGraphicFramePr>
        <p:xfrm>
          <a:off x="1599047" y="2982515"/>
          <a:ext cx="3810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047" y="2982515"/>
                        <a:ext cx="3810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38864"/>
              </p:ext>
            </p:extLst>
          </p:nvPr>
        </p:nvGraphicFramePr>
        <p:xfrm>
          <a:off x="2313782" y="3549055"/>
          <a:ext cx="1876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2" y="3549055"/>
                        <a:ext cx="18764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53498"/>
              </p:ext>
            </p:extLst>
          </p:nvPr>
        </p:nvGraphicFramePr>
        <p:xfrm>
          <a:off x="1257300" y="1829882"/>
          <a:ext cx="41767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13" imgW="1981080" imgH="228600" progId="Equation.DSMT4">
                  <p:embed/>
                </p:oleObj>
              </mc:Choice>
              <mc:Fallback>
                <p:oleObj name="Equation" r:id="rId13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829882"/>
                        <a:ext cx="41767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89367"/>
              </p:ext>
            </p:extLst>
          </p:nvPr>
        </p:nvGraphicFramePr>
        <p:xfrm>
          <a:off x="4951414" y="2470416"/>
          <a:ext cx="4016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15" imgW="190440" imgH="203040" progId="Equation.DSMT4">
                  <p:embed/>
                </p:oleObj>
              </mc:Choice>
              <mc:Fallback>
                <p:oleObj name="Equation" r:id="rId15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4" y="2470416"/>
                        <a:ext cx="4016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94709"/>
              </p:ext>
            </p:extLst>
          </p:nvPr>
        </p:nvGraphicFramePr>
        <p:xfrm>
          <a:off x="863588" y="5816998"/>
          <a:ext cx="27844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5816998"/>
                        <a:ext cx="27844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05969"/>
              </p:ext>
            </p:extLst>
          </p:nvPr>
        </p:nvGraphicFramePr>
        <p:xfrm>
          <a:off x="1156908" y="4472781"/>
          <a:ext cx="3802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19" imgW="1803240" imgH="228600" progId="Equation.DSMT4">
                  <p:embed/>
                </p:oleObj>
              </mc:Choice>
              <mc:Fallback>
                <p:oleObj name="Equation" r:id="rId19" imgW="1803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08" y="4472781"/>
                        <a:ext cx="38020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9" name="AutoShape 29"/>
          <p:cNvSpPr>
            <a:spLocks noChangeArrowheads="1"/>
          </p:cNvSpPr>
          <p:nvPr/>
        </p:nvSpPr>
        <p:spPr bwMode="auto">
          <a:xfrm>
            <a:off x="5630428" y="2982515"/>
            <a:ext cx="2794000" cy="468312"/>
          </a:xfrm>
          <a:prstGeom prst="wedgeRoundRectCallout">
            <a:avLst>
              <a:gd name="adj1" fmla="val -1680"/>
              <a:gd name="adj2" fmla="val 4728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加法是逻辑加</a:t>
            </a:r>
            <a:r>
              <a:rPr lang="en-US" altLang="zh-CN" sz="1800" b="1">
                <a:latin typeface="Times New Roman" pitchFamily="18" charset="0"/>
                <a:cs typeface="Times New Roman" pitchFamily="18" charset="0"/>
              </a:rPr>
              <a:t>: 1+1=1</a:t>
            </a:r>
          </a:p>
        </p:txBody>
      </p:sp>
      <p:graphicFrame>
        <p:nvGraphicFramePr>
          <p:cNvPr id="2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31855"/>
              </p:ext>
            </p:extLst>
          </p:nvPr>
        </p:nvGraphicFramePr>
        <p:xfrm>
          <a:off x="1525228" y="436952"/>
          <a:ext cx="3957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21" imgW="1879560" imgH="203040" progId="Equation.DSMT4">
                  <p:embed/>
                </p:oleObj>
              </mc:Choice>
              <mc:Fallback>
                <p:oleObj name="Equation" r:id="rId21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228" y="436952"/>
                        <a:ext cx="39576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9"/>
          <p:cNvGraphicFramePr>
            <a:graphicFrameLocks noChangeAspect="1"/>
          </p:cNvGraphicFramePr>
          <p:nvPr/>
        </p:nvGraphicFramePr>
        <p:xfrm>
          <a:off x="774700" y="4513263"/>
          <a:ext cx="374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23" imgW="177480" imgH="190440" progId="Equation.DSMT4">
                  <p:embed/>
                </p:oleObj>
              </mc:Choice>
              <mc:Fallback>
                <p:oleObj name="Equation" r:id="rId23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513263"/>
                        <a:ext cx="3746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85198"/>
              </p:ext>
            </p:extLst>
          </p:nvPr>
        </p:nvGraphicFramePr>
        <p:xfrm>
          <a:off x="1552576" y="2447131"/>
          <a:ext cx="3398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25" imgW="1612800" imgH="241200" progId="Equation.DSMT4">
                  <p:embed/>
                </p:oleObj>
              </mc:Choice>
              <mc:Fallback>
                <p:oleObj name="Equation" r:id="rId2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6" y="2447131"/>
                        <a:ext cx="33988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30575"/>
              </p:ext>
            </p:extLst>
          </p:nvPr>
        </p:nvGraphicFramePr>
        <p:xfrm>
          <a:off x="1079612" y="5128221"/>
          <a:ext cx="4152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27" imgW="1968480" imgH="228600" progId="Equation.DSMT4">
                  <p:embed/>
                </p:oleObj>
              </mc:Choice>
              <mc:Fallback>
                <p:oleObj name="Equation" r:id="rId27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5128221"/>
                        <a:ext cx="4152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45578"/>
              </p:ext>
            </p:extLst>
          </p:nvPr>
        </p:nvGraphicFramePr>
        <p:xfrm>
          <a:off x="5232512" y="5043059"/>
          <a:ext cx="2116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29" imgW="1002960" imgH="228600" progId="Equation.DSMT4">
                  <p:embed/>
                </p:oleObj>
              </mc:Choice>
              <mc:Fallback>
                <p:oleObj name="Equation" r:id="rId29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512" y="5043059"/>
                        <a:ext cx="21161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20652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9532" y="1180088"/>
            <a:ext cx="46085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2.3.2 </a:t>
            </a:r>
            <a:r>
              <a:rPr lang="en-US" altLang="zh-CN" sz="2800" b="1" dirty="0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关系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复合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运算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311421"/>
              </p:ext>
            </p:extLst>
          </p:nvPr>
        </p:nvGraphicFramePr>
        <p:xfrm>
          <a:off x="5003899" y="2204864"/>
          <a:ext cx="2549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Equation" r:id="rId3" imgW="1168200" imgH="203040" progId="Equation.DSMT4">
                  <p:embed/>
                </p:oleObj>
              </mc:Choice>
              <mc:Fallback>
                <p:oleObj name="Equation" r:id="rId3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99" y="2204864"/>
                        <a:ext cx="2549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03457"/>
              </p:ext>
            </p:extLst>
          </p:nvPr>
        </p:nvGraphicFramePr>
        <p:xfrm>
          <a:off x="531912" y="2852564"/>
          <a:ext cx="22717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12" y="2852564"/>
                        <a:ext cx="22717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78500"/>
              </p:ext>
            </p:extLst>
          </p:nvPr>
        </p:nvGraphicFramePr>
        <p:xfrm>
          <a:off x="860476" y="3868589"/>
          <a:ext cx="3856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7" imgW="1815840" imgH="253800" progId="Equation.DSMT4">
                  <p:embed/>
                </p:oleObj>
              </mc:Choice>
              <mc:Fallback>
                <p:oleObj name="Equation" r:id="rId7" imgW="1815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76" y="3868589"/>
                        <a:ext cx="38560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9970"/>
              </p:ext>
            </p:extLst>
          </p:nvPr>
        </p:nvGraphicFramePr>
        <p:xfrm>
          <a:off x="531912" y="2204864"/>
          <a:ext cx="14398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12" y="2204864"/>
                        <a:ext cx="14398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73436"/>
              </p:ext>
            </p:extLst>
          </p:nvPr>
        </p:nvGraphicFramePr>
        <p:xfrm>
          <a:off x="1979712" y="2204864"/>
          <a:ext cx="2908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11" imgW="1333440" imgH="203040" progId="Equation.DSMT4">
                  <p:embed/>
                </p:oleObj>
              </mc:Choice>
              <mc:Fallback>
                <p:oleObj name="Equation" r:id="rId11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04864"/>
                        <a:ext cx="29083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743799" y="3357389"/>
            <a:ext cx="1150938" cy="593725"/>
            <a:chOff x="4332" y="3397"/>
            <a:chExt cx="725" cy="487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H="1">
              <a:off x="4332" y="3612"/>
              <a:ext cx="36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4785" y="3612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" name="Object 39"/>
            <p:cNvGraphicFramePr>
              <a:graphicFrameLocks noChangeAspect="1"/>
            </p:cNvGraphicFramePr>
            <p:nvPr/>
          </p:nvGraphicFramePr>
          <p:xfrm>
            <a:off x="4513" y="3397"/>
            <a:ext cx="48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1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97"/>
                          <a:ext cx="482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38421"/>
              </p:ext>
            </p:extLst>
          </p:nvPr>
        </p:nvGraphicFramePr>
        <p:xfrm>
          <a:off x="2930624" y="2852564"/>
          <a:ext cx="1524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15" imgW="698400" imgH="203040" progId="Equation.DSMT4">
                  <p:embed/>
                </p:oleObj>
              </mc:Choice>
              <mc:Fallback>
                <p:oleObj name="Equation" r:id="rId15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624" y="2852564"/>
                        <a:ext cx="1524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14986"/>
              </p:ext>
            </p:extLst>
          </p:nvPr>
        </p:nvGraphicFramePr>
        <p:xfrm>
          <a:off x="4527649" y="2852564"/>
          <a:ext cx="1081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649" y="2852564"/>
                        <a:ext cx="10810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09982"/>
              </p:ext>
            </p:extLst>
          </p:nvPr>
        </p:nvGraphicFramePr>
        <p:xfrm>
          <a:off x="546199" y="4617864"/>
          <a:ext cx="3986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Equation" r:id="rId19" imgW="1828800" imgH="203040" progId="Equation.DSMT4">
                  <p:embed/>
                </p:oleObj>
              </mc:Choice>
              <mc:Fallback>
                <p:oleObj name="Equation" r:id="rId19" imgW="1828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99" y="4617864"/>
                        <a:ext cx="39862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827490"/>
              </p:ext>
            </p:extLst>
          </p:nvPr>
        </p:nvGraphicFramePr>
        <p:xfrm>
          <a:off x="4581624" y="4609954"/>
          <a:ext cx="3489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Equation" r:id="rId21" imgW="1600200" imgH="203040" progId="Equation.DSMT4">
                  <p:embed/>
                </p:oleObj>
              </mc:Choice>
              <mc:Fallback>
                <p:oleObj name="Equation" r:id="rId21" imgW="1600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624" y="4609954"/>
                        <a:ext cx="3489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938173"/>
              </p:ext>
            </p:extLst>
          </p:nvPr>
        </p:nvGraphicFramePr>
        <p:xfrm>
          <a:off x="565249" y="5229051"/>
          <a:ext cx="4899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23" imgW="2247840" imgH="203040" progId="Equation.DSMT4">
                  <p:embed/>
                </p:oleObj>
              </mc:Choice>
              <mc:Fallback>
                <p:oleObj name="Equation" r:id="rId23" imgW="2247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49" y="5229051"/>
                        <a:ext cx="4899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86577"/>
              </p:ext>
            </p:extLst>
          </p:nvPr>
        </p:nvGraphicFramePr>
        <p:xfrm>
          <a:off x="4726087" y="3878089"/>
          <a:ext cx="34242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Equation" r:id="rId25" imgW="1612800" imgH="253800" progId="Equation.DSMT4">
                  <p:embed/>
                </p:oleObj>
              </mc:Choice>
              <mc:Fallback>
                <p:oleObj name="Equation" r:id="rId25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087" y="3878089"/>
                        <a:ext cx="34242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3913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70112"/>
              </p:ext>
            </p:extLst>
          </p:nvPr>
        </p:nvGraphicFramePr>
        <p:xfrm>
          <a:off x="1408907" y="1831181"/>
          <a:ext cx="56054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Equation" r:id="rId3" imgW="2793960" imgH="253800" progId="Equation.DSMT4">
                  <p:embed/>
                </p:oleObj>
              </mc:Choice>
              <mc:Fallback>
                <p:oleObj name="Equation" r:id="rId3" imgW="2793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907" y="1831181"/>
                        <a:ext cx="560546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99390"/>
              </p:ext>
            </p:extLst>
          </p:nvPr>
        </p:nvGraphicFramePr>
        <p:xfrm>
          <a:off x="1994694" y="2573918"/>
          <a:ext cx="38973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694" y="2573918"/>
                        <a:ext cx="38973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66635"/>
              </p:ext>
            </p:extLst>
          </p:nvPr>
        </p:nvGraphicFramePr>
        <p:xfrm>
          <a:off x="1721644" y="3338062"/>
          <a:ext cx="47640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2" name="Equation" r:id="rId7" imgW="2374560" imgH="253800" progId="Equation.DSMT4">
                  <p:embed/>
                </p:oleObj>
              </mc:Choice>
              <mc:Fallback>
                <p:oleObj name="Equation" r:id="rId7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644" y="3338062"/>
                        <a:ext cx="4764087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32689"/>
              </p:ext>
            </p:extLst>
          </p:nvPr>
        </p:nvGraphicFramePr>
        <p:xfrm>
          <a:off x="1107275" y="4388831"/>
          <a:ext cx="3825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275" y="4388831"/>
                        <a:ext cx="3825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54088"/>
              </p:ext>
            </p:extLst>
          </p:nvPr>
        </p:nvGraphicFramePr>
        <p:xfrm>
          <a:off x="1518345" y="4388831"/>
          <a:ext cx="13255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11" imgW="660240" imgH="253800" progId="Equation.DSMT4">
                  <p:embed/>
                </p:oleObj>
              </mc:Choice>
              <mc:Fallback>
                <p:oleObj name="Equation" r:id="rId11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345" y="4388831"/>
                        <a:ext cx="132556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39065"/>
              </p:ext>
            </p:extLst>
          </p:nvPr>
        </p:nvGraphicFramePr>
        <p:xfrm>
          <a:off x="2627784" y="4457315"/>
          <a:ext cx="841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13" imgW="419040" imgH="203040" progId="Equation.DSMT4">
                  <p:embed/>
                </p:oleObj>
              </mc:Choice>
              <mc:Fallback>
                <p:oleObj name="Equation" r:id="rId13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457315"/>
                        <a:ext cx="8413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94013"/>
              </p:ext>
            </p:extLst>
          </p:nvPr>
        </p:nvGraphicFramePr>
        <p:xfrm>
          <a:off x="3347864" y="4465412"/>
          <a:ext cx="942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6" name="Equation" r:id="rId15" imgW="469800" imgH="203040" progId="Equation.DSMT4">
                  <p:embed/>
                </p:oleObj>
              </mc:Choice>
              <mc:Fallback>
                <p:oleObj name="Equation" r:id="rId15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465412"/>
                        <a:ext cx="9429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24403"/>
              </p:ext>
            </p:extLst>
          </p:nvPr>
        </p:nvGraphicFramePr>
        <p:xfrm>
          <a:off x="4146004" y="4457315"/>
          <a:ext cx="8651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17" imgW="431640" imgH="203040" progId="Equation.DSMT4">
                  <p:embed/>
                </p:oleObj>
              </mc:Choice>
              <mc:Fallback>
                <p:oleObj name="Equation" r:id="rId17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004" y="4457315"/>
                        <a:ext cx="8651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20131"/>
              </p:ext>
            </p:extLst>
          </p:nvPr>
        </p:nvGraphicFramePr>
        <p:xfrm>
          <a:off x="4884637" y="4440424"/>
          <a:ext cx="890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Equation" r:id="rId19" imgW="444240" imgH="203040" progId="Equation.DSMT4">
                  <p:embed/>
                </p:oleObj>
              </mc:Choice>
              <mc:Fallback>
                <p:oleObj name="Equation" r:id="rId19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637" y="4440424"/>
                        <a:ext cx="8905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63294"/>
              </p:ext>
            </p:extLst>
          </p:nvPr>
        </p:nvGraphicFramePr>
        <p:xfrm>
          <a:off x="5626177" y="4457315"/>
          <a:ext cx="9159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Equation" r:id="rId21" imgW="457200" imgH="203040" progId="Equation.DSMT4">
                  <p:embed/>
                </p:oleObj>
              </mc:Choice>
              <mc:Fallback>
                <p:oleObj name="Equation" r:id="rId21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77" y="4457315"/>
                        <a:ext cx="9159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24088"/>
              </p:ext>
            </p:extLst>
          </p:nvPr>
        </p:nvGraphicFramePr>
        <p:xfrm>
          <a:off x="6427116" y="4474206"/>
          <a:ext cx="7635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Equation" r:id="rId23" imgW="380880" imgH="203040" progId="Equation.DSMT4">
                  <p:embed/>
                </p:oleObj>
              </mc:Choice>
              <mc:Fallback>
                <p:oleObj name="Equation" r:id="rId23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116" y="4474206"/>
                        <a:ext cx="7635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7068"/>
              </p:ext>
            </p:extLst>
          </p:nvPr>
        </p:nvGraphicFramePr>
        <p:xfrm>
          <a:off x="6962103" y="4413818"/>
          <a:ext cx="457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25" imgW="228600" imgH="253800" progId="Equation.DSMT4">
                  <p:embed/>
                </p:oleObj>
              </mc:Choice>
              <mc:Fallback>
                <p:oleObj name="Equation" r:id="rId25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103" y="4413818"/>
                        <a:ext cx="4572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7" name="Line 43"/>
          <p:cNvSpPr>
            <a:spLocks noChangeShapeType="1"/>
          </p:cNvSpPr>
          <p:nvPr/>
        </p:nvSpPr>
        <p:spPr bwMode="auto">
          <a:xfrm flipH="1">
            <a:off x="2555776" y="2961547"/>
            <a:ext cx="576262" cy="5048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3195638" y="2961547"/>
            <a:ext cx="71438" cy="5048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3891557" y="2959894"/>
            <a:ext cx="21590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3947319" y="2959894"/>
            <a:ext cx="86518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4643437" y="2950170"/>
            <a:ext cx="936625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5329931" y="2958307"/>
            <a:ext cx="288925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122360"/>
              </p:ext>
            </p:extLst>
          </p:nvPr>
        </p:nvGraphicFramePr>
        <p:xfrm>
          <a:off x="1139778" y="1231474"/>
          <a:ext cx="6873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Equation" r:id="rId27" imgW="342720" imgH="203040" progId="Equation.DSMT4">
                  <p:embed/>
                </p:oleObj>
              </mc:Choice>
              <mc:Fallback>
                <p:oleObj name="Equation" r:id="rId2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778" y="1231474"/>
                        <a:ext cx="6873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76551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7" grpId="0" animBg="1"/>
      <p:bldP spid="6188" grpId="0" animBg="1"/>
      <p:bldP spid="6189" grpId="0" animBg="1"/>
      <p:bldP spid="6190" grpId="0" animBg="1"/>
      <p:bldP spid="6191" grpId="0" animBg="1"/>
      <p:bldP spid="6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520" y="1095512"/>
            <a:ext cx="4608512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2.3.2-1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复合关系的关系图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52048"/>
              </p:ext>
            </p:extLst>
          </p:nvPr>
        </p:nvGraphicFramePr>
        <p:xfrm>
          <a:off x="647564" y="2024844"/>
          <a:ext cx="5507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3" imgW="2527200" imgH="203040" progId="Equation.DSMT4">
                  <p:embed/>
                </p:oleObj>
              </mc:Choice>
              <mc:Fallback>
                <p:oleObj name="Equation" r:id="rId3" imgW="252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2024844"/>
                        <a:ext cx="55070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13468"/>
              </p:ext>
            </p:extLst>
          </p:nvPr>
        </p:nvGraphicFramePr>
        <p:xfrm>
          <a:off x="719572" y="2492020"/>
          <a:ext cx="75390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5" imgW="3759120" imgH="291960" progId="Equation.DSMT4">
                  <p:embed/>
                </p:oleObj>
              </mc:Choice>
              <mc:Fallback>
                <p:oleObj name="Equation" r:id="rId5" imgW="3759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2492020"/>
                        <a:ext cx="75390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27938"/>
              </p:ext>
            </p:extLst>
          </p:nvPr>
        </p:nvGraphicFramePr>
        <p:xfrm>
          <a:off x="635637" y="3212976"/>
          <a:ext cx="7777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7" imgW="4127400" imgH="253800" progId="Equation.DSMT4">
                  <p:embed/>
                </p:oleObj>
              </mc:Choice>
              <mc:Fallback>
                <p:oleObj name="Equation" r:id="rId7" imgW="412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7" y="3212976"/>
                        <a:ext cx="77771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17037"/>
              </p:ext>
            </p:extLst>
          </p:nvPr>
        </p:nvGraphicFramePr>
        <p:xfrm>
          <a:off x="625835" y="3909021"/>
          <a:ext cx="8858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35" y="3909021"/>
                        <a:ext cx="8858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721628"/>
              </p:ext>
            </p:extLst>
          </p:nvPr>
        </p:nvGraphicFramePr>
        <p:xfrm>
          <a:off x="1511660" y="3909021"/>
          <a:ext cx="2659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11" imgW="1218960" imgH="228600" progId="Equation.DSMT4">
                  <p:embed/>
                </p:oleObj>
              </mc:Choice>
              <mc:Fallback>
                <p:oleObj name="Equation" r:id="rId11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3909021"/>
                        <a:ext cx="26590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57423"/>
              </p:ext>
            </p:extLst>
          </p:nvPr>
        </p:nvGraphicFramePr>
        <p:xfrm>
          <a:off x="635637" y="4631391"/>
          <a:ext cx="8858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13" imgW="406080" imgH="203040" progId="Equation.DSMT4">
                  <p:embed/>
                </p:oleObj>
              </mc:Choice>
              <mc:Fallback>
                <p:oleObj name="Equation" r:id="rId1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7" y="4631391"/>
                        <a:ext cx="8858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18541"/>
              </p:ext>
            </p:extLst>
          </p:nvPr>
        </p:nvGraphicFramePr>
        <p:xfrm>
          <a:off x="1521462" y="4603609"/>
          <a:ext cx="3573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15" imgW="1638000" imgH="228600" progId="Equation.DSMT4">
                  <p:embed/>
                </p:oleObj>
              </mc:Choice>
              <mc:Fallback>
                <p:oleObj name="Equation" r:id="rId15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62" y="4603609"/>
                        <a:ext cx="35734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9709"/>
              </p:ext>
            </p:extLst>
          </p:nvPr>
        </p:nvGraphicFramePr>
        <p:xfrm>
          <a:off x="5094925" y="4575828"/>
          <a:ext cx="2852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Equation" r:id="rId17" imgW="1307880" imgH="228600" progId="Equation.DSMT4">
                  <p:embed/>
                </p:oleObj>
              </mc:Choice>
              <mc:Fallback>
                <p:oleObj name="Equation" r:id="rId17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925" y="4575828"/>
                        <a:ext cx="28527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05400"/>
              </p:ext>
            </p:extLst>
          </p:nvPr>
        </p:nvGraphicFramePr>
        <p:xfrm>
          <a:off x="1537486" y="5270416"/>
          <a:ext cx="3740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Equation" r:id="rId19" imgW="1714320" imgH="228600" progId="Equation.DSMT4">
                  <p:embed/>
                </p:oleObj>
              </mc:Choice>
              <mc:Fallback>
                <p:oleObj name="Equation" r:id="rId19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486" y="5270416"/>
                        <a:ext cx="37401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2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878</TotalTime>
  <Words>119</Words>
  <Application>Microsoft Office PowerPoint</Application>
  <PresentationFormat>全屏显示(4:3)</PresentationFormat>
  <Paragraphs>84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86</cp:revision>
  <dcterms:created xsi:type="dcterms:W3CDTF">2022-03-19T08:38:00Z</dcterms:created>
  <dcterms:modified xsi:type="dcterms:W3CDTF">2024-09-09T11:30:55Z</dcterms:modified>
</cp:coreProperties>
</file>