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12" Type="http://schemas.openxmlformats.org/officeDocument/2006/relationships/image" Target="../media/image122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11" Type="http://schemas.openxmlformats.org/officeDocument/2006/relationships/image" Target="../media/image121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12" Type="http://schemas.openxmlformats.org/officeDocument/2006/relationships/image" Target="../media/image134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12" Type="http://schemas.openxmlformats.org/officeDocument/2006/relationships/image" Target="../media/image153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image" Target="../media/image166.wmf"/><Relationship Id="rId18" Type="http://schemas.openxmlformats.org/officeDocument/2006/relationships/image" Target="../media/image17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12" Type="http://schemas.openxmlformats.org/officeDocument/2006/relationships/image" Target="../media/image165.wmf"/><Relationship Id="rId17" Type="http://schemas.openxmlformats.org/officeDocument/2006/relationships/image" Target="../media/image170.wmf"/><Relationship Id="rId2" Type="http://schemas.openxmlformats.org/officeDocument/2006/relationships/image" Target="../media/image155.wmf"/><Relationship Id="rId16" Type="http://schemas.openxmlformats.org/officeDocument/2006/relationships/image" Target="../media/image169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11" Type="http://schemas.openxmlformats.org/officeDocument/2006/relationships/image" Target="../media/image164.wmf"/><Relationship Id="rId5" Type="http://schemas.openxmlformats.org/officeDocument/2006/relationships/image" Target="../media/image158.wmf"/><Relationship Id="rId15" Type="http://schemas.openxmlformats.org/officeDocument/2006/relationships/image" Target="../media/image16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Relationship Id="rId14" Type="http://schemas.openxmlformats.org/officeDocument/2006/relationships/image" Target="../media/image1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12" Type="http://schemas.openxmlformats.org/officeDocument/2006/relationships/image" Target="../media/image183.wmf"/><Relationship Id="rId17" Type="http://schemas.openxmlformats.org/officeDocument/2006/relationships/image" Target="../media/image188.wmf"/><Relationship Id="rId2" Type="http://schemas.openxmlformats.org/officeDocument/2006/relationships/image" Target="../media/image173.wmf"/><Relationship Id="rId16" Type="http://schemas.openxmlformats.org/officeDocument/2006/relationships/image" Target="../media/image187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11" Type="http://schemas.openxmlformats.org/officeDocument/2006/relationships/image" Target="../media/image182.wmf"/><Relationship Id="rId5" Type="http://schemas.openxmlformats.org/officeDocument/2006/relationships/image" Target="../media/image176.wmf"/><Relationship Id="rId15" Type="http://schemas.openxmlformats.org/officeDocument/2006/relationships/image" Target="../media/image18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Relationship Id="rId14" Type="http://schemas.openxmlformats.org/officeDocument/2006/relationships/image" Target="../media/image18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image" Target="../media/image201.wmf"/><Relationship Id="rId18" Type="http://schemas.openxmlformats.org/officeDocument/2006/relationships/image" Target="../media/image20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12" Type="http://schemas.openxmlformats.org/officeDocument/2006/relationships/image" Target="../media/image200.wmf"/><Relationship Id="rId17" Type="http://schemas.openxmlformats.org/officeDocument/2006/relationships/image" Target="../media/image205.wmf"/><Relationship Id="rId2" Type="http://schemas.openxmlformats.org/officeDocument/2006/relationships/image" Target="../media/image190.wmf"/><Relationship Id="rId16" Type="http://schemas.openxmlformats.org/officeDocument/2006/relationships/image" Target="../media/image204.wmf"/><Relationship Id="rId20" Type="http://schemas.openxmlformats.org/officeDocument/2006/relationships/image" Target="../media/image208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5" Type="http://schemas.openxmlformats.org/officeDocument/2006/relationships/image" Target="../media/image203.wmf"/><Relationship Id="rId10" Type="http://schemas.openxmlformats.org/officeDocument/2006/relationships/image" Target="../media/image198.wmf"/><Relationship Id="rId19" Type="http://schemas.openxmlformats.org/officeDocument/2006/relationships/image" Target="../media/image207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Relationship Id="rId14" Type="http://schemas.openxmlformats.org/officeDocument/2006/relationships/image" Target="../media/image20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image" Target="../media/image221.wmf"/><Relationship Id="rId18" Type="http://schemas.openxmlformats.org/officeDocument/2006/relationships/image" Target="../media/image226.wmf"/><Relationship Id="rId26" Type="http://schemas.openxmlformats.org/officeDocument/2006/relationships/image" Target="../media/image234.wmf"/><Relationship Id="rId3" Type="http://schemas.openxmlformats.org/officeDocument/2006/relationships/image" Target="../media/image211.wmf"/><Relationship Id="rId21" Type="http://schemas.openxmlformats.org/officeDocument/2006/relationships/image" Target="../media/image229.wmf"/><Relationship Id="rId7" Type="http://schemas.openxmlformats.org/officeDocument/2006/relationships/image" Target="../media/image215.wmf"/><Relationship Id="rId12" Type="http://schemas.openxmlformats.org/officeDocument/2006/relationships/image" Target="../media/image220.wmf"/><Relationship Id="rId17" Type="http://schemas.openxmlformats.org/officeDocument/2006/relationships/image" Target="../media/image225.wmf"/><Relationship Id="rId25" Type="http://schemas.openxmlformats.org/officeDocument/2006/relationships/image" Target="../media/image233.wmf"/><Relationship Id="rId2" Type="http://schemas.openxmlformats.org/officeDocument/2006/relationships/image" Target="../media/image210.wmf"/><Relationship Id="rId16" Type="http://schemas.openxmlformats.org/officeDocument/2006/relationships/image" Target="../media/image224.wmf"/><Relationship Id="rId20" Type="http://schemas.openxmlformats.org/officeDocument/2006/relationships/image" Target="../media/image228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11" Type="http://schemas.openxmlformats.org/officeDocument/2006/relationships/image" Target="../media/image219.wmf"/><Relationship Id="rId24" Type="http://schemas.openxmlformats.org/officeDocument/2006/relationships/image" Target="../media/image232.wmf"/><Relationship Id="rId5" Type="http://schemas.openxmlformats.org/officeDocument/2006/relationships/image" Target="../media/image213.wmf"/><Relationship Id="rId15" Type="http://schemas.openxmlformats.org/officeDocument/2006/relationships/image" Target="../media/image223.wmf"/><Relationship Id="rId23" Type="http://schemas.openxmlformats.org/officeDocument/2006/relationships/image" Target="../media/image231.wmf"/><Relationship Id="rId10" Type="http://schemas.openxmlformats.org/officeDocument/2006/relationships/image" Target="../media/image218.wmf"/><Relationship Id="rId19" Type="http://schemas.openxmlformats.org/officeDocument/2006/relationships/image" Target="../media/image227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Relationship Id="rId14" Type="http://schemas.openxmlformats.org/officeDocument/2006/relationships/image" Target="../media/image222.wmf"/><Relationship Id="rId22" Type="http://schemas.openxmlformats.org/officeDocument/2006/relationships/image" Target="../media/image2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4" Type="http://schemas.openxmlformats.org/officeDocument/2006/relationships/image" Target="../media/image23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image" Target="../media/image251.wmf"/><Relationship Id="rId18" Type="http://schemas.openxmlformats.org/officeDocument/2006/relationships/image" Target="../media/image256.wmf"/><Relationship Id="rId26" Type="http://schemas.openxmlformats.org/officeDocument/2006/relationships/image" Target="../media/image264.wmf"/><Relationship Id="rId3" Type="http://schemas.openxmlformats.org/officeDocument/2006/relationships/image" Target="../media/image241.wmf"/><Relationship Id="rId21" Type="http://schemas.openxmlformats.org/officeDocument/2006/relationships/image" Target="../media/image259.wmf"/><Relationship Id="rId7" Type="http://schemas.openxmlformats.org/officeDocument/2006/relationships/image" Target="../media/image245.wmf"/><Relationship Id="rId12" Type="http://schemas.openxmlformats.org/officeDocument/2006/relationships/image" Target="../media/image250.wmf"/><Relationship Id="rId17" Type="http://schemas.openxmlformats.org/officeDocument/2006/relationships/image" Target="../media/image255.wmf"/><Relationship Id="rId25" Type="http://schemas.openxmlformats.org/officeDocument/2006/relationships/image" Target="../media/image263.wmf"/><Relationship Id="rId2" Type="http://schemas.openxmlformats.org/officeDocument/2006/relationships/image" Target="../media/image240.wmf"/><Relationship Id="rId16" Type="http://schemas.openxmlformats.org/officeDocument/2006/relationships/image" Target="../media/image254.wmf"/><Relationship Id="rId20" Type="http://schemas.openxmlformats.org/officeDocument/2006/relationships/image" Target="../media/image258.wmf"/><Relationship Id="rId29" Type="http://schemas.openxmlformats.org/officeDocument/2006/relationships/image" Target="../media/image267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11" Type="http://schemas.openxmlformats.org/officeDocument/2006/relationships/image" Target="../media/image249.wmf"/><Relationship Id="rId24" Type="http://schemas.openxmlformats.org/officeDocument/2006/relationships/image" Target="../media/image262.wmf"/><Relationship Id="rId5" Type="http://schemas.openxmlformats.org/officeDocument/2006/relationships/image" Target="../media/image243.wmf"/><Relationship Id="rId15" Type="http://schemas.openxmlformats.org/officeDocument/2006/relationships/image" Target="../media/image253.wmf"/><Relationship Id="rId23" Type="http://schemas.openxmlformats.org/officeDocument/2006/relationships/image" Target="../media/image261.wmf"/><Relationship Id="rId28" Type="http://schemas.openxmlformats.org/officeDocument/2006/relationships/image" Target="../media/image266.wmf"/><Relationship Id="rId10" Type="http://schemas.openxmlformats.org/officeDocument/2006/relationships/image" Target="../media/image248.wmf"/><Relationship Id="rId19" Type="http://schemas.openxmlformats.org/officeDocument/2006/relationships/image" Target="../media/image257.wmf"/><Relationship Id="rId4" Type="http://schemas.openxmlformats.org/officeDocument/2006/relationships/image" Target="../media/image242.wmf"/><Relationship Id="rId9" Type="http://schemas.openxmlformats.org/officeDocument/2006/relationships/image" Target="../media/image247.wmf"/><Relationship Id="rId14" Type="http://schemas.openxmlformats.org/officeDocument/2006/relationships/image" Target="../media/image252.wmf"/><Relationship Id="rId22" Type="http://schemas.openxmlformats.org/officeDocument/2006/relationships/image" Target="../media/image260.wmf"/><Relationship Id="rId27" Type="http://schemas.openxmlformats.org/officeDocument/2006/relationships/image" Target="../media/image2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" Type="http://schemas.openxmlformats.org/officeDocument/2006/relationships/image" Target="../media/image7.wmf"/><Relationship Id="rId16" Type="http://schemas.openxmlformats.org/officeDocument/2006/relationships/image" Target="../media/image21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image" Target="../media/image280.wmf"/><Relationship Id="rId18" Type="http://schemas.openxmlformats.org/officeDocument/2006/relationships/image" Target="../media/image285.wmf"/><Relationship Id="rId3" Type="http://schemas.openxmlformats.org/officeDocument/2006/relationships/image" Target="../media/image270.wmf"/><Relationship Id="rId7" Type="http://schemas.openxmlformats.org/officeDocument/2006/relationships/image" Target="../media/image274.wmf"/><Relationship Id="rId12" Type="http://schemas.openxmlformats.org/officeDocument/2006/relationships/image" Target="../media/image279.wmf"/><Relationship Id="rId17" Type="http://schemas.openxmlformats.org/officeDocument/2006/relationships/image" Target="../media/image284.wmf"/><Relationship Id="rId2" Type="http://schemas.openxmlformats.org/officeDocument/2006/relationships/image" Target="../media/image269.wmf"/><Relationship Id="rId16" Type="http://schemas.openxmlformats.org/officeDocument/2006/relationships/image" Target="../media/image283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11" Type="http://schemas.openxmlformats.org/officeDocument/2006/relationships/image" Target="../media/image278.wmf"/><Relationship Id="rId5" Type="http://schemas.openxmlformats.org/officeDocument/2006/relationships/image" Target="../media/image272.wmf"/><Relationship Id="rId15" Type="http://schemas.openxmlformats.org/officeDocument/2006/relationships/image" Target="../media/image282.wmf"/><Relationship Id="rId10" Type="http://schemas.openxmlformats.org/officeDocument/2006/relationships/image" Target="../media/image277.wmf"/><Relationship Id="rId19" Type="http://schemas.openxmlformats.org/officeDocument/2006/relationships/image" Target="../media/image286.wmf"/><Relationship Id="rId4" Type="http://schemas.openxmlformats.org/officeDocument/2006/relationships/image" Target="../media/image271.wmf"/><Relationship Id="rId9" Type="http://schemas.openxmlformats.org/officeDocument/2006/relationships/image" Target="../media/image276.wmf"/><Relationship Id="rId14" Type="http://schemas.openxmlformats.org/officeDocument/2006/relationships/image" Target="../media/image28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image" Target="../media/image299.wmf"/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12" Type="http://schemas.openxmlformats.org/officeDocument/2006/relationships/image" Target="../media/image298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11" Type="http://schemas.openxmlformats.org/officeDocument/2006/relationships/image" Target="../media/image297.wmf"/><Relationship Id="rId5" Type="http://schemas.openxmlformats.org/officeDocument/2006/relationships/image" Target="../media/image291.wmf"/><Relationship Id="rId10" Type="http://schemas.openxmlformats.org/officeDocument/2006/relationships/image" Target="../media/image296.wmf"/><Relationship Id="rId4" Type="http://schemas.openxmlformats.org/officeDocument/2006/relationships/image" Target="../media/image290.wmf"/><Relationship Id="rId9" Type="http://schemas.openxmlformats.org/officeDocument/2006/relationships/image" Target="../media/image295.wmf"/><Relationship Id="rId14" Type="http://schemas.openxmlformats.org/officeDocument/2006/relationships/image" Target="../media/image30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image" Target="../media/image313.wmf"/><Relationship Id="rId3" Type="http://schemas.openxmlformats.org/officeDocument/2006/relationships/image" Target="../media/image303.wmf"/><Relationship Id="rId7" Type="http://schemas.openxmlformats.org/officeDocument/2006/relationships/image" Target="../media/image307.wmf"/><Relationship Id="rId12" Type="http://schemas.openxmlformats.org/officeDocument/2006/relationships/image" Target="../media/image312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11" Type="http://schemas.openxmlformats.org/officeDocument/2006/relationships/image" Target="../media/image311.wmf"/><Relationship Id="rId5" Type="http://schemas.openxmlformats.org/officeDocument/2006/relationships/image" Target="../media/image305.wmf"/><Relationship Id="rId15" Type="http://schemas.openxmlformats.org/officeDocument/2006/relationships/image" Target="../media/image315.wmf"/><Relationship Id="rId10" Type="http://schemas.openxmlformats.org/officeDocument/2006/relationships/image" Target="../media/image310.wmf"/><Relationship Id="rId4" Type="http://schemas.openxmlformats.org/officeDocument/2006/relationships/image" Target="../media/image304.wmf"/><Relationship Id="rId9" Type="http://schemas.openxmlformats.org/officeDocument/2006/relationships/image" Target="../media/image309.wmf"/><Relationship Id="rId14" Type="http://schemas.openxmlformats.org/officeDocument/2006/relationships/image" Target="../media/image3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7" Type="http://schemas.openxmlformats.org/officeDocument/2006/relationships/image" Target="../media/image322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18" Type="http://schemas.openxmlformats.org/officeDocument/2006/relationships/image" Target="../media/image40.wmf"/><Relationship Id="rId3" Type="http://schemas.openxmlformats.org/officeDocument/2006/relationships/image" Target="../media/image25.wmf"/><Relationship Id="rId21" Type="http://schemas.openxmlformats.org/officeDocument/2006/relationships/image" Target="../media/image43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" Type="http://schemas.openxmlformats.org/officeDocument/2006/relationships/image" Target="../media/image24.wmf"/><Relationship Id="rId16" Type="http://schemas.openxmlformats.org/officeDocument/2006/relationships/image" Target="../media/image38.wmf"/><Relationship Id="rId20" Type="http://schemas.openxmlformats.org/officeDocument/2006/relationships/image" Target="../media/image42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19" Type="http://schemas.openxmlformats.org/officeDocument/2006/relationships/image" Target="../media/image41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77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7.wmf"/><Relationship Id="rId5" Type="http://schemas.openxmlformats.org/officeDocument/2006/relationships/image" Target="../media/image82.wmf"/><Relationship Id="rId10" Type="http://schemas.openxmlformats.org/officeDocument/2006/relationships/image" Target="../media/image86.wmf"/><Relationship Id="rId4" Type="http://schemas.openxmlformats.org/officeDocument/2006/relationships/image" Target="../media/image81.wmf"/><Relationship Id="rId9" Type="http://schemas.openxmlformats.org/officeDocument/2006/relationships/image" Target="../media/image7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100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2" Type="http://schemas.openxmlformats.org/officeDocument/2006/relationships/image" Target="../media/image89.wmf"/><Relationship Id="rId16" Type="http://schemas.openxmlformats.org/officeDocument/2006/relationships/image" Target="../media/image103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5" Type="http://schemas.openxmlformats.org/officeDocument/2006/relationships/image" Target="../media/image10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Relationship Id="rId14" Type="http://schemas.openxmlformats.org/officeDocument/2006/relationships/image" Target="../media/image10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fld id="{D9E8A076-106A-40AF-838C-DC4030EC7A5D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28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fld id="{DBAB9170-CBEE-483B-AA8A-09FA5A6169B2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08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23.bin"/><Relationship Id="rId26" Type="http://schemas.openxmlformats.org/officeDocument/2006/relationships/oleObject" Target="../embeddings/oleObject12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9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17.wmf"/><Relationship Id="rId25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4.wmf"/><Relationship Id="rId24" Type="http://schemas.openxmlformats.org/officeDocument/2006/relationships/oleObject" Target="../embeddings/oleObject126.bin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23" Type="http://schemas.openxmlformats.org/officeDocument/2006/relationships/image" Target="../media/image120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1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0.wmf"/><Relationship Id="rId26" Type="http://schemas.openxmlformats.org/officeDocument/2006/relationships/image" Target="../media/image134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3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49.wmf"/><Relationship Id="rId26" Type="http://schemas.openxmlformats.org/officeDocument/2006/relationships/image" Target="../media/image153.w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54.bin"/><Relationship Id="rId25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152.wmf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55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47.wmf"/><Relationship Id="rId22" Type="http://schemas.openxmlformats.org/officeDocument/2006/relationships/image" Target="../media/image151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1.wmf"/><Relationship Id="rId26" Type="http://schemas.openxmlformats.org/officeDocument/2006/relationships/image" Target="../media/image165.wmf"/><Relationship Id="rId21" Type="http://schemas.openxmlformats.org/officeDocument/2006/relationships/oleObject" Target="../embeddings/oleObject168.bin"/><Relationship Id="rId34" Type="http://schemas.openxmlformats.org/officeDocument/2006/relationships/image" Target="../media/image169.wmf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66.bin"/><Relationship Id="rId25" Type="http://schemas.openxmlformats.org/officeDocument/2006/relationships/oleObject" Target="../embeddings/oleObject170.bin"/><Relationship Id="rId33" Type="http://schemas.openxmlformats.org/officeDocument/2006/relationships/oleObject" Target="../embeddings/oleObject174.bin"/><Relationship Id="rId38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20" Type="http://schemas.openxmlformats.org/officeDocument/2006/relationships/image" Target="../media/image162.wmf"/><Relationship Id="rId29" Type="http://schemas.openxmlformats.org/officeDocument/2006/relationships/oleObject" Target="../embeddings/oleObject17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64.wmf"/><Relationship Id="rId32" Type="http://schemas.openxmlformats.org/officeDocument/2006/relationships/image" Target="../media/image168.wmf"/><Relationship Id="rId37" Type="http://schemas.openxmlformats.org/officeDocument/2006/relationships/oleObject" Target="../embeddings/oleObject176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28" Type="http://schemas.openxmlformats.org/officeDocument/2006/relationships/image" Target="../media/image166.wmf"/><Relationship Id="rId36" Type="http://schemas.openxmlformats.org/officeDocument/2006/relationships/image" Target="../media/image170.wmf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67.bin"/><Relationship Id="rId31" Type="http://schemas.openxmlformats.org/officeDocument/2006/relationships/oleObject" Target="../embeddings/oleObject173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59.wmf"/><Relationship Id="rId22" Type="http://schemas.openxmlformats.org/officeDocument/2006/relationships/image" Target="../media/image163.wmf"/><Relationship Id="rId27" Type="http://schemas.openxmlformats.org/officeDocument/2006/relationships/oleObject" Target="../embeddings/oleObject171.bin"/><Relationship Id="rId30" Type="http://schemas.openxmlformats.org/officeDocument/2006/relationships/image" Target="../media/image167.wmf"/><Relationship Id="rId35" Type="http://schemas.openxmlformats.org/officeDocument/2006/relationships/oleObject" Target="../embeddings/oleObject175.bin"/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9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79.wmf"/><Relationship Id="rId26" Type="http://schemas.openxmlformats.org/officeDocument/2006/relationships/image" Target="../media/image183.w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34" Type="http://schemas.openxmlformats.org/officeDocument/2006/relationships/image" Target="../media/image187.wmf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33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20" Type="http://schemas.openxmlformats.org/officeDocument/2006/relationships/image" Target="../media/image180.wmf"/><Relationship Id="rId29" Type="http://schemas.openxmlformats.org/officeDocument/2006/relationships/oleObject" Target="../embeddings/oleObject19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82.wmf"/><Relationship Id="rId32" Type="http://schemas.openxmlformats.org/officeDocument/2006/relationships/image" Target="../media/image186.w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image" Target="../media/image184.wmf"/><Relationship Id="rId36" Type="http://schemas.openxmlformats.org/officeDocument/2006/relationships/image" Target="../media/image188.wmf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185.bin"/><Relationship Id="rId31" Type="http://schemas.openxmlformats.org/officeDocument/2006/relationships/oleObject" Target="../embeddings/oleObject191.bin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77.wmf"/><Relationship Id="rId22" Type="http://schemas.openxmlformats.org/officeDocument/2006/relationships/image" Target="../media/image181.wmf"/><Relationship Id="rId27" Type="http://schemas.openxmlformats.org/officeDocument/2006/relationships/oleObject" Target="../embeddings/oleObject189.bin"/><Relationship Id="rId30" Type="http://schemas.openxmlformats.org/officeDocument/2006/relationships/image" Target="../media/image185.wmf"/><Relationship Id="rId35" Type="http://schemas.openxmlformats.org/officeDocument/2006/relationships/oleObject" Target="../embeddings/oleObject193.bin"/><Relationship Id="rId8" Type="http://schemas.openxmlformats.org/officeDocument/2006/relationships/image" Target="../media/image174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96.wmf"/><Relationship Id="rId26" Type="http://schemas.openxmlformats.org/officeDocument/2006/relationships/image" Target="../media/image200.wmf"/><Relationship Id="rId39" Type="http://schemas.openxmlformats.org/officeDocument/2006/relationships/oleObject" Target="../embeddings/oleObject212.bin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204.wmf"/><Relationship Id="rId42" Type="http://schemas.openxmlformats.org/officeDocument/2006/relationships/image" Target="../media/image208.wmf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29" Type="http://schemas.openxmlformats.org/officeDocument/2006/relationships/oleObject" Target="../embeddings/oleObject207.bin"/><Relationship Id="rId41" Type="http://schemas.openxmlformats.org/officeDocument/2006/relationships/oleObject" Target="../embeddings/oleObject21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99.wmf"/><Relationship Id="rId32" Type="http://schemas.openxmlformats.org/officeDocument/2006/relationships/image" Target="../media/image203.wmf"/><Relationship Id="rId37" Type="http://schemas.openxmlformats.org/officeDocument/2006/relationships/oleObject" Target="../embeddings/oleObject211.bin"/><Relationship Id="rId40" Type="http://schemas.openxmlformats.org/officeDocument/2006/relationships/image" Target="../media/image207.w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201.wmf"/><Relationship Id="rId36" Type="http://schemas.openxmlformats.org/officeDocument/2006/relationships/image" Target="../media/image205.wmf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208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202.wmf"/><Relationship Id="rId35" Type="http://schemas.openxmlformats.org/officeDocument/2006/relationships/oleObject" Target="../embeddings/oleObject210.bin"/><Relationship Id="rId8" Type="http://schemas.openxmlformats.org/officeDocument/2006/relationships/image" Target="../media/image191.wmf"/><Relationship Id="rId3" Type="http://schemas.openxmlformats.org/officeDocument/2006/relationships/oleObject" Target="../embeddings/oleObject194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09.bin"/><Relationship Id="rId38" Type="http://schemas.openxmlformats.org/officeDocument/2006/relationships/image" Target="../media/image206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16.wmf"/><Relationship Id="rId26" Type="http://schemas.openxmlformats.org/officeDocument/2006/relationships/image" Target="../media/image220.wmf"/><Relationship Id="rId39" Type="http://schemas.openxmlformats.org/officeDocument/2006/relationships/oleObject" Target="../embeddings/oleObject232.bin"/><Relationship Id="rId21" Type="http://schemas.openxmlformats.org/officeDocument/2006/relationships/oleObject" Target="../embeddings/oleObject223.bin"/><Relationship Id="rId34" Type="http://schemas.openxmlformats.org/officeDocument/2006/relationships/image" Target="../media/image224.wmf"/><Relationship Id="rId42" Type="http://schemas.openxmlformats.org/officeDocument/2006/relationships/image" Target="../media/image228.wmf"/><Relationship Id="rId47" Type="http://schemas.openxmlformats.org/officeDocument/2006/relationships/oleObject" Target="../embeddings/oleObject236.bin"/><Relationship Id="rId50" Type="http://schemas.openxmlformats.org/officeDocument/2006/relationships/image" Target="../media/image232.wmf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wmf"/><Relationship Id="rId29" Type="http://schemas.openxmlformats.org/officeDocument/2006/relationships/oleObject" Target="../embeddings/oleObject227.bin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219.wmf"/><Relationship Id="rId32" Type="http://schemas.openxmlformats.org/officeDocument/2006/relationships/image" Target="../media/image223.wmf"/><Relationship Id="rId37" Type="http://schemas.openxmlformats.org/officeDocument/2006/relationships/oleObject" Target="../embeddings/oleObject231.bin"/><Relationship Id="rId40" Type="http://schemas.openxmlformats.org/officeDocument/2006/relationships/image" Target="../media/image227.wmf"/><Relationship Id="rId45" Type="http://schemas.openxmlformats.org/officeDocument/2006/relationships/oleObject" Target="../embeddings/oleObject235.bin"/><Relationship Id="rId53" Type="http://schemas.openxmlformats.org/officeDocument/2006/relationships/oleObject" Target="../embeddings/oleObject239.bin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12.wmf"/><Relationship Id="rId19" Type="http://schemas.openxmlformats.org/officeDocument/2006/relationships/oleObject" Target="../embeddings/oleObject222.bin"/><Relationship Id="rId31" Type="http://schemas.openxmlformats.org/officeDocument/2006/relationships/oleObject" Target="../embeddings/oleObject228.bin"/><Relationship Id="rId44" Type="http://schemas.openxmlformats.org/officeDocument/2006/relationships/image" Target="../media/image229.wmf"/><Relationship Id="rId52" Type="http://schemas.openxmlformats.org/officeDocument/2006/relationships/image" Target="../media/image233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14.wmf"/><Relationship Id="rId22" Type="http://schemas.openxmlformats.org/officeDocument/2006/relationships/image" Target="../media/image218.wmf"/><Relationship Id="rId27" Type="http://schemas.openxmlformats.org/officeDocument/2006/relationships/oleObject" Target="../embeddings/oleObject226.bin"/><Relationship Id="rId30" Type="http://schemas.openxmlformats.org/officeDocument/2006/relationships/image" Target="../media/image222.wmf"/><Relationship Id="rId35" Type="http://schemas.openxmlformats.org/officeDocument/2006/relationships/oleObject" Target="../embeddings/oleObject230.bin"/><Relationship Id="rId43" Type="http://schemas.openxmlformats.org/officeDocument/2006/relationships/oleObject" Target="../embeddings/oleObject234.bin"/><Relationship Id="rId48" Type="http://schemas.openxmlformats.org/officeDocument/2006/relationships/image" Target="../media/image231.wmf"/><Relationship Id="rId8" Type="http://schemas.openxmlformats.org/officeDocument/2006/relationships/image" Target="../media/image211.wmf"/><Relationship Id="rId51" Type="http://schemas.openxmlformats.org/officeDocument/2006/relationships/oleObject" Target="../embeddings/oleObject238.bin"/><Relationship Id="rId3" Type="http://schemas.openxmlformats.org/officeDocument/2006/relationships/oleObject" Target="../embeddings/oleObject214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21.bin"/><Relationship Id="rId25" Type="http://schemas.openxmlformats.org/officeDocument/2006/relationships/oleObject" Target="../embeddings/oleObject225.bin"/><Relationship Id="rId33" Type="http://schemas.openxmlformats.org/officeDocument/2006/relationships/oleObject" Target="../embeddings/oleObject229.bin"/><Relationship Id="rId38" Type="http://schemas.openxmlformats.org/officeDocument/2006/relationships/image" Target="../media/image226.wmf"/><Relationship Id="rId46" Type="http://schemas.openxmlformats.org/officeDocument/2006/relationships/image" Target="../media/image230.wmf"/><Relationship Id="rId20" Type="http://schemas.openxmlformats.org/officeDocument/2006/relationships/image" Target="../media/image217.wmf"/><Relationship Id="rId41" Type="http://schemas.openxmlformats.org/officeDocument/2006/relationships/oleObject" Target="../embeddings/oleObject233.bin"/><Relationship Id="rId54" Type="http://schemas.openxmlformats.org/officeDocument/2006/relationships/image" Target="../media/image23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0.wmf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4.bin"/><Relationship Id="rId28" Type="http://schemas.openxmlformats.org/officeDocument/2006/relationships/image" Target="../media/image221.wmf"/><Relationship Id="rId36" Type="http://schemas.openxmlformats.org/officeDocument/2006/relationships/image" Target="../media/image225.wmf"/><Relationship Id="rId49" Type="http://schemas.openxmlformats.org/officeDocument/2006/relationships/oleObject" Target="../embeddings/oleObject23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238.w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43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46.wmf"/><Relationship Id="rId26" Type="http://schemas.openxmlformats.org/officeDocument/2006/relationships/image" Target="../media/image250.wmf"/><Relationship Id="rId39" Type="http://schemas.openxmlformats.org/officeDocument/2006/relationships/oleObject" Target="../embeddings/oleObject262.bin"/><Relationship Id="rId21" Type="http://schemas.openxmlformats.org/officeDocument/2006/relationships/oleObject" Target="../embeddings/oleObject253.bin"/><Relationship Id="rId34" Type="http://schemas.openxmlformats.org/officeDocument/2006/relationships/image" Target="../media/image254.wmf"/><Relationship Id="rId42" Type="http://schemas.openxmlformats.org/officeDocument/2006/relationships/image" Target="../media/image258.wmf"/><Relationship Id="rId47" Type="http://schemas.openxmlformats.org/officeDocument/2006/relationships/oleObject" Target="../embeddings/oleObject266.bin"/><Relationship Id="rId50" Type="http://schemas.openxmlformats.org/officeDocument/2006/relationships/image" Target="../media/image262.wmf"/><Relationship Id="rId55" Type="http://schemas.openxmlformats.org/officeDocument/2006/relationships/oleObject" Target="../embeddings/oleObject270.bin"/><Relationship Id="rId7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5.wmf"/><Relationship Id="rId29" Type="http://schemas.openxmlformats.org/officeDocument/2006/relationships/oleObject" Target="../embeddings/oleObject257.bin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49.wmf"/><Relationship Id="rId32" Type="http://schemas.openxmlformats.org/officeDocument/2006/relationships/image" Target="../media/image253.wmf"/><Relationship Id="rId37" Type="http://schemas.openxmlformats.org/officeDocument/2006/relationships/oleObject" Target="../embeddings/oleObject261.bin"/><Relationship Id="rId40" Type="http://schemas.openxmlformats.org/officeDocument/2006/relationships/image" Target="../media/image257.wmf"/><Relationship Id="rId45" Type="http://schemas.openxmlformats.org/officeDocument/2006/relationships/oleObject" Target="../embeddings/oleObject265.bin"/><Relationship Id="rId53" Type="http://schemas.openxmlformats.org/officeDocument/2006/relationships/oleObject" Target="../embeddings/oleObject269.bin"/><Relationship Id="rId58" Type="http://schemas.openxmlformats.org/officeDocument/2006/relationships/image" Target="../media/image266.wmf"/><Relationship Id="rId5" Type="http://schemas.openxmlformats.org/officeDocument/2006/relationships/oleObject" Target="../embeddings/oleObject245.bin"/><Relationship Id="rId19" Type="http://schemas.openxmlformats.org/officeDocument/2006/relationships/oleObject" Target="../embeddings/oleObject252.bin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44.wmf"/><Relationship Id="rId22" Type="http://schemas.openxmlformats.org/officeDocument/2006/relationships/image" Target="../media/image248.w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52.wmf"/><Relationship Id="rId35" Type="http://schemas.openxmlformats.org/officeDocument/2006/relationships/oleObject" Target="../embeddings/oleObject260.bin"/><Relationship Id="rId43" Type="http://schemas.openxmlformats.org/officeDocument/2006/relationships/oleObject" Target="../embeddings/oleObject264.bin"/><Relationship Id="rId48" Type="http://schemas.openxmlformats.org/officeDocument/2006/relationships/image" Target="../media/image261.wmf"/><Relationship Id="rId56" Type="http://schemas.openxmlformats.org/officeDocument/2006/relationships/image" Target="../media/image265.wmf"/><Relationship Id="rId8" Type="http://schemas.openxmlformats.org/officeDocument/2006/relationships/image" Target="../media/image241.wmf"/><Relationship Id="rId51" Type="http://schemas.openxmlformats.org/officeDocument/2006/relationships/oleObject" Target="../embeddings/oleObject268.bin"/><Relationship Id="rId3" Type="http://schemas.openxmlformats.org/officeDocument/2006/relationships/oleObject" Target="../embeddings/oleObject244.bin"/><Relationship Id="rId12" Type="http://schemas.openxmlformats.org/officeDocument/2006/relationships/image" Target="../media/image243.w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33" Type="http://schemas.openxmlformats.org/officeDocument/2006/relationships/oleObject" Target="../embeddings/oleObject259.bin"/><Relationship Id="rId38" Type="http://schemas.openxmlformats.org/officeDocument/2006/relationships/image" Target="../media/image256.wmf"/><Relationship Id="rId46" Type="http://schemas.openxmlformats.org/officeDocument/2006/relationships/image" Target="../media/image260.wmf"/><Relationship Id="rId59" Type="http://schemas.openxmlformats.org/officeDocument/2006/relationships/oleObject" Target="../embeddings/oleObject272.bin"/><Relationship Id="rId20" Type="http://schemas.openxmlformats.org/officeDocument/2006/relationships/image" Target="../media/image247.wmf"/><Relationship Id="rId41" Type="http://schemas.openxmlformats.org/officeDocument/2006/relationships/oleObject" Target="../embeddings/oleObject263.bin"/><Relationship Id="rId54" Type="http://schemas.openxmlformats.org/officeDocument/2006/relationships/image" Target="../media/image26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40.wmf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51.wmf"/><Relationship Id="rId36" Type="http://schemas.openxmlformats.org/officeDocument/2006/relationships/image" Target="../media/image255.wmf"/><Relationship Id="rId49" Type="http://schemas.openxmlformats.org/officeDocument/2006/relationships/oleObject" Target="../embeddings/oleObject267.bin"/><Relationship Id="rId57" Type="http://schemas.openxmlformats.org/officeDocument/2006/relationships/oleObject" Target="../embeddings/oleObject271.bin"/><Relationship Id="rId10" Type="http://schemas.openxmlformats.org/officeDocument/2006/relationships/image" Target="../media/image242.wmf"/><Relationship Id="rId31" Type="http://schemas.openxmlformats.org/officeDocument/2006/relationships/oleObject" Target="../embeddings/oleObject258.bin"/><Relationship Id="rId44" Type="http://schemas.openxmlformats.org/officeDocument/2006/relationships/image" Target="../media/image259.wmf"/><Relationship Id="rId52" Type="http://schemas.openxmlformats.org/officeDocument/2006/relationships/image" Target="../media/image263.wmf"/><Relationship Id="rId60" Type="http://schemas.openxmlformats.org/officeDocument/2006/relationships/image" Target="../media/image267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1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8.wmf"/><Relationship Id="rId36" Type="http://schemas.openxmlformats.org/officeDocument/2006/relationships/image" Target="../media/image22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19.wmf"/><Relationship Id="rId35" Type="http://schemas.openxmlformats.org/officeDocument/2006/relationships/oleObject" Target="../embeddings/oleObject21.bin"/><Relationship Id="rId8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wmf"/><Relationship Id="rId18" Type="http://schemas.openxmlformats.org/officeDocument/2006/relationships/image" Target="../media/image274.wmf"/><Relationship Id="rId26" Type="http://schemas.openxmlformats.org/officeDocument/2006/relationships/image" Target="../media/image277.wmf"/><Relationship Id="rId39" Type="http://schemas.openxmlformats.org/officeDocument/2006/relationships/oleObject" Target="../embeddings/oleObject293.bin"/><Relationship Id="rId21" Type="http://schemas.openxmlformats.org/officeDocument/2006/relationships/image" Target="../media/image275.wmf"/><Relationship Id="rId34" Type="http://schemas.openxmlformats.org/officeDocument/2006/relationships/oleObject" Target="../embeddings/oleObject290.bin"/><Relationship Id="rId42" Type="http://schemas.openxmlformats.org/officeDocument/2006/relationships/image" Target="../media/image284.wmf"/><Relationship Id="rId47" Type="http://schemas.openxmlformats.org/officeDocument/2006/relationships/oleObject" Target="../embeddings/oleObject297.bin"/><Relationship Id="rId50" Type="http://schemas.openxmlformats.org/officeDocument/2006/relationships/oleObject" Target="../embeddings/oleObject300.bin"/><Relationship Id="rId7" Type="http://schemas.openxmlformats.org/officeDocument/2006/relationships/image" Target="../media/image2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9.bin"/><Relationship Id="rId29" Type="http://schemas.openxmlformats.org/officeDocument/2006/relationships/oleObject" Target="../embeddings/oleObject287.bin"/><Relationship Id="rId11" Type="http://schemas.openxmlformats.org/officeDocument/2006/relationships/image" Target="../media/image271.wmf"/><Relationship Id="rId24" Type="http://schemas.openxmlformats.org/officeDocument/2006/relationships/image" Target="../media/image276.wmf"/><Relationship Id="rId32" Type="http://schemas.openxmlformats.org/officeDocument/2006/relationships/image" Target="../media/image280.wmf"/><Relationship Id="rId37" Type="http://schemas.openxmlformats.org/officeDocument/2006/relationships/image" Target="../media/image282.wmf"/><Relationship Id="rId40" Type="http://schemas.openxmlformats.org/officeDocument/2006/relationships/image" Target="../media/image283.wmf"/><Relationship Id="rId45" Type="http://schemas.openxmlformats.org/officeDocument/2006/relationships/oleObject" Target="../embeddings/oleObject296.bin"/><Relationship Id="rId5" Type="http://schemas.openxmlformats.org/officeDocument/2006/relationships/image" Target="../media/image268.wmf"/><Relationship Id="rId15" Type="http://schemas.openxmlformats.org/officeDocument/2006/relationships/image" Target="../media/image273.wmf"/><Relationship Id="rId23" Type="http://schemas.openxmlformats.org/officeDocument/2006/relationships/oleObject" Target="../embeddings/oleObject284.bin"/><Relationship Id="rId28" Type="http://schemas.openxmlformats.org/officeDocument/2006/relationships/image" Target="../media/image278.wmf"/><Relationship Id="rId36" Type="http://schemas.openxmlformats.org/officeDocument/2006/relationships/oleObject" Target="../embeddings/oleObject291.bin"/><Relationship Id="rId49" Type="http://schemas.openxmlformats.org/officeDocument/2006/relationships/oleObject" Target="../embeddings/oleObject299.bin"/><Relationship Id="rId10" Type="http://schemas.openxmlformats.org/officeDocument/2006/relationships/oleObject" Target="../embeddings/oleObject276.bin"/><Relationship Id="rId19" Type="http://schemas.openxmlformats.org/officeDocument/2006/relationships/oleObject" Target="../embeddings/oleObject281.bin"/><Relationship Id="rId31" Type="http://schemas.openxmlformats.org/officeDocument/2006/relationships/oleObject" Target="../embeddings/oleObject288.bin"/><Relationship Id="rId44" Type="http://schemas.openxmlformats.org/officeDocument/2006/relationships/image" Target="../media/image285.wmf"/><Relationship Id="rId4" Type="http://schemas.openxmlformats.org/officeDocument/2006/relationships/oleObject" Target="../embeddings/oleObject273.bin"/><Relationship Id="rId9" Type="http://schemas.openxmlformats.org/officeDocument/2006/relationships/image" Target="../media/image270.wmf"/><Relationship Id="rId14" Type="http://schemas.openxmlformats.org/officeDocument/2006/relationships/oleObject" Target="../embeddings/oleObject278.bin"/><Relationship Id="rId22" Type="http://schemas.openxmlformats.org/officeDocument/2006/relationships/oleObject" Target="../embeddings/oleObject283.bin"/><Relationship Id="rId27" Type="http://schemas.openxmlformats.org/officeDocument/2006/relationships/oleObject" Target="../embeddings/oleObject286.bin"/><Relationship Id="rId30" Type="http://schemas.openxmlformats.org/officeDocument/2006/relationships/image" Target="../media/image279.wmf"/><Relationship Id="rId35" Type="http://schemas.openxmlformats.org/officeDocument/2006/relationships/image" Target="../media/image281.wmf"/><Relationship Id="rId43" Type="http://schemas.openxmlformats.org/officeDocument/2006/relationships/oleObject" Target="../embeddings/oleObject295.bin"/><Relationship Id="rId48" Type="http://schemas.openxmlformats.org/officeDocument/2006/relationships/oleObject" Target="../embeddings/oleObject298.bin"/><Relationship Id="rId8" Type="http://schemas.openxmlformats.org/officeDocument/2006/relationships/oleObject" Target="../embeddings/oleObject275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277.bin"/><Relationship Id="rId17" Type="http://schemas.openxmlformats.org/officeDocument/2006/relationships/oleObject" Target="../embeddings/oleObject280.bin"/><Relationship Id="rId25" Type="http://schemas.openxmlformats.org/officeDocument/2006/relationships/oleObject" Target="../embeddings/oleObject285.bin"/><Relationship Id="rId33" Type="http://schemas.openxmlformats.org/officeDocument/2006/relationships/oleObject" Target="../embeddings/oleObject289.bin"/><Relationship Id="rId38" Type="http://schemas.openxmlformats.org/officeDocument/2006/relationships/oleObject" Target="../embeddings/oleObject292.bin"/><Relationship Id="rId46" Type="http://schemas.openxmlformats.org/officeDocument/2006/relationships/image" Target="../media/image286.wmf"/><Relationship Id="rId20" Type="http://schemas.openxmlformats.org/officeDocument/2006/relationships/oleObject" Target="../embeddings/oleObject282.bin"/><Relationship Id="rId41" Type="http://schemas.openxmlformats.org/officeDocument/2006/relationships/oleObject" Target="../embeddings/oleObject29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7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294.wmf"/><Relationship Id="rId26" Type="http://schemas.openxmlformats.org/officeDocument/2006/relationships/image" Target="../media/image298.wmf"/><Relationship Id="rId3" Type="http://schemas.openxmlformats.org/officeDocument/2006/relationships/oleObject" Target="../embeddings/oleObject301.bin"/><Relationship Id="rId21" Type="http://schemas.openxmlformats.org/officeDocument/2006/relationships/oleObject" Target="../embeddings/oleObject310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308.bin"/><Relationship Id="rId25" Type="http://schemas.openxmlformats.org/officeDocument/2006/relationships/oleObject" Target="../embeddings/oleObject3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3.wmf"/><Relationship Id="rId20" Type="http://schemas.openxmlformats.org/officeDocument/2006/relationships/image" Target="../media/image295.wmf"/><Relationship Id="rId29" Type="http://schemas.openxmlformats.org/officeDocument/2006/relationships/oleObject" Target="../embeddings/oleObject31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305.bin"/><Relationship Id="rId24" Type="http://schemas.openxmlformats.org/officeDocument/2006/relationships/image" Target="../media/image297.wmf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23" Type="http://schemas.openxmlformats.org/officeDocument/2006/relationships/oleObject" Target="../embeddings/oleObject311.bin"/><Relationship Id="rId28" Type="http://schemas.openxmlformats.org/officeDocument/2006/relationships/image" Target="../media/image299.wmf"/><Relationship Id="rId10" Type="http://schemas.openxmlformats.org/officeDocument/2006/relationships/image" Target="../media/image290.wmf"/><Relationship Id="rId19" Type="http://schemas.openxmlformats.org/officeDocument/2006/relationships/oleObject" Target="../embeddings/oleObject309.bin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292.wmf"/><Relationship Id="rId22" Type="http://schemas.openxmlformats.org/officeDocument/2006/relationships/image" Target="../media/image296.wmf"/><Relationship Id="rId27" Type="http://schemas.openxmlformats.org/officeDocument/2006/relationships/oleObject" Target="../embeddings/oleObject313.bin"/><Relationship Id="rId30" Type="http://schemas.openxmlformats.org/officeDocument/2006/relationships/image" Target="../media/image30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oleObject" Target="../embeddings/oleObject320.bin"/><Relationship Id="rId18" Type="http://schemas.openxmlformats.org/officeDocument/2006/relationships/image" Target="../media/image308.wmf"/><Relationship Id="rId26" Type="http://schemas.openxmlformats.org/officeDocument/2006/relationships/image" Target="../media/image312.wmf"/><Relationship Id="rId3" Type="http://schemas.openxmlformats.org/officeDocument/2006/relationships/oleObject" Target="../embeddings/oleObject315.bin"/><Relationship Id="rId21" Type="http://schemas.openxmlformats.org/officeDocument/2006/relationships/oleObject" Target="../embeddings/oleObject324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305.wmf"/><Relationship Id="rId17" Type="http://schemas.openxmlformats.org/officeDocument/2006/relationships/oleObject" Target="../embeddings/oleObject322.bin"/><Relationship Id="rId25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7.wmf"/><Relationship Id="rId20" Type="http://schemas.openxmlformats.org/officeDocument/2006/relationships/image" Target="../media/image309.wmf"/><Relationship Id="rId29" Type="http://schemas.openxmlformats.org/officeDocument/2006/relationships/oleObject" Target="../embeddings/oleObject32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19.bin"/><Relationship Id="rId24" Type="http://schemas.openxmlformats.org/officeDocument/2006/relationships/image" Target="../media/image311.wmf"/><Relationship Id="rId32" Type="http://schemas.openxmlformats.org/officeDocument/2006/relationships/image" Target="../media/image315.wmf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1.bin"/><Relationship Id="rId23" Type="http://schemas.openxmlformats.org/officeDocument/2006/relationships/oleObject" Target="../embeddings/oleObject325.bin"/><Relationship Id="rId28" Type="http://schemas.openxmlformats.org/officeDocument/2006/relationships/image" Target="../media/image313.wmf"/><Relationship Id="rId10" Type="http://schemas.openxmlformats.org/officeDocument/2006/relationships/image" Target="../media/image304.wmf"/><Relationship Id="rId19" Type="http://schemas.openxmlformats.org/officeDocument/2006/relationships/oleObject" Target="../embeddings/oleObject323.bin"/><Relationship Id="rId31" Type="http://schemas.openxmlformats.org/officeDocument/2006/relationships/oleObject" Target="../embeddings/oleObject329.bin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306.wmf"/><Relationship Id="rId22" Type="http://schemas.openxmlformats.org/officeDocument/2006/relationships/image" Target="../media/image310.wmf"/><Relationship Id="rId27" Type="http://schemas.openxmlformats.org/officeDocument/2006/relationships/oleObject" Target="../embeddings/oleObject327.bin"/><Relationship Id="rId30" Type="http://schemas.openxmlformats.org/officeDocument/2006/relationships/image" Target="../media/image31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oleObject" Target="../embeddings/oleObject335.bin"/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34.bin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321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image" Target="../media/image40.wmf"/><Relationship Id="rId21" Type="http://schemas.openxmlformats.org/officeDocument/2006/relationships/oleObject" Target="../embeddings/oleObject31.bin"/><Relationship Id="rId34" Type="http://schemas.openxmlformats.org/officeDocument/2006/relationships/oleObject" Target="../embeddings/oleObject38.bin"/><Relationship Id="rId42" Type="http://schemas.openxmlformats.org/officeDocument/2006/relationships/oleObject" Target="../embeddings/oleObject4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3.wmf"/><Relationship Id="rId32" Type="http://schemas.openxmlformats.org/officeDocument/2006/relationships/oleObject" Target="../embeddings/oleObject37.bin"/><Relationship Id="rId37" Type="http://schemas.openxmlformats.org/officeDocument/2006/relationships/image" Target="../media/image39.wmf"/><Relationship Id="rId40" Type="http://schemas.openxmlformats.org/officeDocument/2006/relationships/oleObject" Target="../embeddings/oleObject41.bin"/><Relationship Id="rId45" Type="http://schemas.openxmlformats.org/officeDocument/2006/relationships/image" Target="../media/image43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5.wmf"/><Relationship Id="rId36" Type="http://schemas.openxmlformats.org/officeDocument/2006/relationships/oleObject" Target="../embeddings/oleObject39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4" Type="http://schemas.openxmlformats.org/officeDocument/2006/relationships/oleObject" Target="../embeddings/oleObject43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6.wmf"/><Relationship Id="rId35" Type="http://schemas.openxmlformats.org/officeDocument/2006/relationships/image" Target="../media/image38.wmf"/><Relationship Id="rId43" Type="http://schemas.openxmlformats.org/officeDocument/2006/relationships/image" Target="../media/image42.wmf"/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image" Target="../media/image37.wmf"/><Relationship Id="rId38" Type="http://schemas.openxmlformats.org/officeDocument/2006/relationships/oleObject" Target="../embeddings/oleObject40.bin"/><Relationship Id="rId20" Type="http://schemas.openxmlformats.org/officeDocument/2006/relationships/image" Target="../media/image31.wmf"/><Relationship Id="rId41" Type="http://schemas.openxmlformats.org/officeDocument/2006/relationships/image" Target="../media/image4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6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56.bin"/><Relationship Id="rId30" Type="http://schemas.openxmlformats.org/officeDocument/2006/relationships/oleObject" Target="../embeddings/oleObject5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67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5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3.wmf"/><Relationship Id="rId22" Type="http://schemas.openxmlformats.org/officeDocument/2006/relationships/image" Target="../media/image86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8.bin"/><Relationship Id="rId18" Type="http://schemas.openxmlformats.org/officeDocument/2006/relationships/image" Target="../media/image95.wmf"/><Relationship Id="rId26" Type="http://schemas.openxmlformats.org/officeDocument/2006/relationships/image" Target="../media/image99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34" Type="http://schemas.openxmlformats.org/officeDocument/2006/relationships/image" Target="../media/image103.w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3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0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98.wmf"/><Relationship Id="rId32" Type="http://schemas.openxmlformats.org/officeDocument/2006/relationships/image" Target="../media/image102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100.wmf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101.wmf"/><Relationship Id="rId8" Type="http://schemas.openxmlformats.org/officeDocument/2006/relationships/image" Target="../media/image9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819572"/>
              </p:ext>
            </p:extLst>
          </p:nvPr>
        </p:nvGraphicFramePr>
        <p:xfrm>
          <a:off x="1965606" y="2123187"/>
          <a:ext cx="44735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3" imgW="1943100" imgH="203200" progId="Equation.DSMT4">
                  <p:embed/>
                </p:oleObj>
              </mc:Choice>
              <mc:Fallback>
                <p:oleObj name="Equation" r:id="rId3" imgW="1943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606" y="2123187"/>
                        <a:ext cx="44735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72020"/>
              </p:ext>
            </p:extLst>
          </p:nvPr>
        </p:nvGraphicFramePr>
        <p:xfrm>
          <a:off x="1972762" y="3160102"/>
          <a:ext cx="66087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5" imgW="2870200" imgH="203200" progId="Equation.DSMT4">
                  <p:embed/>
                </p:oleObj>
              </mc:Choice>
              <mc:Fallback>
                <p:oleObj name="Equation" r:id="rId5" imgW="2870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762" y="3160102"/>
                        <a:ext cx="66087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98129"/>
              </p:ext>
            </p:extLst>
          </p:nvPr>
        </p:nvGraphicFramePr>
        <p:xfrm>
          <a:off x="1979835" y="4257092"/>
          <a:ext cx="48244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7" imgW="2095500" imgH="203200" progId="Equation.DSMT4">
                  <p:embed/>
                </p:oleObj>
              </mc:Choice>
              <mc:Fallback>
                <p:oleObj name="Equation" r:id="rId7" imgW="209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835" y="4257092"/>
                        <a:ext cx="48244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151719"/>
              </p:ext>
            </p:extLst>
          </p:nvPr>
        </p:nvGraphicFramePr>
        <p:xfrm>
          <a:off x="3593530" y="1263839"/>
          <a:ext cx="9064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9" imgW="393529" imgH="190417" progId="Equation.DSMT4">
                  <p:embed/>
                </p:oleObj>
              </mc:Choice>
              <mc:Fallback>
                <p:oleObj name="Equation" r:id="rId9" imgW="39352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530" y="1263839"/>
                        <a:ext cx="9064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195736" y="147638"/>
            <a:ext cx="46085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§2.4  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关系的重要性质</a:t>
            </a:r>
            <a:endParaRPr lang="en-US" altLang="zh-CN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1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9"/>
          <p:cNvGraphicFramePr>
            <a:graphicFrameLocks noChangeAspect="1"/>
          </p:cNvGraphicFramePr>
          <p:nvPr/>
        </p:nvGraphicFramePr>
        <p:xfrm>
          <a:off x="611188" y="296863"/>
          <a:ext cx="11033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r:id="rId4" imgW="659541" imgH="266353" progId="Equation.DSMT4">
                  <p:embed/>
                </p:oleObj>
              </mc:Choice>
              <mc:Fallback>
                <p:oleObj r:id="rId4" imgW="659541" imgH="2663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6863"/>
                        <a:ext cx="11033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056416"/>
              </p:ext>
            </p:extLst>
          </p:nvPr>
        </p:nvGraphicFramePr>
        <p:xfrm>
          <a:off x="828675" y="1821657"/>
          <a:ext cx="2754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9" r:id="rId6" imgW="1651000" imgH="241300" progId="Equation.DSMT4">
                  <p:embed/>
                </p:oleObj>
              </mc:Choice>
              <mc:Fallback>
                <p:oleObj r:id="rId6" imgW="1651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821657"/>
                        <a:ext cx="27543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700783"/>
              </p:ext>
            </p:extLst>
          </p:nvPr>
        </p:nvGraphicFramePr>
        <p:xfrm>
          <a:off x="914400" y="934244"/>
          <a:ext cx="48164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0" name="Equation" r:id="rId8" imgW="2882900" imgH="304800" progId="Equation.DSMT4">
                  <p:embed/>
                </p:oleObj>
              </mc:Choice>
              <mc:Fallback>
                <p:oleObj name="Equation" r:id="rId8" imgW="28829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34244"/>
                        <a:ext cx="48164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756583"/>
              </p:ext>
            </p:extLst>
          </p:nvPr>
        </p:nvGraphicFramePr>
        <p:xfrm>
          <a:off x="3582987" y="1802606"/>
          <a:ext cx="14827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1" r:id="rId10" imgW="889000" imgH="279400" progId="Equation.DSMT4">
                  <p:embed/>
                </p:oleObj>
              </mc:Choice>
              <mc:Fallback>
                <p:oleObj r:id="rId10" imgW="889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7" y="1802606"/>
                        <a:ext cx="14827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136010"/>
              </p:ext>
            </p:extLst>
          </p:nvPr>
        </p:nvGraphicFramePr>
        <p:xfrm>
          <a:off x="3582987" y="2848372"/>
          <a:ext cx="4895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2" r:id="rId12" imgW="2932427" imgH="291973" progId="Equation.DSMT4">
                  <p:embed/>
                </p:oleObj>
              </mc:Choice>
              <mc:Fallback>
                <p:oleObj r:id="rId12" imgW="293242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7" y="2848372"/>
                        <a:ext cx="48958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051700"/>
              </p:ext>
            </p:extLst>
          </p:nvPr>
        </p:nvGraphicFramePr>
        <p:xfrm>
          <a:off x="3582987" y="2328466"/>
          <a:ext cx="4578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3" r:id="rId14" imgW="2743200" imgH="279400" progId="Equation.DSMT4">
                  <p:embed/>
                </p:oleObj>
              </mc:Choice>
              <mc:Fallback>
                <p:oleObj r:id="rId14" imgW="2743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7" y="2328466"/>
                        <a:ext cx="45783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977735"/>
              </p:ext>
            </p:extLst>
          </p:nvPr>
        </p:nvGraphicFramePr>
        <p:xfrm>
          <a:off x="828675" y="3795911"/>
          <a:ext cx="3135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4" r:id="rId16" imgW="1879600" imgH="241300" progId="Equation.DSMT4">
                  <p:embed/>
                </p:oleObj>
              </mc:Choice>
              <mc:Fallback>
                <p:oleObj r:id="rId16" imgW="1879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795911"/>
                        <a:ext cx="31353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1195"/>
              </p:ext>
            </p:extLst>
          </p:nvPr>
        </p:nvGraphicFramePr>
        <p:xfrm>
          <a:off x="3960444" y="4716222"/>
          <a:ext cx="4895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5" r:id="rId18" imgW="2932427" imgH="291973" progId="Equation.DSMT4">
                  <p:embed/>
                </p:oleObj>
              </mc:Choice>
              <mc:Fallback>
                <p:oleObj r:id="rId18" imgW="293242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444" y="4716222"/>
                        <a:ext cx="48958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945494"/>
              </p:ext>
            </p:extLst>
          </p:nvPr>
        </p:nvGraphicFramePr>
        <p:xfrm>
          <a:off x="3960444" y="4249497"/>
          <a:ext cx="4578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6" r:id="rId20" imgW="2743200" imgH="279400" progId="Equation.DSMT4">
                  <p:embed/>
                </p:oleObj>
              </mc:Choice>
              <mc:Fallback>
                <p:oleObj r:id="rId20" imgW="2743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444" y="4249497"/>
                        <a:ext cx="45783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07090"/>
              </p:ext>
            </p:extLst>
          </p:nvPr>
        </p:nvGraphicFramePr>
        <p:xfrm>
          <a:off x="3963987" y="3798954"/>
          <a:ext cx="18796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7" r:id="rId22" imgW="1219200" imgH="279400" progId="Equation.DSMT4">
                  <p:embed/>
                </p:oleObj>
              </mc:Choice>
              <mc:Fallback>
                <p:oleObj r:id="rId22" imgW="1219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7" y="3798954"/>
                        <a:ext cx="18796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41576"/>
              </p:ext>
            </p:extLst>
          </p:nvPr>
        </p:nvGraphicFramePr>
        <p:xfrm>
          <a:off x="5730875" y="973534"/>
          <a:ext cx="3825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8" r:id="rId24" imgW="228600" imgH="241300" progId="Equation.DSMT4">
                  <p:embed/>
                </p:oleObj>
              </mc:Choice>
              <mc:Fallback>
                <p:oleObj r:id="rId24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973534"/>
                        <a:ext cx="38258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40"/>
          <p:cNvGraphicFramePr>
            <a:graphicFrameLocks noChangeAspect="1"/>
          </p:cNvGraphicFramePr>
          <p:nvPr/>
        </p:nvGraphicFramePr>
        <p:xfrm>
          <a:off x="1550988" y="271463"/>
          <a:ext cx="67484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9" name="Equation" r:id="rId26" imgW="4038600" imgH="241300" progId="Equation.DSMT4">
                  <p:embed/>
                </p:oleObj>
              </mc:Choice>
              <mc:Fallback>
                <p:oleObj name="Equation" r:id="rId26" imgW="403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71463"/>
                        <a:ext cx="67484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25580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337336"/>
              </p:ext>
            </p:extLst>
          </p:nvPr>
        </p:nvGraphicFramePr>
        <p:xfrm>
          <a:off x="3317081" y="301624"/>
          <a:ext cx="12573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4" r:id="rId3" imgW="786717" imgH="253780" progId="Equation.DSMT4">
                  <p:embed/>
                </p:oleObj>
              </mc:Choice>
              <mc:Fallback>
                <p:oleObj r:id="rId3" imgW="786717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081" y="301624"/>
                        <a:ext cx="12573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8"/>
          <p:cNvGraphicFramePr>
            <a:graphicFrameLocks noChangeAspect="1"/>
          </p:cNvGraphicFramePr>
          <p:nvPr/>
        </p:nvGraphicFramePr>
        <p:xfrm>
          <a:off x="1116013" y="1495425"/>
          <a:ext cx="3575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" r:id="rId5" imgW="2234230" imgH="291973" progId="Equation.DSMT4">
                  <p:embed/>
                </p:oleObj>
              </mc:Choice>
              <mc:Fallback>
                <p:oleObj r:id="rId5" imgW="2234230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95425"/>
                        <a:ext cx="35750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573039"/>
              </p:ext>
            </p:extLst>
          </p:nvPr>
        </p:nvGraphicFramePr>
        <p:xfrm>
          <a:off x="1122363" y="1006475"/>
          <a:ext cx="60023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6" name="Equation" r:id="rId7" imgW="3759200" imgH="279400" progId="Equation.DSMT4">
                  <p:embed/>
                </p:oleObj>
              </mc:Choice>
              <mc:Fallback>
                <p:oleObj name="Equation" r:id="rId7" imgW="3759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006475"/>
                        <a:ext cx="60023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2" name="Object 40"/>
          <p:cNvGraphicFramePr>
            <a:graphicFrameLocks noChangeAspect="1"/>
          </p:cNvGraphicFramePr>
          <p:nvPr/>
        </p:nvGraphicFramePr>
        <p:xfrm>
          <a:off x="625475" y="355600"/>
          <a:ext cx="26622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7" r:id="rId9" imgW="1663700" imgH="241300" progId="Equation.DSMT4">
                  <p:embed/>
                </p:oleObj>
              </mc:Choice>
              <mc:Fallback>
                <p:oleObj r:id="rId9" imgW="1663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55600"/>
                        <a:ext cx="26622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41"/>
          <p:cNvGraphicFramePr>
            <a:graphicFrameLocks noChangeAspect="1"/>
          </p:cNvGraphicFramePr>
          <p:nvPr/>
        </p:nvGraphicFramePr>
        <p:xfrm>
          <a:off x="3600450" y="2144713"/>
          <a:ext cx="19272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8" r:id="rId11" imgW="1205454" imgH="304536" progId="Equation.DSMT4">
                  <p:embed/>
                </p:oleObj>
              </mc:Choice>
              <mc:Fallback>
                <p:oleObj r:id="rId11" imgW="1205454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144713"/>
                        <a:ext cx="19272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42"/>
          <p:cNvGraphicFramePr>
            <a:graphicFrameLocks noChangeAspect="1"/>
          </p:cNvGraphicFramePr>
          <p:nvPr/>
        </p:nvGraphicFramePr>
        <p:xfrm>
          <a:off x="1101725" y="3368675"/>
          <a:ext cx="64944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9" r:id="rId13" imgW="4060475" imgH="317225" progId="Equation.DSMT4">
                  <p:embed/>
                </p:oleObj>
              </mc:Choice>
              <mc:Fallback>
                <p:oleObj r:id="rId13" imgW="4060475" imgH="317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3368675"/>
                        <a:ext cx="64944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5" name="Object 43"/>
          <p:cNvGraphicFramePr>
            <a:graphicFrameLocks noChangeAspect="1"/>
          </p:cNvGraphicFramePr>
          <p:nvPr/>
        </p:nvGraphicFramePr>
        <p:xfrm>
          <a:off x="1122363" y="2792413"/>
          <a:ext cx="66532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0" r:id="rId15" imgW="4165600" imgH="279400" progId="Equation.DSMT4">
                  <p:embed/>
                </p:oleObj>
              </mc:Choice>
              <mc:Fallback>
                <p:oleObj r:id="rId15" imgW="4165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792413"/>
                        <a:ext cx="665321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6" name="Object 44"/>
          <p:cNvGraphicFramePr>
            <a:graphicFrameLocks noChangeAspect="1"/>
          </p:cNvGraphicFramePr>
          <p:nvPr/>
        </p:nvGraphicFramePr>
        <p:xfrm>
          <a:off x="584200" y="2216150"/>
          <a:ext cx="3006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1" r:id="rId17" imgW="1879600" imgH="241300" progId="Equation.DSMT4">
                  <p:embed/>
                </p:oleObj>
              </mc:Choice>
              <mc:Fallback>
                <p:oleObj r:id="rId17" imgW="1879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216150"/>
                        <a:ext cx="30067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45"/>
          <p:cNvGraphicFramePr>
            <a:graphicFrameLocks noChangeAspect="1"/>
          </p:cNvGraphicFramePr>
          <p:nvPr/>
        </p:nvGraphicFramePr>
        <p:xfrm>
          <a:off x="3276600" y="4016375"/>
          <a:ext cx="14414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2" r:id="rId19" imgW="901309" imgH="279279" progId="Equation.DSMT4">
                  <p:embed/>
                </p:oleObj>
              </mc:Choice>
              <mc:Fallback>
                <p:oleObj r:id="rId19" imgW="90130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16375"/>
                        <a:ext cx="14414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46"/>
          <p:cNvGraphicFramePr>
            <a:graphicFrameLocks noChangeAspect="1"/>
          </p:cNvGraphicFramePr>
          <p:nvPr/>
        </p:nvGraphicFramePr>
        <p:xfrm>
          <a:off x="1116013" y="5265738"/>
          <a:ext cx="6948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3" r:id="rId21" imgW="4339633" imgH="317225" progId="Equation.DSMT4">
                  <p:embed/>
                </p:oleObj>
              </mc:Choice>
              <mc:Fallback>
                <p:oleObj r:id="rId21" imgW="4339633" imgH="317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265738"/>
                        <a:ext cx="6948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9" name="Object 47"/>
          <p:cNvGraphicFramePr>
            <a:graphicFrameLocks noChangeAspect="1"/>
          </p:cNvGraphicFramePr>
          <p:nvPr/>
        </p:nvGraphicFramePr>
        <p:xfrm>
          <a:off x="1123950" y="4618038"/>
          <a:ext cx="56435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4" name="Equation" r:id="rId23" imgW="3530600" imgH="317500" progId="Equation.DSMT4">
                  <p:embed/>
                </p:oleObj>
              </mc:Choice>
              <mc:Fallback>
                <p:oleObj name="Equation" r:id="rId23" imgW="35306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618038"/>
                        <a:ext cx="56435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60" name="Object 48"/>
          <p:cNvGraphicFramePr>
            <a:graphicFrameLocks noChangeAspect="1"/>
          </p:cNvGraphicFramePr>
          <p:nvPr/>
        </p:nvGraphicFramePr>
        <p:xfrm>
          <a:off x="625475" y="4087813"/>
          <a:ext cx="26622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5" r:id="rId25" imgW="1663700" imgH="241300" progId="Equation.DSMT4">
                  <p:embed/>
                </p:oleObj>
              </mc:Choice>
              <mc:Fallback>
                <p:oleObj r:id="rId25" imgW="1663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4087813"/>
                        <a:ext cx="26622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23541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5" name="Rectangle 13"/>
          <p:cNvSpPr>
            <a:spLocks noChangeArrowheads="1"/>
          </p:cNvSpPr>
          <p:nvPr/>
        </p:nvSpPr>
        <p:spPr bwMode="auto">
          <a:xfrm>
            <a:off x="0" y="2862263"/>
            <a:ext cx="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Rectangle 1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33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827088" y="981075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5" name="Line 65"/>
          <p:cNvSpPr>
            <a:spLocks noChangeShapeType="1"/>
          </p:cNvSpPr>
          <p:nvPr/>
        </p:nvSpPr>
        <p:spPr bwMode="auto">
          <a:xfrm flipH="1">
            <a:off x="827088" y="981075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2" name="Line 82"/>
          <p:cNvSpPr>
            <a:spLocks noChangeShapeType="1"/>
          </p:cNvSpPr>
          <p:nvPr/>
        </p:nvSpPr>
        <p:spPr bwMode="auto">
          <a:xfrm>
            <a:off x="827088" y="1916113"/>
            <a:ext cx="7632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3" name="Line 83"/>
          <p:cNvSpPr>
            <a:spLocks noChangeShapeType="1"/>
          </p:cNvSpPr>
          <p:nvPr/>
        </p:nvSpPr>
        <p:spPr bwMode="auto">
          <a:xfrm>
            <a:off x="827088" y="4005263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4" name="Line 84"/>
          <p:cNvSpPr>
            <a:spLocks noChangeShapeType="1"/>
          </p:cNvSpPr>
          <p:nvPr/>
        </p:nvSpPr>
        <p:spPr bwMode="auto">
          <a:xfrm>
            <a:off x="827088" y="5949950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5" name="Line 85"/>
          <p:cNvSpPr>
            <a:spLocks noChangeShapeType="1"/>
          </p:cNvSpPr>
          <p:nvPr/>
        </p:nvSpPr>
        <p:spPr bwMode="auto">
          <a:xfrm>
            <a:off x="827088" y="4941888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394" name="对象 26"/>
          <p:cNvGraphicFramePr>
            <a:graphicFrameLocks noChangeAspect="1"/>
          </p:cNvGraphicFramePr>
          <p:nvPr/>
        </p:nvGraphicFramePr>
        <p:xfrm>
          <a:off x="647700" y="333375"/>
          <a:ext cx="3298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1" r:id="rId3" imgW="1560745" imgH="203024" progId="Equation.DSMT4">
                  <p:embed/>
                </p:oleObj>
              </mc:Choice>
              <mc:Fallback>
                <p:oleObj r:id="rId3" imgW="156074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33375"/>
                        <a:ext cx="3298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58" name="Line 102"/>
          <p:cNvSpPr>
            <a:spLocks noChangeShapeType="1"/>
          </p:cNvSpPr>
          <p:nvPr/>
        </p:nvSpPr>
        <p:spPr bwMode="auto">
          <a:xfrm>
            <a:off x="863600" y="1016000"/>
            <a:ext cx="1404938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36625" y="1268413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1600" i="1"/>
              <a:t>R</a:t>
            </a:r>
            <a:r>
              <a:rPr lang="zh-CN" altLang="en-US" sz="1600"/>
              <a:t>的性质</a:t>
            </a:r>
            <a:r>
              <a:rPr lang="zh-CN" altLang="en-US"/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58888" y="981075"/>
            <a:ext cx="108108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1600"/>
              <a:t>表示类型 </a:t>
            </a:r>
          </a:p>
        </p:txBody>
      </p:sp>
      <p:sp>
        <p:nvSpPr>
          <p:cNvPr id="2" name="Line 83"/>
          <p:cNvSpPr>
            <a:spLocks noChangeShapeType="1"/>
          </p:cNvSpPr>
          <p:nvPr/>
        </p:nvSpPr>
        <p:spPr bwMode="auto">
          <a:xfrm>
            <a:off x="830263" y="2565400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3" name="Line 65"/>
          <p:cNvSpPr>
            <a:spLocks noChangeShapeType="1"/>
          </p:cNvSpPr>
          <p:nvPr/>
        </p:nvSpPr>
        <p:spPr bwMode="auto">
          <a:xfrm flipH="1">
            <a:off x="2268538" y="981075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4" name="Line 65"/>
          <p:cNvSpPr>
            <a:spLocks noChangeShapeType="1"/>
          </p:cNvSpPr>
          <p:nvPr/>
        </p:nvSpPr>
        <p:spPr bwMode="auto">
          <a:xfrm flipH="1">
            <a:off x="3959225" y="981075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5" name="Line 65"/>
          <p:cNvSpPr>
            <a:spLocks noChangeShapeType="1"/>
          </p:cNvSpPr>
          <p:nvPr/>
        </p:nvSpPr>
        <p:spPr bwMode="auto">
          <a:xfrm flipH="1">
            <a:off x="8459788" y="981075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83"/>
          <p:cNvSpPr>
            <a:spLocks noChangeShapeType="1"/>
          </p:cNvSpPr>
          <p:nvPr/>
        </p:nvSpPr>
        <p:spPr bwMode="auto">
          <a:xfrm>
            <a:off x="827088" y="3176588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7" name="Line 65"/>
          <p:cNvSpPr>
            <a:spLocks noChangeShapeType="1"/>
          </p:cNvSpPr>
          <p:nvPr/>
        </p:nvSpPr>
        <p:spPr bwMode="auto">
          <a:xfrm flipH="1">
            <a:off x="6227763" y="981075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701925" y="1160463"/>
            <a:ext cx="20526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集合</a:t>
            </a:r>
            <a:endParaRPr lang="en-US" altLang="zh-CN" sz="20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54525" y="1160463"/>
            <a:ext cx="20526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关系图</a:t>
            </a:r>
            <a:r>
              <a:rPr lang="en-US" altLang="zh-CN" sz="2000" i="1"/>
              <a:t>G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535738" y="1160463"/>
            <a:ext cx="205263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关系矩阵</a:t>
            </a:r>
            <a:r>
              <a:rPr lang="en-US" altLang="zh-CN" sz="2000" i="1"/>
              <a:t>M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935038" y="1989138"/>
            <a:ext cx="11525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i="1"/>
              <a:t>R</a:t>
            </a:r>
            <a:r>
              <a:rPr lang="zh-CN" altLang="en-US" sz="2000"/>
              <a:t>自反的</a:t>
            </a:r>
            <a:endParaRPr lang="en-US" altLang="zh-CN" sz="20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1188" y="2636838"/>
            <a:ext cx="15843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i="1"/>
              <a:t>R</a:t>
            </a:r>
            <a:r>
              <a:rPr lang="zh-CN" altLang="en-US" sz="2000"/>
              <a:t>反自反的</a:t>
            </a:r>
            <a:endParaRPr lang="en-US" altLang="zh-CN" sz="200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8525" y="3352800"/>
            <a:ext cx="11525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i="1"/>
              <a:t>R</a:t>
            </a:r>
            <a:r>
              <a:rPr lang="zh-CN" altLang="en-US" sz="2000"/>
              <a:t>对称的</a:t>
            </a:r>
            <a:endParaRPr lang="en-US" altLang="zh-CN" sz="200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1188" y="4179888"/>
            <a:ext cx="158273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i="1"/>
              <a:t>R</a:t>
            </a:r>
            <a:r>
              <a:rPr lang="zh-CN" altLang="en-US" sz="2000"/>
              <a:t>反对称的</a:t>
            </a:r>
            <a:endParaRPr lang="en-US" altLang="zh-CN" sz="200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35038" y="5229225"/>
            <a:ext cx="11525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i="1"/>
              <a:t>R</a:t>
            </a:r>
            <a:r>
              <a:rPr lang="zh-CN" altLang="en-US" sz="2000"/>
              <a:t>传递的</a:t>
            </a:r>
            <a:endParaRPr lang="en-US" altLang="zh-CN" sz="2000"/>
          </a:p>
        </p:txBody>
      </p:sp>
      <p:graphicFrame>
        <p:nvGraphicFramePr>
          <p:cNvPr id="58436" name="Object 3"/>
          <p:cNvGraphicFramePr>
            <a:graphicFrameLocks noChangeAspect="1"/>
          </p:cNvGraphicFramePr>
          <p:nvPr/>
        </p:nvGraphicFramePr>
        <p:xfrm>
          <a:off x="2600325" y="2044700"/>
          <a:ext cx="927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2" r:id="rId5" imgW="622030" imgH="279279" progId="Equation.DSMT4">
                  <p:embed/>
                </p:oleObj>
              </mc:Choice>
              <mc:Fallback>
                <p:oleObj r:id="rId5" imgW="62203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044700"/>
                        <a:ext cx="927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38" name="Object 4"/>
          <p:cNvGraphicFramePr>
            <a:graphicFrameLocks noChangeAspect="1"/>
          </p:cNvGraphicFramePr>
          <p:nvPr/>
        </p:nvGraphicFramePr>
        <p:xfrm>
          <a:off x="2411413" y="2722563"/>
          <a:ext cx="14398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3" r:id="rId7" imgW="965200" imgH="279400" progId="Equation.DSMT4">
                  <p:embed/>
                </p:oleObj>
              </mc:Choice>
              <mc:Fallback>
                <p:oleObj r:id="rId7" imgW="965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22563"/>
                        <a:ext cx="14398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39" name="Object 5"/>
          <p:cNvGraphicFramePr>
            <a:graphicFrameLocks noChangeAspect="1"/>
          </p:cNvGraphicFramePr>
          <p:nvPr/>
        </p:nvGraphicFramePr>
        <p:xfrm>
          <a:off x="2679700" y="3355975"/>
          <a:ext cx="7762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r:id="rId9" imgW="520474" imgH="241195" progId="Equation.DSMT4">
                  <p:embed/>
                </p:oleObj>
              </mc:Choice>
              <mc:Fallback>
                <p:oleObj r:id="rId9" imgW="52047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355975"/>
                        <a:ext cx="77628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41" name="Object 6"/>
          <p:cNvGraphicFramePr>
            <a:graphicFrameLocks noChangeAspect="1"/>
          </p:cNvGraphicFramePr>
          <p:nvPr/>
        </p:nvGraphicFramePr>
        <p:xfrm>
          <a:off x="2416175" y="4197350"/>
          <a:ext cx="14001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5" r:id="rId11" imgW="938985" imgH="304536" progId="Equation.DSMT4">
                  <p:embed/>
                </p:oleObj>
              </mc:Choice>
              <mc:Fallback>
                <p:oleObj r:id="rId11" imgW="938985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4197350"/>
                        <a:ext cx="14001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42" name="Object 7"/>
          <p:cNvGraphicFramePr>
            <a:graphicFrameLocks noChangeAspect="1"/>
          </p:cNvGraphicFramePr>
          <p:nvPr/>
        </p:nvGraphicFramePr>
        <p:xfrm>
          <a:off x="2581275" y="5243513"/>
          <a:ext cx="9461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6" r:id="rId13" imgW="634725" imgH="279279" progId="Equation.DSMT4">
                  <p:embed/>
                </p:oleObj>
              </mc:Choice>
              <mc:Fallback>
                <p:oleObj r:id="rId13" imgW="63472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5243513"/>
                        <a:ext cx="9461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103688" y="1993900"/>
            <a:ext cx="19796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每个结点都有环</a:t>
            </a:r>
            <a:endParaRPr lang="en-US" altLang="zh-CN" sz="200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45250" y="1993900"/>
            <a:ext cx="19796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对角元都是</a:t>
            </a:r>
            <a:r>
              <a:rPr lang="en-US" altLang="zh-CN" sz="2000"/>
              <a:t>1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05275" y="2636838"/>
            <a:ext cx="19796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每个结点都无环</a:t>
            </a:r>
            <a:endParaRPr lang="en-US" altLang="zh-CN" sz="200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445250" y="2636838"/>
            <a:ext cx="19796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对角元都是</a:t>
            </a:r>
            <a:r>
              <a:rPr lang="en-US" altLang="zh-CN" sz="2000"/>
              <a:t>0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38613" y="3141663"/>
            <a:ext cx="19796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两个结点间的有向弧成对出现</a:t>
            </a:r>
            <a:endParaRPr lang="en-US" altLang="zh-CN" sz="200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767513" y="3357563"/>
            <a:ext cx="19796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对称的</a:t>
            </a:r>
            <a:endParaRPr lang="en-US" altLang="zh-CN" sz="200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38613" y="4041775"/>
            <a:ext cx="19796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两个结点间的有向弧至多一条</a:t>
            </a:r>
            <a:endParaRPr lang="en-US" altLang="zh-CN" sz="200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300788" y="4041775"/>
            <a:ext cx="20510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相互对称的位置至多一个是</a:t>
            </a:r>
            <a:r>
              <a:rPr lang="en-US" altLang="zh-CN" sz="2000"/>
              <a:t>1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067175" y="5013325"/>
            <a:ext cx="19796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若</a:t>
            </a:r>
            <a:r>
              <a:rPr lang="en-US" altLang="zh-CN" sz="2000" i="1"/>
              <a:t>x</a:t>
            </a:r>
            <a:r>
              <a:rPr lang="zh-CN" altLang="zh-CN" sz="2000"/>
              <a:t>→</a:t>
            </a:r>
            <a:r>
              <a:rPr lang="zh-CN" altLang="en-US" sz="2000" i="1"/>
              <a:t>y</a:t>
            </a:r>
            <a:r>
              <a:rPr lang="en-US" altLang="zh-CN" sz="2000"/>
              <a:t>, </a:t>
            </a:r>
            <a:r>
              <a:rPr lang="en-US" altLang="zh-CN" sz="2000" i="1"/>
              <a:t>y</a:t>
            </a:r>
            <a:r>
              <a:rPr lang="en-US" altLang="zh-CN" sz="2000"/>
              <a:t> </a:t>
            </a:r>
            <a:r>
              <a:rPr lang="zh-CN" altLang="zh-CN" sz="2000"/>
              <a:t>→</a:t>
            </a:r>
            <a:r>
              <a:rPr lang="zh-CN" altLang="en-US" sz="2000" i="1"/>
              <a:t>z</a:t>
            </a:r>
            <a:r>
              <a:rPr lang="zh-CN" altLang="en-US" sz="2000"/>
              <a:t>，则</a:t>
            </a:r>
            <a:r>
              <a:rPr lang="en-US" altLang="zh-CN" sz="2000" i="1"/>
              <a:t>x</a:t>
            </a:r>
            <a:r>
              <a:rPr lang="en-US" altLang="zh-CN" sz="2000"/>
              <a:t> </a:t>
            </a:r>
            <a:r>
              <a:rPr lang="zh-CN" altLang="zh-CN" sz="2000"/>
              <a:t>→</a:t>
            </a:r>
            <a:r>
              <a:rPr lang="zh-CN" altLang="en-US" sz="2000" i="1"/>
              <a:t>z</a:t>
            </a:r>
            <a:endParaRPr lang="en-US" altLang="zh-CN" sz="2000" i="1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227763" y="5049838"/>
            <a:ext cx="20875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若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, </a:t>
            </a:r>
            <a:r>
              <a:rPr lang="en-US" altLang="zh-CN" sz="2000" i="1"/>
              <a:t>j</a:t>
            </a:r>
            <a:r>
              <a:rPr lang="en-US" altLang="zh-CN" sz="2000"/>
              <a:t>)=1, (</a:t>
            </a:r>
            <a:r>
              <a:rPr lang="en-US" altLang="zh-CN" sz="2000" i="1"/>
              <a:t>j</a:t>
            </a:r>
            <a:r>
              <a:rPr lang="en-US" altLang="zh-CN" sz="2000"/>
              <a:t>, </a:t>
            </a:r>
            <a:r>
              <a:rPr lang="en-US" altLang="zh-CN" sz="2000" i="1"/>
              <a:t>k</a:t>
            </a:r>
            <a:r>
              <a:rPr lang="en-US" altLang="zh-CN" sz="2000"/>
              <a:t>)=1, </a:t>
            </a:r>
            <a:r>
              <a:rPr lang="zh-CN" altLang="en-US" sz="2000"/>
              <a:t>则</a:t>
            </a:r>
            <a:r>
              <a:rPr lang="en-US" altLang="zh-CN" sz="2000"/>
              <a:t>(</a:t>
            </a:r>
            <a:r>
              <a:rPr lang="en-US" altLang="zh-CN" sz="2000" i="1"/>
              <a:t>i, k</a:t>
            </a:r>
            <a:r>
              <a:rPr lang="en-US" altLang="zh-CN" sz="2000"/>
              <a:t>)=1</a:t>
            </a:r>
          </a:p>
        </p:txBody>
      </p:sp>
      <p:graphicFrame>
        <p:nvGraphicFramePr>
          <p:cNvPr id="58453" name="Object 8"/>
          <p:cNvGraphicFramePr>
            <a:graphicFrameLocks noChangeAspect="1"/>
          </p:cNvGraphicFramePr>
          <p:nvPr/>
        </p:nvGraphicFramePr>
        <p:xfrm>
          <a:off x="3959225" y="341313"/>
          <a:ext cx="36734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7" r:id="rId15" imgW="1737637" imgH="215619" progId="Equation.DSMT4">
                  <p:embed/>
                </p:oleObj>
              </mc:Choice>
              <mc:Fallback>
                <p:oleObj r:id="rId15" imgW="1737637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41313"/>
                        <a:ext cx="36734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02160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5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5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4" grpId="0" animBg="1"/>
      <p:bldP spid="58375" grpId="0" animBg="1"/>
      <p:bldP spid="71762" grpId="0" animBg="1"/>
      <p:bldP spid="71763" grpId="0" animBg="1"/>
      <p:bldP spid="71764" grpId="0" animBg="1"/>
      <p:bldP spid="71765" grpId="0" animBg="1"/>
      <p:bldP spid="70758" grpId="0" animBg="1"/>
      <p:bldP spid="2" grpId="0" animBg="1"/>
      <p:bldP spid="58423" grpId="0" animBg="1"/>
      <p:bldP spid="58424" grpId="0" animBg="1"/>
      <p:bldP spid="58425" grpId="0" animBg="1"/>
      <p:bldP spid="3" grpId="0" animBg="1"/>
      <p:bldP spid="58427" grpId="0" animBg="1"/>
      <p:bldP spid="4" grpId="0"/>
      <p:bldP spid="5" grpId="0"/>
      <p:bldP spid="6" grpId="0"/>
      <p:bldP spid="44037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00113" y="2565400"/>
            <a:ext cx="32400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endParaRPr lang="en-US" altLang="zh-CN" sz="2800"/>
          </a:p>
        </p:txBody>
      </p:sp>
      <p:graphicFrame>
        <p:nvGraphicFramePr>
          <p:cNvPr id="1024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057766"/>
              </p:ext>
            </p:extLst>
          </p:nvPr>
        </p:nvGraphicFramePr>
        <p:xfrm>
          <a:off x="994568" y="2460183"/>
          <a:ext cx="487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Equation" r:id="rId3" imgW="215713" imgH="203024" progId="Equation.DSMT4">
                  <p:embed/>
                </p:oleObj>
              </mc:Choice>
              <mc:Fallback>
                <p:oleObj name="Equation" r:id="rId3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568" y="2460183"/>
                        <a:ext cx="4873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47013"/>
              </p:ext>
            </p:extLst>
          </p:nvPr>
        </p:nvGraphicFramePr>
        <p:xfrm>
          <a:off x="1023143" y="1230399"/>
          <a:ext cx="61753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r:id="rId5" imgW="279158" imgH="203024" progId="Equation.DSMT4">
                  <p:embed/>
                </p:oleObj>
              </mc:Choice>
              <mc:Fallback>
                <p:oleObj r:id="rId5" imgW="27915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143" y="1230399"/>
                        <a:ext cx="61753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750785"/>
              </p:ext>
            </p:extLst>
          </p:nvPr>
        </p:nvGraphicFramePr>
        <p:xfrm>
          <a:off x="928688" y="1844233"/>
          <a:ext cx="6191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4" name="Equation" r:id="rId7" imgW="279279" imgH="215806" progId="Equation.DSMT4">
                  <p:embed/>
                </p:oleObj>
              </mc:Choice>
              <mc:Fallback>
                <p:oleObj name="Equation" r:id="rId7" imgW="27927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844233"/>
                        <a:ext cx="6191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94128"/>
              </p:ext>
            </p:extLst>
          </p:nvPr>
        </p:nvGraphicFramePr>
        <p:xfrm>
          <a:off x="4419430" y="1846262"/>
          <a:ext cx="32289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5" r:id="rId9" imgW="1459233" imgH="203024" progId="Equation.DSMT4">
                  <p:embed/>
                </p:oleObj>
              </mc:Choice>
              <mc:Fallback>
                <p:oleObj r:id="rId9" imgW="145923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430" y="1846262"/>
                        <a:ext cx="32289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666946"/>
              </p:ext>
            </p:extLst>
          </p:nvPr>
        </p:nvGraphicFramePr>
        <p:xfrm>
          <a:off x="1008855" y="3403689"/>
          <a:ext cx="6461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6" r:id="rId11" imgW="291847" imgH="203024" progId="Equation.DSMT4">
                  <p:embed/>
                </p:oleObj>
              </mc:Choice>
              <mc:Fallback>
                <p:oleObj r:id="rId11" imgW="29184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55" y="3403689"/>
                        <a:ext cx="6461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0907"/>
              </p:ext>
            </p:extLst>
          </p:nvPr>
        </p:nvGraphicFramePr>
        <p:xfrm>
          <a:off x="5400092" y="3403689"/>
          <a:ext cx="31480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7" r:id="rId13" imgW="1421166" imgH="203024" progId="Equation.DSMT4">
                  <p:embed/>
                </p:oleObj>
              </mc:Choice>
              <mc:Fallback>
                <p:oleObj r:id="rId13" imgW="142116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92" y="3403689"/>
                        <a:ext cx="31480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523312"/>
              </p:ext>
            </p:extLst>
          </p:nvPr>
        </p:nvGraphicFramePr>
        <p:xfrm>
          <a:off x="1089025" y="4180472"/>
          <a:ext cx="34829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8" r:id="rId15" imgW="1573434" imgH="203024" progId="Equation.DSMT4">
                  <p:embed/>
                </p:oleObj>
              </mc:Choice>
              <mc:Fallback>
                <p:oleObj r:id="rId15" imgW="157343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180472"/>
                        <a:ext cx="34829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0355"/>
              </p:ext>
            </p:extLst>
          </p:nvPr>
        </p:nvGraphicFramePr>
        <p:xfrm>
          <a:off x="4568139" y="4200975"/>
          <a:ext cx="34559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9" r:id="rId17" imgW="1560745" imgH="203024" progId="Equation.DSMT4">
                  <p:embed/>
                </p:oleObj>
              </mc:Choice>
              <mc:Fallback>
                <p:oleObj r:id="rId17" imgW="156074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139" y="4200975"/>
                        <a:ext cx="34559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AutoShape 51"/>
          <p:cNvSpPr>
            <a:spLocks noChangeArrowheads="1"/>
          </p:cNvSpPr>
          <p:nvPr/>
        </p:nvSpPr>
        <p:spPr bwMode="auto">
          <a:xfrm>
            <a:off x="1253694" y="4973659"/>
            <a:ext cx="2374900" cy="863600"/>
          </a:xfrm>
          <a:prstGeom prst="wedgeRoundRectCallout">
            <a:avLst>
              <a:gd name="adj1" fmla="val -35694"/>
              <a:gd name="adj2" fmla="val -16912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 dirty="0">
                <a:latin typeface="华文楷体" panose="02010600040101010101" pitchFamily="2" charset="-122"/>
              </a:rPr>
              <a:t>如果</a:t>
            </a:r>
            <a:r>
              <a:rPr lang="en-US" altLang="zh-CN" sz="1800" i="1" dirty="0"/>
              <a:t>P</a:t>
            </a:r>
            <a:r>
              <a:rPr lang="zh-CN" altLang="en-US" sz="1800" dirty="0">
                <a:latin typeface="华文楷体" panose="02010600040101010101" pitchFamily="2" charset="-122"/>
              </a:rPr>
              <a:t>是自反性，则结论成立</a:t>
            </a:r>
          </a:p>
        </p:txBody>
      </p:sp>
      <p:sp>
        <p:nvSpPr>
          <p:cNvPr id="10265" name="AutoShape 51"/>
          <p:cNvSpPr>
            <a:spLocks noChangeArrowheads="1"/>
          </p:cNvSpPr>
          <p:nvPr/>
        </p:nvSpPr>
        <p:spPr bwMode="auto">
          <a:xfrm>
            <a:off x="4031940" y="4951502"/>
            <a:ext cx="3273425" cy="860425"/>
          </a:xfrm>
          <a:prstGeom prst="wedgeRoundRectCallout">
            <a:avLst>
              <a:gd name="adj1" fmla="val -39963"/>
              <a:gd name="adj2" fmla="val -11440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>
                <a:latin typeface="华文楷体" panose="02010600040101010101" pitchFamily="2" charset="-122"/>
              </a:rPr>
              <a:t>如果</a:t>
            </a:r>
            <a:r>
              <a:rPr lang="en-US" altLang="zh-CN" sz="1800" i="1"/>
              <a:t>P</a:t>
            </a:r>
            <a:r>
              <a:rPr lang="zh-CN" altLang="en-US" sz="1800">
                <a:latin typeface="华文楷体" panose="02010600040101010101" pitchFamily="2" charset="-122"/>
              </a:rPr>
              <a:t>是另外四个性质之一，则结论都不一定成立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7238" y="115888"/>
            <a:ext cx="813593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2.4.2  </a:t>
            </a:r>
            <a:r>
              <a:rPr lang="zh-CN" altLang="en-US" sz="2800">
                <a:solidFill>
                  <a:srgbClr val="FF00FF"/>
                </a:solidFill>
                <a:ea typeface="黑体" panose="02010609060101010101" pitchFamily="49" charset="-122"/>
              </a:rPr>
              <a:t>关系运算对关系性质的影响</a:t>
            </a:r>
            <a:endParaRPr lang="en-US" altLang="zh-CN" sz="2800">
              <a:solidFill>
                <a:srgbClr val="FF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02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21248"/>
              </p:ext>
            </p:extLst>
          </p:nvPr>
        </p:nvGraphicFramePr>
        <p:xfrm>
          <a:off x="1619672" y="1212937"/>
          <a:ext cx="390683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0" r:id="rId19" imgW="1763769" imgH="203024" progId="Equation.DSMT4">
                  <p:embed/>
                </p:oleObj>
              </mc:Choice>
              <mc:Fallback>
                <p:oleObj r:id="rId19" imgW="1763769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212937"/>
                        <a:ext cx="390683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696517"/>
              </p:ext>
            </p:extLst>
          </p:nvPr>
        </p:nvGraphicFramePr>
        <p:xfrm>
          <a:off x="1606177" y="3424193"/>
          <a:ext cx="39338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r:id="rId21" imgW="1776458" imgH="203024" progId="Equation.DSMT4">
                  <p:embed/>
                </p:oleObj>
              </mc:Choice>
              <mc:Fallback>
                <p:oleObj r:id="rId21" imgW="177645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177" y="3424193"/>
                        <a:ext cx="39338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334810"/>
              </p:ext>
            </p:extLst>
          </p:nvPr>
        </p:nvGraphicFramePr>
        <p:xfrm>
          <a:off x="1387475" y="1858520"/>
          <a:ext cx="31480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2" name="Equation" r:id="rId23" imgW="1422400" imgH="203200" progId="Equation.DSMT4">
                  <p:embed/>
                </p:oleObj>
              </mc:Choice>
              <mc:Fallback>
                <p:oleObj name="Equation" r:id="rId23" imgW="142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858520"/>
                        <a:ext cx="31480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13080"/>
              </p:ext>
            </p:extLst>
          </p:nvPr>
        </p:nvGraphicFramePr>
        <p:xfrm>
          <a:off x="1481931" y="2425610"/>
          <a:ext cx="54213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3" name="Equation" r:id="rId25" imgW="2400300" imgH="215900" progId="Equation.DSMT4">
                  <p:embed/>
                </p:oleObj>
              </mc:Choice>
              <mc:Fallback>
                <p:oleObj name="Equation" r:id="rId25" imgW="2400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931" y="2425610"/>
                        <a:ext cx="54213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6435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 bldLvl="0" animBg="1"/>
      <p:bldP spid="1026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3" name="Rectangle 28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681" name="Object 73"/>
          <p:cNvGraphicFramePr>
            <a:graphicFrameLocks noChangeAspect="1"/>
          </p:cNvGraphicFramePr>
          <p:nvPr/>
        </p:nvGraphicFramePr>
        <p:xfrm>
          <a:off x="827088" y="377825"/>
          <a:ext cx="4667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8" name="Equation" r:id="rId3" imgW="215713" imgH="203024" progId="Equation.DSMT4">
                  <p:embed/>
                </p:oleObj>
              </mc:Choice>
              <mc:Fallback>
                <p:oleObj name="Equation" r:id="rId3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7825"/>
                        <a:ext cx="4667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74"/>
          <p:cNvGraphicFramePr>
            <a:graphicFrameLocks noChangeAspect="1"/>
          </p:cNvGraphicFramePr>
          <p:nvPr/>
        </p:nvGraphicFramePr>
        <p:xfrm>
          <a:off x="2044700" y="1016000"/>
          <a:ext cx="22748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9" name="Equation" r:id="rId5" imgW="1066337" imgH="215806" progId="Equation.DSMT4">
                  <p:embed/>
                </p:oleObj>
              </mc:Choice>
              <mc:Fallback>
                <p:oleObj name="Equation" r:id="rId5" imgW="106633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016000"/>
                        <a:ext cx="22748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9"/>
          <p:cNvGraphicFramePr>
            <a:graphicFrameLocks noChangeAspect="1"/>
          </p:cNvGraphicFramePr>
          <p:nvPr/>
        </p:nvGraphicFramePr>
        <p:xfrm>
          <a:off x="755650" y="4319588"/>
          <a:ext cx="4667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0" name="Equation" r:id="rId7" imgW="215713" imgH="203024" progId="Equation.DSMT4">
                  <p:embed/>
                </p:oleObj>
              </mc:Choice>
              <mc:Fallback>
                <p:oleObj name="Equation" r:id="rId7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319588"/>
                        <a:ext cx="4667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86"/>
          <p:cNvGraphicFramePr>
            <a:graphicFrameLocks noChangeAspect="1"/>
          </p:cNvGraphicFramePr>
          <p:nvPr/>
        </p:nvGraphicFramePr>
        <p:xfrm>
          <a:off x="790575" y="1030288"/>
          <a:ext cx="4064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1" r:id="rId9" imgW="190335" imgH="203024" progId="Equation.DSMT4">
                  <p:embed/>
                </p:oleObj>
              </mc:Choice>
              <mc:Fallback>
                <p:oleObj r:id="rId9" imgW="19033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030288"/>
                        <a:ext cx="4064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91"/>
          <p:cNvGraphicFramePr>
            <a:graphicFrameLocks noChangeAspect="1"/>
          </p:cNvGraphicFramePr>
          <p:nvPr/>
        </p:nvGraphicFramePr>
        <p:xfrm>
          <a:off x="4608513" y="368300"/>
          <a:ext cx="27987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2" r:id="rId11" imgW="1294276" imgH="203024" progId="Equation.DSMT4">
                  <p:embed/>
                </p:oleObj>
              </mc:Choice>
              <mc:Fallback>
                <p:oleObj r:id="rId11" imgW="129427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368300"/>
                        <a:ext cx="27987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93"/>
          <p:cNvGraphicFramePr>
            <a:graphicFrameLocks noChangeAspect="1"/>
          </p:cNvGraphicFramePr>
          <p:nvPr/>
        </p:nvGraphicFramePr>
        <p:xfrm>
          <a:off x="755650" y="5038725"/>
          <a:ext cx="70834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3" r:id="rId13" imgW="3273758" imgH="203024" progId="Equation.DSMT4">
                  <p:embed/>
                </p:oleObj>
              </mc:Choice>
              <mc:Fallback>
                <p:oleObj r:id="rId13" imgW="327375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38725"/>
                        <a:ext cx="70834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43"/>
          <p:cNvGraphicFramePr>
            <a:graphicFrameLocks noChangeAspect="1"/>
          </p:cNvGraphicFramePr>
          <p:nvPr/>
        </p:nvGraphicFramePr>
        <p:xfrm>
          <a:off x="755650" y="5802313"/>
          <a:ext cx="406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4" r:id="rId15" imgW="190335" imgH="203024" progId="Equation.DSMT4">
                  <p:embed/>
                </p:oleObj>
              </mc:Choice>
              <mc:Fallback>
                <p:oleObj r:id="rId15" imgW="19033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802313"/>
                        <a:ext cx="406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14"/>
          <p:cNvGraphicFramePr>
            <a:graphicFrameLocks noChangeAspect="1"/>
          </p:cNvGraphicFramePr>
          <p:nvPr/>
        </p:nvGraphicFramePr>
        <p:xfrm>
          <a:off x="1223963" y="1016000"/>
          <a:ext cx="812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5" r:id="rId17" imgW="380670" imgH="203024" progId="Equation.DSMT4">
                  <p:embed/>
                </p:oleObj>
              </mc:Choice>
              <mc:Fallback>
                <p:oleObj r:id="rId17" imgW="3806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016000"/>
                        <a:ext cx="8128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55"/>
          <p:cNvGraphicFramePr>
            <a:graphicFrameLocks noChangeAspect="1"/>
          </p:cNvGraphicFramePr>
          <p:nvPr/>
        </p:nvGraphicFramePr>
        <p:xfrm>
          <a:off x="1187450" y="5768975"/>
          <a:ext cx="2760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6" r:id="rId19" imgW="1294276" imgH="253780" progId="Equation.DSMT4">
                  <p:embed/>
                </p:oleObj>
              </mc:Choice>
              <mc:Fallback>
                <p:oleObj r:id="rId19" imgW="1294276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68975"/>
                        <a:ext cx="27606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84"/>
          <p:cNvGraphicFramePr>
            <a:graphicFrameLocks noChangeAspect="1"/>
          </p:cNvGraphicFramePr>
          <p:nvPr/>
        </p:nvGraphicFramePr>
        <p:xfrm>
          <a:off x="3929063" y="5802313"/>
          <a:ext cx="4530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7" name="Equation" r:id="rId21" imgW="2273300" imgH="228600" progId="Equation.DSMT4">
                  <p:embed/>
                </p:oleObj>
              </mc:Choice>
              <mc:Fallback>
                <p:oleObj name="Equation" r:id="rId21" imgW="2273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802313"/>
                        <a:ext cx="45307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1368425" y="368300"/>
          <a:ext cx="32385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8" name="Equation" r:id="rId23" imgW="1497950" imgH="203112" progId="Equation.DSMT4">
                  <p:embed/>
                </p:oleObj>
              </mc:Choice>
              <mc:Fallback>
                <p:oleObj name="Equation" r:id="rId23" imgW="149795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68300"/>
                        <a:ext cx="32385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1331913" y="4319588"/>
          <a:ext cx="68675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9" name="Equation" r:id="rId25" imgW="3175000" imgH="203200" progId="Equation.DSMT4">
                  <p:embed/>
                </p:oleObj>
              </mc:Choice>
              <mc:Fallback>
                <p:oleObj name="Equation" r:id="rId25" imgW="3175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19588"/>
                        <a:ext cx="68675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/>
        </p:nvGraphicFramePr>
        <p:xfrm>
          <a:off x="4356100" y="1035050"/>
          <a:ext cx="24447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0" name="Equation" r:id="rId27" imgW="1129810" imgH="203112" progId="Equation.DSMT4">
                  <p:embed/>
                </p:oleObj>
              </mc:Choice>
              <mc:Fallback>
                <p:oleObj name="Equation" r:id="rId27" imgW="11298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035050"/>
                        <a:ext cx="24447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/>
        </p:nvGraphicFramePr>
        <p:xfrm>
          <a:off x="2962275" y="2224088"/>
          <a:ext cx="29654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1" name="Equation" r:id="rId29" imgW="1371600" imgH="203200" progId="Equation.DSMT4">
                  <p:embed/>
                </p:oleObj>
              </mc:Choice>
              <mc:Fallback>
                <p:oleObj name="Equation" r:id="rId29" imgW="1371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2224088"/>
                        <a:ext cx="29654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/>
          <p:cNvGraphicFramePr>
            <a:graphicFrameLocks noChangeAspect="1"/>
          </p:cNvGraphicFramePr>
          <p:nvPr/>
        </p:nvGraphicFramePr>
        <p:xfrm>
          <a:off x="790575" y="2840038"/>
          <a:ext cx="55467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2" name="Equation" r:id="rId31" imgW="2565400" imgH="215900" progId="Equation.DSMT4">
                  <p:embed/>
                </p:oleObj>
              </mc:Choice>
              <mc:Fallback>
                <p:oleObj name="Equation" r:id="rId31" imgW="2565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840038"/>
                        <a:ext cx="55467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89"/>
          <p:cNvGraphicFramePr>
            <a:graphicFrameLocks noChangeAspect="1"/>
          </p:cNvGraphicFramePr>
          <p:nvPr/>
        </p:nvGraphicFramePr>
        <p:xfrm>
          <a:off x="827088" y="3538538"/>
          <a:ext cx="8239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3" name="Equation" r:id="rId33" imgW="380835" imgH="190417" progId="Equation.DSMT4">
                  <p:embed/>
                </p:oleObj>
              </mc:Choice>
              <mc:Fallback>
                <p:oleObj name="Equation" r:id="rId33" imgW="38083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38538"/>
                        <a:ext cx="82391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6"/>
          <p:cNvGraphicFramePr>
            <a:graphicFrameLocks noChangeAspect="1"/>
          </p:cNvGraphicFramePr>
          <p:nvPr/>
        </p:nvGraphicFramePr>
        <p:xfrm>
          <a:off x="1763713" y="3519488"/>
          <a:ext cx="40687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4" name="Equation" r:id="rId35" imgW="1879600" imgH="203200" progId="Equation.DSMT4">
                  <p:embed/>
                </p:oleObj>
              </mc:Choice>
              <mc:Fallback>
                <p:oleObj name="Equation" r:id="rId35" imgW="1879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19488"/>
                        <a:ext cx="40687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3348038" y="1447800"/>
            <a:ext cx="7556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V="1">
            <a:off x="4500563" y="3284538"/>
            <a:ext cx="16192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600450" y="1695450"/>
            <a:ext cx="1152525" cy="565150"/>
            <a:chOff x="2268" y="1068"/>
            <a:chExt cx="726" cy="356"/>
          </a:xfrm>
        </p:grpSpPr>
        <p:grpSp>
          <p:nvGrpSpPr>
            <p:cNvPr id="15384" name="Group 53"/>
            <p:cNvGrpSpPr>
              <a:grpSpLocks/>
            </p:cNvGrpSpPr>
            <p:nvPr/>
          </p:nvGrpSpPr>
          <p:grpSpPr bwMode="auto">
            <a:xfrm>
              <a:off x="2268" y="1222"/>
              <a:ext cx="726" cy="202"/>
              <a:chOff x="4014" y="754"/>
              <a:chExt cx="680" cy="408"/>
            </a:xfrm>
          </p:grpSpPr>
          <p:sp>
            <p:nvSpPr>
              <p:cNvPr id="15386" name="Line 51"/>
              <p:cNvSpPr>
                <a:spLocks noChangeShapeType="1"/>
              </p:cNvSpPr>
              <p:nvPr/>
            </p:nvSpPr>
            <p:spPr bwMode="auto">
              <a:xfrm flipH="1">
                <a:off x="4014" y="754"/>
                <a:ext cx="318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7" name="Line 52"/>
              <p:cNvSpPr>
                <a:spLocks noChangeShapeType="1"/>
              </p:cNvSpPr>
              <p:nvPr/>
            </p:nvSpPr>
            <p:spPr bwMode="auto">
              <a:xfrm>
                <a:off x="4332" y="754"/>
                <a:ext cx="362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15385" name="Object 29"/>
            <p:cNvGraphicFramePr>
              <a:graphicFrameLocks noChangeAspect="1"/>
            </p:cNvGraphicFramePr>
            <p:nvPr/>
          </p:nvGraphicFramePr>
          <p:xfrm>
            <a:off x="2404" y="1068"/>
            <a:ext cx="43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45" name="Equation" r:id="rId37" imgW="393359" imgH="164957" progId="Equation.DSMT4">
                    <p:embed/>
                  </p:oleObj>
                </mc:Choice>
                <mc:Fallback>
                  <p:oleObj name="Equation" r:id="rId37" imgW="39335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1068"/>
                          <a:ext cx="431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8162843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nimBg="1"/>
      <p:bldP spid="133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5" name="Object 44"/>
          <p:cNvGraphicFramePr>
            <a:graphicFrameLocks noChangeAspect="1"/>
          </p:cNvGraphicFramePr>
          <p:nvPr/>
        </p:nvGraphicFramePr>
        <p:xfrm>
          <a:off x="971550" y="1125538"/>
          <a:ext cx="23288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0" r:id="rId3" imgW="1205454" imgH="253780" progId="Equation.DSMT4">
                  <p:embed/>
                </p:oleObj>
              </mc:Choice>
              <mc:Fallback>
                <p:oleObj r:id="rId3" imgW="1205454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25538"/>
                        <a:ext cx="23288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48"/>
          <p:cNvGraphicFramePr>
            <a:graphicFrameLocks noChangeAspect="1"/>
          </p:cNvGraphicFramePr>
          <p:nvPr/>
        </p:nvGraphicFramePr>
        <p:xfrm>
          <a:off x="792163" y="3938588"/>
          <a:ext cx="1993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1" r:id="rId5" imgW="990170" imgH="228501" progId="Equation.DSMT4">
                  <p:embed/>
                </p:oleObj>
              </mc:Choice>
              <mc:Fallback>
                <p:oleObj r:id="rId5" imgW="99017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938588"/>
                        <a:ext cx="19939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50"/>
          <p:cNvGraphicFramePr>
            <a:graphicFrameLocks noChangeAspect="1"/>
          </p:cNvGraphicFramePr>
          <p:nvPr/>
        </p:nvGraphicFramePr>
        <p:xfrm>
          <a:off x="4378325" y="1881188"/>
          <a:ext cx="23542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2" r:id="rId7" imgW="1218143" imgH="253780" progId="Equation.DSMT4">
                  <p:embed/>
                </p:oleObj>
              </mc:Choice>
              <mc:Fallback>
                <p:oleObj r:id="rId7" imgW="1218143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1881188"/>
                        <a:ext cx="23542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53"/>
          <p:cNvGraphicFramePr>
            <a:graphicFrameLocks noChangeAspect="1"/>
          </p:cNvGraphicFramePr>
          <p:nvPr/>
        </p:nvGraphicFramePr>
        <p:xfrm>
          <a:off x="971550" y="1881188"/>
          <a:ext cx="23574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3" r:id="rId9" imgW="1218143" imgH="253780" progId="Equation.DSMT4">
                  <p:embed/>
                </p:oleObj>
              </mc:Choice>
              <mc:Fallback>
                <p:oleObj r:id="rId9" imgW="1218143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81188"/>
                        <a:ext cx="23574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54"/>
          <p:cNvGraphicFramePr>
            <a:graphicFrameLocks noChangeAspect="1"/>
          </p:cNvGraphicFramePr>
          <p:nvPr/>
        </p:nvGraphicFramePr>
        <p:xfrm>
          <a:off x="4384675" y="1150938"/>
          <a:ext cx="23034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4" r:id="rId11" imgW="1192765" imgH="253780" progId="Equation.DSMT4">
                  <p:embed/>
                </p:oleObj>
              </mc:Choice>
              <mc:Fallback>
                <p:oleObj r:id="rId11" imgW="1192765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1150938"/>
                        <a:ext cx="23034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80"/>
          <p:cNvGraphicFramePr>
            <a:graphicFrameLocks noChangeAspect="1"/>
          </p:cNvGraphicFramePr>
          <p:nvPr/>
        </p:nvGraphicFramePr>
        <p:xfrm>
          <a:off x="971550" y="406400"/>
          <a:ext cx="30432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5" r:id="rId13" imgW="1573434" imgH="253780" progId="Equation.DSMT4">
                  <p:embed/>
                </p:oleObj>
              </mc:Choice>
              <mc:Fallback>
                <p:oleObj r:id="rId13" imgW="1573434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6400"/>
                        <a:ext cx="30432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85"/>
          <p:cNvGraphicFramePr>
            <a:graphicFrameLocks noChangeAspect="1"/>
          </p:cNvGraphicFramePr>
          <p:nvPr/>
        </p:nvGraphicFramePr>
        <p:xfrm>
          <a:off x="4422775" y="406400"/>
          <a:ext cx="3016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6" r:id="rId15" imgW="1560745" imgH="253780" progId="Equation.DSMT4">
                  <p:embed/>
                </p:oleObj>
              </mc:Choice>
              <mc:Fallback>
                <p:oleObj r:id="rId15" imgW="1560745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406400"/>
                        <a:ext cx="30162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58"/>
          <p:cNvGraphicFramePr>
            <a:graphicFrameLocks noChangeAspect="1"/>
          </p:cNvGraphicFramePr>
          <p:nvPr/>
        </p:nvGraphicFramePr>
        <p:xfrm>
          <a:off x="971550" y="2589213"/>
          <a:ext cx="30400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7" r:id="rId17" imgW="1573434" imgH="253780" progId="Equation.DSMT4">
                  <p:embed/>
                </p:oleObj>
              </mc:Choice>
              <mc:Fallback>
                <p:oleObj r:id="rId17" imgW="1573434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89213"/>
                        <a:ext cx="30400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66"/>
          <p:cNvGraphicFramePr>
            <a:graphicFrameLocks noChangeAspect="1"/>
          </p:cNvGraphicFramePr>
          <p:nvPr/>
        </p:nvGraphicFramePr>
        <p:xfrm>
          <a:off x="4376738" y="2590800"/>
          <a:ext cx="30400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8" r:id="rId19" imgW="1573434" imgH="253780" progId="Equation.DSMT4">
                  <p:embed/>
                </p:oleObj>
              </mc:Choice>
              <mc:Fallback>
                <p:oleObj r:id="rId19" imgW="1573434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2590800"/>
                        <a:ext cx="30400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56"/>
          <p:cNvGraphicFramePr>
            <a:graphicFrameLocks noChangeAspect="1"/>
          </p:cNvGraphicFramePr>
          <p:nvPr/>
        </p:nvGraphicFramePr>
        <p:xfrm>
          <a:off x="2820988" y="3916363"/>
          <a:ext cx="15351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9" name="Equation" r:id="rId21" imgW="761669" imgH="253890" progId="Equation.DSMT4">
                  <p:embed/>
                </p:oleObj>
              </mc:Choice>
              <mc:Fallback>
                <p:oleObj name="Equation" r:id="rId21" imgW="7616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3916363"/>
                        <a:ext cx="153511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1" name="Object 14"/>
          <p:cNvGraphicFramePr>
            <a:graphicFrameLocks noChangeAspect="1"/>
          </p:cNvGraphicFramePr>
          <p:nvPr/>
        </p:nvGraphicFramePr>
        <p:xfrm>
          <a:off x="6408738" y="3941763"/>
          <a:ext cx="17637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0" r:id="rId23" imgW="875540" imgH="203024" progId="Equation.DSMT4">
                  <p:embed/>
                </p:oleObj>
              </mc:Choice>
              <mc:Fallback>
                <p:oleObj r:id="rId23" imgW="87554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3941763"/>
                        <a:ext cx="17637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AutoShape 67"/>
          <p:cNvSpPr>
            <a:spLocks noChangeArrowheads="1"/>
          </p:cNvSpPr>
          <p:nvPr/>
        </p:nvSpPr>
        <p:spPr bwMode="auto">
          <a:xfrm>
            <a:off x="7812088" y="404813"/>
            <a:ext cx="1008062" cy="504825"/>
          </a:xfrm>
          <a:prstGeom prst="wedgeRoundRectCallout">
            <a:avLst>
              <a:gd name="adj1" fmla="val -551"/>
              <a:gd name="adj2" fmla="val 19181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反自反</a:t>
            </a:r>
          </a:p>
        </p:txBody>
      </p:sp>
      <p:sp>
        <p:nvSpPr>
          <p:cNvPr id="12323" name="AutoShape 67"/>
          <p:cNvSpPr>
            <a:spLocks noChangeArrowheads="1"/>
          </p:cNvSpPr>
          <p:nvPr/>
        </p:nvSpPr>
        <p:spPr bwMode="auto">
          <a:xfrm>
            <a:off x="7812088" y="1125538"/>
            <a:ext cx="1008062" cy="504825"/>
          </a:xfrm>
          <a:prstGeom prst="wedgeRoundRectCallout">
            <a:avLst>
              <a:gd name="adj1" fmla="val -551"/>
              <a:gd name="adj2" fmla="val 19181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对称</a:t>
            </a:r>
          </a:p>
        </p:txBody>
      </p:sp>
      <p:sp>
        <p:nvSpPr>
          <p:cNvPr id="12324" name="AutoShape 67"/>
          <p:cNvSpPr>
            <a:spLocks noChangeArrowheads="1"/>
          </p:cNvSpPr>
          <p:nvPr/>
        </p:nvSpPr>
        <p:spPr bwMode="auto">
          <a:xfrm>
            <a:off x="7812088" y="1844675"/>
            <a:ext cx="1008062" cy="504825"/>
          </a:xfrm>
          <a:prstGeom prst="wedgeRoundRectCallout">
            <a:avLst>
              <a:gd name="adj1" fmla="val -551"/>
              <a:gd name="adj2" fmla="val 19181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反对称</a:t>
            </a:r>
          </a:p>
        </p:txBody>
      </p:sp>
      <p:sp>
        <p:nvSpPr>
          <p:cNvPr id="12325" name="AutoShape 67"/>
          <p:cNvSpPr>
            <a:spLocks noChangeArrowheads="1"/>
          </p:cNvSpPr>
          <p:nvPr/>
        </p:nvSpPr>
        <p:spPr bwMode="auto">
          <a:xfrm>
            <a:off x="7812088" y="2565400"/>
            <a:ext cx="1008062" cy="504825"/>
          </a:xfrm>
          <a:prstGeom prst="wedgeRoundRectCallout">
            <a:avLst>
              <a:gd name="adj1" fmla="val -551"/>
              <a:gd name="adj2" fmla="val 19181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传递</a:t>
            </a:r>
          </a:p>
        </p:txBody>
      </p:sp>
      <p:sp>
        <p:nvSpPr>
          <p:cNvPr id="12362" name="直接连接符 12361"/>
          <p:cNvSpPr>
            <a:spLocks noChangeShapeType="1"/>
          </p:cNvSpPr>
          <p:nvPr/>
        </p:nvSpPr>
        <p:spPr bwMode="auto">
          <a:xfrm>
            <a:off x="5724525" y="4391025"/>
            <a:ext cx="46831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63" name="直接连接符 12362"/>
          <p:cNvSpPr>
            <a:spLocks noChangeShapeType="1"/>
          </p:cNvSpPr>
          <p:nvPr/>
        </p:nvSpPr>
        <p:spPr bwMode="auto">
          <a:xfrm>
            <a:off x="4248150" y="4437063"/>
            <a:ext cx="46831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Object 26"/>
          <p:cNvGraphicFramePr>
            <a:graphicFrameLocks noChangeAspect="1"/>
          </p:cNvGraphicFramePr>
          <p:nvPr/>
        </p:nvGraphicFramePr>
        <p:xfrm>
          <a:off x="4202113" y="4560888"/>
          <a:ext cx="19954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1" name="Equation" r:id="rId25" imgW="990600" imgH="228600" progId="Equation.DSMT4">
                  <p:embed/>
                </p:oleObj>
              </mc:Choice>
              <mc:Fallback>
                <p:oleObj name="Equation" r:id="rId25" imgW="990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4560888"/>
                        <a:ext cx="19954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11"/>
          <p:cNvGraphicFramePr>
            <a:graphicFrameLocks noChangeAspect="1"/>
          </p:cNvGraphicFramePr>
          <p:nvPr/>
        </p:nvGraphicFramePr>
        <p:xfrm>
          <a:off x="755650" y="3295650"/>
          <a:ext cx="4856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2" r:id="rId27" imgW="2413000" imgH="228600" progId="Equation.DSMT4">
                  <p:embed/>
                </p:oleObj>
              </mc:Choice>
              <mc:Fallback>
                <p:oleObj r:id="rId27" imgW="241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95650"/>
                        <a:ext cx="48561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12"/>
          <p:cNvGraphicFramePr>
            <a:graphicFrameLocks noChangeAspect="1"/>
          </p:cNvGraphicFramePr>
          <p:nvPr/>
        </p:nvGraphicFramePr>
        <p:xfrm>
          <a:off x="5688013" y="3284538"/>
          <a:ext cx="2532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3" r:id="rId29" imgW="1257300" imgH="228600" progId="Equation.DSMT4">
                  <p:embed/>
                </p:oleObj>
              </mc:Choice>
              <mc:Fallback>
                <p:oleObj r:id="rId29" imgW="125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3284538"/>
                        <a:ext cx="25320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6"/>
          <p:cNvGraphicFramePr>
            <a:graphicFrameLocks noChangeAspect="1"/>
          </p:cNvGraphicFramePr>
          <p:nvPr/>
        </p:nvGraphicFramePr>
        <p:xfrm>
          <a:off x="5624513" y="3897313"/>
          <a:ext cx="819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4" name="Equation" r:id="rId31" imgW="406048" imgH="253780" progId="Equation.DSMT4">
                  <p:embed/>
                </p:oleObj>
              </mc:Choice>
              <mc:Fallback>
                <p:oleObj name="Equation" r:id="rId31" imgW="406048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3897313"/>
                        <a:ext cx="8191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6"/>
          <p:cNvGraphicFramePr>
            <a:graphicFrameLocks noChangeAspect="1"/>
          </p:cNvGraphicFramePr>
          <p:nvPr/>
        </p:nvGraphicFramePr>
        <p:xfrm>
          <a:off x="4140200" y="3984625"/>
          <a:ext cx="766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5" name="Equation" r:id="rId33" imgW="380835" imgH="203112" progId="Equation.DSMT4">
                  <p:embed/>
                </p:oleObj>
              </mc:Choice>
              <mc:Fallback>
                <p:oleObj name="Equation" r:id="rId33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984625"/>
                        <a:ext cx="7667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6"/>
          <p:cNvGraphicFramePr>
            <a:graphicFrameLocks noChangeAspect="1"/>
          </p:cNvGraphicFramePr>
          <p:nvPr/>
        </p:nvGraphicFramePr>
        <p:xfrm>
          <a:off x="4892675" y="3973513"/>
          <a:ext cx="7413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6" name="Equation" r:id="rId35" imgW="368140" imgH="203112" progId="Equation.DSMT4">
                  <p:embed/>
                </p:oleObj>
              </mc:Choice>
              <mc:Fallback>
                <p:oleObj name="Equation" r:id="rId35" imgW="36814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3973513"/>
                        <a:ext cx="7413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直接连接符 29"/>
          <p:cNvSpPr>
            <a:spLocks noChangeShapeType="1"/>
          </p:cNvSpPr>
          <p:nvPr/>
        </p:nvSpPr>
        <p:spPr bwMode="auto">
          <a:xfrm>
            <a:off x="1800225" y="3070225"/>
            <a:ext cx="46831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直接连接符 30"/>
          <p:cNvSpPr>
            <a:spLocks noChangeShapeType="1"/>
          </p:cNvSpPr>
          <p:nvPr/>
        </p:nvSpPr>
        <p:spPr bwMode="auto">
          <a:xfrm>
            <a:off x="5219700" y="3070225"/>
            <a:ext cx="46831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6588125" y="3070225"/>
            <a:ext cx="46831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直接连接符 32"/>
          <p:cNvSpPr>
            <a:spLocks noChangeShapeType="1"/>
          </p:cNvSpPr>
          <p:nvPr/>
        </p:nvSpPr>
        <p:spPr bwMode="auto">
          <a:xfrm>
            <a:off x="2484438" y="3068638"/>
            <a:ext cx="46831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直接连接符 33"/>
          <p:cNvSpPr>
            <a:spLocks noChangeShapeType="1"/>
          </p:cNvSpPr>
          <p:nvPr/>
        </p:nvSpPr>
        <p:spPr bwMode="auto">
          <a:xfrm>
            <a:off x="5918200" y="3068638"/>
            <a:ext cx="46831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直接连接符 34"/>
          <p:cNvSpPr>
            <a:spLocks noChangeShapeType="1"/>
          </p:cNvSpPr>
          <p:nvPr/>
        </p:nvSpPr>
        <p:spPr bwMode="auto">
          <a:xfrm>
            <a:off x="3240088" y="3094038"/>
            <a:ext cx="46831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直接连接符 35"/>
          <p:cNvSpPr>
            <a:spLocks noChangeShapeType="1"/>
          </p:cNvSpPr>
          <p:nvPr/>
        </p:nvSpPr>
        <p:spPr bwMode="auto">
          <a:xfrm>
            <a:off x="5940425" y="3068638"/>
            <a:ext cx="46831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1047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2" grpId="0" animBg="1"/>
      <p:bldP spid="12323" grpId="0" animBg="1"/>
      <p:bldP spid="12324" grpId="0" animBg="1"/>
      <p:bldP spid="12325" grpId="0" animBg="1"/>
      <p:bldP spid="12362" grpId="0" animBg="1"/>
      <p:bldP spid="12363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900113" y="2565400"/>
            <a:ext cx="32400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endParaRPr lang="en-US" altLang="zh-CN" sz="2800"/>
          </a:p>
        </p:txBody>
      </p:sp>
      <p:graphicFrame>
        <p:nvGraphicFramePr>
          <p:cNvPr id="54279" name="Object 52"/>
          <p:cNvGraphicFramePr>
            <a:graphicFrameLocks noChangeAspect="1"/>
          </p:cNvGraphicFramePr>
          <p:nvPr/>
        </p:nvGraphicFramePr>
        <p:xfrm>
          <a:off x="762000" y="436563"/>
          <a:ext cx="6111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6" r:id="rId3" imgW="279158" imgH="203024" progId="Equation.DSMT4">
                  <p:embed/>
                </p:oleObj>
              </mc:Choice>
              <mc:Fallback>
                <p:oleObj r:id="rId3" imgW="27915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6563"/>
                        <a:ext cx="6111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63"/>
          <p:cNvGraphicFramePr>
            <a:graphicFrameLocks noChangeAspect="1"/>
          </p:cNvGraphicFramePr>
          <p:nvPr/>
        </p:nvGraphicFramePr>
        <p:xfrm>
          <a:off x="5005388" y="384175"/>
          <a:ext cx="3419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7" r:id="rId5" imgW="1562100" imgH="228600" progId="Equation.DSMT4">
                  <p:embed/>
                </p:oleObj>
              </mc:Choice>
              <mc:Fallback>
                <p:oleObj r:id="rId5" imgW="1562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84175"/>
                        <a:ext cx="34194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70"/>
          <p:cNvGraphicFramePr>
            <a:graphicFrameLocks noChangeAspect="1"/>
          </p:cNvGraphicFramePr>
          <p:nvPr/>
        </p:nvGraphicFramePr>
        <p:xfrm>
          <a:off x="1355725" y="1154113"/>
          <a:ext cx="39719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8" name="Equation" r:id="rId7" imgW="1866090" imgH="203112" progId="Equation.DSMT4">
                  <p:embed/>
                </p:oleObj>
              </mc:Choice>
              <mc:Fallback>
                <p:oleObj name="Equation" r:id="rId7" imgW="186609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1154113"/>
                        <a:ext cx="39719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67"/>
          <p:cNvGraphicFramePr>
            <a:graphicFrameLocks noChangeAspect="1"/>
          </p:cNvGraphicFramePr>
          <p:nvPr/>
        </p:nvGraphicFramePr>
        <p:xfrm>
          <a:off x="796925" y="2349500"/>
          <a:ext cx="31146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9" r:id="rId9" imgW="1421166" imgH="253780" progId="Equation.DSMT4">
                  <p:embed/>
                </p:oleObj>
              </mc:Choice>
              <mc:Fallback>
                <p:oleObj r:id="rId9" imgW="1421166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349500"/>
                        <a:ext cx="31146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8" name="Object 72"/>
          <p:cNvGraphicFramePr>
            <a:graphicFrameLocks noChangeAspect="1"/>
          </p:cNvGraphicFramePr>
          <p:nvPr/>
        </p:nvGraphicFramePr>
        <p:xfrm>
          <a:off x="5330825" y="1125538"/>
          <a:ext cx="30210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0" r:id="rId11" imgW="1420550" imgH="215619" progId="Equation.DSMT4">
                  <p:embed/>
                </p:oleObj>
              </mc:Choice>
              <mc:Fallback>
                <p:oleObj r:id="rId11" imgW="1420550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1125538"/>
                        <a:ext cx="30210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9" name="Object 7"/>
          <p:cNvGraphicFramePr>
            <a:graphicFrameLocks noChangeAspect="1"/>
          </p:cNvGraphicFramePr>
          <p:nvPr/>
        </p:nvGraphicFramePr>
        <p:xfrm>
          <a:off x="1403350" y="1730375"/>
          <a:ext cx="17256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1" r:id="rId13" imgW="812095" imgH="203024" progId="Equation.DSMT4">
                  <p:embed/>
                </p:oleObj>
              </mc:Choice>
              <mc:Fallback>
                <p:oleObj r:id="rId13" imgW="81209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30375"/>
                        <a:ext cx="17256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8"/>
          <p:cNvGraphicFramePr>
            <a:graphicFrameLocks noChangeAspect="1"/>
          </p:cNvGraphicFramePr>
          <p:nvPr/>
        </p:nvGraphicFramePr>
        <p:xfrm>
          <a:off x="3925888" y="2413000"/>
          <a:ext cx="32385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2" r:id="rId15" imgW="1522678" imgH="203024" progId="Equation.DSMT4">
                  <p:embed/>
                </p:oleObj>
              </mc:Choice>
              <mc:Fallback>
                <p:oleObj r:id="rId15" imgW="152267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2413000"/>
                        <a:ext cx="32385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1" name="Object 61"/>
          <p:cNvGraphicFramePr>
            <a:graphicFrameLocks noChangeAspect="1"/>
          </p:cNvGraphicFramePr>
          <p:nvPr/>
        </p:nvGraphicFramePr>
        <p:xfrm>
          <a:off x="1169988" y="3141663"/>
          <a:ext cx="253206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3" r:id="rId17" imgW="1154698" imgH="253780" progId="Equation.DSMT4">
                  <p:embed/>
                </p:oleObj>
              </mc:Choice>
              <mc:Fallback>
                <p:oleObj r:id="rId17" imgW="1154698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141663"/>
                        <a:ext cx="253206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68"/>
          <p:cNvGraphicFramePr>
            <a:graphicFrameLocks noChangeAspect="1"/>
          </p:cNvGraphicFramePr>
          <p:nvPr/>
        </p:nvGraphicFramePr>
        <p:xfrm>
          <a:off x="3851275" y="3157538"/>
          <a:ext cx="41163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4" r:id="rId19" imgW="1877970" imgH="253780" progId="Equation.DSMT4">
                  <p:embed/>
                </p:oleObj>
              </mc:Choice>
              <mc:Fallback>
                <p:oleObj r:id="rId19" imgW="1877970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157538"/>
                        <a:ext cx="411638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7" name="Object 11"/>
          <p:cNvGraphicFramePr>
            <a:graphicFrameLocks noChangeAspect="1"/>
          </p:cNvGraphicFramePr>
          <p:nvPr/>
        </p:nvGraphicFramePr>
        <p:xfrm>
          <a:off x="827088" y="1160463"/>
          <a:ext cx="4587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5" r:id="rId21" imgW="215619" imgH="202936" progId="Equation.DSMT4">
                  <p:embed/>
                </p:oleObj>
              </mc:Choice>
              <mc:Fallback>
                <p:oleObj r:id="rId21" imgW="21561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60463"/>
                        <a:ext cx="4587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8" name="Object 12"/>
          <p:cNvGraphicFramePr>
            <a:graphicFrameLocks noChangeAspect="1"/>
          </p:cNvGraphicFramePr>
          <p:nvPr/>
        </p:nvGraphicFramePr>
        <p:xfrm>
          <a:off x="884238" y="3983038"/>
          <a:ext cx="2117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6" name="Equation" r:id="rId23" imgW="965200" imgH="203200" progId="Equation.DSMT4">
                  <p:embed/>
                </p:oleObj>
              </mc:Choice>
              <mc:Fallback>
                <p:oleObj name="Equation" r:id="rId23" imgW="96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983038"/>
                        <a:ext cx="21177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9" name="Object 13"/>
          <p:cNvGraphicFramePr>
            <a:graphicFrameLocks noChangeAspect="1"/>
          </p:cNvGraphicFramePr>
          <p:nvPr/>
        </p:nvGraphicFramePr>
        <p:xfrm>
          <a:off x="3095625" y="3940175"/>
          <a:ext cx="12811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7" r:id="rId25" imgW="583440" imgH="215619" progId="Equation.DSMT4">
                  <p:embed/>
                </p:oleObj>
              </mc:Choice>
              <mc:Fallback>
                <p:oleObj r:id="rId25" imgW="583440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940175"/>
                        <a:ext cx="12811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0" name="Object 14"/>
          <p:cNvGraphicFramePr>
            <a:graphicFrameLocks noChangeAspect="1"/>
          </p:cNvGraphicFramePr>
          <p:nvPr/>
        </p:nvGraphicFramePr>
        <p:xfrm>
          <a:off x="884238" y="4826000"/>
          <a:ext cx="21193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8" name="Equation" r:id="rId27" imgW="965200" imgH="203200" progId="Equation.DSMT4">
                  <p:embed/>
                </p:oleObj>
              </mc:Choice>
              <mc:Fallback>
                <p:oleObj name="Equation" r:id="rId27" imgW="96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826000"/>
                        <a:ext cx="21193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1" name="Object 15"/>
          <p:cNvGraphicFramePr>
            <a:graphicFrameLocks noChangeAspect="1"/>
          </p:cNvGraphicFramePr>
          <p:nvPr/>
        </p:nvGraphicFramePr>
        <p:xfrm>
          <a:off x="3167063" y="4795838"/>
          <a:ext cx="12811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9" r:id="rId29" imgW="583440" imgH="215619" progId="Equation.DSMT4">
                  <p:embed/>
                </p:oleObj>
              </mc:Choice>
              <mc:Fallback>
                <p:oleObj r:id="rId29" imgW="583440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4795838"/>
                        <a:ext cx="12811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2" name="Object 16"/>
          <p:cNvGraphicFramePr>
            <a:graphicFrameLocks noChangeAspect="1"/>
          </p:cNvGraphicFramePr>
          <p:nvPr/>
        </p:nvGraphicFramePr>
        <p:xfrm>
          <a:off x="4454525" y="3933825"/>
          <a:ext cx="25304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0" r:id="rId31" imgW="1154698" imgH="253780" progId="Equation.DSMT4">
                  <p:embed/>
                </p:oleObj>
              </mc:Choice>
              <mc:Fallback>
                <p:oleObj r:id="rId31" imgW="1154698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3933825"/>
                        <a:ext cx="25304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3" name="Object 17"/>
          <p:cNvGraphicFramePr>
            <a:graphicFrameLocks noChangeAspect="1"/>
          </p:cNvGraphicFramePr>
          <p:nvPr/>
        </p:nvGraphicFramePr>
        <p:xfrm>
          <a:off x="4535488" y="4806950"/>
          <a:ext cx="38385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1" r:id="rId33" imgW="1890659" imgH="253780" progId="Equation.DSMT4">
                  <p:embed/>
                </p:oleObj>
              </mc:Choice>
              <mc:Fallback>
                <p:oleObj r:id="rId33" imgW="1890659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806950"/>
                        <a:ext cx="38385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4" name="Object 18"/>
          <p:cNvGraphicFramePr>
            <a:graphicFrameLocks noChangeAspect="1"/>
          </p:cNvGraphicFramePr>
          <p:nvPr/>
        </p:nvGraphicFramePr>
        <p:xfrm>
          <a:off x="1373188" y="436563"/>
          <a:ext cx="35591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2" name="Equation" r:id="rId35" imgW="1625600" imgH="203200" progId="Equation.DSMT4">
                  <p:embed/>
                </p:oleObj>
              </mc:Choice>
              <mc:Fallback>
                <p:oleObj name="Equation" r:id="rId35" imgW="1625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436563"/>
                        <a:ext cx="35591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5" name="直接连接符 54314"/>
          <p:cNvSpPr>
            <a:spLocks noChangeShapeType="1"/>
          </p:cNvSpPr>
          <p:nvPr/>
        </p:nvSpPr>
        <p:spPr bwMode="auto">
          <a:xfrm>
            <a:off x="5435600" y="5265738"/>
            <a:ext cx="5048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6" name="直接连接符 54315"/>
          <p:cNvSpPr>
            <a:spLocks noChangeShapeType="1"/>
          </p:cNvSpPr>
          <p:nvPr/>
        </p:nvSpPr>
        <p:spPr bwMode="auto">
          <a:xfrm>
            <a:off x="6877050" y="5265738"/>
            <a:ext cx="5048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31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441484"/>
              </p:ext>
            </p:extLst>
          </p:nvPr>
        </p:nvGraphicFramePr>
        <p:xfrm>
          <a:off x="1382552" y="5613400"/>
          <a:ext cx="2352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3" name="Equation" r:id="rId37" imgW="1104900" imgH="203200" progId="Equation.DSMT4">
                  <p:embed/>
                </p:oleObj>
              </mc:Choice>
              <mc:Fallback>
                <p:oleObj name="Equation" r:id="rId37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552" y="5613400"/>
                        <a:ext cx="23526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406193"/>
              </p:ext>
            </p:extLst>
          </p:nvPr>
        </p:nvGraphicFramePr>
        <p:xfrm>
          <a:off x="925352" y="5597525"/>
          <a:ext cx="457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4" r:id="rId39" imgW="215619" imgH="202936" progId="Equation.DSMT4">
                  <p:embed/>
                </p:oleObj>
              </mc:Choice>
              <mc:Fallback>
                <p:oleObj r:id="rId39" imgW="21561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352" y="5597525"/>
                        <a:ext cx="457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905002"/>
              </p:ext>
            </p:extLst>
          </p:nvPr>
        </p:nvGraphicFramePr>
        <p:xfrm>
          <a:off x="3671888" y="5611812"/>
          <a:ext cx="1727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5" r:id="rId41" imgW="811743" imgH="215619" progId="Equation.DSMT4">
                  <p:embed/>
                </p:oleObj>
              </mc:Choice>
              <mc:Fallback>
                <p:oleObj r:id="rId41" imgW="811743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5611812"/>
                        <a:ext cx="1727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6048375" y="1125538"/>
            <a:ext cx="971550" cy="466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4740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5" grpId="0" animBg="1"/>
      <p:bldP spid="54316" grpId="0" animBg="1"/>
      <p:bldP spid="153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5" name="Rectangle 22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6" name="Rectangle 23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graphicFrame>
        <p:nvGraphicFramePr>
          <p:cNvPr id="13334" name="Object 75"/>
          <p:cNvGraphicFramePr>
            <a:graphicFrameLocks noChangeAspect="1"/>
          </p:cNvGraphicFramePr>
          <p:nvPr/>
        </p:nvGraphicFramePr>
        <p:xfrm>
          <a:off x="3749675" y="2203450"/>
          <a:ext cx="21542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4" r:id="rId3" imgW="1001995" imgH="215619" progId="Equation.DSMT4">
                  <p:embed/>
                </p:oleObj>
              </mc:Choice>
              <mc:Fallback>
                <p:oleObj r:id="rId3" imgW="1001995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2203450"/>
                        <a:ext cx="21542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7" name="Object 70"/>
          <p:cNvGraphicFramePr>
            <a:graphicFrameLocks noChangeAspect="1"/>
          </p:cNvGraphicFramePr>
          <p:nvPr/>
        </p:nvGraphicFramePr>
        <p:xfrm>
          <a:off x="881063" y="296863"/>
          <a:ext cx="4635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5" r:id="rId5" imgW="215619" imgH="202936" progId="Equation.DSMT4">
                  <p:embed/>
                </p:oleObj>
              </mc:Choice>
              <mc:Fallback>
                <p:oleObj r:id="rId5" imgW="21561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96863"/>
                        <a:ext cx="4635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8" name="Object 4"/>
          <p:cNvGraphicFramePr>
            <a:graphicFrameLocks noChangeAspect="1"/>
          </p:cNvGraphicFramePr>
          <p:nvPr/>
        </p:nvGraphicFramePr>
        <p:xfrm>
          <a:off x="1412875" y="2247900"/>
          <a:ext cx="23669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6" name="Equation" r:id="rId7" imgW="1104900" imgH="203200" progId="Equation.DSMT4">
                  <p:embed/>
                </p:oleObj>
              </mc:Choice>
              <mc:Fallback>
                <p:oleObj name="Equation" r:id="rId7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247900"/>
                        <a:ext cx="23669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2" name="Object 73"/>
          <p:cNvGraphicFramePr>
            <a:graphicFrameLocks noChangeAspect="1"/>
          </p:cNvGraphicFramePr>
          <p:nvPr/>
        </p:nvGraphicFramePr>
        <p:xfrm>
          <a:off x="3738563" y="296863"/>
          <a:ext cx="19859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7" r:id="rId9" imgW="926296" imgH="203024" progId="Equation.DSMT4">
                  <p:embed/>
                </p:oleObj>
              </mc:Choice>
              <mc:Fallback>
                <p:oleObj r:id="rId9" imgW="92629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296863"/>
                        <a:ext cx="19859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3" name="Object 6"/>
          <p:cNvGraphicFramePr>
            <a:graphicFrameLocks noChangeAspect="1"/>
          </p:cNvGraphicFramePr>
          <p:nvPr/>
        </p:nvGraphicFramePr>
        <p:xfrm>
          <a:off x="5700713" y="260350"/>
          <a:ext cx="1824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8" r:id="rId11" imgW="849793" imgH="215619" progId="Equation.DSMT4">
                  <p:embed/>
                </p:oleObj>
              </mc:Choice>
              <mc:Fallback>
                <p:oleObj r:id="rId11" imgW="849793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260350"/>
                        <a:ext cx="18240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4" name="Object 60"/>
          <p:cNvGraphicFramePr>
            <a:graphicFrameLocks noChangeAspect="1"/>
          </p:cNvGraphicFramePr>
          <p:nvPr/>
        </p:nvGraphicFramePr>
        <p:xfrm>
          <a:off x="1296988" y="296863"/>
          <a:ext cx="2446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9" name="Equation" r:id="rId13" imgW="1143000" imgH="215900" progId="Equation.DSMT4">
                  <p:embed/>
                </p:oleObj>
              </mc:Choice>
              <mc:Fallback>
                <p:oleObj name="Equation" r:id="rId13" imgW="1143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296863"/>
                        <a:ext cx="24463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6" name="Object 8"/>
          <p:cNvGraphicFramePr>
            <a:graphicFrameLocks noChangeAspect="1"/>
          </p:cNvGraphicFramePr>
          <p:nvPr/>
        </p:nvGraphicFramePr>
        <p:xfrm>
          <a:off x="881063" y="2247900"/>
          <a:ext cx="4635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0" r:id="rId15" imgW="215619" imgH="202936" progId="Equation.DSMT4">
                  <p:embed/>
                </p:oleObj>
              </mc:Choice>
              <mc:Fallback>
                <p:oleObj r:id="rId15" imgW="21561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247900"/>
                        <a:ext cx="4635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4" name="Object 69"/>
          <p:cNvGraphicFramePr>
            <a:graphicFrameLocks noChangeAspect="1"/>
          </p:cNvGraphicFramePr>
          <p:nvPr/>
        </p:nvGraphicFramePr>
        <p:xfrm>
          <a:off x="4967288" y="1395413"/>
          <a:ext cx="9509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1" r:id="rId17" imgW="444307" imgH="228501" progId="Equation.DSMT4">
                  <p:embed/>
                </p:oleObj>
              </mc:Choice>
              <mc:Fallback>
                <p:oleObj r:id="rId17" imgW="44430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1395413"/>
                        <a:ext cx="95091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5" name="Object 10"/>
          <p:cNvGraphicFramePr>
            <a:graphicFrameLocks noChangeAspect="1"/>
          </p:cNvGraphicFramePr>
          <p:nvPr/>
        </p:nvGraphicFramePr>
        <p:xfrm>
          <a:off x="5940425" y="1406525"/>
          <a:ext cx="733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2" r:id="rId19" imgW="342751" imgH="190417" progId="Equation.DSMT4">
                  <p:embed/>
                </p:oleObj>
              </mc:Choice>
              <mc:Fallback>
                <p:oleObj r:id="rId19" imgW="342751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406525"/>
                        <a:ext cx="733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6" name="Object 76"/>
          <p:cNvGraphicFramePr>
            <a:graphicFrameLocks noChangeAspect="1"/>
          </p:cNvGraphicFramePr>
          <p:nvPr/>
        </p:nvGraphicFramePr>
        <p:xfrm>
          <a:off x="1403350" y="1395413"/>
          <a:ext cx="488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3" r:id="rId21" imgW="228600" imgH="228600" progId="Equation.DSMT4">
                  <p:embed/>
                </p:oleObj>
              </mc:Choice>
              <mc:Fallback>
                <p:oleObj r:id="rId2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95413"/>
                        <a:ext cx="4889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7" name="Object 63"/>
          <p:cNvGraphicFramePr>
            <a:graphicFrameLocks noChangeAspect="1"/>
          </p:cNvGraphicFramePr>
          <p:nvPr/>
        </p:nvGraphicFramePr>
        <p:xfrm>
          <a:off x="827088" y="839788"/>
          <a:ext cx="1357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4" name="Equation" r:id="rId23" imgW="634725" imgH="203112" progId="Equation.DSMT4">
                  <p:embed/>
                </p:oleObj>
              </mc:Choice>
              <mc:Fallback>
                <p:oleObj name="Equation" r:id="rId23" imgW="6347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39788"/>
                        <a:ext cx="1357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0" name="对象 7"/>
          <p:cNvGraphicFramePr>
            <a:graphicFrameLocks noChangeAspect="1"/>
          </p:cNvGraphicFramePr>
          <p:nvPr/>
        </p:nvGraphicFramePr>
        <p:xfrm>
          <a:off x="1706563" y="3502025"/>
          <a:ext cx="5205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5" name="Equation" r:id="rId25" imgW="2641600" imgH="228600" progId="Equation.DSMT4">
                  <p:embed/>
                </p:oleObj>
              </mc:Choice>
              <mc:Fallback>
                <p:oleObj name="Equation" r:id="rId25" imgW="264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502025"/>
                        <a:ext cx="52054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2" name="Object 14"/>
          <p:cNvGraphicFramePr>
            <a:graphicFrameLocks noChangeAspect="1"/>
          </p:cNvGraphicFramePr>
          <p:nvPr/>
        </p:nvGraphicFramePr>
        <p:xfrm>
          <a:off x="827088" y="2801938"/>
          <a:ext cx="31575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6" r:id="rId27" imgW="1473200" imgH="228600" progId="Equation.DSMT4">
                  <p:embed/>
                </p:oleObj>
              </mc:Choice>
              <mc:Fallback>
                <p:oleObj r:id="rId27" imgW="1473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01938"/>
                        <a:ext cx="31575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3" name="Object 15"/>
          <p:cNvGraphicFramePr>
            <a:graphicFrameLocks noChangeAspect="1"/>
          </p:cNvGraphicFramePr>
          <p:nvPr/>
        </p:nvGraphicFramePr>
        <p:xfrm>
          <a:off x="3995738" y="2838450"/>
          <a:ext cx="35433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7" r:id="rId29" imgW="1651000" imgH="228600" progId="Equation.DSMT4">
                  <p:embed/>
                </p:oleObj>
              </mc:Choice>
              <mc:Fallback>
                <p:oleObj r:id="rId29" imgW="165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838450"/>
                        <a:ext cx="35433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6" name="Object 16"/>
          <p:cNvGraphicFramePr>
            <a:graphicFrameLocks noChangeAspect="1"/>
          </p:cNvGraphicFramePr>
          <p:nvPr/>
        </p:nvGraphicFramePr>
        <p:xfrm>
          <a:off x="885825" y="5410200"/>
          <a:ext cx="2338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8" r:id="rId31" imgW="1091253" imgH="203024" progId="Equation.DSMT4">
                  <p:embed/>
                </p:oleObj>
              </mc:Choice>
              <mc:Fallback>
                <p:oleObj r:id="rId31" imgW="109125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410200"/>
                        <a:ext cx="23383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7" name="Object 17"/>
          <p:cNvGraphicFramePr>
            <a:graphicFrameLocks noChangeAspect="1"/>
          </p:cNvGraphicFramePr>
          <p:nvPr/>
        </p:nvGraphicFramePr>
        <p:xfrm>
          <a:off x="827088" y="4133850"/>
          <a:ext cx="34893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9" r:id="rId33" imgW="1625600" imgH="228600" progId="Equation.DSMT4">
                  <p:embed/>
                </p:oleObj>
              </mc:Choice>
              <mc:Fallback>
                <p:oleObj r:id="rId33" imgW="162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33850"/>
                        <a:ext cx="34893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9" name="Object 18"/>
          <p:cNvGraphicFramePr>
            <a:graphicFrameLocks noChangeAspect="1"/>
          </p:cNvGraphicFramePr>
          <p:nvPr/>
        </p:nvGraphicFramePr>
        <p:xfrm>
          <a:off x="2239963" y="4725988"/>
          <a:ext cx="37004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0" name="Equation" r:id="rId35" imgW="1879600" imgH="228600" progId="Equation.DSMT4">
                  <p:embed/>
                </p:oleObj>
              </mc:Choice>
              <mc:Fallback>
                <p:oleObj name="Equation" r:id="rId35" imgW="187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725988"/>
                        <a:ext cx="37004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4" name="Object 21"/>
          <p:cNvGraphicFramePr>
            <a:graphicFrameLocks noChangeAspect="1"/>
          </p:cNvGraphicFramePr>
          <p:nvPr/>
        </p:nvGraphicFramePr>
        <p:xfrm>
          <a:off x="3203575" y="5408613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1" r:id="rId37" imgW="342603" imgH="203024" progId="Equation.DSMT4">
                  <p:embed/>
                </p:oleObj>
              </mc:Choice>
              <mc:Fallback>
                <p:oleObj r:id="rId37" imgW="34260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408613"/>
                        <a:ext cx="73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5" name="Object 22"/>
          <p:cNvGraphicFramePr>
            <a:graphicFrameLocks noChangeAspect="1"/>
          </p:cNvGraphicFramePr>
          <p:nvPr/>
        </p:nvGraphicFramePr>
        <p:xfrm>
          <a:off x="3924300" y="5394325"/>
          <a:ext cx="16271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2" r:id="rId39" imgW="825500" imgH="228600" progId="Equation.DSMT4">
                  <p:embed/>
                </p:oleObj>
              </mc:Choice>
              <mc:Fallback>
                <p:oleObj r:id="rId39" imgW="825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94325"/>
                        <a:ext cx="16271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66835"/>
              </p:ext>
            </p:extLst>
          </p:nvPr>
        </p:nvGraphicFramePr>
        <p:xfrm>
          <a:off x="1159668" y="5893374"/>
          <a:ext cx="5180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3" name="Equation" r:id="rId41" imgW="2628900" imgH="228600" progId="Equation.DSMT4">
                  <p:embed/>
                </p:oleObj>
              </mc:Choice>
              <mc:Fallback>
                <p:oleObj name="Equation" r:id="rId41" imgW="2628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668" y="5893374"/>
                        <a:ext cx="51800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753215"/>
              </p:ext>
            </p:extLst>
          </p:nvPr>
        </p:nvGraphicFramePr>
        <p:xfrm>
          <a:off x="6339197" y="5869562"/>
          <a:ext cx="172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4" r:id="rId43" imgW="876300" imgH="228600" progId="Equation.DSMT4">
                  <p:embed/>
                </p:oleObj>
              </mc:Choice>
              <mc:Fallback>
                <p:oleObj r:id="rId43" imgW="876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197" y="5869562"/>
                        <a:ext cx="172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02" name="Object 26"/>
          <p:cNvGraphicFramePr>
            <a:graphicFrameLocks noChangeAspect="1"/>
          </p:cNvGraphicFramePr>
          <p:nvPr/>
        </p:nvGraphicFramePr>
        <p:xfrm>
          <a:off x="1835150" y="1376363"/>
          <a:ext cx="15525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5" r:id="rId45" imgW="723586" imgH="368140" progId="Equation.DSMT4">
                  <p:embed/>
                </p:oleObj>
              </mc:Choice>
              <mc:Fallback>
                <p:oleObj r:id="rId45" imgW="723586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376363"/>
                        <a:ext cx="155257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03" name="Object 27"/>
          <p:cNvGraphicFramePr>
            <a:graphicFrameLocks noChangeAspect="1"/>
          </p:cNvGraphicFramePr>
          <p:nvPr/>
        </p:nvGraphicFramePr>
        <p:xfrm>
          <a:off x="3348038" y="1403350"/>
          <a:ext cx="155098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6" r:id="rId47" imgW="723272" imgH="355292" progId="Equation.DSMT4">
                  <p:embed/>
                </p:oleObj>
              </mc:Choice>
              <mc:Fallback>
                <p:oleObj r:id="rId47" imgW="723272" imgH="3552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03350"/>
                        <a:ext cx="1550987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9"/>
          <p:cNvGraphicFramePr>
            <a:graphicFrameLocks noChangeAspect="1"/>
          </p:cNvGraphicFramePr>
          <p:nvPr/>
        </p:nvGraphicFramePr>
        <p:xfrm>
          <a:off x="7524750" y="2852738"/>
          <a:ext cx="409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7" name="Equation" r:id="rId49" imgW="190417" imgH="203112" progId="Equation.DSMT4">
                  <p:embed/>
                </p:oleObj>
              </mc:Choice>
              <mc:Fallback>
                <p:oleObj name="Equation" r:id="rId49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852738"/>
                        <a:ext cx="4095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0"/>
          <p:cNvGraphicFramePr>
            <a:graphicFrameLocks noChangeAspect="1"/>
          </p:cNvGraphicFramePr>
          <p:nvPr/>
        </p:nvGraphicFramePr>
        <p:xfrm>
          <a:off x="4319588" y="4149725"/>
          <a:ext cx="409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8" name="Equation" r:id="rId51" imgW="190417" imgH="203112" progId="Equation.DSMT4">
                  <p:embed/>
                </p:oleObj>
              </mc:Choice>
              <mc:Fallback>
                <p:oleObj name="Equation" r:id="rId51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4149725"/>
                        <a:ext cx="4095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1"/>
          <p:cNvGraphicFramePr>
            <a:graphicFrameLocks noChangeAspect="1"/>
          </p:cNvGraphicFramePr>
          <p:nvPr/>
        </p:nvGraphicFramePr>
        <p:xfrm>
          <a:off x="5634038" y="5408613"/>
          <a:ext cx="7381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9" name="Equation" r:id="rId53" imgW="342751" imgH="203112" progId="Equation.DSMT4">
                  <p:embed/>
                </p:oleObj>
              </mc:Choice>
              <mc:Fallback>
                <p:oleObj name="Equation" r:id="rId5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5408613"/>
                        <a:ext cx="7381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10194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1000"/>
                                        <p:tgtEl>
                                          <p:spTgt spid="13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1000"/>
                                        <p:tgtEl>
                                          <p:spTgt spid="13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10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21504"/>
          <p:cNvSpPr/>
          <p:nvPr/>
        </p:nvSpPr>
        <p:spPr>
          <a:xfrm>
            <a:off x="2339975" y="981075"/>
            <a:ext cx="882650" cy="50403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491038" y="981075"/>
            <a:ext cx="882650" cy="50403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1" name="Rectangle 13"/>
          <p:cNvSpPr>
            <a:spLocks noChangeArrowheads="1"/>
          </p:cNvSpPr>
          <p:nvPr/>
        </p:nvSpPr>
        <p:spPr bwMode="auto">
          <a:xfrm>
            <a:off x="0" y="2862263"/>
            <a:ext cx="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2" name="Rectangle 1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946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827088" y="981075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Line 65"/>
          <p:cNvSpPr>
            <a:spLocks noChangeShapeType="1"/>
          </p:cNvSpPr>
          <p:nvPr/>
        </p:nvSpPr>
        <p:spPr bwMode="auto">
          <a:xfrm flipH="1">
            <a:off x="827088" y="981075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2" name="Line 82"/>
          <p:cNvSpPr>
            <a:spLocks noChangeShapeType="1"/>
          </p:cNvSpPr>
          <p:nvPr/>
        </p:nvSpPr>
        <p:spPr bwMode="auto">
          <a:xfrm>
            <a:off x="827088" y="1916113"/>
            <a:ext cx="7632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3" name="Line 83"/>
          <p:cNvSpPr>
            <a:spLocks noChangeShapeType="1"/>
          </p:cNvSpPr>
          <p:nvPr/>
        </p:nvSpPr>
        <p:spPr bwMode="auto">
          <a:xfrm>
            <a:off x="827088" y="4329113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4" name="Line 84"/>
          <p:cNvSpPr>
            <a:spLocks noChangeShapeType="1"/>
          </p:cNvSpPr>
          <p:nvPr/>
        </p:nvSpPr>
        <p:spPr bwMode="auto">
          <a:xfrm>
            <a:off x="827088" y="5949950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5" name="Line 85"/>
          <p:cNvSpPr>
            <a:spLocks noChangeShapeType="1"/>
          </p:cNvSpPr>
          <p:nvPr/>
        </p:nvSpPr>
        <p:spPr bwMode="auto">
          <a:xfrm>
            <a:off x="827088" y="5121275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28" name="对象 26"/>
          <p:cNvGraphicFramePr>
            <a:graphicFrameLocks noChangeAspect="1"/>
          </p:cNvGraphicFramePr>
          <p:nvPr/>
        </p:nvGraphicFramePr>
        <p:xfrm>
          <a:off x="711200" y="333375"/>
          <a:ext cx="791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name="Equation" r:id="rId3" imgW="3746500" imgH="203200" progId="Equation.DSMT4">
                  <p:embed/>
                </p:oleObj>
              </mc:Choice>
              <mc:Fallback>
                <p:oleObj name="Equation" r:id="rId3" imgW="3746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33375"/>
                        <a:ext cx="791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58" name="Line 102"/>
          <p:cNvSpPr>
            <a:spLocks noChangeShapeType="1"/>
          </p:cNvSpPr>
          <p:nvPr/>
        </p:nvSpPr>
        <p:spPr bwMode="auto">
          <a:xfrm>
            <a:off x="863600" y="1016000"/>
            <a:ext cx="1335088" cy="87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95413" y="828675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1600"/>
              <a:t>运算后</a:t>
            </a:r>
            <a:r>
              <a:rPr lang="en-US" altLang="zh-CN"/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11213" y="1497013"/>
            <a:ext cx="10810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1600" i="1"/>
              <a:t>R</a:t>
            </a:r>
            <a:r>
              <a:rPr lang="zh-CN" altLang="en-US" sz="1600"/>
              <a:t>和</a:t>
            </a:r>
            <a:r>
              <a:rPr lang="en-US" altLang="zh-CN" sz="1600" i="1"/>
              <a:t>S</a:t>
            </a:r>
            <a:r>
              <a:rPr lang="zh-CN" altLang="en-US" sz="1600"/>
              <a:t>性质 </a:t>
            </a:r>
          </a:p>
        </p:txBody>
      </p:sp>
      <p:sp>
        <p:nvSpPr>
          <p:cNvPr id="2" name="Line 83"/>
          <p:cNvSpPr>
            <a:spLocks noChangeShapeType="1"/>
          </p:cNvSpPr>
          <p:nvPr/>
        </p:nvSpPr>
        <p:spPr bwMode="auto">
          <a:xfrm>
            <a:off x="830263" y="2744788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3" name="Line 65"/>
          <p:cNvSpPr>
            <a:spLocks noChangeShapeType="1"/>
          </p:cNvSpPr>
          <p:nvPr/>
        </p:nvSpPr>
        <p:spPr bwMode="auto">
          <a:xfrm flipH="1">
            <a:off x="2235200" y="981075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4" name="Line 65"/>
          <p:cNvSpPr>
            <a:spLocks noChangeShapeType="1"/>
          </p:cNvSpPr>
          <p:nvPr/>
        </p:nvSpPr>
        <p:spPr bwMode="auto">
          <a:xfrm flipH="1">
            <a:off x="3330575" y="981075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5" name="Line 65"/>
          <p:cNvSpPr>
            <a:spLocks noChangeShapeType="1"/>
          </p:cNvSpPr>
          <p:nvPr/>
        </p:nvSpPr>
        <p:spPr bwMode="auto">
          <a:xfrm flipH="1">
            <a:off x="7529513" y="981075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83"/>
          <p:cNvSpPr>
            <a:spLocks noChangeShapeType="1"/>
          </p:cNvSpPr>
          <p:nvPr/>
        </p:nvSpPr>
        <p:spPr bwMode="auto">
          <a:xfrm>
            <a:off x="827088" y="3505200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7" name="Line 65"/>
          <p:cNvSpPr>
            <a:spLocks noChangeShapeType="1"/>
          </p:cNvSpPr>
          <p:nvPr/>
        </p:nvSpPr>
        <p:spPr bwMode="auto">
          <a:xfrm flipH="1">
            <a:off x="5484813" y="981075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341563" y="1052513"/>
            <a:ext cx="9366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i="1"/>
              <a:t>R</a:t>
            </a:r>
            <a:r>
              <a:rPr lang="en-US" altLang="zh-CN" sz="2000"/>
              <a:t>∪</a:t>
            </a:r>
            <a:r>
              <a:rPr lang="en-US" altLang="zh-CN" sz="2000" i="1"/>
              <a:t>S</a:t>
            </a:r>
            <a:r>
              <a:rPr lang="zh-CN" altLang="en-US" sz="2000"/>
              <a:t>性质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414713" y="1041400"/>
            <a:ext cx="901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i="1"/>
              <a:t>R</a:t>
            </a:r>
            <a:r>
              <a:rPr lang="en-US" altLang="zh-CN" sz="2000"/>
              <a:t>∩</a:t>
            </a:r>
            <a:r>
              <a:rPr lang="en-US" altLang="zh-CN" sz="2000" i="1"/>
              <a:t>S</a:t>
            </a:r>
            <a:r>
              <a:rPr lang="zh-CN" altLang="en-US" sz="2000"/>
              <a:t>性质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95800" y="1057275"/>
            <a:ext cx="8270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i="1"/>
              <a:t>R</a:t>
            </a:r>
            <a:r>
              <a:rPr lang="zh-CN" altLang="en-US" sz="2000"/>
              <a:t>－</a:t>
            </a:r>
            <a:r>
              <a:rPr lang="en-US" altLang="zh-CN" sz="2000" i="1"/>
              <a:t>S</a:t>
            </a:r>
            <a:r>
              <a:rPr lang="zh-CN" altLang="en-US" sz="2000"/>
              <a:t>性质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16700" y="1092200"/>
            <a:ext cx="7921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i="1"/>
              <a:t>R</a:t>
            </a:r>
            <a:r>
              <a:rPr lang="en-US" altLang="zh-CN" sz="1200"/>
              <a:t>○</a:t>
            </a:r>
            <a:r>
              <a:rPr lang="en-US" altLang="zh-CN" sz="2000" i="1"/>
              <a:t>S</a:t>
            </a:r>
            <a:r>
              <a:rPr lang="zh-CN" altLang="en-US" sz="2000"/>
              <a:t>性质</a:t>
            </a:r>
          </a:p>
        </p:txBody>
      </p:sp>
      <p:sp>
        <p:nvSpPr>
          <p:cNvPr id="60442" name="Line 65"/>
          <p:cNvSpPr>
            <a:spLocks noChangeShapeType="1"/>
          </p:cNvSpPr>
          <p:nvPr/>
        </p:nvSpPr>
        <p:spPr bwMode="auto">
          <a:xfrm flipH="1">
            <a:off x="4389438" y="981075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3" name="Line 65"/>
          <p:cNvSpPr>
            <a:spLocks noChangeShapeType="1"/>
          </p:cNvSpPr>
          <p:nvPr/>
        </p:nvSpPr>
        <p:spPr bwMode="auto">
          <a:xfrm flipH="1">
            <a:off x="6507163" y="981075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63600" y="2097088"/>
            <a:ext cx="11525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自反</a:t>
            </a:r>
            <a:endParaRPr lang="en-US" altLang="zh-CN" sz="200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8825" y="2928938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反自反</a:t>
            </a:r>
            <a:endParaRPr lang="en-US" altLang="zh-CN" sz="200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00088" y="3752850"/>
            <a:ext cx="1476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对称</a:t>
            </a:r>
            <a:endParaRPr lang="en-US" altLang="zh-CN" sz="200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35013" y="4508500"/>
            <a:ext cx="1476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反对称</a:t>
            </a:r>
            <a:endParaRPr lang="en-US" altLang="zh-CN" sz="20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35013" y="5300663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传递</a:t>
            </a:r>
            <a:endParaRPr lang="en-US" altLang="zh-CN" sz="2000"/>
          </a:p>
        </p:txBody>
      </p:sp>
      <p:graphicFrame>
        <p:nvGraphicFramePr>
          <p:cNvPr id="60449" name="Object 3"/>
          <p:cNvGraphicFramePr>
            <a:graphicFrameLocks noChangeAspect="1"/>
          </p:cNvGraphicFramePr>
          <p:nvPr/>
        </p:nvGraphicFramePr>
        <p:xfrm>
          <a:off x="5568950" y="1263650"/>
          <a:ext cx="7858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Equation" r:id="rId5" imgW="469900" imgH="228600" progId="Equation.DSMT4">
                  <p:embed/>
                </p:oleObj>
              </mc:Choice>
              <mc:Fallback>
                <p:oleObj name="Equation" r:id="rId5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1263650"/>
                        <a:ext cx="7858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052638" y="2097088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自反</a:t>
            </a:r>
            <a:endParaRPr lang="en-US" altLang="zh-CN" sz="200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52638" y="2924175"/>
            <a:ext cx="1476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反自反</a:t>
            </a:r>
            <a:endParaRPr lang="en-US" altLang="zh-CN" sz="200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052638" y="3711575"/>
            <a:ext cx="1476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对称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052638" y="4503738"/>
            <a:ext cx="1476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不确定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052638" y="5295900"/>
            <a:ext cx="1476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不确定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111500" y="2078038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自反</a:t>
            </a:r>
            <a:endParaRPr lang="en-US" altLang="zh-CN" sz="200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111500" y="2917825"/>
            <a:ext cx="1476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反自反</a:t>
            </a:r>
            <a:endParaRPr lang="en-US" altLang="zh-CN" sz="200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111500" y="3709988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对称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148013" y="4506913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反对称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148013" y="5299075"/>
            <a:ext cx="1476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传递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4133850" y="2101850"/>
            <a:ext cx="14763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反自反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133850" y="2928938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反自反</a:t>
            </a:r>
            <a:endParaRPr lang="en-US" altLang="zh-CN" sz="2000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133850" y="3709988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对称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170363" y="4508500"/>
            <a:ext cx="1476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反对称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170363" y="5300663"/>
            <a:ext cx="1476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不确定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5213350" y="2098675"/>
            <a:ext cx="1476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自反</a:t>
            </a:r>
            <a:endParaRPr lang="en-US" altLang="zh-CN" sz="2000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5213350" y="2930525"/>
            <a:ext cx="1476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反自反</a:t>
            </a:r>
            <a:endParaRPr lang="en-US" altLang="zh-CN" sz="200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213350" y="3706813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对称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213350" y="4503738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反对称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5213350" y="5295900"/>
            <a:ext cx="1476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传递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6251575" y="2078038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自反</a:t>
            </a:r>
            <a:endParaRPr lang="en-US" altLang="zh-CN" sz="200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288088" y="2917825"/>
            <a:ext cx="1476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不确定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6288088" y="3684588"/>
            <a:ext cx="1476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不确定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6288088" y="4457700"/>
            <a:ext cx="1476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不确定</a:t>
            </a: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6288088" y="5292725"/>
            <a:ext cx="1476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不确定</a:t>
            </a:r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 flipH="1">
            <a:off x="8442325" y="982663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7237413" y="2078038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自反</a:t>
            </a:r>
            <a:endParaRPr lang="en-US" altLang="zh-CN" sz="2000"/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7200900" y="3684588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对称</a:t>
            </a:r>
            <a:endParaRPr lang="en-US" altLang="zh-CN" sz="2000"/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7237413" y="5291138"/>
            <a:ext cx="1476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/>
              <a:t>传递</a:t>
            </a:r>
            <a:endParaRPr lang="en-US" altLang="zh-CN" sz="2000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7237413" y="4451350"/>
            <a:ext cx="1476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不确定</a:t>
            </a: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7237413" y="2917825"/>
            <a:ext cx="1476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不确定</a:t>
            </a: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7534275" y="1257300"/>
          <a:ext cx="8921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Equation" r:id="rId7" imgW="533169" imgH="228501" progId="Equation.DSMT4">
                  <p:embed/>
                </p:oleObj>
              </mc:Choice>
              <mc:Fallback>
                <p:oleObj name="Equation" r:id="rId7" imgW="5331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75" y="1257300"/>
                        <a:ext cx="8921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1" name="组合 21510"/>
          <p:cNvGrpSpPr>
            <a:grpSpLocks/>
          </p:cNvGrpSpPr>
          <p:nvPr/>
        </p:nvGrpSpPr>
        <p:grpSpPr bwMode="auto">
          <a:xfrm>
            <a:off x="2916238" y="6021388"/>
            <a:ext cx="1955800" cy="658812"/>
            <a:chOff x="2915816" y="6021511"/>
            <a:chExt cx="1956221" cy="658068"/>
          </a:xfrm>
        </p:grpSpPr>
        <p:grpSp>
          <p:nvGrpSpPr>
            <p:cNvPr id="19525" name="组合 21509"/>
            <p:cNvGrpSpPr>
              <a:grpSpLocks/>
            </p:cNvGrpSpPr>
            <p:nvPr/>
          </p:nvGrpSpPr>
          <p:grpSpPr bwMode="auto">
            <a:xfrm>
              <a:off x="2915816" y="6021511"/>
              <a:ext cx="1956221" cy="216024"/>
              <a:chOff x="2915816" y="6129300"/>
              <a:chExt cx="1956221" cy="216024"/>
            </a:xfrm>
          </p:grpSpPr>
          <p:cxnSp>
            <p:nvCxnSpPr>
              <p:cNvPr id="21507" name="直接连接符 21506"/>
              <p:cNvCxnSpPr/>
              <p:nvPr/>
            </p:nvCxnSpPr>
            <p:spPr>
              <a:xfrm>
                <a:off x="2915816" y="6344956"/>
                <a:ext cx="1956221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09" name="直接连接符 21508"/>
              <p:cNvCxnSpPr/>
              <p:nvPr/>
            </p:nvCxnSpPr>
            <p:spPr>
              <a:xfrm flipV="1">
                <a:off x="2915816" y="6129300"/>
                <a:ext cx="0" cy="215656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V="1">
                <a:off x="4872037" y="6129300"/>
                <a:ext cx="0" cy="215656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9526" name="对象 26"/>
            <p:cNvGraphicFramePr>
              <a:graphicFrameLocks noChangeAspect="1"/>
            </p:cNvGraphicFramePr>
            <p:nvPr/>
          </p:nvGraphicFramePr>
          <p:xfrm>
            <a:off x="3293554" y="6247779"/>
            <a:ext cx="13144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3" name="Equation" r:id="rId9" imgW="622030" imgH="203112" progId="Equation.DSMT4">
                    <p:embed/>
                  </p:oleObj>
                </mc:Choice>
                <mc:Fallback>
                  <p:oleObj name="Equation" r:id="rId9" imgW="62203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554" y="6247779"/>
                          <a:ext cx="131445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499192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69" grpId="0" animBg="1"/>
      <p:bldP spid="71744" grpId="0" animBg="1"/>
      <p:bldP spid="60423" grpId="0" animBg="1"/>
      <p:bldP spid="71762" grpId="0" animBg="1"/>
      <p:bldP spid="71763" grpId="0" animBg="1"/>
      <p:bldP spid="71764" grpId="0" animBg="1"/>
      <p:bldP spid="71765" grpId="0" animBg="1"/>
      <p:bldP spid="70758" grpId="0" animBg="1"/>
      <p:bldP spid="9" grpId="0"/>
      <p:bldP spid="10" grpId="0"/>
      <p:bldP spid="2" grpId="0" animBg="1"/>
      <p:bldP spid="60433" grpId="0" animBg="1"/>
      <p:bldP spid="60434" grpId="0" animBg="1"/>
      <p:bldP spid="60435" grpId="0" animBg="1"/>
      <p:bldP spid="3" grpId="0" animBg="1"/>
      <p:bldP spid="60437" grpId="0" animBg="1"/>
      <p:bldP spid="44037" grpId="0"/>
      <p:bldP spid="4" grpId="0"/>
      <p:bldP spid="5" grpId="0"/>
      <p:bldP spid="6" grpId="0"/>
      <p:bldP spid="60442" grpId="0" animBg="1"/>
      <p:bldP spid="60443" grpId="0" animBg="1"/>
      <p:bldP spid="7" grpId="0"/>
      <p:bldP spid="8" grpId="0"/>
      <p:bldP spid="11" grpId="0"/>
      <p:bldP spid="12" grpId="0"/>
      <p:bldP spid="14" grpId="0"/>
      <p:bldP spid="19" grpId="0"/>
      <p:bldP spid="24" grpId="0"/>
      <p:bldP spid="29" grpId="0"/>
      <p:bldP spid="34" grpId="0"/>
      <p:bldP spid="35" grpId="0"/>
      <p:bldP spid="36" grpId="0"/>
      <p:bldP spid="37" grpId="0"/>
      <p:bldP spid="38" grpId="0"/>
      <p:bldP spid="61" grpId="0" animBg="1"/>
      <p:bldP spid="63" grpId="0"/>
      <p:bldP spid="64" grpId="0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-180975" y="2970213"/>
            <a:ext cx="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52" name="Object 60"/>
          <p:cNvGraphicFramePr>
            <a:graphicFrameLocks noChangeAspect="1"/>
          </p:cNvGraphicFramePr>
          <p:nvPr/>
        </p:nvGraphicFramePr>
        <p:xfrm>
          <a:off x="755650" y="363538"/>
          <a:ext cx="5953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4" r:id="rId3" imgW="266353" imgH="202936" progId="Equation.DSMT4">
                  <p:embed/>
                </p:oleObj>
              </mc:Choice>
              <mc:Fallback>
                <p:oleObj r:id="rId3" imgW="266353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3538"/>
                        <a:ext cx="5953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61"/>
          <p:cNvGraphicFramePr>
            <a:graphicFrameLocks noChangeAspect="1"/>
          </p:cNvGraphicFramePr>
          <p:nvPr/>
        </p:nvGraphicFramePr>
        <p:xfrm>
          <a:off x="1374775" y="333375"/>
          <a:ext cx="36226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5" name="Equation" r:id="rId5" imgW="1701800" imgH="228600" progId="Equation.DSMT4">
                  <p:embed/>
                </p:oleObj>
              </mc:Choice>
              <mc:Fallback>
                <p:oleObj name="Equation" r:id="rId5" imgW="170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33375"/>
                        <a:ext cx="36226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62"/>
          <p:cNvGraphicFramePr>
            <a:graphicFrameLocks noChangeAspect="1"/>
          </p:cNvGraphicFramePr>
          <p:nvPr/>
        </p:nvGraphicFramePr>
        <p:xfrm>
          <a:off x="792163" y="1016000"/>
          <a:ext cx="3460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6" name="Equation" r:id="rId7" imgW="1625600" imgH="228600" progId="Equation.DSMT4">
                  <p:embed/>
                </p:oleObj>
              </mc:Choice>
              <mc:Fallback>
                <p:oleObj name="Equation" r:id="rId7" imgW="162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016000"/>
                        <a:ext cx="34607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63"/>
          <p:cNvGraphicFramePr>
            <a:graphicFrameLocks noChangeAspect="1"/>
          </p:cNvGraphicFramePr>
          <p:nvPr/>
        </p:nvGraphicFramePr>
        <p:xfrm>
          <a:off x="712788" y="2466975"/>
          <a:ext cx="7635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7" r:id="rId9" imgW="342603" imgH="203024" progId="Equation.DSMT4">
                  <p:embed/>
                </p:oleObj>
              </mc:Choice>
              <mc:Fallback>
                <p:oleObj r:id="rId9" imgW="34260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466975"/>
                        <a:ext cx="7635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40"/>
          <p:cNvGraphicFramePr>
            <a:graphicFrameLocks noChangeAspect="1"/>
          </p:cNvGraphicFramePr>
          <p:nvPr/>
        </p:nvGraphicFramePr>
        <p:xfrm>
          <a:off x="1476375" y="2433638"/>
          <a:ext cx="495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8" r:id="rId11" imgW="215619" imgH="202936" progId="Equation.DSMT4">
                  <p:embed/>
                </p:oleObj>
              </mc:Choice>
              <mc:Fallback>
                <p:oleObj r:id="rId11" imgW="21561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33638"/>
                        <a:ext cx="495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70"/>
          <p:cNvGraphicFramePr>
            <a:graphicFrameLocks noChangeAspect="1"/>
          </p:cNvGraphicFramePr>
          <p:nvPr/>
        </p:nvGraphicFramePr>
        <p:xfrm>
          <a:off x="5308600" y="2420938"/>
          <a:ext cx="17827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9" name="Equation" r:id="rId13" imgW="901309" imgH="228501" progId="Equation.DSMT4">
                  <p:embed/>
                </p:oleObj>
              </mc:Choice>
              <mc:Fallback>
                <p:oleObj name="Equation" r:id="rId13" imgW="90130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2420938"/>
                        <a:ext cx="17827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14"/>
          <p:cNvGraphicFramePr>
            <a:graphicFrameLocks noChangeAspect="1"/>
          </p:cNvGraphicFramePr>
          <p:nvPr/>
        </p:nvGraphicFramePr>
        <p:xfrm>
          <a:off x="703263" y="3213100"/>
          <a:ext cx="26082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0" r:id="rId15" imgW="1166881" imgH="215619" progId="Equation.DSMT4">
                  <p:embed/>
                </p:oleObj>
              </mc:Choice>
              <mc:Fallback>
                <p:oleObj r:id="rId15" imgW="1166881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3213100"/>
                        <a:ext cx="26082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51"/>
          <p:cNvGraphicFramePr>
            <a:graphicFrameLocks noChangeAspect="1"/>
          </p:cNvGraphicFramePr>
          <p:nvPr/>
        </p:nvGraphicFramePr>
        <p:xfrm>
          <a:off x="4787900" y="3270250"/>
          <a:ext cx="1295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1" name="Equation" r:id="rId17" imgW="660113" imgH="203112" progId="Equation.DSMT4">
                  <p:embed/>
                </p:oleObj>
              </mc:Choice>
              <mc:Fallback>
                <p:oleObj name="Equation" r:id="rId17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70250"/>
                        <a:ext cx="12954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0" name="Object 52"/>
          <p:cNvGraphicFramePr>
            <a:graphicFrameLocks noChangeAspect="1"/>
          </p:cNvGraphicFramePr>
          <p:nvPr/>
        </p:nvGraphicFramePr>
        <p:xfrm>
          <a:off x="3276600" y="3213100"/>
          <a:ext cx="1498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2" name="Equation" r:id="rId19" imgW="761669" imgH="215806" progId="Equation.DSMT4">
                  <p:embed/>
                </p:oleObj>
              </mc:Choice>
              <mc:Fallback>
                <p:oleObj name="Equation" r:id="rId19" imgW="7616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13100"/>
                        <a:ext cx="1498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2051050" y="2474913"/>
          <a:ext cx="11620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3" name="Equation" r:id="rId21" imgW="545626" imgH="203024" progId="Equation.DSMT4">
                  <p:embed/>
                </p:oleObj>
              </mc:Choice>
              <mc:Fallback>
                <p:oleObj name="Equation" r:id="rId21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74913"/>
                        <a:ext cx="11620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6118225" y="3225800"/>
          <a:ext cx="15065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4" name="Equation" r:id="rId23" imgW="736280" imgH="215806" progId="Equation.DSMT4">
                  <p:embed/>
                </p:oleObj>
              </mc:Choice>
              <mc:Fallback>
                <p:oleObj name="Equation" r:id="rId23" imgW="73628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3225800"/>
                        <a:ext cx="15065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/>
        </p:nvGraphicFramePr>
        <p:xfrm>
          <a:off x="3246438" y="2462213"/>
          <a:ext cx="19732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5" name="Equation" r:id="rId25" imgW="926698" imgH="203112" progId="Equation.DSMT4">
                  <p:embed/>
                </p:oleObj>
              </mc:Choice>
              <mc:Fallback>
                <p:oleObj name="Equation" r:id="rId25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2462213"/>
                        <a:ext cx="197326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/>
        </p:nvGraphicFramePr>
        <p:xfrm>
          <a:off x="719138" y="3970338"/>
          <a:ext cx="11620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6" name="Equation" r:id="rId27" imgW="545626" imgH="203024" progId="Equation.DSMT4">
                  <p:embed/>
                </p:oleObj>
              </mc:Choice>
              <mc:Fallback>
                <p:oleObj name="Equation" r:id="rId27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970338"/>
                        <a:ext cx="11620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/>
          <p:cNvGraphicFramePr>
            <a:graphicFrameLocks noChangeAspect="1"/>
          </p:cNvGraphicFramePr>
          <p:nvPr/>
        </p:nvGraphicFramePr>
        <p:xfrm>
          <a:off x="2016125" y="3946525"/>
          <a:ext cx="1460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7" name="Equation" r:id="rId29" imgW="685502" imgH="215806" progId="Equation.DSMT4">
                  <p:embed/>
                </p:oleObj>
              </mc:Choice>
              <mc:Fallback>
                <p:oleObj name="Equation" r:id="rId29" imgW="68550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946525"/>
                        <a:ext cx="1460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/>
        </p:nvGraphicFramePr>
        <p:xfrm>
          <a:off x="3556000" y="3933825"/>
          <a:ext cx="26971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8" name="Equation" r:id="rId31" imgW="1205977" imgH="215806" progId="Equation.DSMT4">
                  <p:embed/>
                </p:oleObj>
              </mc:Choice>
              <mc:Fallback>
                <p:oleObj name="Equation" r:id="rId31" imgW="120597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3933825"/>
                        <a:ext cx="26971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6"/>
          <p:cNvGraphicFramePr>
            <a:graphicFrameLocks noChangeAspect="1"/>
          </p:cNvGraphicFramePr>
          <p:nvPr/>
        </p:nvGraphicFramePr>
        <p:xfrm>
          <a:off x="798513" y="4743450"/>
          <a:ext cx="13954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9" name="Equation" r:id="rId33" imgW="711200" imgH="228600" progId="Equation.DSMT4">
                  <p:embed/>
                </p:oleObj>
              </mc:Choice>
              <mc:Fallback>
                <p:oleObj name="Equation" r:id="rId33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743450"/>
                        <a:ext cx="13954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2220913" y="4725988"/>
          <a:ext cx="11731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0" name="Equation" r:id="rId35" imgW="596900" imgH="228600" progId="Equation.DSMT4">
                  <p:embed/>
                </p:oleObj>
              </mc:Choice>
              <mc:Fallback>
                <p:oleObj name="Equation" r:id="rId35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725988"/>
                        <a:ext cx="117316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/>
        </p:nvGraphicFramePr>
        <p:xfrm>
          <a:off x="3490913" y="4795838"/>
          <a:ext cx="12954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1" name="Equation" r:id="rId37" imgW="660113" imgH="203112" progId="Equation.DSMT4">
                  <p:embed/>
                </p:oleObj>
              </mc:Choice>
              <mc:Fallback>
                <p:oleObj name="Equation" r:id="rId37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4795838"/>
                        <a:ext cx="12954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9"/>
          <p:cNvGraphicFramePr>
            <a:graphicFrameLocks noChangeAspect="1"/>
          </p:cNvGraphicFramePr>
          <p:nvPr/>
        </p:nvGraphicFramePr>
        <p:xfrm>
          <a:off x="4830763" y="4738688"/>
          <a:ext cx="20812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2" name="Equation" r:id="rId39" imgW="977476" imgH="203112" progId="Equation.DSMT4">
                  <p:embed/>
                </p:oleObj>
              </mc:Choice>
              <mc:Fallback>
                <p:oleObj name="Equation" r:id="rId39" imgW="97747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4738688"/>
                        <a:ext cx="208121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0"/>
          <p:cNvGraphicFramePr>
            <a:graphicFrameLocks noChangeAspect="1"/>
          </p:cNvGraphicFramePr>
          <p:nvPr/>
        </p:nvGraphicFramePr>
        <p:xfrm>
          <a:off x="6300788" y="3970338"/>
          <a:ext cx="2351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3" name="Equation" r:id="rId41" imgW="1104900" imgH="203200" progId="Equation.DSMT4">
                  <p:embed/>
                </p:oleObj>
              </mc:Choice>
              <mc:Fallback>
                <p:oleObj name="Equation" r:id="rId41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970338"/>
                        <a:ext cx="23510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1"/>
          <p:cNvGraphicFramePr>
            <a:graphicFrameLocks noChangeAspect="1"/>
          </p:cNvGraphicFramePr>
          <p:nvPr/>
        </p:nvGraphicFramePr>
        <p:xfrm>
          <a:off x="7099300" y="2433638"/>
          <a:ext cx="14335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4" name="Equation" r:id="rId43" imgW="672808" imgH="215806" progId="Equation.DSMT4">
                  <p:embed/>
                </p:oleObj>
              </mc:Choice>
              <mc:Fallback>
                <p:oleObj name="Equation" r:id="rId43" imgW="67280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2433638"/>
                        <a:ext cx="14335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62"/>
          <p:cNvGraphicFramePr>
            <a:graphicFrameLocks noChangeAspect="1"/>
          </p:cNvGraphicFramePr>
          <p:nvPr/>
        </p:nvGraphicFramePr>
        <p:xfrm>
          <a:off x="792163" y="1700213"/>
          <a:ext cx="44338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5" name="Equation" r:id="rId45" imgW="2082800" imgH="228600" progId="Equation.DSMT4">
                  <p:embed/>
                </p:oleObj>
              </mc:Choice>
              <mc:Fallback>
                <p:oleObj name="Equation" r:id="rId45" imgW="208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700213"/>
                        <a:ext cx="44338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3"/>
          <p:cNvGraphicFramePr>
            <a:graphicFrameLocks noChangeAspect="1"/>
          </p:cNvGraphicFramePr>
          <p:nvPr/>
        </p:nvGraphicFramePr>
        <p:xfrm>
          <a:off x="3132138" y="5499100"/>
          <a:ext cx="10017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6" name="Equation" r:id="rId47" imgW="457002" imgH="215806" progId="Equation.DSMT4">
                  <p:embed/>
                </p:oleObj>
              </mc:Choice>
              <mc:Fallback>
                <p:oleObj name="Equation" r:id="rId47" imgW="45700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99100"/>
                        <a:ext cx="10017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4"/>
          <p:cNvGraphicFramePr>
            <a:graphicFrameLocks noChangeAspect="1"/>
          </p:cNvGraphicFramePr>
          <p:nvPr/>
        </p:nvGraphicFramePr>
        <p:xfrm>
          <a:off x="755650" y="5516563"/>
          <a:ext cx="4968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7" r:id="rId49" imgW="215619" imgH="202936" progId="Equation.DSMT4">
                  <p:embed/>
                </p:oleObj>
              </mc:Choice>
              <mc:Fallback>
                <p:oleObj r:id="rId49" imgW="21561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16563"/>
                        <a:ext cx="4968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1"/>
          <p:cNvGraphicFramePr>
            <a:graphicFrameLocks noChangeAspect="1"/>
          </p:cNvGraphicFramePr>
          <p:nvPr/>
        </p:nvGraphicFramePr>
        <p:xfrm>
          <a:off x="1331913" y="5527675"/>
          <a:ext cx="1781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8" name="Equation" r:id="rId51" imgW="812447" imgH="203112" progId="Equation.DSMT4">
                  <p:embed/>
                </p:oleObj>
              </mc:Choice>
              <mc:Fallback>
                <p:oleObj name="Equation" r:id="rId51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27675"/>
                        <a:ext cx="1781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7"/>
          <p:cNvGraphicFramePr>
            <a:graphicFrameLocks noChangeAspect="1"/>
          </p:cNvGraphicFramePr>
          <p:nvPr/>
        </p:nvGraphicFramePr>
        <p:xfrm>
          <a:off x="4067175" y="5516563"/>
          <a:ext cx="17065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9" r:id="rId53" imgW="837473" imgH="203024" progId="Equation.DSMT4">
                  <p:embed/>
                </p:oleObj>
              </mc:Choice>
              <mc:Fallback>
                <p:oleObj r:id="rId53" imgW="83747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516563"/>
                        <a:ext cx="17065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603587"/>
              </p:ext>
            </p:extLst>
          </p:nvPr>
        </p:nvGraphicFramePr>
        <p:xfrm>
          <a:off x="1351227" y="5901530"/>
          <a:ext cx="13985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0" name="Equation" r:id="rId55" imgW="685502" imgH="215806" progId="Equation.DSMT4">
                  <p:embed/>
                </p:oleObj>
              </mc:Choice>
              <mc:Fallback>
                <p:oleObj name="Equation" r:id="rId55" imgW="68550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227" y="5901530"/>
                        <a:ext cx="139858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724525" y="5475288"/>
          <a:ext cx="13731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1" name="Equation" r:id="rId57" imgW="698197" imgH="215806" progId="Equation.DSMT4">
                  <p:embed/>
                </p:oleObj>
              </mc:Choice>
              <mc:Fallback>
                <p:oleObj name="Equation" r:id="rId57" imgW="69819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475288"/>
                        <a:ext cx="13731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127875" y="5470525"/>
          <a:ext cx="1450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2" name="Equation" r:id="rId59" imgW="711200" imgH="228600" progId="Equation.DSMT4">
                  <p:embed/>
                </p:oleObj>
              </mc:Choice>
              <mc:Fallback>
                <p:oleObj name="Equation" r:id="rId59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5470525"/>
                        <a:ext cx="14509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96058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7504" y="872716"/>
            <a:ext cx="7848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ea typeface="黑体" panose="02010609060101010101" pitchFamily="49" charset="-122"/>
              </a:rPr>
              <a:t>2.4.1  </a:t>
            </a:r>
            <a:r>
              <a:rPr lang="zh-CN" altLang="en-US" sz="2800" dirty="0">
                <a:solidFill>
                  <a:srgbClr val="FF00FF"/>
                </a:solidFill>
                <a:ea typeface="黑体" panose="02010609060101010101" pitchFamily="49" charset="-122"/>
              </a:rPr>
              <a:t>关系性质的定义及其判定条件</a:t>
            </a:r>
            <a:endParaRPr lang="en-US" altLang="zh-CN" sz="2800" dirty="0">
              <a:solidFill>
                <a:srgbClr val="FF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524923"/>
              </p:ext>
            </p:extLst>
          </p:nvPr>
        </p:nvGraphicFramePr>
        <p:xfrm>
          <a:off x="791580" y="1772816"/>
          <a:ext cx="45354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4" name="Equation" r:id="rId3" imgW="2286000" imgH="215900" progId="Equation.DSMT4">
                  <p:embed/>
                </p:oleObj>
              </mc:Choice>
              <mc:Fallback>
                <p:oleObj name="Equation" r:id="rId3" imgW="2286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1772816"/>
                        <a:ext cx="45354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044279"/>
              </p:ext>
            </p:extLst>
          </p:nvPr>
        </p:nvGraphicFramePr>
        <p:xfrm>
          <a:off x="859102" y="2268942"/>
          <a:ext cx="30130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5" name="Equation" r:id="rId5" imgW="1422400" imgH="203200" progId="Equation.DSMT4">
                  <p:embed/>
                </p:oleObj>
              </mc:Choice>
              <mc:Fallback>
                <p:oleObj name="Equation" r:id="rId5" imgW="142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102" y="2268942"/>
                        <a:ext cx="30130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308252"/>
              </p:ext>
            </p:extLst>
          </p:nvPr>
        </p:nvGraphicFramePr>
        <p:xfrm>
          <a:off x="3818080" y="2277701"/>
          <a:ext cx="209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6" r:id="rId7" imgW="989312" imgH="215619" progId="Equation.DSMT4">
                  <p:embed/>
                </p:oleObj>
              </mc:Choice>
              <mc:Fallback>
                <p:oleObj r:id="rId7" imgW="989312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080" y="2277701"/>
                        <a:ext cx="209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583799"/>
              </p:ext>
            </p:extLst>
          </p:nvPr>
        </p:nvGraphicFramePr>
        <p:xfrm>
          <a:off x="5820093" y="2291194"/>
          <a:ext cx="22828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7" r:id="rId9" imgW="1078564" imgH="203024" progId="Equation.DSMT4">
                  <p:embed/>
                </p:oleObj>
              </mc:Choice>
              <mc:Fallback>
                <p:oleObj r:id="rId9" imgW="107856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0093" y="2291194"/>
                        <a:ext cx="22828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689622"/>
              </p:ext>
            </p:extLst>
          </p:nvPr>
        </p:nvGraphicFramePr>
        <p:xfrm>
          <a:off x="832908" y="2796270"/>
          <a:ext cx="30654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8" r:id="rId11" imgW="1433855" imgH="203024" progId="Equation.DSMT4">
                  <p:embed/>
                </p:oleObj>
              </mc:Choice>
              <mc:Fallback>
                <p:oleObj r:id="rId11" imgW="143385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08" y="2796270"/>
                        <a:ext cx="30654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443473"/>
              </p:ext>
            </p:extLst>
          </p:nvPr>
        </p:nvGraphicFramePr>
        <p:xfrm>
          <a:off x="3938191" y="2801937"/>
          <a:ext cx="2120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9" name="Equation" r:id="rId13" imgW="990170" imgH="215806" progId="Equation.DSMT4">
                  <p:embed/>
                </p:oleObj>
              </mc:Choice>
              <mc:Fallback>
                <p:oleObj name="Equation" r:id="rId13" imgW="9901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191" y="2801937"/>
                        <a:ext cx="2120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635443"/>
              </p:ext>
            </p:extLst>
          </p:nvPr>
        </p:nvGraphicFramePr>
        <p:xfrm>
          <a:off x="5976156" y="2815430"/>
          <a:ext cx="26320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0" r:id="rId15" imgW="1230832" imgH="203024" progId="Equation.DSMT4">
                  <p:embed/>
                </p:oleObj>
              </mc:Choice>
              <mc:Fallback>
                <p:oleObj r:id="rId15" imgW="123083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156" y="2815430"/>
                        <a:ext cx="26320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731648"/>
              </p:ext>
            </p:extLst>
          </p:nvPr>
        </p:nvGraphicFramePr>
        <p:xfrm>
          <a:off x="832908" y="3316171"/>
          <a:ext cx="2708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1" r:id="rId17" imgW="1255665" imgH="215619" progId="Equation.DSMT4">
                  <p:embed/>
                </p:oleObj>
              </mc:Choice>
              <mc:Fallback>
                <p:oleObj r:id="rId17" imgW="1255665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08" y="3316171"/>
                        <a:ext cx="2708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607109"/>
              </p:ext>
            </p:extLst>
          </p:nvPr>
        </p:nvGraphicFramePr>
        <p:xfrm>
          <a:off x="3491880" y="3331457"/>
          <a:ext cx="2133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2" r:id="rId19" imgW="989312" imgH="215619" progId="Equation.DSMT4">
                  <p:embed/>
                </p:oleObj>
              </mc:Choice>
              <mc:Fallback>
                <p:oleObj r:id="rId19" imgW="989312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331457"/>
                        <a:ext cx="2133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90134"/>
              </p:ext>
            </p:extLst>
          </p:nvPr>
        </p:nvGraphicFramePr>
        <p:xfrm>
          <a:off x="5544108" y="3341402"/>
          <a:ext cx="23241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3" r:id="rId21" imgW="1078564" imgH="203024" progId="Equation.DSMT4">
                  <p:embed/>
                </p:oleObj>
              </mc:Choice>
              <mc:Fallback>
                <p:oleObj r:id="rId21" imgW="107856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108" y="3341402"/>
                        <a:ext cx="23241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800955"/>
              </p:ext>
            </p:extLst>
          </p:nvPr>
        </p:nvGraphicFramePr>
        <p:xfrm>
          <a:off x="750776" y="3843338"/>
          <a:ext cx="37623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4" r:id="rId23" imgW="1763004" imgH="215619" progId="Equation.DSMT4">
                  <p:embed/>
                </p:oleObj>
              </mc:Choice>
              <mc:Fallback>
                <p:oleObj r:id="rId23" imgW="1763004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76" y="3843338"/>
                        <a:ext cx="37623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0082"/>
              </p:ext>
            </p:extLst>
          </p:nvPr>
        </p:nvGraphicFramePr>
        <p:xfrm>
          <a:off x="4596040" y="3826893"/>
          <a:ext cx="21383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5" r:id="rId25" imgW="1001995" imgH="215619" progId="Equation.DSMT4">
                  <p:embed/>
                </p:oleObj>
              </mc:Choice>
              <mc:Fallback>
                <p:oleObj r:id="rId25" imgW="1001995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040" y="3826893"/>
                        <a:ext cx="21383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831790"/>
              </p:ext>
            </p:extLst>
          </p:nvPr>
        </p:nvGraphicFramePr>
        <p:xfrm>
          <a:off x="1307989" y="4280194"/>
          <a:ext cx="26479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6" r:id="rId27" imgW="1230832" imgH="203024" progId="Equation.DSMT4">
                  <p:embed/>
                </p:oleObj>
              </mc:Choice>
              <mc:Fallback>
                <p:oleObj r:id="rId27" imgW="123083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989" y="4280194"/>
                        <a:ext cx="26479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200203"/>
              </p:ext>
            </p:extLst>
          </p:nvPr>
        </p:nvGraphicFramePr>
        <p:xfrm>
          <a:off x="794367" y="4973847"/>
          <a:ext cx="40259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7" r:id="rId29" imgW="2029358" imgH="215619" progId="Equation.DSMT4">
                  <p:embed/>
                </p:oleObj>
              </mc:Choice>
              <mc:Fallback>
                <p:oleObj r:id="rId29" imgW="2029358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67" y="4973847"/>
                        <a:ext cx="40259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14988"/>
              </p:ext>
            </p:extLst>
          </p:nvPr>
        </p:nvGraphicFramePr>
        <p:xfrm>
          <a:off x="4790045" y="4969449"/>
          <a:ext cx="19161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8" name="Equation" r:id="rId31" imgW="964781" imgH="215806" progId="Equation.DSMT4">
                  <p:embed/>
                </p:oleObj>
              </mc:Choice>
              <mc:Fallback>
                <p:oleObj name="Equation" r:id="rId31" imgW="96478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045" y="4969449"/>
                        <a:ext cx="19161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866810"/>
              </p:ext>
            </p:extLst>
          </p:nvPr>
        </p:nvGraphicFramePr>
        <p:xfrm>
          <a:off x="1251367" y="5493959"/>
          <a:ext cx="21383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9" r:id="rId33" imgW="1078564" imgH="203024" progId="Equation.DSMT4">
                  <p:embed/>
                </p:oleObj>
              </mc:Choice>
              <mc:Fallback>
                <p:oleObj r:id="rId33" imgW="107856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367" y="5493959"/>
                        <a:ext cx="213836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278514"/>
              </p:ext>
            </p:extLst>
          </p:nvPr>
        </p:nvGraphicFramePr>
        <p:xfrm>
          <a:off x="3955939" y="4209377"/>
          <a:ext cx="37433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0" name="Equation" r:id="rId35" imgW="1739880" imgH="215640" progId="Equation.DSMT4">
                  <p:embed/>
                </p:oleObj>
              </mc:Choice>
              <mc:Fallback>
                <p:oleObj name="Equation" r:id="rId35" imgW="1739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939" y="4209377"/>
                        <a:ext cx="37433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9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7004563" y="4879975"/>
            <a:ext cx="1908175" cy="1404938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16217" y="800100"/>
            <a:ext cx="1692275" cy="3852863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503363" y="4868863"/>
            <a:ext cx="1052512" cy="43180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577975" y="2276475"/>
            <a:ext cx="3024188" cy="43180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619250" y="944563"/>
            <a:ext cx="3024188" cy="43180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2" name="Rectangle 3"/>
          <p:cNvSpPr>
            <a:spLocks noChangeArrowheads="1"/>
          </p:cNvSpPr>
          <p:nvPr/>
        </p:nvSpPr>
        <p:spPr bwMode="auto">
          <a:xfrm>
            <a:off x="-180975" y="2970213"/>
            <a:ext cx="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3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14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15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53" name="Object 61"/>
          <p:cNvGraphicFramePr>
            <a:graphicFrameLocks noChangeAspect="1"/>
          </p:cNvGraphicFramePr>
          <p:nvPr/>
        </p:nvGraphicFramePr>
        <p:xfrm>
          <a:off x="830263" y="908050"/>
          <a:ext cx="62976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4" name="Equation" r:id="rId4" imgW="2959100" imgH="228600" progId="Equation.DSMT4">
                  <p:embed/>
                </p:oleObj>
              </mc:Choice>
              <mc:Fallback>
                <p:oleObj name="Equation" r:id="rId4" imgW="295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908050"/>
                        <a:ext cx="629761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9" name="AutoShape 51"/>
          <p:cNvSpPr>
            <a:spLocks noChangeArrowheads="1"/>
          </p:cNvSpPr>
          <p:nvPr/>
        </p:nvSpPr>
        <p:spPr bwMode="auto">
          <a:xfrm>
            <a:off x="5426075" y="4189413"/>
            <a:ext cx="598488" cy="431800"/>
          </a:xfrm>
          <a:prstGeom prst="wedgeRoundRectCallout">
            <a:avLst>
              <a:gd name="adj1" fmla="val 38519"/>
              <a:gd name="adj2" fmla="val 6704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lang="zh-CN" altLang="en-US" sz="1800"/>
              <a:t>有</a:t>
            </a:r>
          </a:p>
        </p:txBody>
      </p:sp>
      <p:graphicFrame>
        <p:nvGraphicFramePr>
          <p:cNvPr id="61491" name="Object 62"/>
          <p:cNvGraphicFramePr>
            <a:graphicFrameLocks noChangeAspect="1"/>
          </p:cNvGraphicFramePr>
          <p:nvPr/>
        </p:nvGraphicFramePr>
        <p:xfrm>
          <a:off x="814388" y="4197350"/>
          <a:ext cx="45704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5" name="Equation" r:id="rId6" imgW="2145369" imgH="215806" progId="Equation.DSMT4">
                  <p:embed/>
                </p:oleObj>
              </mc:Choice>
              <mc:Fallback>
                <p:oleObj name="Equation" r:id="rId6" imgW="21453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197350"/>
                        <a:ext cx="45704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8" name="AutoShape 51"/>
          <p:cNvSpPr>
            <a:spLocks noChangeArrowheads="1"/>
          </p:cNvSpPr>
          <p:nvPr/>
        </p:nvSpPr>
        <p:spPr bwMode="auto">
          <a:xfrm>
            <a:off x="4489450" y="1570038"/>
            <a:ext cx="766763" cy="431800"/>
          </a:xfrm>
          <a:prstGeom prst="wedgeRoundRectCallout">
            <a:avLst>
              <a:gd name="adj1" fmla="val 12782"/>
              <a:gd name="adj2" fmla="val 750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lang="zh-CN" altLang="en-US" sz="1800"/>
              <a:t>成立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295400" y="1520825"/>
            <a:ext cx="3109913" cy="574675"/>
            <a:chOff x="1523" y="2070"/>
            <a:chExt cx="1959" cy="362"/>
          </a:xfrm>
        </p:grpSpPr>
        <p:graphicFrame>
          <p:nvGraphicFramePr>
            <p:cNvPr id="21580" name="Object 9"/>
            <p:cNvGraphicFramePr>
              <a:graphicFrameLocks noChangeAspect="1"/>
            </p:cNvGraphicFramePr>
            <p:nvPr/>
          </p:nvGraphicFramePr>
          <p:xfrm>
            <a:off x="1523" y="2100"/>
            <a:ext cx="195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96" name="Equation" r:id="rId8" imgW="1459866" imgH="215806" progId="Equation.DSMT4">
                    <p:embed/>
                  </p:oleObj>
                </mc:Choice>
                <mc:Fallback>
                  <p:oleObj name="Equation" r:id="rId8" imgW="1459866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2100"/>
                          <a:ext cx="195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81" name="Object 29"/>
            <p:cNvGraphicFramePr>
              <a:graphicFrameLocks noChangeAspect="1"/>
            </p:cNvGraphicFramePr>
            <p:nvPr/>
          </p:nvGraphicFramePr>
          <p:xfrm>
            <a:off x="2535" y="2070"/>
            <a:ext cx="23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97" name="Equation" r:id="rId10" imgW="114102" imgH="177492" progId="Equation.DSMT4">
                    <p:embed/>
                  </p:oleObj>
                </mc:Choice>
                <mc:Fallback>
                  <p:oleObj name="Equation" r:id="rId10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2070"/>
                          <a:ext cx="234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AutoShape 51"/>
          <p:cNvSpPr>
            <a:spLocks noChangeArrowheads="1"/>
          </p:cNvSpPr>
          <p:nvPr/>
        </p:nvSpPr>
        <p:spPr bwMode="auto">
          <a:xfrm>
            <a:off x="4379913" y="3538538"/>
            <a:ext cx="1022350" cy="433387"/>
          </a:xfrm>
          <a:prstGeom prst="wedgeRoundRectCallout">
            <a:avLst>
              <a:gd name="adj1" fmla="val 6694"/>
              <a:gd name="adj2" fmla="val -8324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lang="zh-CN" altLang="en-US" sz="1800"/>
              <a:t>不成立</a:t>
            </a:r>
          </a:p>
        </p:txBody>
      </p:sp>
      <p:graphicFrame>
        <p:nvGraphicFramePr>
          <p:cNvPr id="6" name="Object 28"/>
          <p:cNvGraphicFramePr>
            <a:graphicFrameLocks noChangeAspect="1"/>
          </p:cNvGraphicFramePr>
          <p:nvPr/>
        </p:nvGraphicFramePr>
        <p:xfrm>
          <a:off x="827088" y="2241550"/>
          <a:ext cx="62658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8" name="Equation" r:id="rId12" imgW="2946400" imgH="228600" progId="Equation.DSMT4">
                  <p:embed/>
                </p:oleObj>
              </mc:Choice>
              <mc:Fallback>
                <p:oleObj name="Equation" r:id="rId12" imgW="2946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41550"/>
                        <a:ext cx="62658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42"/>
          <p:cNvGrpSpPr>
            <a:grpSpLocks/>
          </p:cNvGrpSpPr>
          <p:nvPr/>
        </p:nvGrpSpPr>
        <p:grpSpPr bwMode="auto">
          <a:xfrm>
            <a:off x="827088" y="3500438"/>
            <a:ext cx="3509962" cy="527050"/>
            <a:chOff x="827584" y="3920873"/>
            <a:chExt cx="3509963" cy="525728"/>
          </a:xfrm>
        </p:grpSpPr>
        <p:graphicFrame>
          <p:nvGraphicFramePr>
            <p:cNvPr id="21578" name="Object 13"/>
            <p:cNvGraphicFramePr>
              <a:graphicFrameLocks noChangeAspect="1"/>
            </p:cNvGraphicFramePr>
            <p:nvPr/>
          </p:nvGraphicFramePr>
          <p:xfrm>
            <a:off x="827584" y="3963627"/>
            <a:ext cx="3509963" cy="482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99" name="Equation" r:id="rId14" imgW="1651000" imgH="228600" progId="Equation.DSMT4">
                    <p:embed/>
                  </p:oleObj>
                </mc:Choice>
                <mc:Fallback>
                  <p:oleObj name="Equation" r:id="rId14" imgW="1651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3963627"/>
                          <a:ext cx="3509963" cy="4829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9" name="Object 14"/>
            <p:cNvGraphicFramePr>
              <a:graphicFrameLocks noChangeAspect="1"/>
            </p:cNvGraphicFramePr>
            <p:nvPr/>
          </p:nvGraphicFramePr>
          <p:xfrm>
            <a:off x="2369359" y="3920873"/>
            <a:ext cx="330433" cy="511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00" name="Equation" r:id="rId16" imgW="114102" imgH="177492" progId="Equation.DSMT4">
                    <p:embed/>
                  </p:oleObj>
                </mc:Choice>
                <mc:Fallback>
                  <p:oleObj name="Equation" r:id="rId16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9359" y="3920873"/>
                          <a:ext cx="330433" cy="511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827088" y="2852738"/>
            <a:ext cx="3457575" cy="511175"/>
            <a:chOff x="843892" y="2927033"/>
            <a:chExt cx="3457575" cy="511175"/>
          </a:xfrm>
        </p:grpSpPr>
        <p:graphicFrame>
          <p:nvGraphicFramePr>
            <p:cNvPr id="21576" name="Object 28"/>
            <p:cNvGraphicFramePr>
              <a:graphicFrameLocks noChangeAspect="1"/>
            </p:cNvGraphicFramePr>
            <p:nvPr/>
          </p:nvGraphicFramePr>
          <p:xfrm>
            <a:off x="843892" y="2973098"/>
            <a:ext cx="3457575" cy="455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01" name="Equation" r:id="rId17" imgW="1624895" imgH="215806" progId="Equation.DSMT4">
                    <p:embed/>
                  </p:oleObj>
                </mc:Choice>
                <mc:Fallback>
                  <p:oleObj name="Equation" r:id="rId17" imgW="1624895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892" y="2973098"/>
                          <a:ext cx="3457575" cy="4558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7" name="Object 40"/>
            <p:cNvGraphicFramePr>
              <a:graphicFrameLocks noChangeAspect="1"/>
            </p:cNvGraphicFramePr>
            <p:nvPr/>
          </p:nvGraphicFramePr>
          <p:xfrm>
            <a:off x="2803791" y="2927033"/>
            <a:ext cx="330433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02" name="Equation" r:id="rId19" imgW="114102" imgH="177492" progId="Equation.DSMT4">
                    <p:embed/>
                  </p:oleObj>
                </mc:Choice>
                <mc:Fallback>
                  <p:oleObj name="Equation" r:id="rId19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791" y="2927033"/>
                          <a:ext cx="330433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67"/>
          <p:cNvGrpSpPr>
            <a:grpSpLocks/>
          </p:cNvGrpSpPr>
          <p:nvPr/>
        </p:nvGrpSpPr>
        <p:grpSpPr bwMode="auto">
          <a:xfrm>
            <a:off x="947532" y="5825065"/>
            <a:ext cx="2840037" cy="511175"/>
            <a:chOff x="839661" y="5795188"/>
            <a:chExt cx="2840036" cy="511182"/>
          </a:xfrm>
        </p:grpSpPr>
        <p:graphicFrame>
          <p:nvGraphicFramePr>
            <p:cNvPr id="21574" name="Object 34"/>
            <p:cNvGraphicFramePr>
              <a:graphicFrameLocks noChangeAspect="1"/>
            </p:cNvGraphicFramePr>
            <p:nvPr/>
          </p:nvGraphicFramePr>
          <p:xfrm>
            <a:off x="839661" y="5808695"/>
            <a:ext cx="2840036" cy="455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03" name="Equation" r:id="rId20" imgW="1333500" imgH="215900" progId="Equation.DSMT4">
                    <p:embed/>
                  </p:oleObj>
                </mc:Choice>
                <mc:Fallback>
                  <p:oleObj name="Equation" r:id="rId20" imgW="13335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661" y="5808695"/>
                          <a:ext cx="2840036" cy="455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5" name="Object 41"/>
            <p:cNvGraphicFramePr>
              <a:graphicFrameLocks noChangeAspect="1"/>
            </p:cNvGraphicFramePr>
            <p:nvPr/>
          </p:nvGraphicFramePr>
          <p:xfrm>
            <a:off x="2267616" y="5795188"/>
            <a:ext cx="330433" cy="511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04" name="Equation" r:id="rId22" imgW="114102" imgH="177492" progId="Equation.DSMT4">
                    <p:embed/>
                  </p:oleObj>
                </mc:Choice>
                <mc:Fallback>
                  <p:oleObj name="Equation" r:id="rId22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616" y="5795188"/>
                          <a:ext cx="330433" cy="511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55"/>
          <p:cNvGrpSpPr>
            <a:grpSpLocks/>
          </p:cNvGrpSpPr>
          <p:nvPr/>
        </p:nvGrpSpPr>
        <p:grpSpPr bwMode="auto">
          <a:xfrm>
            <a:off x="7251684" y="5155934"/>
            <a:ext cx="1338263" cy="436563"/>
            <a:chOff x="6361137" y="3782483"/>
            <a:chExt cx="1606572" cy="668881"/>
          </a:xfrm>
        </p:grpSpPr>
        <p:sp>
          <p:nvSpPr>
            <p:cNvPr id="21570" name="Rectangle 39"/>
            <p:cNvSpPr>
              <a:spLocks noChangeArrowheads="1"/>
            </p:cNvSpPr>
            <p:nvPr/>
          </p:nvSpPr>
          <p:spPr bwMode="auto">
            <a:xfrm>
              <a:off x="7783183" y="3893109"/>
              <a:ext cx="184526" cy="412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2</a:t>
              </a:r>
            </a:p>
          </p:txBody>
        </p:sp>
        <p:sp>
          <p:nvSpPr>
            <p:cNvPr id="21571" name="Rectangle 40"/>
            <p:cNvSpPr>
              <a:spLocks noChangeArrowheads="1"/>
            </p:cNvSpPr>
            <p:nvPr/>
          </p:nvSpPr>
          <p:spPr bwMode="auto">
            <a:xfrm>
              <a:off x="6361137" y="3940182"/>
              <a:ext cx="184526" cy="412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1</a:t>
              </a:r>
            </a:p>
          </p:txBody>
        </p:sp>
        <p:sp>
          <p:nvSpPr>
            <p:cNvPr id="21572" name="任意多边形 58"/>
            <p:cNvSpPr>
              <a:spLocks noChangeArrowheads="1"/>
            </p:cNvSpPr>
            <p:nvPr/>
          </p:nvSpPr>
          <p:spPr bwMode="auto">
            <a:xfrm>
              <a:off x="6565900" y="3782483"/>
              <a:ext cx="1155700" cy="306917"/>
            </a:xfrm>
            <a:custGeom>
              <a:avLst/>
              <a:gdLst>
                <a:gd name="T0" fmla="*/ 0 w 1155700"/>
                <a:gd name="T1" fmla="*/ 281517 h 306917"/>
                <a:gd name="T2" fmla="*/ 406400 w 1155700"/>
                <a:gd name="T3" fmla="*/ 2117 h 306917"/>
                <a:gd name="T4" fmla="*/ 1104900 w 1155700"/>
                <a:gd name="T5" fmla="*/ 268817 h 306917"/>
                <a:gd name="T6" fmla="*/ 1104900 w 1155700"/>
                <a:gd name="T7" fmla="*/ 268817 h 306917"/>
                <a:gd name="T8" fmla="*/ 1155700 w 1155700"/>
                <a:gd name="T9" fmla="*/ 306917 h 3069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5700"/>
                <a:gd name="T16" fmla="*/ 0 h 306917"/>
                <a:gd name="T17" fmla="*/ 1155700 w 1155700"/>
                <a:gd name="T18" fmla="*/ 306917 h 3069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5700" h="306917">
                  <a:moveTo>
                    <a:pt x="0" y="281517"/>
                  </a:moveTo>
                  <a:cubicBezTo>
                    <a:pt x="111125" y="142875"/>
                    <a:pt x="222250" y="4234"/>
                    <a:pt x="406400" y="2117"/>
                  </a:cubicBezTo>
                  <a:cubicBezTo>
                    <a:pt x="590550" y="0"/>
                    <a:pt x="1104900" y="268817"/>
                    <a:pt x="1104900" y="268817"/>
                  </a:cubicBezTo>
                  <a:lnTo>
                    <a:pt x="1155700" y="306917"/>
                  </a:ln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73" name="任意多边形 59"/>
            <p:cNvSpPr>
              <a:spLocks noChangeArrowheads="1"/>
            </p:cNvSpPr>
            <p:nvPr/>
          </p:nvSpPr>
          <p:spPr bwMode="auto">
            <a:xfrm>
              <a:off x="6580215" y="4127364"/>
              <a:ext cx="1095390" cy="324000"/>
            </a:xfrm>
            <a:custGeom>
              <a:avLst/>
              <a:gdLst>
                <a:gd name="T0" fmla="*/ 4096843 w 1028700"/>
                <a:gd name="T1" fmla="*/ 48690 h 304800"/>
                <a:gd name="T2" fmla="*/ 3793372 w 1028700"/>
                <a:gd name="T3" fmla="*/ 876469 h 304800"/>
                <a:gd name="T4" fmla="*/ 2781807 w 1028700"/>
                <a:gd name="T5" fmla="*/ 1022548 h 304800"/>
                <a:gd name="T6" fmla="*/ 0 w 1028700"/>
                <a:gd name="T7" fmla="*/ 0 h 304800"/>
                <a:gd name="T8" fmla="*/ 0 w 1028700"/>
                <a:gd name="T9" fmla="*/ 0 h 304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8700"/>
                <a:gd name="T16" fmla="*/ 0 h 304800"/>
                <a:gd name="T17" fmla="*/ 1028700 w 1028700"/>
                <a:gd name="T18" fmla="*/ 304800 h 304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8700" h="304800">
                  <a:moveTo>
                    <a:pt x="1028700" y="12700"/>
                  </a:moveTo>
                  <a:cubicBezTo>
                    <a:pt x="1018116" y="99483"/>
                    <a:pt x="1007533" y="186267"/>
                    <a:pt x="952500" y="228600"/>
                  </a:cubicBezTo>
                  <a:cubicBezTo>
                    <a:pt x="897467" y="270933"/>
                    <a:pt x="857250" y="304800"/>
                    <a:pt x="698500" y="266700"/>
                  </a:cubicBezTo>
                  <a:cubicBezTo>
                    <a:pt x="539750" y="228600"/>
                    <a:pt x="0" y="0"/>
                    <a:pt x="0" y="0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6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673041"/>
              </p:ext>
            </p:extLst>
          </p:nvPr>
        </p:nvGraphicFramePr>
        <p:xfrm>
          <a:off x="7008812" y="5844820"/>
          <a:ext cx="18113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5" name="Equation" r:id="rId23" imgW="977900" imgH="228600" progId="Equation.DSMT4">
                  <p:embed/>
                </p:oleObj>
              </mc:Choice>
              <mc:Fallback>
                <p:oleObj name="Equation" r:id="rId23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2" y="5844820"/>
                        <a:ext cx="18113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471140"/>
              </p:ext>
            </p:extLst>
          </p:nvPr>
        </p:nvGraphicFramePr>
        <p:xfrm>
          <a:off x="7464616" y="4170200"/>
          <a:ext cx="9159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6" name="Equation" r:id="rId25" imgW="495000" imgH="215640" progId="Equation.DSMT4">
                  <p:embed/>
                </p:oleObj>
              </mc:Choice>
              <mc:Fallback>
                <p:oleObj name="Equation" r:id="rId25" imgW="495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616" y="4170200"/>
                        <a:ext cx="915988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158779"/>
              </p:ext>
            </p:extLst>
          </p:nvPr>
        </p:nvGraphicFramePr>
        <p:xfrm>
          <a:off x="7419871" y="2406061"/>
          <a:ext cx="11287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7" name="Equation" r:id="rId27" imgW="609336" imgH="203112" progId="Equation.DSMT4">
                  <p:embed/>
                </p:oleObj>
              </mc:Choice>
              <mc:Fallback>
                <p:oleObj name="Equation" r:id="rId27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871" y="2406061"/>
                        <a:ext cx="112871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AutoShape 51"/>
          <p:cNvSpPr>
            <a:spLocks noChangeArrowheads="1"/>
          </p:cNvSpPr>
          <p:nvPr/>
        </p:nvSpPr>
        <p:spPr bwMode="auto">
          <a:xfrm>
            <a:off x="4391025" y="2889250"/>
            <a:ext cx="757238" cy="431800"/>
          </a:xfrm>
          <a:prstGeom prst="wedgeRoundRectCallout">
            <a:avLst>
              <a:gd name="adj1" fmla="val 12782"/>
              <a:gd name="adj2" fmla="val 750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lang="zh-CN" altLang="en-US" sz="1800"/>
              <a:t>成立</a:t>
            </a:r>
          </a:p>
        </p:txBody>
      </p:sp>
      <p:graphicFrame>
        <p:nvGraphicFramePr>
          <p:cNvPr id="68" name="Object 28"/>
          <p:cNvGraphicFramePr>
            <a:graphicFrameLocks noChangeAspect="1"/>
          </p:cNvGraphicFramePr>
          <p:nvPr/>
        </p:nvGraphicFramePr>
        <p:xfrm>
          <a:off x="836613" y="4868863"/>
          <a:ext cx="4240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8" name="Equation" r:id="rId29" imgW="1993900" imgH="228600" progId="Equation.DSMT4">
                  <p:embed/>
                </p:oleObj>
              </mc:Choice>
              <mc:Fallback>
                <p:oleObj name="Equation" r:id="rId29" imgW="1993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868863"/>
                        <a:ext cx="4240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AutoShape 51"/>
          <p:cNvSpPr>
            <a:spLocks noChangeArrowheads="1"/>
          </p:cNvSpPr>
          <p:nvPr/>
        </p:nvSpPr>
        <p:spPr bwMode="auto">
          <a:xfrm>
            <a:off x="3915847" y="5271293"/>
            <a:ext cx="757238" cy="431800"/>
          </a:xfrm>
          <a:prstGeom prst="wedgeRoundRectCallout">
            <a:avLst>
              <a:gd name="adj1" fmla="val 12782"/>
              <a:gd name="adj2" fmla="val 750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lang="zh-CN" altLang="en-US" sz="1800" dirty="0"/>
              <a:t>成立</a:t>
            </a:r>
          </a:p>
        </p:txBody>
      </p: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3843757" y="5878513"/>
            <a:ext cx="936625" cy="431800"/>
          </a:xfrm>
          <a:prstGeom prst="wedgeRoundRectCallout">
            <a:avLst>
              <a:gd name="adj1" fmla="val 6694"/>
              <a:gd name="adj2" fmla="val -8324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lang="zh-CN" altLang="en-US" sz="1800" dirty="0"/>
              <a:t>不成立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930557" y="5271293"/>
            <a:ext cx="2890837" cy="519113"/>
            <a:chOff x="864084" y="5444715"/>
            <a:chExt cx="2890838" cy="519113"/>
          </a:xfrm>
        </p:grpSpPr>
        <p:graphicFrame>
          <p:nvGraphicFramePr>
            <p:cNvPr id="21568" name="Object 31"/>
            <p:cNvGraphicFramePr>
              <a:graphicFrameLocks noChangeAspect="1"/>
            </p:cNvGraphicFramePr>
            <p:nvPr/>
          </p:nvGraphicFramePr>
          <p:xfrm>
            <a:off x="864084" y="5481228"/>
            <a:ext cx="2890838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09" name="Equation" r:id="rId31" imgW="1358900" imgH="228600" progId="Equation.DSMT4">
                    <p:embed/>
                  </p:oleObj>
                </mc:Choice>
                <mc:Fallback>
                  <p:oleObj name="Equation" r:id="rId31" imgW="1358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084" y="5481228"/>
                          <a:ext cx="2890838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9" name="Object 41"/>
            <p:cNvGraphicFramePr>
              <a:graphicFrameLocks noChangeAspect="1"/>
            </p:cNvGraphicFramePr>
            <p:nvPr/>
          </p:nvGraphicFramePr>
          <p:xfrm>
            <a:off x="2333851" y="5444715"/>
            <a:ext cx="330433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10" name="Equation" r:id="rId33" imgW="114102" imgH="177492" progId="Equation.DSMT4">
                    <p:embed/>
                  </p:oleObj>
                </mc:Choice>
                <mc:Fallback>
                  <p:oleObj name="Equation" r:id="rId33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851" y="5444715"/>
                          <a:ext cx="330433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" name="Object 61"/>
          <p:cNvGraphicFramePr>
            <a:graphicFrameLocks noChangeAspect="1"/>
          </p:cNvGraphicFramePr>
          <p:nvPr/>
        </p:nvGraphicFramePr>
        <p:xfrm>
          <a:off x="885825" y="368300"/>
          <a:ext cx="40814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1" name="Equation" r:id="rId34" imgW="1916868" imgH="203112" progId="Equation.DSMT4">
                  <p:embed/>
                </p:oleObj>
              </mc:Choice>
              <mc:Fallback>
                <p:oleObj name="Equation" r:id="rId34" imgW="191686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68300"/>
                        <a:ext cx="40814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461000" y="3457575"/>
            <a:ext cx="1414463" cy="427038"/>
            <a:chOff x="5461262" y="3457055"/>
            <a:chExt cx="1414994" cy="427037"/>
          </a:xfrm>
        </p:grpSpPr>
        <p:cxnSp>
          <p:nvCxnSpPr>
            <p:cNvPr id="73" name="直接箭头连接符 72"/>
            <p:cNvCxnSpPr/>
            <p:nvPr/>
          </p:nvCxnSpPr>
          <p:spPr>
            <a:xfrm flipV="1">
              <a:off x="5461262" y="3611043"/>
              <a:ext cx="1414994" cy="176212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567" name="Object 61"/>
            <p:cNvGraphicFramePr>
              <a:graphicFrameLocks noChangeAspect="1"/>
            </p:cNvGraphicFramePr>
            <p:nvPr/>
          </p:nvGraphicFramePr>
          <p:xfrm>
            <a:off x="5721878" y="3457055"/>
            <a:ext cx="730250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12" name="Equation" r:id="rId36" imgW="342751" imgH="203112" progId="Equation.DSMT4">
                    <p:embed/>
                  </p:oleObj>
                </mc:Choice>
                <mc:Fallback>
                  <p:oleObj name="Equation" r:id="rId36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1878" y="3457055"/>
                          <a:ext cx="730250" cy="427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860925" y="5612932"/>
            <a:ext cx="2014538" cy="728662"/>
            <a:chOff x="4779974" y="5697497"/>
            <a:chExt cx="2016435" cy="726565"/>
          </a:xfrm>
        </p:grpSpPr>
        <p:cxnSp>
          <p:nvCxnSpPr>
            <p:cNvPr id="9" name="直接箭头连接符 8"/>
            <p:cNvCxnSpPr>
              <a:stCxn id="70" idx="3"/>
            </p:cNvCxnSpPr>
            <p:nvPr/>
          </p:nvCxnSpPr>
          <p:spPr>
            <a:xfrm flipV="1">
              <a:off x="4779974" y="5697497"/>
              <a:ext cx="2016435" cy="397315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565" name="Object 61"/>
            <p:cNvGraphicFramePr>
              <a:graphicFrameLocks noChangeAspect="1"/>
            </p:cNvGraphicFramePr>
            <p:nvPr/>
          </p:nvGraphicFramePr>
          <p:xfrm>
            <a:off x="5256076" y="5997025"/>
            <a:ext cx="730250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13" name="Equation" r:id="rId38" imgW="342751" imgH="203112" progId="Equation.DSMT4">
                    <p:embed/>
                  </p:oleObj>
                </mc:Choice>
                <mc:Fallback>
                  <p:oleObj name="Equation" r:id="rId38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6076" y="5997025"/>
                          <a:ext cx="730250" cy="427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" name="组合 77"/>
          <p:cNvGrpSpPr>
            <a:grpSpLocks/>
          </p:cNvGrpSpPr>
          <p:nvPr/>
        </p:nvGrpSpPr>
        <p:grpSpPr bwMode="auto">
          <a:xfrm>
            <a:off x="7315337" y="944088"/>
            <a:ext cx="1231900" cy="1260475"/>
            <a:chOff x="7273962" y="4597416"/>
            <a:chExt cx="1477243" cy="1503721"/>
          </a:xfrm>
        </p:grpSpPr>
        <p:graphicFrame>
          <p:nvGraphicFramePr>
            <p:cNvPr id="21554" name="Object 15"/>
            <p:cNvGraphicFramePr>
              <a:graphicFrameLocks noChangeAspect="1"/>
            </p:cNvGraphicFramePr>
            <p:nvPr/>
          </p:nvGraphicFramePr>
          <p:xfrm>
            <a:off x="7273962" y="4597416"/>
            <a:ext cx="169111" cy="281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14" name="Equation" r:id="rId39" imgW="114151" imgH="164885" progId="Equation.DSMT4">
                    <p:embed/>
                  </p:oleObj>
                </mc:Choice>
                <mc:Fallback>
                  <p:oleObj name="Equation" r:id="rId39" imgW="114151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3962" y="4597416"/>
                          <a:ext cx="169111" cy="281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5" name="Object 33"/>
            <p:cNvGraphicFramePr>
              <a:graphicFrameLocks noChangeAspect="1"/>
            </p:cNvGraphicFramePr>
            <p:nvPr/>
          </p:nvGraphicFramePr>
          <p:xfrm>
            <a:off x="8562877" y="4608018"/>
            <a:ext cx="188328" cy="281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15" name="Equation" r:id="rId41" imgW="126720" imgH="164880" progId="Equation.DSMT4">
                    <p:embed/>
                  </p:oleObj>
                </mc:Choice>
                <mc:Fallback>
                  <p:oleObj name="Equation" r:id="rId41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2877" y="4608018"/>
                          <a:ext cx="188328" cy="281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6" name="Object 35"/>
            <p:cNvGraphicFramePr>
              <a:graphicFrameLocks noChangeAspect="1"/>
            </p:cNvGraphicFramePr>
            <p:nvPr/>
          </p:nvGraphicFramePr>
          <p:xfrm>
            <a:off x="8463167" y="5510241"/>
            <a:ext cx="188328" cy="304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16" name="Equation" r:id="rId43" imgW="126720" imgH="177480" progId="Equation.DSMT4">
                    <p:embed/>
                  </p:oleObj>
                </mc:Choice>
                <mc:Fallback>
                  <p:oleObj name="Equation" r:id="rId4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3167" y="5510241"/>
                          <a:ext cx="188328" cy="304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7" name="Object 38"/>
            <p:cNvGraphicFramePr>
              <a:graphicFrameLocks noChangeAspect="1"/>
            </p:cNvGraphicFramePr>
            <p:nvPr/>
          </p:nvGraphicFramePr>
          <p:xfrm>
            <a:off x="7317160" y="5476046"/>
            <a:ext cx="188328" cy="281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17" name="Equation" r:id="rId45" imgW="126720" imgH="164880" progId="Equation.DSMT4">
                    <p:embed/>
                  </p:oleObj>
                </mc:Choice>
                <mc:Fallback>
                  <p:oleObj name="Equation" r:id="rId45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7160" y="5476046"/>
                          <a:ext cx="188328" cy="281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58" name="组合 76"/>
            <p:cNvGrpSpPr>
              <a:grpSpLocks/>
            </p:cNvGrpSpPr>
            <p:nvPr/>
          </p:nvGrpSpPr>
          <p:grpSpPr bwMode="auto">
            <a:xfrm>
              <a:off x="7383501" y="4885516"/>
              <a:ext cx="1223692" cy="1215621"/>
              <a:chOff x="7346988" y="4191769"/>
              <a:chExt cx="1223692" cy="1215621"/>
            </a:xfrm>
          </p:grpSpPr>
          <p:sp>
            <p:nvSpPr>
              <p:cNvPr id="21559" name="Line 71"/>
              <p:cNvSpPr>
                <a:spLocks noChangeShapeType="1"/>
              </p:cNvSpPr>
              <p:nvPr/>
            </p:nvSpPr>
            <p:spPr bwMode="auto">
              <a:xfrm>
                <a:off x="7346988" y="4191769"/>
                <a:ext cx="219078" cy="8319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0" name="Line 74"/>
              <p:cNvSpPr>
                <a:spLocks noChangeShapeType="1"/>
              </p:cNvSpPr>
              <p:nvPr/>
            </p:nvSpPr>
            <p:spPr bwMode="auto">
              <a:xfrm flipV="1">
                <a:off x="8351602" y="4191770"/>
                <a:ext cx="219078" cy="78062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1" name="Oval 76"/>
              <p:cNvSpPr>
                <a:spLocks noChangeArrowheads="1"/>
              </p:cNvSpPr>
              <p:nvPr/>
            </p:nvSpPr>
            <p:spPr bwMode="auto">
              <a:xfrm>
                <a:off x="7420014" y="5072085"/>
                <a:ext cx="318412" cy="335305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62" name="Oval 77"/>
              <p:cNvSpPr>
                <a:spLocks noChangeArrowheads="1"/>
              </p:cNvSpPr>
              <p:nvPr/>
            </p:nvSpPr>
            <p:spPr bwMode="auto">
              <a:xfrm>
                <a:off x="8150274" y="5035572"/>
                <a:ext cx="318412" cy="335305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V="1">
                <a:off x="7634565" y="4984047"/>
                <a:ext cx="68400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7379479" y="2825425"/>
            <a:ext cx="1230312" cy="1260475"/>
            <a:chOff x="4966983" y="2852936"/>
            <a:chExt cx="1477225" cy="1503362"/>
          </a:xfrm>
        </p:grpSpPr>
        <p:grpSp>
          <p:nvGrpSpPr>
            <p:cNvPr id="21541" name="组合 77"/>
            <p:cNvGrpSpPr>
              <a:grpSpLocks/>
            </p:cNvGrpSpPr>
            <p:nvPr/>
          </p:nvGrpSpPr>
          <p:grpSpPr bwMode="auto">
            <a:xfrm>
              <a:off x="4966983" y="2852936"/>
              <a:ext cx="1477225" cy="1503362"/>
              <a:chOff x="7273962" y="4597416"/>
              <a:chExt cx="1477243" cy="1503721"/>
            </a:xfrm>
          </p:grpSpPr>
          <p:graphicFrame>
            <p:nvGraphicFramePr>
              <p:cNvPr id="21544" name="Object 15"/>
              <p:cNvGraphicFramePr>
                <a:graphicFrameLocks noChangeAspect="1"/>
              </p:cNvGraphicFramePr>
              <p:nvPr/>
            </p:nvGraphicFramePr>
            <p:xfrm>
              <a:off x="7273962" y="4597416"/>
              <a:ext cx="169111" cy="2815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18" name="Equation" r:id="rId47" imgW="114151" imgH="164885" progId="Equation.DSMT4">
                      <p:embed/>
                    </p:oleObj>
                  </mc:Choice>
                  <mc:Fallback>
                    <p:oleObj name="Equation" r:id="rId47" imgW="114151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3962" y="4597416"/>
                            <a:ext cx="169111" cy="2815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5" name="Object 33"/>
              <p:cNvGraphicFramePr>
                <a:graphicFrameLocks noChangeAspect="1"/>
              </p:cNvGraphicFramePr>
              <p:nvPr/>
            </p:nvGraphicFramePr>
            <p:xfrm>
              <a:off x="8562877" y="4608018"/>
              <a:ext cx="188328" cy="2815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19" name="Equation" r:id="rId48" imgW="126720" imgH="164880" progId="Equation.DSMT4">
                      <p:embed/>
                    </p:oleObj>
                  </mc:Choice>
                  <mc:Fallback>
                    <p:oleObj name="Equation" r:id="rId48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62877" y="4608018"/>
                            <a:ext cx="188328" cy="2815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6" name="Object 35"/>
              <p:cNvGraphicFramePr>
                <a:graphicFrameLocks noChangeAspect="1"/>
              </p:cNvGraphicFramePr>
              <p:nvPr/>
            </p:nvGraphicFramePr>
            <p:xfrm>
              <a:off x="8463167" y="5510241"/>
              <a:ext cx="188328" cy="3049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20" name="Equation" r:id="rId49" imgW="126720" imgH="177480" progId="Equation.DSMT4">
                      <p:embed/>
                    </p:oleObj>
                  </mc:Choice>
                  <mc:Fallback>
                    <p:oleObj name="Equation" r:id="rId49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63167" y="5510241"/>
                            <a:ext cx="188328" cy="3049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7" name="Object 38"/>
              <p:cNvGraphicFramePr>
                <a:graphicFrameLocks noChangeAspect="1"/>
              </p:cNvGraphicFramePr>
              <p:nvPr/>
            </p:nvGraphicFramePr>
            <p:xfrm>
              <a:off x="7316661" y="5499741"/>
              <a:ext cx="188328" cy="2815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21" name="Equation" r:id="rId50" imgW="126720" imgH="164880" progId="Equation.DSMT4">
                      <p:embed/>
                    </p:oleObj>
                  </mc:Choice>
                  <mc:Fallback>
                    <p:oleObj name="Equation" r:id="rId50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16661" y="5499741"/>
                            <a:ext cx="188328" cy="2815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48" name="组合 76"/>
              <p:cNvGrpSpPr>
                <a:grpSpLocks/>
              </p:cNvGrpSpPr>
              <p:nvPr/>
            </p:nvGrpSpPr>
            <p:grpSpPr bwMode="auto">
              <a:xfrm>
                <a:off x="7383501" y="4885516"/>
                <a:ext cx="1223692" cy="1215621"/>
                <a:chOff x="7346988" y="4191769"/>
                <a:chExt cx="1223692" cy="1215621"/>
              </a:xfrm>
            </p:grpSpPr>
            <p:sp>
              <p:nvSpPr>
                <p:cNvPr id="21549" name="Line 71"/>
                <p:cNvSpPr>
                  <a:spLocks noChangeShapeType="1"/>
                </p:cNvSpPr>
                <p:nvPr/>
              </p:nvSpPr>
              <p:spPr bwMode="auto">
                <a:xfrm>
                  <a:off x="7346988" y="4191769"/>
                  <a:ext cx="219078" cy="8319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8351602" y="4191770"/>
                  <a:ext cx="219078" cy="78062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1" name="Oval 76"/>
                <p:cNvSpPr>
                  <a:spLocks noChangeArrowheads="1"/>
                </p:cNvSpPr>
                <p:nvPr/>
              </p:nvSpPr>
              <p:spPr bwMode="auto">
                <a:xfrm>
                  <a:off x="7420014" y="5072085"/>
                  <a:ext cx="318412" cy="335305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1pPr>
                  <a:lvl2pPr marL="742950" indent="-285750" eaLnBrk="0" hangingPunct="0"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2pPr>
                  <a:lvl3pPr marL="1143000" indent="-228600" eaLnBrk="0" hangingPunct="0"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3pPr>
                  <a:lvl4pPr marL="1600200" indent="-228600" eaLnBrk="0" hangingPunct="0"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4pPr>
                  <a:lvl5pPr marL="2057400" indent="-228600" eaLnBrk="0" hangingPunct="0"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2" name="Oval 77"/>
                <p:cNvSpPr>
                  <a:spLocks noChangeArrowheads="1"/>
                </p:cNvSpPr>
                <p:nvPr/>
              </p:nvSpPr>
              <p:spPr bwMode="auto">
                <a:xfrm>
                  <a:off x="8150274" y="5035572"/>
                  <a:ext cx="318412" cy="335305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1pPr>
                  <a:lvl2pPr marL="742950" indent="-285750" eaLnBrk="0" hangingPunct="0"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2pPr>
                  <a:lvl3pPr marL="1143000" indent="-228600" eaLnBrk="0" hangingPunct="0"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3pPr>
                  <a:lvl4pPr marL="1600200" indent="-228600" eaLnBrk="0" hangingPunct="0"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4pPr>
                  <a:lvl5pPr marL="2057400" indent="-228600" eaLnBrk="0" hangingPunct="0"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3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7634565" y="4984047"/>
                  <a:ext cx="68400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90" name="直接箭头连接符 89"/>
            <p:cNvCxnSpPr/>
            <p:nvPr/>
          </p:nvCxnSpPr>
          <p:spPr>
            <a:xfrm>
              <a:off x="5186184" y="3140733"/>
              <a:ext cx="861556" cy="7194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V="1">
              <a:off x="5357732" y="3104758"/>
              <a:ext cx="871087" cy="7668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21428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2" grpId="0" animBg="1"/>
      <p:bldP spid="79" grpId="0" animBg="1"/>
      <p:bldP spid="78" grpId="0" animBg="1"/>
      <p:bldP spid="15" grpId="0" animBg="1"/>
      <p:bldP spid="61489" grpId="0" animBg="1"/>
      <p:bldP spid="61498" grpId="0" animBg="1"/>
      <p:bldP spid="36" grpId="0" animBg="1"/>
      <p:bldP spid="67" grpId="0" animBg="1"/>
      <p:bldP spid="69" grpId="0" animBg="1"/>
      <p:bldP spid="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755650" y="517525"/>
          <a:ext cx="5762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2" r:id="rId3" imgW="266353" imgH="202936" progId="Equation.DSMT4">
                  <p:embed/>
                </p:oleObj>
              </mc:Choice>
              <mc:Fallback>
                <p:oleObj r:id="rId3" imgW="266353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7525"/>
                        <a:ext cx="5762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-396875" y="2754313"/>
            <a:ext cx="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2" name="Object 11"/>
          <p:cNvGraphicFramePr>
            <a:graphicFrameLocks noChangeAspect="1"/>
          </p:cNvGraphicFramePr>
          <p:nvPr/>
        </p:nvGraphicFramePr>
        <p:xfrm>
          <a:off x="735013" y="1052513"/>
          <a:ext cx="53498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3" name="Equation" r:id="rId5" imgW="2476500" imgH="444500" progId="Equation.DSMT4">
                  <p:embed/>
                </p:oleObj>
              </mc:Choice>
              <mc:Fallback>
                <p:oleObj name="Equation" r:id="rId5" imgW="2476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052513"/>
                        <a:ext cx="53498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519562"/>
              </p:ext>
            </p:extLst>
          </p:nvPr>
        </p:nvGraphicFramePr>
        <p:xfrm>
          <a:off x="1517650" y="2294732"/>
          <a:ext cx="31273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4" name="Equation" r:id="rId7" imgW="1447172" imgH="444307" progId="Equation.DSMT4">
                  <p:embed/>
                </p:oleObj>
              </mc:Choice>
              <mc:Fallback>
                <p:oleObj name="Equation" r:id="rId7" imgW="144717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294732"/>
                        <a:ext cx="31273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439304"/>
              </p:ext>
            </p:extLst>
          </p:nvPr>
        </p:nvGraphicFramePr>
        <p:xfrm>
          <a:off x="747846" y="3367089"/>
          <a:ext cx="2276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5" r:id="rId9" imgW="1053643" imgH="215806" progId="Equation.DSMT4">
                  <p:embed/>
                </p:oleObj>
              </mc:Choice>
              <mc:Fallback>
                <p:oleObj r:id="rId9" imgW="105364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46" y="3367089"/>
                        <a:ext cx="22764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42026"/>
              </p:ext>
            </p:extLst>
          </p:nvPr>
        </p:nvGraphicFramePr>
        <p:xfrm>
          <a:off x="755650" y="4217750"/>
          <a:ext cx="43354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6" r:id="rId11" imgW="2006600" imgH="228600" progId="Equation.DSMT4">
                  <p:embed/>
                </p:oleObj>
              </mc:Choice>
              <mc:Fallback>
                <p:oleObj r:id="rId11" imgW="200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17750"/>
                        <a:ext cx="43354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665161"/>
              </p:ext>
            </p:extLst>
          </p:nvPr>
        </p:nvGraphicFramePr>
        <p:xfrm>
          <a:off x="735013" y="4806156"/>
          <a:ext cx="2522537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7" name="Equation" r:id="rId13" imgW="1167893" imgH="444307" progId="Equation.DSMT4">
                  <p:embed/>
                </p:oleObj>
              </mc:Choice>
              <mc:Fallback>
                <p:oleObj name="Equation" r:id="rId13" imgW="116789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4806156"/>
                        <a:ext cx="2522537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923785"/>
              </p:ext>
            </p:extLst>
          </p:nvPr>
        </p:nvGraphicFramePr>
        <p:xfrm>
          <a:off x="747846" y="2543415"/>
          <a:ext cx="7397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8" r:id="rId15" imgW="342603" imgH="203024" progId="Equation.DSMT4">
                  <p:embed/>
                </p:oleObj>
              </mc:Choice>
              <mc:Fallback>
                <p:oleObj r:id="rId15" imgW="34260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46" y="2543415"/>
                        <a:ext cx="7397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452156"/>
              </p:ext>
            </p:extLst>
          </p:nvPr>
        </p:nvGraphicFramePr>
        <p:xfrm>
          <a:off x="3357965" y="4845545"/>
          <a:ext cx="25511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9" name="Equation" r:id="rId17" imgW="1180588" imgH="444307" progId="Equation.DSMT4">
                  <p:embed/>
                </p:oleObj>
              </mc:Choice>
              <mc:Fallback>
                <p:oleObj name="Equation" r:id="rId17" imgW="1180588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965" y="4845545"/>
                        <a:ext cx="25511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89118"/>
              </p:ext>
            </p:extLst>
          </p:nvPr>
        </p:nvGraphicFramePr>
        <p:xfrm>
          <a:off x="5077383" y="4259024"/>
          <a:ext cx="9604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0" r:id="rId19" imgW="444307" imgH="190417" progId="Equation.DSMT4">
                  <p:embed/>
                </p:oleObj>
              </mc:Choice>
              <mc:Fallback>
                <p:oleObj r:id="rId19" imgW="44430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383" y="4259024"/>
                        <a:ext cx="9604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030425"/>
              </p:ext>
            </p:extLst>
          </p:nvPr>
        </p:nvGraphicFramePr>
        <p:xfrm>
          <a:off x="5924287" y="4041068"/>
          <a:ext cx="13700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1" r:id="rId21" imgW="634725" imgH="444307" progId="Equation.DSMT4">
                  <p:embed/>
                </p:oleObj>
              </mc:Choice>
              <mc:Fallback>
                <p:oleObj r:id="rId21" imgW="63472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287" y="4041068"/>
                        <a:ext cx="13700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784714"/>
              </p:ext>
            </p:extLst>
          </p:nvPr>
        </p:nvGraphicFramePr>
        <p:xfrm>
          <a:off x="3007519" y="3340101"/>
          <a:ext cx="19764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2" r:id="rId23" imgW="914400" imgH="228600" progId="Equation.DSMT4">
                  <p:embed/>
                </p:oleObj>
              </mc:Choice>
              <mc:Fallback>
                <p:oleObj r:id="rId23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519" y="3340101"/>
                        <a:ext cx="19764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98674"/>
              </p:ext>
            </p:extLst>
          </p:nvPr>
        </p:nvGraphicFramePr>
        <p:xfrm>
          <a:off x="4983957" y="3301326"/>
          <a:ext cx="15906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3" r:id="rId25" imgW="736600" imgH="228600" progId="Equation.DSMT4">
                  <p:embed/>
                </p:oleObj>
              </mc:Choice>
              <mc:Fallback>
                <p:oleObj r:id="rId25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957" y="3301326"/>
                        <a:ext cx="15906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14"/>
          <p:cNvGraphicFramePr>
            <a:graphicFrameLocks noChangeAspect="1"/>
          </p:cNvGraphicFramePr>
          <p:nvPr/>
        </p:nvGraphicFramePr>
        <p:xfrm>
          <a:off x="3995738" y="517525"/>
          <a:ext cx="7413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4" r:id="rId27" imgW="342603" imgH="203024" progId="Equation.DSMT4">
                  <p:embed/>
                </p:oleObj>
              </mc:Choice>
              <mc:Fallback>
                <p:oleObj r:id="rId27" imgW="34260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17525"/>
                        <a:ext cx="7413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15"/>
          <p:cNvGraphicFramePr>
            <a:graphicFrameLocks noChangeAspect="1"/>
          </p:cNvGraphicFramePr>
          <p:nvPr/>
        </p:nvGraphicFramePr>
        <p:xfrm>
          <a:off x="1360488" y="512763"/>
          <a:ext cx="26352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5" r:id="rId29" imgW="1218143" imgH="203024" progId="Equation.DSMT4">
                  <p:embed/>
                </p:oleObj>
              </mc:Choice>
              <mc:Fallback>
                <p:oleObj r:id="rId29" imgW="121814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512763"/>
                        <a:ext cx="26352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916238" y="1270000"/>
            <a:ext cx="1728787" cy="503238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8373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98" name="Object 22"/>
          <p:cNvGraphicFramePr>
            <a:graphicFrameLocks noChangeAspect="1"/>
          </p:cNvGraphicFramePr>
          <p:nvPr/>
        </p:nvGraphicFramePr>
        <p:xfrm>
          <a:off x="736600" y="2744788"/>
          <a:ext cx="7397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0" r:id="rId3" imgW="342751" imgH="203112" progId="Equation.DSMT4">
                  <p:embed/>
                </p:oleObj>
              </mc:Choice>
              <mc:Fallback>
                <p:oleObj r:id="rId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744788"/>
                        <a:ext cx="7397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2" name="Object 36"/>
          <p:cNvGraphicFramePr>
            <a:graphicFrameLocks noChangeAspect="1"/>
          </p:cNvGraphicFramePr>
          <p:nvPr/>
        </p:nvGraphicFramePr>
        <p:xfrm>
          <a:off x="965200" y="3379788"/>
          <a:ext cx="15906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1" r:id="rId5" imgW="736600" imgH="241300" progId="Equation.DSMT4">
                  <p:embed/>
                </p:oleObj>
              </mc:Choice>
              <mc:Fallback>
                <p:oleObj r:id="rId5" imgW="73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379788"/>
                        <a:ext cx="15906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4" name="Object 48"/>
          <p:cNvGraphicFramePr>
            <a:graphicFrameLocks noChangeAspect="1"/>
          </p:cNvGraphicFramePr>
          <p:nvPr/>
        </p:nvGraphicFramePr>
        <p:xfrm>
          <a:off x="2555875" y="3381375"/>
          <a:ext cx="30448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2" r:id="rId7" imgW="1409088" imgH="241195" progId="Equation.DSMT4">
                  <p:embed/>
                </p:oleObj>
              </mc:Choice>
              <mc:Fallback>
                <p:oleObj r:id="rId7" imgW="140908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381375"/>
                        <a:ext cx="30448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49"/>
          <p:cNvGraphicFramePr>
            <a:graphicFrameLocks noChangeAspect="1"/>
          </p:cNvGraphicFramePr>
          <p:nvPr/>
        </p:nvGraphicFramePr>
        <p:xfrm>
          <a:off x="2555875" y="4149725"/>
          <a:ext cx="268763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3" r:id="rId9" imgW="1244060" imgH="444307" progId="Equation.DSMT4">
                  <p:embed/>
                </p:oleObj>
              </mc:Choice>
              <mc:Fallback>
                <p:oleObj r:id="rId9" imgW="1244060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725"/>
                        <a:ext cx="268763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81917"/>
              </p:ext>
            </p:extLst>
          </p:nvPr>
        </p:nvGraphicFramePr>
        <p:xfrm>
          <a:off x="2501900" y="5436092"/>
          <a:ext cx="40862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4" r:id="rId11" imgW="1891479" imgH="444307" progId="Equation.DSMT4">
                  <p:embed/>
                </p:oleObj>
              </mc:Choice>
              <mc:Fallback>
                <p:oleObj r:id="rId11" imgW="1891479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436092"/>
                        <a:ext cx="40862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55"/>
          <p:cNvGraphicFramePr>
            <a:graphicFrameLocks noChangeAspect="1"/>
          </p:cNvGraphicFramePr>
          <p:nvPr/>
        </p:nvGraphicFramePr>
        <p:xfrm>
          <a:off x="735013" y="1493838"/>
          <a:ext cx="7413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5" r:id="rId13" imgW="342603" imgH="203024" progId="Equation.DSMT4">
                  <p:embed/>
                </p:oleObj>
              </mc:Choice>
              <mc:Fallback>
                <p:oleObj r:id="rId13" imgW="34260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493838"/>
                        <a:ext cx="74136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2" name="Object 56"/>
          <p:cNvGraphicFramePr>
            <a:graphicFrameLocks noChangeAspect="1"/>
          </p:cNvGraphicFramePr>
          <p:nvPr/>
        </p:nvGraphicFramePr>
        <p:xfrm>
          <a:off x="2790825" y="1489075"/>
          <a:ext cx="21415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6" r:id="rId15" imgW="990170" imgH="203112" progId="Equation.DSMT4">
                  <p:embed/>
                </p:oleObj>
              </mc:Choice>
              <mc:Fallback>
                <p:oleObj r:id="rId15" imgW="99017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1489075"/>
                        <a:ext cx="21415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3" name="Object 57"/>
          <p:cNvGraphicFramePr>
            <a:graphicFrameLocks noChangeAspect="1"/>
          </p:cNvGraphicFramePr>
          <p:nvPr/>
        </p:nvGraphicFramePr>
        <p:xfrm>
          <a:off x="5005388" y="1489075"/>
          <a:ext cx="2662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7" r:id="rId17" imgW="1231366" imgH="203112" progId="Equation.DSMT4">
                  <p:embed/>
                </p:oleObj>
              </mc:Choice>
              <mc:Fallback>
                <p:oleObj r:id="rId17" imgW="123136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1489075"/>
                        <a:ext cx="26622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58"/>
          <p:cNvGraphicFramePr>
            <a:graphicFrameLocks noChangeAspect="1"/>
          </p:cNvGraphicFramePr>
          <p:nvPr/>
        </p:nvGraphicFramePr>
        <p:xfrm>
          <a:off x="2827338" y="1916113"/>
          <a:ext cx="271621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8" r:id="rId19" imgW="1256755" imgH="444307" progId="Equation.DSMT4">
                  <p:embed/>
                </p:oleObj>
              </mc:Choice>
              <mc:Fallback>
                <p:oleObj r:id="rId19" imgW="125675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916113"/>
                        <a:ext cx="271621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59"/>
          <p:cNvGraphicFramePr>
            <a:graphicFrameLocks noChangeAspect="1"/>
          </p:cNvGraphicFramePr>
          <p:nvPr/>
        </p:nvGraphicFramePr>
        <p:xfrm>
          <a:off x="842963" y="387350"/>
          <a:ext cx="31527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9" r:id="rId21" imgW="1459866" imgH="444307" progId="Equation.DSMT4">
                  <p:embed/>
                </p:oleObj>
              </mc:Choice>
              <mc:Fallback>
                <p:oleObj r:id="rId21" imgW="145986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87350"/>
                        <a:ext cx="31527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6" name="Object 60"/>
          <p:cNvGraphicFramePr>
            <a:graphicFrameLocks noChangeAspect="1"/>
          </p:cNvGraphicFramePr>
          <p:nvPr/>
        </p:nvGraphicFramePr>
        <p:xfrm>
          <a:off x="1563688" y="1484313"/>
          <a:ext cx="12080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0" r:id="rId23" imgW="558558" imgH="203112" progId="Equation.DSMT4">
                  <p:embed/>
                </p:oleObj>
              </mc:Choice>
              <mc:Fallback>
                <p:oleObj r:id="rId23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484313"/>
                        <a:ext cx="12080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7" name="Object 61"/>
          <p:cNvGraphicFramePr>
            <a:graphicFrameLocks noChangeAspect="1"/>
          </p:cNvGraphicFramePr>
          <p:nvPr/>
        </p:nvGraphicFramePr>
        <p:xfrm>
          <a:off x="4037013" y="604838"/>
          <a:ext cx="2551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1" r:id="rId25" imgW="1180588" imgH="241195" progId="Equation.DSMT4">
                  <p:embed/>
                </p:oleObj>
              </mc:Choice>
              <mc:Fallback>
                <p:oleObj r:id="rId25" imgW="118058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604838"/>
                        <a:ext cx="25511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9" name="Object 63"/>
          <p:cNvGraphicFramePr>
            <a:graphicFrameLocks noChangeAspect="1"/>
          </p:cNvGraphicFramePr>
          <p:nvPr/>
        </p:nvGraphicFramePr>
        <p:xfrm>
          <a:off x="7740650" y="1489075"/>
          <a:ext cx="3857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2" r:id="rId27" imgW="177569" imgH="202936" progId="Equation.DSMT4">
                  <p:embed/>
                </p:oleObj>
              </mc:Choice>
              <mc:Fallback>
                <p:oleObj r:id="rId27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1489075"/>
                        <a:ext cx="3857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527425" y="5084763"/>
            <a:ext cx="1368425" cy="677862"/>
            <a:chOff x="2222" y="3203"/>
            <a:chExt cx="862" cy="427"/>
          </a:xfrm>
        </p:grpSpPr>
        <p:sp>
          <p:nvSpPr>
            <p:cNvPr id="23581" name="下弧形箭头 19479"/>
            <p:cNvSpPr>
              <a:spLocks noChangeArrowheads="1"/>
            </p:cNvSpPr>
            <p:nvPr/>
          </p:nvSpPr>
          <p:spPr bwMode="auto">
            <a:xfrm>
              <a:off x="2222" y="3203"/>
              <a:ext cx="862" cy="204"/>
            </a:xfrm>
            <a:prstGeom prst="curvedUpArrow">
              <a:avLst>
                <a:gd name="adj1" fmla="val 84510"/>
                <a:gd name="adj2" fmla="val 169020"/>
                <a:gd name="adj3" fmla="val 33324"/>
              </a:avLst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3582" name="Object 63"/>
            <p:cNvGraphicFramePr>
              <a:graphicFrameLocks noChangeAspect="1"/>
            </p:cNvGraphicFramePr>
            <p:nvPr/>
          </p:nvGraphicFramePr>
          <p:xfrm>
            <a:off x="2275" y="3430"/>
            <a:ext cx="6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03" name="Equation" r:id="rId29" imgW="647419" imgH="203112" progId="Equation.DSMT4">
                    <p:embed/>
                  </p:oleObj>
                </mc:Choice>
                <mc:Fallback>
                  <p:oleObj name="Equation" r:id="rId29" imgW="64741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3430"/>
                          <a:ext cx="64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2808288" y="4184650"/>
            <a:ext cx="971550" cy="9001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4427538" y="2024063"/>
            <a:ext cx="828675" cy="900112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1535" name="Group 31"/>
          <p:cNvGrpSpPr>
            <a:grpSpLocks/>
          </p:cNvGrpSpPr>
          <p:nvPr/>
        </p:nvGrpSpPr>
        <p:grpSpPr bwMode="auto">
          <a:xfrm>
            <a:off x="4140200" y="2924175"/>
            <a:ext cx="682625" cy="433388"/>
            <a:chOff x="2608" y="1842"/>
            <a:chExt cx="430" cy="273"/>
          </a:xfrm>
        </p:grpSpPr>
        <p:graphicFrame>
          <p:nvGraphicFramePr>
            <p:cNvPr id="23579" name="Object 63"/>
            <p:cNvGraphicFramePr>
              <a:graphicFrameLocks noChangeAspect="1"/>
            </p:cNvGraphicFramePr>
            <p:nvPr/>
          </p:nvGraphicFramePr>
          <p:xfrm>
            <a:off x="2699" y="1888"/>
            <a:ext cx="33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04" name="Equation" r:id="rId31" imgW="342751" imgH="203112" progId="Equation.DSMT4">
                    <p:embed/>
                  </p:oleObj>
                </mc:Choice>
                <mc:Fallback>
                  <p:oleObj name="Equation" r:id="rId31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888"/>
                          <a:ext cx="33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 flipH="1">
              <a:off x="2608" y="1842"/>
              <a:ext cx="408" cy="27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2771775" y="3321050"/>
            <a:ext cx="1404938" cy="6477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6145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8" dur="10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8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2" dur="10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5" dur="10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9" grpId="0" animBg="1"/>
      <p:bldP spid="21531" grpId="0" animBg="1"/>
      <p:bldP spid="21531" grpId="1" animBg="1"/>
      <p:bldP spid="21533" grpId="0" animBg="1"/>
      <p:bldP spid="2153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83" name="Object 11"/>
          <p:cNvGraphicFramePr>
            <a:graphicFrameLocks noChangeAspect="1"/>
          </p:cNvGraphicFramePr>
          <p:nvPr/>
        </p:nvGraphicFramePr>
        <p:xfrm>
          <a:off x="1476375" y="404813"/>
          <a:ext cx="40862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r:id="rId3" imgW="1891479" imgH="444307" progId="Equation.DSMT4">
                  <p:embed/>
                </p:oleObj>
              </mc:Choice>
              <mc:Fallback>
                <p:oleObj r:id="rId3" imgW="1891479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4813"/>
                        <a:ext cx="40862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3"/>
          <p:cNvGraphicFramePr>
            <a:graphicFrameLocks noChangeAspect="1"/>
          </p:cNvGraphicFramePr>
          <p:nvPr/>
        </p:nvGraphicFramePr>
        <p:xfrm>
          <a:off x="1476375" y="3176588"/>
          <a:ext cx="27701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r:id="rId5" imgW="1282700" imgH="444500" progId="Equation.DSMT4">
                  <p:embed/>
                </p:oleObj>
              </mc:Choice>
              <mc:Fallback>
                <p:oleObj r:id="rId5" imgW="12827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76588"/>
                        <a:ext cx="277018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AutoShape 21"/>
          <p:cNvSpPr>
            <a:spLocks noChangeArrowheads="1"/>
          </p:cNvSpPr>
          <p:nvPr/>
        </p:nvSpPr>
        <p:spPr bwMode="auto">
          <a:xfrm>
            <a:off x="5940425" y="549275"/>
            <a:ext cx="2952750" cy="720725"/>
          </a:xfrm>
          <a:prstGeom prst="wedgeEllipseCallout">
            <a:avLst>
              <a:gd name="adj1" fmla="val -41398"/>
              <a:gd name="adj2" fmla="val -12773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1800"/>
              <a:t>复合对并的分配</a:t>
            </a:r>
          </a:p>
        </p:txBody>
      </p:sp>
      <p:sp>
        <p:nvSpPr>
          <p:cNvPr id="20492" name="AutoShape 22"/>
          <p:cNvSpPr>
            <a:spLocks noChangeArrowheads="1"/>
          </p:cNvSpPr>
          <p:nvPr/>
        </p:nvSpPr>
        <p:spPr bwMode="auto">
          <a:xfrm>
            <a:off x="5976938" y="4365625"/>
            <a:ext cx="2881312" cy="647700"/>
          </a:xfrm>
          <a:prstGeom prst="wedgeEllipseCallout">
            <a:avLst>
              <a:gd name="adj1" fmla="val -33032"/>
              <a:gd name="adj2" fmla="val 33088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1800"/>
              <a:t>并运算的结合律</a:t>
            </a:r>
          </a:p>
        </p:txBody>
      </p:sp>
      <p:sp>
        <p:nvSpPr>
          <p:cNvPr id="20497" name="直接连接符 20496"/>
          <p:cNvSpPr>
            <a:spLocks noChangeShapeType="1"/>
          </p:cNvSpPr>
          <p:nvPr/>
        </p:nvSpPr>
        <p:spPr bwMode="auto">
          <a:xfrm>
            <a:off x="3167063" y="11255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直接连接符 20497"/>
          <p:cNvSpPr>
            <a:spLocks noChangeShapeType="1"/>
          </p:cNvSpPr>
          <p:nvPr/>
        </p:nvSpPr>
        <p:spPr bwMode="auto">
          <a:xfrm flipV="1">
            <a:off x="2159000" y="13414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直接连接符 20499"/>
          <p:cNvSpPr>
            <a:spLocks noChangeShapeType="1"/>
          </p:cNvSpPr>
          <p:nvPr/>
        </p:nvSpPr>
        <p:spPr bwMode="auto">
          <a:xfrm>
            <a:off x="5184775" y="108902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直接连接符 20500"/>
          <p:cNvSpPr>
            <a:spLocks noChangeShapeType="1"/>
          </p:cNvSpPr>
          <p:nvPr/>
        </p:nvSpPr>
        <p:spPr bwMode="auto">
          <a:xfrm flipV="1">
            <a:off x="4176713" y="13049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5940425" y="1881188"/>
            <a:ext cx="2881313" cy="1008062"/>
          </a:xfrm>
          <a:prstGeom prst="wedgeEllipseCallout">
            <a:avLst>
              <a:gd name="adj1" fmla="val -33032"/>
              <a:gd name="adj2" fmla="val 28426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1800"/>
              <a:t>恒等关系的性质与幂运算的定义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159000" y="1557338"/>
            <a:ext cx="1008063" cy="354012"/>
            <a:chOff x="1360" y="981"/>
            <a:chExt cx="635" cy="223"/>
          </a:xfrm>
        </p:grpSpPr>
        <p:sp>
          <p:nvSpPr>
            <p:cNvPr id="24606" name="直接连接符 20495"/>
            <p:cNvSpPr>
              <a:spLocks noChangeShapeType="1"/>
            </p:cNvSpPr>
            <p:nvPr/>
          </p:nvSpPr>
          <p:spPr bwMode="auto">
            <a:xfrm>
              <a:off x="1360" y="981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07" name="Object 8"/>
            <p:cNvGraphicFramePr>
              <a:graphicFrameLocks noChangeAspect="1"/>
            </p:cNvGraphicFramePr>
            <p:nvPr/>
          </p:nvGraphicFramePr>
          <p:xfrm>
            <a:off x="1497" y="1003"/>
            <a:ext cx="34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4" name="Equation" r:id="rId7" imgW="342751" imgH="203112" progId="Equation.DSMT4">
                    <p:embed/>
                  </p:oleObj>
                </mc:Choice>
                <mc:Fallback>
                  <p:oleObj name="Equation" r:id="rId7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003"/>
                          <a:ext cx="342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176713" y="1520825"/>
            <a:ext cx="1008062" cy="319088"/>
            <a:chOff x="2631" y="958"/>
            <a:chExt cx="635" cy="201"/>
          </a:xfrm>
        </p:grpSpPr>
        <p:sp>
          <p:nvSpPr>
            <p:cNvPr id="24604" name="直接连接符 20498"/>
            <p:cNvSpPr>
              <a:spLocks noChangeShapeType="1"/>
            </p:cNvSpPr>
            <p:nvPr/>
          </p:nvSpPr>
          <p:spPr bwMode="auto">
            <a:xfrm>
              <a:off x="2631" y="958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05" name="Object 7"/>
            <p:cNvGraphicFramePr>
              <a:graphicFrameLocks noChangeAspect="1"/>
            </p:cNvGraphicFramePr>
            <p:nvPr/>
          </p:nvGraphicFramePr>
          <p:xfrm>
            <a:off x="2767" y="958"/>
            <a:ext cx="34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5" name="Equation" r:id="rId9" imgW="342751" imgH="203112" progId="Equation.DSMT4">
                    <p:embed/>
                  </p:oleObj>
                </mc:Choice>
                <mc:Fallback>
                  <p:oleObj name="Equation" r:id="rId9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958"/>
                          <a:ext cx="342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1457325" y="4400550"/>
          <a:ext cx="10985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6" r:id="rId11" imgW="507780" imgH="444307" progId="Equation.DSMT4">
                  <p:embed/>
                </p:oleObj>
              </mc:Choice>
              <mc:Fallback>
                <p:oleObj r:id="rId11" imgW="507780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4400550"/>
                        <a:ext cx="10985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211638" y="3159125"/>
          <a:ext cx="25781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7" name="Equation" r:id="rId13" imgW="1193800" imgH="444500" progId="Equation.DSMT4">
                  <p:embed/>
                </p:oleObj>
              </mc:Choice>
              <mc:Fallback>
                <p:oleObj name="Equation" r:id="rId13" imgW="1193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159125"/>
                        <a:ext cx="25781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447925" y="2205038"/>
            <a:ext cx="900113" cy="1246187"/>
            <a:chOff x="2447764" y="2204864"/>
            <a:chExt cx="900100" cy="1246969"/>
          </a:xfrm>
        </p:grpSpPr>
        <p:sp>
          <p:nvSpPr>
            <p:cNvPr id="2" name="矩形 1"/>
            <p:cNvSpPr/>
            <p:nvPr/>
          </p:nvSpPr>
          <p:spPr>
            <a:xfrm>
              <a:off x="2447764" y="2204864"/>
              <a:ext cx="900100" cy="5766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2447764" y="2792608"/>
              <a:ext cx="450843" cy="659225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816350" y="2205038"/>
            <a:ext cx="1646238" cy="1258887"/>
            <a:chOff x="3815917" y="2204864"/>
            <a:chExt cx="1646807" cy="1258689"/>
          </a:xfrm>
        </p:grpSpPr>
        <p:sp>
          <p:nvSpPr>
            <p:cNvPr id="27" name="矩形 26"/>
            <p:cNvSpPr/>
            <p:nvPr/>
          </p:nvSpPr>
          <p:spPr>
            <a:xfrm>
              <a:off x="4562300" y="2204864"/>
              <a:ext cx="900424" cy="5761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3815917" y="2781035"/>
              <a:ext cx="1197389" cy="682518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488" name="Object 12"/>
          <p:cNvGraphicFramePr>
            <a:graphicFrameLocks noChangeAspect="1"/>
          </p:cNvGraphicFramePr>
          <p:nvPr/>
        </p:nvGraphicFramePr>
        <p:xfrm>
          <a:off x="1439863" y="2016125"/>
          <a:ext cx="42783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r:id="rId15" imgW="1981200" imgH="457200" progId="Equation.DSMT4">
                  <p:embed/>
                </p:oleObj>
              </mc:Choice>
              <mc:Fallback>
                <p:oleObj r:id="rId15" imgW="1981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016125"/>
                        <a:ext cx="42783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49489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 animBg="1"/>
      <p:bldP spid="20492" grpId="0" animBg="1"/>
      <p:bldP spid="20497" grpId="0" animBg="1"/>
      <p:bldP spid="20498" grpId="0" animBg="1"/>
      <p:bldP spid="20500" grpId="0" animBg="1"/>
      <p:bldP spid="20501" grpId="0" animBg="1"/>
      <p:bldP spid="205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102"/>
          <p:cNvGraphicFramePr>
            <a:graphicFrameLocks noChangeAspect="1"/>
          </p:cNvGraphicFramePr>
          <p:nvPr/>
        </p:nvGraphicFramePr>
        <p:xfrm>
          <a:off x="684213" y="336550"/>
          <a:ext cx="8334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5" r:id="rId3" imgW="393359" imgH="203024" progId="Equation.DSMT4">
                  <p:embed/>
                </p:oleObj>
              </mc:Choice>
              <mc:Fallback>
                <p:oleObj r:id="rId3" imgW="393359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6550"/>
                        <a:ext cx="8334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17148"/>
              </p:ext>
            </p:extLst>
          </p:nvPr>
        </p:nvGraphicFramePr>
        <p:xfrm>
          <a:off x="1542257" y="315912"/>
          <a:ext cx="23637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6" r:id="rId5" imgW="1116631" imgH="253780" progId="Equation.DSMT4">
                  <p:embed/>
                </p:oleObj>
              </mc:Choice>
              <mc:Fallback>
                <p:oleObj r:id="rId5" imgW="1116631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257" y="315912"/>
                        <a:ext cx="23637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45344"/>
              </p:ext>
            </p:extLst>
          </p:nvPr>
        </p:nvGraphicFramePr>
        <p:xfrm>
          <a:off x="1664493" y="991659"/>
          <a:ext cx="53990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7" r:id="rId7" imgW="2550486" imgH="253780" progId="Equation.DSMT4">
                  <p:embed/>
                </p:oleObj>
              </mc:Choice>
              <mc:Fallback>
                <p:oleObj r:id="rId7" imgW="2550486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3" y="991659"/>
                        <a:ext cx="539908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19754"/>
              </p:ext>
            </p:extLst>
          </p:nvPr>
        </p:nvGraphicFramePr>
        <p:xfrm>
          <a:off x="3890963" y="366184"/>
          <a:ext cx="3571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8" r:id="rId9" imgW="1687635" imgH="203024" progId="Equation.DSMT4">
                  <p:embed/>
                </p:oleObj>
              </mc:Choice>
              <mc:Fallback>
                <p:oleObj r:id="rId9" imgW="168763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66184"/>
                        <a:ext cx="3571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7894"/>
              </p:ext>
            </p:extLst>
          </p:nvPr>
        </p:nvGraphicFramePr>
        <p:xfrm>
          <a:off x="661987" y="1743869"/>
          <a:ext cx="22288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9" r:id="rId11" imgW="1053186" imgH="203024" progId="Equation.DSMT4">
                  <p:embed/>
                </p:oleObj>
              </mc:Choice>
              <mc:Fallback>
                <p:oleObj r:id="rId11" imgW="105318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" y="1743869"/>
                        <a:ext cx="22288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392765"/>
              </p:ext>
            </p:extLst>
          </p:nvPr>
        </p:nvGraphicFramePr>
        <p:xfrm>
          <a:off x="2930525" y="1731168"/>
          <a:ext cx="2095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0" r:id="rId13" imgW="989312" imgH="215619" progId="Equation.DSMT4">
                  <p:embed/>
                </p:oleObj>
              </mc:Choice>
              <mc:Fallback>
                <p:oleObj r:id="rId13" imgW="989312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1731168"/>
                        <a:ext cx="2095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75126"/>
              </p:ext>
            </p:extLst>
          </p:nvPr>
        </p:nvGraphicFramePr>
        <p:xfrm>
          <a:off x="5026025" y="1747574"/>
          <a:ext cx="22844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1" r:id="rId15" imgW="1078564" imgH="203024" progId="Equation.DSMT4">
                  <p:embed/>
                </p:oleObj>
              </mc:Choice>
              <mc:Fallback>
                <p:oleObj r:id="rId15" imgW="107856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1747574"/>
                        <a:ext cx="228441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55612"/>
              </p:ext>
            </p:extLst>
          </p:nvPr>
        </p:nvGraphicFramePr>
        <p:xfrm>
          <a:off x="709614" y="2366169"/>
          <a:ext cx="20685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2" r:id="rId17" imgW="976628" imgH="215619" progId="Equation.DSMT4">
                  <p:embed/>
                </p:oleObj>
              </mc:Choice>
              <mc:Fallback>
                <p:oleObj r:id="rId17" imgW="976628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4" y="2366169"/>
                        <a:ext cx="20685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38561"/>
              </p:ext>
            </p:extLst>
          </p:nvPr>
        </p:nvGraphicFramePr>
        <p:xfrm>
          <a:off x="2820459" y="2393951"/>
          <a:ext cx="2095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3" r:id="rId19" imgW="989312" imgH="215619" progId="Equation.DSMT4">
                  <p:embed/>
                </p:oleObj>
              </mc:Choice>
              <mc:Fallback>
                <p:oleObj r:id="rId19" imgW="989312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459" y="2393951"/>
                        <a:ext cx="2095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379932"/>
              </p:ext>
            </p:extLst>
          </p:nvPr>
        </p:nvGraphicFramePr>
        <p:xfrm>
          <a:off x="4886324" y="2424113"/>
          <a:ext cx="22844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4" r:id="rId21" imgW="1078564" imgH="203024" progId="Equation.DSMT4">
                  <p:embed/>
                </p:oleObj>
              </mc:Choice>
              <mc:Fallback>
                <p:oleObj r:id="rId21" imgW="107856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4" y="2424113"/>
                        <a:ext cx="22844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918524"/>
              </p:ext>
            </p:extLst>
          </p:nvPr>
        </p:nvGraphicFramePr>
        <p:xfrm>
          <a:off x="730370" y="2891368"/>
          <a:ext cx="36258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" r:id="rId23" imgW="1712270" imgH="215619" progId="Equation.DSMT4">
                  <p:embed/>
                </p:oleObj>
              </mc:Choice>
              <mc:Fallback>
                <p:oleObj r:id="rId23" imgW="1712270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370" y="2891368"/>
                        <a:ext cx="36258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624146"/>
              </p:ext>
            </p:extLst>
          </p:nvPr>
        </p:nvGraphicFramePr>
        <p:xfrm>
          <a:off x="4316147" y="2910945"/>
          <a:ext cx="20431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6" r:id="rId25" imgW="963945" imgH="215619" progId="Equation.DSMT4">
                  <p:embed/>
                </p:oleObj>
              </mc:Choice>
              <mc:Fallback>
                <p:oleObj r:id="rId25" imgW="963945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147" y="2910945"/>
                        <a:ext cx="20431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29682"/>
              </p:ext>
            </p:extLst>
          </p:nvPr>
        </p:nvGraphicFramePr>
        <p:xfrm>
          <a:off x="6306344" y="2923383"/>
          <a:ext cx="22844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7" r:id="rId27" imgW="1078564" imgH="203024" progId="Equation.DSMT4">
                  <p:embed/>
                </p:oleObj>
              </mc:Choice>
              <mc:Fallback>
                <p:oleObj r:id="rId27" imgW="107856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344" y="2923383"/>
                        <a:ext cx="228441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15"/>
          <p:cNvGraphicFramePr>
            <a:graphicFrameLocks noChangeAspect="1"/>
          </p:cNvGraphicFramePr>
          <p:nvPr/>
        </p:nvGraphicFramePr>
        <p:xfrm>
          <a:off x="2976563" y="3935413"/>
          <a:ext cx="23368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8" r:id="rId29" imgW="1103942" imgH="253780" progId="Equation.DSMT4">
                  <p:embed/>
                </p:oleObj>
              </mc:Choice>
              <mc:Fallback>
                <p:oleObj r:id="rId29" imgW="1103942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3935413"/>
                        <a:ext cx="23368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2" name="Object 16"/>
          <p:cNvGraphicFramePr>
            <a:graphicFrameLocks noChangeAspect="1"/>
          </p:cNvGraphicFramePr>
          <p:nvPr/>
        </p:nvGraphicFramePr>
        <p:xfrm>
          <a:off x="647700" y="4621213"/>
          <a:ext cx="22288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9" r:id="rId31" imgW="1053186" imgH="203024" progId="Equation.DSMT4">
                  <p:embed/>
                </p:oleObj>
              </mc:Choice>
              <mc:Fallback>
                <p:oleObj r:id="rId31" imgW="105318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621213"/>
                        <a:ext cx="22288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17"/>
          <p:cNvGraphicFramePr>
            <a:graphicFrameLocks noChangeAspect="1"/>
          </p:cNvGraphicFramePr>
          <p:nvPr/>
        </p:nvGraphicFramePr>
        <p:xfrm>
          <a:off x="2962275" y="4630738"/>
          <a:ext cx="2095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0" r:id="rId32" imgW="989312" imgH="215619" progId="Equation.DSMT4">
                  <p:embed/>
                </p:oleObj>
              </mc:Choice>
              <mc:Fallback>
                <p:oleObj r:id="rId32" imgW="989312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4630738"/>
                        <a:ext cx="2095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18"/>
          <p:cNvGraphicFramePr>
            <a:graphicFrameLocks noChangeAspect="1"/>
          </p:cNvGraphicFramePr>
          <p:nvPr/>
        </p:nvGraphicFramePr>
        <p:xfrm>
          <a:off x="5060950" y="4630738"/>
          <a:ext cx="26066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1" r:id="rId34" imgW="1230832" imgH="203024" progId="Equation.DSMT4">
                  <p:embed/>
                </p:oleObj>
              </mc:Choice>
              <mc:Fallback>
                <p:oleObj r:id="rId34" imgW="123083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4630738"/>
                        <a:ext cx="26066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19"/>
          <p:cNvGraphicFramePr>
            <a:graphicFrameLocks noChangeAspect="1"/>
          </p:cNvGraphicFramePr>
          <p:nvPr/>
        </p:nvGraphicFramePr>
        <p:xfrm>
          <a:off x="646113" y="5278438"/>
          <a:ext cx="30622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2" r:id="rId36" imgW="1445917" imgH="215619" progId="Equation.DSMT4">
                  <p:embed/>
                </p:oleObj>
              </mc:Choice>
              <mc:Fallback>
                <p:oleObj r:id="rId36" imgW="1445917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5278438"/>
                        <a:ext cx="306228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20"/>
          <p:cNvGraphicFramePr>
            <a:graphicFrameLocks noChangeAspect="1"/>
          </p:cNvGraphicFramePr>
          <p:nvPr/>
        </p:nvGraphicFramePr>
        <p:xfrm>
          <a:off x="3752850" y="5278438"/>
          <a:ext cx="20970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3" r:id="rId38" imgW="989312" imgH="215619" progId="Equation.DSMT4">
                  <p:embed/>
                </p:oleObj>
              </mc:Choice>
              <mc:Fallback>
                <p:oleObj r:id="rId38" imgW="989312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5278438"/>
                        <a:ext cx="20970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7" name="Object 21"/>
          <p:cNvGraphicFramePr>
            <a:graphicFrameLocks noChangeAspect="1"/>
          </p:cNvGraphicFramePr>
          <p:nvPr/>
        </p:nvGraphicFramePr>
        <p:xfrm>
          <a:off x="5867400" y="5278438"/>
          <a:ext cx="26066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4" r:id="rId40" imgW="1230832" imgH="203024" progId="Equation.DSMT4">
                  <p:embed/>
                </p:oleObj>
              </mc:Choice>
              <mc:Fallback>
                <p:oleObj r:id="rId40" imgW="123083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78438"/>
                        <a:ext cx="26066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9" name="AutoShape 103"/>
          <p:cNvSpPr>
            <a:spLocks noChangeArrowheads="1"/>
          </p:cNvSpPr>
          <p:nvPr/>
        </p:nvSpPr>
        <p:spPr bwMode="auto">
          <a:xfrm>
            <a:off x="5759450" y="3913188"/>
            <a:ext cx="2087563" cy="504825"/>
          </a:xfrm>
          <a:prstGeom prst="wedgeRoundRectCallout">
            <a:avLst>
              <a:gd name="adj1" fmla="val -24602"/>
              <a:gd name="adj2" fmla="val -7231"/>
              <a:gd name="adj3" fmla="val 16667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1800" i="1"/>
              <a:t>S</a:t>
            </a:r>
            <a:r>
              <a:rPr lang="zh-CN" altLang="en-US" sz="1800"/>
              <a:t>是传递的吗？</a:t>
            </a:r>
          </a:p>
        </p:txBody>
      </p:sp>
      <p:sp>
        <p:nvSpPr>
          <p:cNvPr id="57380" name="直接连接符 57379"/>
          <p:cNvSpPr>
            <a:spLocks noChangeShapeType="1"/>
          </p:cNvSpPr>
          <p:nvPr/>
        </p:nvSpPr>
        <p:spPr bwMode="auto">
          <a:xfrm>
            <a:off x="2466181" y="1484313"/>
            <a:ext cx="2879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41134"/>
              </p:ext>
            </p:extLst>
          </p:nvPr>
        </p:nvGraphicFramePr>
        <p:xfrm>
          <a:off x="634434" y="5895471"/>
          <a:ext cx="5434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5" name="Equation" r:id="rId42" imgW="2565400" imgH="215900" progId="Equation.DSMT4">
                  <p:embed/>
                </p:oleObj>
              </mc:Choice>
              <mc:Fallback>
                <p:oleObj name="Equation" r:id="rId42" imgW="2565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34" y="5895471"/>
                        <a:ext cx="5434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96987"/>
              </p:ext>
            </p:extLst>
          </p:nvPr>
        </p:nvGraphicFramePr>
        <p:xfrm>
          <a:off x="6050781" y="5881208"/>
          <a:ext cx="22875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6" name="Equation" r:id="rId44" imgW="1079032" imgH="203112" progId="Equation.DSMT4">
                  <p:embed/>
                </p:oleObj>
              </mc:Choice>
              <mc:Fallback>
                <p:oleObj name="Equation" r:id="rId44" imgW="10790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781" y="5881208"/>
                        <a:ext cx="228758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5459413" y="996950"/>
            <a:ext cx="1441450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5881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9" grpId="0" animBg="1"/>
      <p:bldP spid="57380" grpId="0" animBg="1"/>
      <p:bldP spid="57380" grpId="1" animBg="1"/>
      <p:bldP spid="3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518" name="Object 102"/>
          <p:cNvGraphicFramePr>
            <a:graphicFrameLocks noChangeAspect="1"/>
          </p:cNvGraphicFramePr>
          <p:nvPr/>
        </p:nvGraphicFramePr>
        <p:xfrm>
          <a:off x="641350" y="273050"/>
          <a:ext cx="6175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4" r:id="rId3" imgW="291847" imgH="215713" progId="Equation.DSMT4">
                  <p:embed/>
                </p:oleObj>
              </mc:Choice>
              <mc:Fallback>
                <p:oleObj r:id="rId3" imgW="29184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273050"/>
                        <a:ext cx="6175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4"/>
          <p:cNvGraphicFramePr>
            <a:graphicFrameLocks noChangeAspect="1"/>
          </p:cNvGraphicFramePr>
          <p:nvPr/>
        </p:nvGraphicFramePr>
        <p:xfrm>
          <a:off x="693738" y="1484313"/>
          <a:ext cx="37338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r:id="rId5" imgW="1852592" imgH="253780" progId="Equation.DSMT4">
                  <p:embed/>
                </p:oleObj>
              </mc:Choice>
              <mc:Fallback>
                <p:oleObj r:id="rId5" imgW="1852592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484313"/>
                        <a:ext cx="37338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266825" y="260350"/>
          <a:ext cx="3305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6" r:id="rId7" imgW="1560745" imgH="203024" progId="Equation.DSMT4">
                  <p:embed/>
                </p:oleObj>
              </mc:Choice>
              <mc:Fallback>
                <p:oleObj r:id="rId7" imgW="156074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260350"/>
                        <a:ext cx="33051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266990"/>
              </p:ext>
            </p:extLst>
          </p:nvPr>
        </p:nvGraphicFramePr>
        <p:xfrm>
          <a:off x="576263" y="5093494"/>
          <a:ext cx="67421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7" r:id="rId9" imgW="3186317" imgH="241195" progId="Equation.DSMT4">
                  <p:embed/>
                </p:oleObj>
              </mc:Choice>
              <mc:Fallback>
                <p:oleObj r:id="rId9" imgW="318631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093494"/>
                        <a:ext cx="67421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611188" y="765175"/>
          <a:ext cx="48085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8" r:id="rId11" imgW="2273300" imgH="279400" progId="Equation.DSMT4">
                  <p:embed/>
                </p:oleObj>
              </mc:Choice>
              <mc:Fallback>
                <p:oleObj r:id="rId11" imgW="2273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5175"/>
                        <a:ext cx="48085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11188" y="2171700"/>
          <a:ext cx="48625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9" r:id="rId13" imgW="2296706" imgH="253780" progId="Equation.DSMT4">
                  <p:embed/>
                </p:oleObj>
              </mc:Choice>
              <mc:Fallback>
                <p:oleObj r:id="rId13" imgW="2296706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71700"/>
                        <a:ext cx="48625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64176"/>
              </p:ext>
            </p:extLst>
          </p:nvPr>
        </p:nvGraphicFramePr>
        <p:xfrm>
          <a:off x="525463" y="4368800"/>
          <a:ext cx="3759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0" name="Equation" r:id="rId15" imgW="1777229" imgH="203112" progId="Equation.DSMT4">
                  <p:embed/>
                </p:oleObj>
              </mc:Choice>
              <mc:Fallback>
                <p:oleObj name="Equation" r:id="rId15" imgW="17772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368800"/>
                        <a:ext cx="3759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9"/>
          <p:cNvGraphicFramePr>
            <a:graphicFrameLocks noChangeAspect="1"/>
          </p:cNvGraphicFramePr>
          <p:nvPr/>
        </p:nvGraphicFramePr>
        <p:xfrm>
          <a:off x="568325" y="2781300"/>
          <a:ext cx="5156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1" r:id="rId17" imgW="2438400" imgH="279400" progId="Equation.DSMT4">
                  <p:embed/>
                </p:oleObj>
              </mc:Choice>
              <mc:Fallback>
                <p:oleObj r:id="rId17" imgW="2438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781300"/>
                        <a:ext cx="5156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0"/>
          <p:cNvGraphicFramePr>
            <a:graphicFrameLocks noChangeAspect="1"/>
          </p:cNvGraphicFramePr>
          <p:nvPr/>
        </p:nvGraphicFramePr>
        <p:xfrm>
          <a:off x="611188" y="3429000"/>
          <a:ext cx="38941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2" r:id="rId19" imgW="1839903" imgH="253780" progId="Equation.DSMT4">
                  <p:embed/>
                </p:oleObj>
              </mc:Choice>
              <mc:Fallback>
                <p:oleObj r:id="rId19" imgW="1839903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38941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35064"/>
              </p:ext>
            </p:extLst>
          </p:nvPr>
        </p:nvGraphicFramePr>
        <p:xfrm>
          <a:off x="525463" y="5803107"/>
          <a:ext cx="6607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3" r:id="rId21" imgW="3120137" imgH="215619" progId="Equation.DSMT4">
                  <p:embed/>
                </p:oleObj>
              </mc:Choice>
              <mc:Fallback>
                <p:oleObj r:id="rId21" imgW="3120137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5803107"/>
                        <a:ext cx="6607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2"/>
          <p:cNvGraphicFramePr>
            <a:graphicFrameLocks noChangeAspect="1"/>
          </p:cNvGraphicFramePr>
          <p:nvPr/>
        </p:nvGraphicFramePr>
        <p:xfrm>
          <a:off x="5468938" y="836613"/>
          <a:ext cx="2632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4" r:id="rId23" imgW="1243521" imgH="203024" progId="Equation.DSMT4">
                  <p:embed/>
                </p:oleObj>
              </mc:Choice>
              <mc:Fallback>
                <p:oleObj r:id="rId23" imgW="1243521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836613"/>
                        <a:ext cx="26320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3"/>
          <p:cNvGraphicFramePr>
            <a:graphicFrameLocks noChangeAspect="1"/>
          </p:cNvGraphicFramePr>
          <p:nvPr/>
        </p:nvGraphicFramePr>
        <p:xfrm>
          <a:off x="4503738" y="1520825"/>
          <a:ext cx="3452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r:id="rId25" imgW="1713013" imgH="203024" progId="Equation.DSMT4">
                  <p:embed/>
                </p:oleObj>
              </mc:Choice>
              <mc:Fallback>
                <p:oleObj r:id="rId25" imgW="17130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1520825"/>
                        <a:ext cx="3452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4"/>
          <p:cNvGraphicFramePr>
            <a:graphicFrameLocks noChangeAspect="1"/>
          </p:cNvGraphicFramePr>
          <p:nvPr/>
        </p:nvGraphicFramePr>
        <p:xfrm>
          <a:off x="5508625" y="2206625"/>
          <a:ext cx="29543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6" r:id="rId27" imgW="1395788" imgH="203024" progId="Equation.DSMT4">
                  <p:embed/>
                </p:oleObj>
              </mc:Choice>
              <mc:Fallback>
                <p:oleObj r:id="rId27" imgW="139578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206625"/>
                        <a:ext cx="29543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5"/>
          <p:cNvGraphicFramePr>
            <a:graphicFrameLocks noChangeAspect="1"/>
          </p:cNvGraphicFramePr>
          <p:nvPr/>
        </p:nvGraphicFramePr>
        <p:xfrm>
          <a:off x="4535488" y="3465513"/>
          <a:ext cx="29543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7" r:id="rId29" imgW="1395788" imgH="203024" progId="Equation.DSMT4">
                  <p:embed/>
                </p:oleObj>
              </mc:Choice>
              <mc:Fallback>
                <p:oleObj r:id="rId29" imgW="139578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3465513"/>
                        <a:ext cx="29543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6"/>
          <p:cNvGraphicFramePr>
            <a:graphicFrameLocks noChangeAspect="1"/>
          </p:cNvGraphicFramePr>
          <p:nvPr/>
        </p:nvGraphicFramePr>
        <p:xfrm>
          <a:off x="5756275" y="2852738"/>
          <a:ext cx="2632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8" r:id="rId30" imgW="1243521" imgH="203024" progId="Equation.DSMT4">
                  <p:embed/>
                </p:oleObj>
              </mc:Choice>
              <mc:Fallback>
                <p:oleObj r:id="rId30" imgW="1243521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2852738"/>
                        <a:ext cx="26320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5" name="Rectangle 39"/>
          <p:cNvSpPr>
            <a:spLocks noChangeArrowheads="1"/>
          </p:cNvSpPr>
          <p:nvPr/>
        </p:nvSpPr>
        <p:spPr bwMode="auto">
          <a:xfrm>
            <a:off x="576263" y="800100"/>
            <a:ext cx="7812087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2841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9"/>
          <p:cNvGraphicFramePr>
            <a:graphicFrameLocks noChangeAspect="1"/>
          </p:cNvGraphicFramePr>
          <p:nvPr/>
        </p:nvGraphicFramePr>
        <p:xfrm>
          <a:off x="611188" y="346075"/>
          <a:ext cx="669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r:id="rId3" imgW="393188" imgH="266353" progId="Equation.DSMT4">
                  <p:embed/>
                </p:oleObj>
              </mc:Choice>
              <mc:Fallback>
                <p:oleObj r:id="rId3" imgW="393188" imgH="2663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6075"/>
                        <a:ext cx="6699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5"/>
          <p:cNvGraphicFramePr>
            <a:graphicFrameLocks noChangeAspect="1"/>
          </p:cNvGraphicFramePr>
          <p:nvPr/>
        </p:nvGraphicFramePr>
        <p:xfrm>
          <a:off x="6227763" y="330200"/>
          <a:ext cx="20732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4" r:id="rId5" imgW="1244060" imgH="241195" progId="Equation.DSMT4">
                  <p:embed/>
                </p:oleObj>
              </mc:Choice>
              <mc:Fallback>
                <p:oleObj r:id="rId5" imgW="124406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30200"/>
                        <a:ext cx="20732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186058"/>
              </p:ext>
            </p:extLst>
          </p:nvPr>
        </p:nvGraphicFramePr>
        <p:xfrm>
          <a:off x="605425" y="1356937"/>
          <a:ext cx="47640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5" name="Equation" r:id="rId7" imgW="2857500" imgH="355600" progId="Equation.DSMT4">
                  <p:embed/>
                </p:oleObj>
              </mc:Choice>
              <mc:Fallback>
                <p:oleObj name="Equation" r:id="rId7" imgW="28575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25" y="1356937"/>
                        <a:ext cx="47640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705548"/>
              </p:ext>
            </p:extLst>
          </p:nvPr>
        </p:nvGraphicFramePr>
        <p:xfrm>
          <a:off x="467544" y="2684462"/>
          <a:ext cx="47021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6" name="Equation" r:id="rId9" imgW="2819400" imgH="355600" progId="Equation.DSMT4">
                  <p:embed/>
                </p:oleObj>
              </mc:Choice>
              <mc:Fallback>
                <p:oleObj name="Equation" r:id="rId9" imgW="28194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84462"/>
                        <a:ext cx="47021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99478"/>
              </p:ext>
            </p:extLst>
          </p:nvPr>
        </p:nvGraphicFramePr>
        <p:xfrm>
          <a:off x="2483768" y="3400376"/>
          <a:ext cx="20526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7" r:id="rId11" imgW="1231366" imgH="355446" progId="Equation.DSMT4">
                  <p:embed/>
                </p:oleObj>
              </mc:Choice>
              <mc:Fallback>
                <p:oleObj r:id="rId11" imgW="1231366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400376"/>
                        <a:ext cx="205263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99959"/>
              </p:ext>
            </p:extLst>
          </p:nvPr>
        </p:nvGraphicFramePr>
        <p:xfrm>
          <a:off x="605425" y="4366622"/>
          <a:ext cx="46815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8" name="Equation" r:id="rId13" imgW="2806700" imgH="355600" progId="Equation.DSMT4">
                  <p:embed/>
                </p:oleObj>
              </mc:Choice>
              <mc:Fallback>
                <p:oleObj name="Equation" r:id="rId13" imgW="28067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25" y="4366622"/>
                        <a:ext cx="468153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221860"/>
              </p:ext>
            </p:extLst>
          </p:nvPr>
        </p:nvGraphicFramePr>
        <p:xfrm>
          <a:off x="2087724" y="5121188"/>
          <a:ext cx="21161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9" r:id="rId15" imgW="1269449" imgH="355446" progId="Equation.DSMT4">
                  <p:embed/>
                </p:oleObj>
              </mc:Choice>
              <mc:Fallback>
                <p:oleObj r:id="rId15" imgW="1269449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24" y="5121188"/>
                        <a:ext cx="211613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258888" y="296863"/>
          <a:ext cx="48656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Equation" r:id="rId17" imgW="2921000" imgH="266700" progId="Equation.DSMT4">
                  <p:embed/>
                </p:oleObj>
              </mc:Choice>
              <mc:Fallback>
                <p:oleObj name="Equation" r:id="rId17" imgW="2921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6863"/>
                        <a:ext cx="48656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399516"/>
              </p:ext>
            </p:extLst>
          </p:nvPr>
        </p:nvGraphicFramePr>
        <p:xfrm>
          <a:off x="5256213" y="2712540"/>
          <a:ext cx="33480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1" name="Equation" r:id="rId19" imgW="2006600" imgH="292100" progId="Equation.DSMT4">
                  <p:embed/>
                </p:oleObj>
              </mc:Choice>
              <mc:Fallback>
                <p:oleObj name="Equation" r:id="rId19" imgW="2006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2712540"/>
                        <a:ext cx="33480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978065"/>
              </p:ext>
            </p:extLst>
          </p:nvPr>
        </p:nvGraphicFramePr>
        <p:xfrm>
          <a:off x="5256213" y="4316413"/>
          <a:ext cx="33480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2" name="Equation" r:id="rId21" imgW="2006600" imgH="292100" progId="Equation.DSMT4">
                  <p:embed/>
                </p:oleObj>
              </mc:Choice>
              <mc:Fallback>
                <p:oleObj name="Equation" r:id="rId21" imgW="2006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316413"/>
                        <a:ext cx="33480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59968"/>
              </p:ext>
            </p:extLst>
          </p:nvPr>
        </p:nvGraphicFramePr>
        <p:xfrm>
          <a:off x="5428457" y="1377574"/>
          <a:ext cx="28178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3" name="Equation" r:id="rId23" imgW="1689100" imgH="330200" progId="Equation.DSMT4">
                  <p:embed/>
                </p:oleObj>
              </mc:Choice>
              <mc:Fallback>
                <p:oleObj name="Equation" r:id="rId23" imgW="1689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8457" y="1377574"/>
                        <a:ext cx="28178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62933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85681"/>
              </p:ext>
            </p:extLst>
          </p:nvPr>
        </p:nvGraphicFramePr>
        <p:xfrm>
          <a:off x="539552" y="620688"/>
          <a:ext cx="911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r:id="rId3" imgW="533169" imgH="241195" progId="Equation.DSMT4">
                  <p:embed/>
                </p:oleObj>
              </mc:Choice>
              <mc:Fallback>
                <p:oleObj r:id="rId3" imgW="53316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620688"/>
                        <a:ext cx="9112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66191"/>
              </p:ext>
            </p:extLst>
          </p:nvPr>
        </p:nvGraphicFramePr>
        <p:xfrm>
          <a:off x="866775" y="1879600"/>
          <a:ext cx="76914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7" name="Equation" r:id="rId5" imgW="4495680" imgH="266400" progId="Equation.DSMT4">
                  <p:embed/>
                </p:oleObj>
              </mc:Choice>
              <mc:Fallback>
                <p:oleObj name="Equation" r:id="rId5" imgW="4495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879600"/>
                        <a:ext cx="76914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30034"/>
              </p:ext>
            </p:extLst>
          </p:nvPr>
        </p:nvGraphicFramePr>
        <p:xfrm>
          <a:off x="887412" y="2688250"/>
          <a:ext cx="8334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8" r:id="rId7" imgW="495085" imgH="241195" progId="Equation.DSMT4">
                  <p:embed/>
                </p:oleObj>
              </mc:Choice>
              <mc:Fallback>
                <p:oleObj r:id="rId7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2" y="2688250"/>
                        <a:ext cx="8334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563453"/>
              </p:ext>
            </p:extLst>
          </p:nvPr>
        </p:nvGraphicFramePr>
        <p:xfrm>
          <a:off x="3956922" y="2706714"/>
          <a:ext cx="31257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r:id="rId9" imgW="1852592" imgH="304536" progId="Equation.DSMT4">
                  <p:embed/>
                </p:oleObj>
              </mc:Choice>
              <mc:Fallback>
                <p:oleObj r:id="rId9" imgW="1852592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922" y="2706714"/>
                        <a:ext cx="31257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514094"/>
              </p:ext>
            </p:extLst>
          </p:nvPr>
        </p:nvGraphicFramePr>
        <p:xfrm>
          <a:off x="887412" y="4642325"/>
          <a:ext cx="889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0" r:id="rId11" imgW="520474" imgH="266584" progId="Equation.DSMT4">
                  <p:embed/>
                </p:oleObj>
              </mc:Choice>
              <mc:Fallback>
                <p:oleObj r:id="rId11" imgW="52047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2" y="4642325"/>
                        <a:ext cx="889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903560"/>
              </p:ext>
            </p:extLst>
          </p:nvPr>
        </p:nvGraphicFramePr>
        <p:xfrm>
          <a:off x="738188" y="3649663"/>
          <a:ext cx="76993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" name="Equation" r:id="rId13" imgW="4508280" imgH="266400" progId="Equation.DSMT4">
                  <p:embed/>
                </p:oleObj>
              </mc:Choice>
              <mc:Fallback>
                <p:oleObj name="Equation" r:id="rId13" imgW="4508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649663"/>
                        <a:ext cx="76993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043762"/>
              </p:ext>
            </p:extLst>
          </p:nvPr>
        </p:nvGraphicFramePr>
        <p:xfrm>
          <a:off x="3956922" y="4699791"/>
          <a:ext cx="31448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2" r:id="rId15" imgW="1839903" imgH="304536" progId="Equation.DSMT4">
                  <p:embed/>
                </p:oleObj>
              </mc:Choice>
              <mc:Fallback>
                <p:oleObj r:id="rId15" imgW="1839903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922" y="4699791"/>
                        <a:ext cx="31448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638731"/>
              </p:ext>
            </p:extLst>
          </p:nvPr>
        </p:nvGraphicFramePr>
        <p:xfrm>
          <a:off x="1573213" y="1044576"/>
          <a:ext cx="304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Equation" r:id="rId17" imgW="177646" imgH="241091" progId="Equation.DSMT4">
                  <p:embed/>
                </p:oleObj>
              </mc:Choice>
              <mc:Fallback>
                <p:oleObj name="Equation" r:id="rId17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044576"/>
                        <a:ext cx="3048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6224"/>
              </p:ext>
            </p:extLst>
          </p:nvPr>
        </p:nvGraphicFramePr>
        <p:xfrm>
          <a:off x="1988343" y="1055015"/>
          <a:ext cx="38719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4" name="Equation" r:id="rId19" imgW="2260600" imgH="241300" progId="Equation.DSMT4">
                  <p:embed/>
                </p:oleObj>
              </mc:Choice>
              <mc:Fallback>
                <p:oleObj name="Equation" r:id="rId19" imgW="2260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343" y="1055015"/>
                        <a:ext cx="38719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682460" y="2655983"/>
            <a:ext cx="1439862" cy="5397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4717351" y="4661969"/>
            <a:ext cx="1439863" cy="5397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6171113" y="4661969"/>
            <a:ext cx="684213" cy="5397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41388"/>
              </p:ext>
            </p:extLst>
          </p:nvPr>
        </p:nvGraphicFramePr>
        <p:xfrm>
          <a:off x="1838589" y="2666302"/>
          <a:ext cx="20589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5" name="Equation" r:id="rId21" imgW="1205977" imgH="304668" progId="Equation.DSMT4">
                  <p:embed/>
                </p:oleObj>
              </mc:Choice>
              <mc:Fallback>
                <p:oleObj name="Equation" r:id="rId21" imgW="120597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589" y="2666302"/>
                        <a:ext cx="20589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83788"/>
              </p:ext>
            </p:extLst>
          </p:nvPr>
        </p:nvGraphicFramePr>
        <p:xfrm>
          <a:off x="1783969" y="4672288"/>
          <a:ext cx="20589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6" name="Equation" r:id="rId23" imgW="1205977" imgH="304668" progId="Equation.DSMT4">
                  <p:embed/>
                </p:oleObj>
              </mc:Choice>
              <mc:Fallback>
                <p:oleObj name="Equation" r:id="rId23" imgW="120597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969" y="4672288"/>
                        <a:ext cx="20589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06297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0" grpId="0" animBg="1"/>
      <p:bldP spid="75791" grpId="0" animBg="1"/>
      <p:bldP spid="757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5" name="椭圆 7194"/>
          <p:cNvSpPr>
            <a:spLocks noChangeArrowheads="1"/>
          </p:cNvSpPr>
          <p:nvPr/>
        </p:nvSpPr>
        <p:spPr bwMode="auto">
          <a:xfrm>
            <a:off x="1644651" y="1551475"/>
            <a:ext cx="5689600" cy="1800225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7197"/>
          <p:cNvGrpSpPr>
            <a:grpSpLocks/>
          </p:cNvGrpSpPr>
          <p:nvPr/>
        </p:nvGrpSpPr>
        <p:grpSpPr bwMode="auto">
          <a:xfrm>
            <a:off x="2505089" y="1809994"/>
            <a:ext cx="1873250" cy="717550"/>
            <a:chOff x="1156" y="1564"/>
            <a:chExt cx="1180" cy="452"/>
          </a:xfrm>
        </p:grpSpPr>
        <p:sp>
          <p:nvSpPr>
            <p:cNvPr id="8214" name="椭圆 2"/>
            <p:cNvSpPr>
              <a:spLocks noChangeArrowheads="1"/>
            </p:cNvSpPr>
            <p:nvPr/>
          </p:nvSpPr>
          <p:spPr bwMode="auto">
            <a:xfrm>
              <a:off x="1156" y="1564"/>
              <a:ext cx="1180" cy="45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15" name="Object 12"/>
            <p:cNvGraphicFramePr>
              <a:graphicFrameLocks noChangeAspect="1"/>
            </p:cNvGraphicFramePr>
            <p:nvPr/>
          </p:nvGraphicFramePr>
          <p:xfrm>
            <a:off x="1247" y="1672"/>
            <a:ext cx="99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4" r:id="rId3" imgW="926296" imgH="203024" progId="Equation.DSMT4">
                    <p:embed/>
                  </p:oleObj>
                </mc:Choice>
                <mc:Fallback>
                  <p:oleObj r:id="rId3" imgW="926296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72"/>
                          <a:ext cx="998" cy="2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7196"/>
          <p:cNvGrpSpPr>
            <a:grpSpLocks/>
          </p:cNvGrpSpPr>
          <p:nvPr/>
        </p:nvGrpSpPr>
        <p:grpSpPr bwMode="auto">
          <a:xfrm>
            <a:off x="4563269" y="1753394"/>
            <a:ext cx="1943100" cy="717550"/>
            <a:chOff x="2971" y="1572"/>
            <a:chExt cx="1224" cy="452"/>
          </a:xfrm>
        </p:grpSpPr>
        <p:sp>
          <p:nvSpPr>
            <p:cNvPr id="8212" name="椭圆 22"/>
            <p:cNvSpPr>
              <a:spLocks noChangeArrowheads="1"/>
            </p:cNvSpPr>
            <p:nvPr/>
          </p:nvSpPr>
          <p:spPr bwMode="auto">
            <a:xfrm>
              <a:off x="2971" y="1572"/>
              <a:ext cx="1224" cy="45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13" name="Object 11"/>
            <p:cNvGraphicFramePr>
              <a:graphicFrameLocks noChangeAspect="1"/>
            </p:cNvGraphicFramePr>
            <p:nvPr/>
          </p:nvGraphicFramePr>
          <p:xfrm>
            <a:off x="3107" y="1682"/>
            <a:ext cx="94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5" r:id="rId5" imgW="1103942" imgH="203024" progId="Equation.DSMT4">
                    <p:embed/>
                  </p:oleObj>
                </mc:Choice>
                <mc:Fallback>
                  <p:oleObj r:id="rId5" imgW="110394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682"/>
                          <a:ext cx="947" cy="19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95389"/>
              </p:ext>
            </p:extLst>
          </p:nvPr>
        </p:nvGraphicFramePr>
        <p:xfrm>
          <a:off x="2554288" y="2686496"/>
          <a:ext cx="401796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Equation" r:id="rId7" imgW="2628900" imgH="203200" progId="Equation.DSMT4">
                  <p:embed/>
                </p:oleObj>
              </mc:Choice>
              <mc:Fallback>
                <p:oleObj name="Equation" r:id="rId7" imgW="2628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686496"/>
                        <a:ext cx="4017962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07423"/>
              </p:ext>
            </p:extLst>
          </p:nvPr>
        </p:nvGraphicFramePr>
        <p:xfrm>
          <a:off x="2388394" y="3540656"/>
          <a:ext cx="43497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r:id="rId9" imgW="2588553" imgH="253780" progId="Equation.DSMT4">
                  <p:embed/>
                </p:oleObj>
              </mc:Choice>
              <mc:Fallback>
                <p:oleObj r:id="rId9" imgW="2588553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394" y="3540656"/>
                        <a:ext cx="43497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椭圆 7199"/>
          <p:cNvSpPr>
            <a:spLocks noChangeArrowheads="1"/>
          </p:cNvSpPr>
          <p:nvPr/>
        </p:nvSpPr>
        <p:spPr bwMode="auto">
          <a:xfrm>
            <a:off x="1693863" y="4029075"/>
            <a:ext cx="5689600" cy="1822450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组合 7200"/>
          <p:cNvGrpSpPr>
            <a:grpSpLocks/>
          </p:cNvGrpSpPr>
          <p:nvPr/>
        </p:nvGrpSpPr>
        <p:grpSpPr bwMode="auto">
          <a:xfrm>
            <a:off x="2633664" y="4520143"/>
            <a:ext cx="1873250" cy="717550"/>
            <a:chOff x="1156" y="1564"/>
            <a:chExt cx="1180" cy="452"/>
          </a:xfrm>
        </p:grpSpPr>
        <p:sp>
          <p:nvSpPr>
            <p:cNvPr id="8210" name="椭圆 2"/>
            <p:cNvSpPr>
              <a:spLocks noChangeArrowheads="1"/>
            </p:cNvSpPr>
            <p:nvPr/>
          </p:nvSpPr>
          <p:spPr bwMode="auto">
            <a:xfrm>
              <a:off x="1156" y="1564"/>
              <a:ext cx="1180" cy="45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11" name="Object 10"/>
            <p:cNvGraphicFramePr>
              <a:graphicFrameLocks noChangeAspect="1"/>
            </p:cNvGraphicFramePr>
            <p:nvPr/>
          </p:nvGraphicFramePr>
          <p:xfrm>
            <a:off x="1227" y="1672"/>
            <a:ext cx="10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8" r:id="rId11" imgW="964363" imgH="203024" progId="Equation.DSMT4">
                    <p:embed/>
                  </p:oleObj>
                </mc:Choice>
                <mc:Fallback>
                  <p:oleObj r:id="rId11" imgW="964363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1672"/>
                          <a:ext cx="1039" cy="2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7203"/>
          <p:cNvGrpSpPr>
            <a:grpSpLocks/>
          </p:cNvGrpSpPr>
          <p:nvPr/>
        </p:nvGrpSpPr>
        <p:grpSpPr bwMode="auto">
          <a:xfrm>
            <a:off x="4406890" y="4500522"/>
            <a:ext cx="1943100" cy="717550"/>
            <a:chOff x="2971" y="1572"/>
            <a:chExt cx="1224" cy="452"/>
          </a:xfrm>
        </p:grpSpPr>
        <p:sp>
          <p:nvSpPr>
            <p:cNvPr id="8208" name="椭圆 22"/>
            <p:cNvSpPr>
              <a:spLocks noChangeArrowheads="1"/>
            </p:cNvSpPr>
            <p:nvPr/>
          </p:nvSpPr>
          <p:spPr bwMode="auto">
            <a:xfrm>
              <a:off x="2971" y="1572"/>
              <a:ext cx="1224" cy="45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09" name="Object 9"/>
            <p:cNvGraphicFramePr>
              <a:graphicFrameLocks noChangeAspect="1"/>
            </p:cNvGraphicFramePr>
            <p:nvPr/>
          </p:nvGraphicFramePr>
          <p:xfrm>
            <a:off x="3107" y="1682"/>
            <a:ext cx="94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9" r:id="rId13" imgW="1103942" imgH="203024" progId="Equation.DSMT4">
                    <p:embed/>
                  </p:oleObj>
                </mc:Choice>
                <mc:Fallback>
                  <p:oleObj r:id="rId13" imgW="110394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682"/>
                          <a:ext cx="947" cy="19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014387"/>
              </p:ext>
            </p:extLst>
          </p:nvPr>
        </p:nvGraphicFramePr>
        <p:xfrm>
          <a:off x="2612487" y="5300135"/>
          <a:ext cx="401796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0" name="Equation" r:id="rId15" imgW="2628900" imgH="203200" progId="Equation.DSMT4">
                  <p:embed/>
                </p:oleObj>
              </mc:Choice>
              <mc:Fallback>
                <p:oleObj name="Equation" r:id="rId15" imgW="2628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487" y="5300135"/>
                        <a:ext cx="4017962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13792"/>
              </p:ext>
            </p:extLst>
          </p:nvPr>
        </p:nvGraphicFramePr>
        <p:xfrm>
          <a:off x="2388394" y="5925039"/>
          <a:ext cx="43497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r:id="rId17" imgW="2588553" imgH="253780" progId="Equation.DSMT4">
                  <p:embed/>
                </p:oleObj>
              </mc:Choice>
              <mc:Fallback>
                <p:oleObj r:id="rId17" imgW="2588553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394" y="5925039"/>
                        <a:ext cx="43497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" name="Object 34"/>
          <p:cNvGraphicFramePr>
            <a:graphicFrameLocks noChangeAspect="1"/>
          </p:cNvGraphicFramePr>
          <p:nvPr/>
        </p:nvGraphicFramePr>
        <p:xfrm>
          <a:off x="738188" y="958850"/>
          <a:ext cx="889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r:id="rId19" imgW="520474" imgH="266584" progId="Equation.DSMT4">
                  <p:embed/>
                </p:oleObj>
              </mc:Choice>
              <mc:Fallback>
                <p:oleObj r:id="rId19" imgW="52047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958850"/>
                        <a:ext cx="889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152088"/>
              </p:ext>
            </p:extLst>
          </p:nvPr>
        </p:nvGraphicFramePr>
        <p:xfrm>
          <a:off x="777875" y="241300"/>
          <a:ext cx="69865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Equation" r:id="rId21" imgW="4089240" imgH="266400" progId="Equation.DSMT4">
                  <p:embed/>
                </p:oleObj>
              </mc:Choice>
              <mc:Fallback>
                <p:oleObj name="Equation" r:id="rId21" imgW="4089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241300"/>
                        <a:ext cx="69865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1" name="Object 40"/>
          <p:cNvGraphicFramePr>
            <a:graphicFrameLocks noChangeAspect="1"/>
          </p:cNvGraphicFramePr>
          <p:nvPr/>
        </p:nvGraphicFramePr>
        <p:xfrm>
          <a:off x="3894138" y="931863"/>
          <a:ext cx="2406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r:id="rId23" imgW="1408477" imgH="304536" progId="Equation.DSMT4">
                  <p:embed/>
                </p:oleObj>
              </mc:Choice>
              <mc:Fallback>
                <p:oleObj r:id="rId23" imgW="1408477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931863"/>
                        <a:ext cx="24066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92275" y="930275"/>
          <a:ext cx="20589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Equation" r:id="rId25" imgW="1205977" imgH="304668" progId="Equation.DSMT4">
                  <p:embed/>
                </p:oleObj>
              </mc:Choice>
              <mc:Fallback>
                <p:oleObj name="Equation" r:id="rId25" imgW="120597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930275"/>
                        <a:ext cx="20589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2566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999244"/>
              </p:ext>
            </p:extLst>
          </p:nvPr>
        </p:nvGraphicFramePr>
        <p:xfrm>
          <a:off x="754063" y="312738"/>
          <a:ext cx="7419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4" name="Equation" r:id="rId3" imgW="4419360" imgH="266400" progId="Equation.DSMT4">
                  <p:embed/>
                </p:oleObj>
              </mc:Choice>
              <mc:Fallback>
                <p:oleObj name="Equation" r:id="rId3" imgW="44193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12738"/>
                        <a:ext cx="74199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19138" y="1557338"/>
          <a:ext cx="393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5" r:id="rId5" imgW="215619" imgH="240986" progId="Equation.DSMT4">
                  <p:embed/>
                </p:oleObj>
              </mc:Choice>
              <mc:Fallback>
                <p:oleObj r:id="rId5" imgW="215619" imgH="2409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557338"/>
                        <a:ext cx="393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87450" y="1574800"/>
          <a:ext cx="7162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6" name="Equation" r:id="rId7" imgW="4267200" imgH="254000" progId="Equation.DSMT4">
                  <p:embed/>
                </p:oleObj>
              </mc:Choice>
              <mc:Fallback>
                <p:oleObj name="Equation" r:id="rId7" imgW="4267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74800"/>
                        <a:ext cx="7162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719138" y="2241550"/>
          <a:ext cx="6032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7" name="Equation" r:id="rId9" imgW="3594100" imgH="241300" progId="Equation.DSMT4">
                  <p:embed/>
                </p:oleObj>
              </mc:Choice>
              <mc:Fallback>
                <p:oleObj name="Equation" r:id="rId9" imgW="3594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241550"/>
                        <a:ext cx="6032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938213" y="3003550"/>
          <a:ext cx="1576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8" name="Equation" r:id="rId11" imgW="939392" imgH="253890" progId="Equation.DSMT4">
                  <p:embed/>
                </p:oleObj>
              </mc:Choice>
              <mc:Fallback>
                <p:oleObj name="Equation" r:id="rId11" imgW="93939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003550"/>
                        <a:ext cx="15763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451100" y="2960688"/>
          <a:ext cx="16621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9" name="Equation" r:id="rId13" imgW="990170" imgH="253890" progId="Equation.DSMT4">
                  <p:embed/>
                </p:oleObj>
              </mc:Choice>
              <mc:Fallback>
                <p:oleObj name="Equation" r:id="rId13" imgW="99017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960688"/>
                        <a:ext cx="16621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143375" y="2960688"/>
          <a:ext cx="13430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Equation" r:id="rId15" imgW="799753" imgH="253890" progId="Equation.DSMT4">
                  <p:embed/>
                </p:oleObj>
              </mc:Choice>
              <mc:Fallback>
                <p:oleObj name="Equation" r:id="rId15" imgW="79975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960688"/>
                        <a:ext cx="13430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4170363" y="3579813"/>
          <a:ext cx="13414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1" name="Equation" r:id="rId17" imgW="799753" imgH="253890" progId="Equation.DSMT4">
                  <p:embed/>
                </p:oleObj>
              </mc:Choice>
              <mc:Fallback>
                <p:oleObj name="Equation" r:id="rId17" imgW="79975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3579813"/>
                        <a:ext cx="13414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291138" y="2960688"/>
          <a:ext cx="223678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2" name="Equation" r:id="rId19" imgW="1333500" imgH="609600" progId="Equation.DSMT4">
                  <p:embed/>
                </p:oleObj>
              </mc:Choice>
              <mc:Fallback>
                <p:oleObj name="Equation" r:id="rId19" imgW="13335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2960688"/>
                        <a:ext cx="2236787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527925" y="3321050"/>
          <a:ext cx="7889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3" name="Equation" r:id="rId21" imgW="469696" imgH="203112" progId="Equation.DSMT4">
                  <p:embed/>
                </p:oleObj>
              </mc:Choice>
              <mc:Fallback>
                <p:oleObj name="Equation" r:id="rId21" imgW="46969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3321050"/>
                        <a:ext cx="7889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712788" y="4216400"/>
          <a:ext cx="3175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4" name="Equation" r:id="rId23" imgW="1892300" imgH="266700" progId="Equation.DSMT4">
                  <p:embed/>
                </p:oleObj>
              </mc:Choice>
              <mc:Fallback>
                <p:oleObj name="Equation" r:id="rId23" imgW="1892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216400"/>
                        <a:ext cx="3175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956050" y="4214813"/>
          <a:ext cx="43243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5" name="Equation" r:id="rId25" imgW="2578100" imgH="304800" progId="Equation.DSMT4">
                  <p:embed/>
                </p:oleObj>
              </mc:Choice>
              <mc:Fallback>
                <p:oleObj name="Equation" r:id="rId25" imgW="2578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4214813"/>
                        <a:ext cx="43243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647700" y="5784850"/>
          <a:ext cx="1193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6" name="Equation" r:id="rId27" imgW="710891" imgH="241195" progId="Equation.DSMT4">
                  <p:embed/>
                </p:oleObj>
              </mc:Choice>
              <mc:Fallback>
                <p:oleObj name="Equation" r:id="rId27" imgW="7108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784850"/>
                        <a:ext cx="1193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647700" y="4933950"/>
          <a:ext cx="79295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7" name="Equation" r:id="rId29" imgW="4724400" imgH="304800" progId="Equation.DSMT4">
                  <p:embed/>
                </p:oleObj>
              </mc:Choice>
              <mc:Fallback>
                <p:oleObj name="Equation" r:id="rId29" imgW="4724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933950"/>
                        <a:ext cx="79295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6816725" y="2233613"/>
          <a:ext cx="3841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8" name="Equation" r:id="rId31" imgW="228600" imgH="241300" progId="Equation.DSMT4">
                  <p:embed/>
                </p:oleObj>
              </mc:Choice>
              <mc:Fallback>
                <p:oleObj name="Equation" r:id="rId31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2233613"/>
                        <a:ext cx="3841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051050" y="5768975"/>
          <a:ext cx="60975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9" name="Equation" r:id="rId33" imgW="3632200" imgH="279400" progId="Equation.DSMT4">
                  <p:embed/>
                </p:oleObj>
              </mc:Choice>
              <mc:Fallback>
                <p:oleObj name="Equation" r:id="rId33" imgW="3632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768975"/>
                        <a:ext cx="60975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71571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Object 19"/>
          <p:cNvGraphicFramePr>
            <a:graphicFrameLocks noChangeAspect="1"/>
          </p:cNvGraphicFramePr>
          <p:nvPr/>
        </p:nvGraphicFramePr>
        <p:xfrm>
          <a:off x="735373" y="2260216"/>
          <a:ext cx="5372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6" name="Equation" r:id="rId3" imgW="3200400" imgH="266700" progId="Equation.DSMT4">
                  <p:embed/>
                </p:oleObj>
              </mc:Choice>
              <mc:Fallback>
                <p:oleObj name="Equation" r:id="rId3" imgW="3200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73" y="2260216"/>
                        <a:ext cx="5372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7"/>
          <p:cNvGraphicFramePr>
            <a:graphicFrameLocks noChangeAspect="1"/>
          </p:cNvGraphicFramePr>
          <p:nvPr/>
        </p:nvGraphicFramePr>
        <p:xfrm>
          <a:off x="735373" y="3219475"/>
          <a:ext cx="54784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7" name="Equation" r:id="rId5" imgW="3263900" imgH="266700" progId="Equation.DSMT4">
                  <p:embed/>
                </p:oleObj>
              </mc:Choice>
              <mc:Fallback>
                <p:oleObj name="Equation" r:id="rId5" imgW="3263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73" y="3219475"/>
                        <a:ext cx="54784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94510"/>
              </p:ext>
            </p:extLst>
          </p:nvPr>
        </p:nvGraphicFramePr>
        <p:xfrm>
          <a:off x="863588" y="438342"/>
          <a:ext cx="55848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8" name="Equation" r:id="rId7" imgW="3327120" imgH="266400" progId="Equation.DSMT4">
                  <p:embed/>
                </p:oleObj>
              </mc:Choice>
              <mc:Fallback>
                <p:oleObj name="Equation" r:id="rId7" imgW="3327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438342"/>
                        <a:ext cx="55848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275282"/>
              </p:ext>
            </p:extLst>
          </p:nvPr>
        </p:nvGraphicFramePr>
        <p:xfrm>
          <a:off x="6448413" y="481204"/>
          <a:ext cx="18748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9" name="Equation" r:id="rId9" imgW="1117600" imgH="241300" progId="Equation.DSMT4">
                  <p:embed/>
                </p:oleObj>
              </mc:Choice>
              <mc:Fallback>
                <p:oleObj name="Equation" r:id="rId9" imgW="1117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13" y="481204"/>
                        <a:ext cx="187483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62843"/>
              </p:ext>
            </p:extLst>
          </p:nvPr>
        </p:nvGraphicFramePr>
        <p:xfrm>
          <a:off x="735373" y="992789"/>
          <a:ext cx="37306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0" name="Equation" r:id="rId11" imgW="2222500" imgH="241300" progId="Equation.DSMT4">
                  <p:embed/>
                </p:oleObj>
              </mc:Choice>
              <mc:Fallback>
                <p:oleObj name="Equation" r:id="rId11" imgW="2222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73" y="992789"/>
                        <a:ext cx="37306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6083300" y="2270534"/>
          <a:ext cx="15351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1" name="Equation" r:id="rId13" imgW="914400" imgH="254000" progId="Equation.DSMT4">
                  <p:embed/>
                </p:oleObj>
              </mc:Choice>
              <mc:Fallback>
                <p:oleObj name="Equation" r:id="rId13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2270534"/>
                        <a:ext cx="15351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6119813" y="3200808"/>
          <a:ext cx="11525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2" name="Equation" r:id="rId15" imgW="685800" imgH="241300" progId="Equation.DSMT4">
                  <p:embed/>
                </p:oleObj>
              </mc:Choice>
              <mc:Fallback>
                <p:oleObj name="Equation" r:id="rId15" imgW="685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3200808"/>
                        <a:ext cx="11525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95789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1039</TotalTime>
  <Words>276</Words>
  <Application>Microsoft Office PowerPoint</Application>
  <PresentationFormat>全屏显示(4:3)</PresentationFormat>
  <Paragraphs>98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黑体</vt:lpstr>
      <vt:lpstr>华文楷体</vt:lpstr>
      <vt:lpstr>宋体</vt:lpstr>
      <vt:lpstr>Arial</vt:lpstr>
      <vt:lpstr>Calibri</vt:lpstr>
      <vt:lpstr>Calibri Light</vt:lpstr>
      <vt:lpstr>Times New Roman</vt:lpstr>
      <vt:lpstr>回顾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97</cp:revision>
  <dcterms:created xsi:type="dcterms:W3CDTF">2022-03-19T08:38:00Z</dcterms:created>
  <dcterms:modified xsi:type="dcterms:W3CDTF">2024-09-12T08:27:48Z</dcterms:modified>
</cp:coreProperties>
</file>