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72" r:id="rId2"/>
    <p:sldId id="273" r:id="rId3"/>
    <p:sldId id="274" r:id="rId4"/>
    <p:sldId id="275" r:id="rId5"/>
    <p:sldId id="276" r:id="rId6"/>
    <p:sldId id="277" r:id="rId7"/>
    <p:sldId id="292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0" r:id="rId20"/>
    <p:sldId id="291" r:id="rId2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82.wmf"/><Relationship Id="rId3" Type="http://schemas.openxmlformats.org/officeDocument/2006/relationships/image" Target="../media/image79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78.wmf"/><Relationship Id="rId6" Type="http://schemas.openxmlformats.org/officeDocument/2006/relationships/image" Target="../media/image80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81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20.wmf"/><Relationship Id="rId7" Type="http://schemas.openxmlformats.org/officeDocument/2006/relationships/image" Target="../media/image87.wmf"/><Relationship Id="rId2" Type="http://schemas.openxmlformats.org/officeDocument/2006/relationships/image" Target="../media/image19.wmf"/><Relationship Id="rId1" Type="http://schemas.openxmlformats.org/officeDocument/2006/relationships/image" Target="../media/image83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4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103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1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10" Type="http://schemas.openxmlformats.org/officeDocument/2006/relationships/image" Target="../media/image113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image" Target="../media/image126.wmf"/><Relationship Id="rId18" Type="http://schemas.openxmlformats.org/officeDocument/2006/relationships/image" Target="../media/image131.wmf"/><Relationship Id="rId3" Type="http://schemas.openxmlformats.org/officeDocument/2006/relationships/image" Target="../media/image116.wmf"/><Relationship Id="rId21" Type="http://schemas.openxmlformats.org/officeDocument/2006/relationships/image" Target="../media/image134.wmf"/><Relationship Id="rId7" Type="http://schemas.openxmlformats.org/officeDocument/2006/relationships/image" Target="../media/image120.wmf"/><Relationship Id="rId12" Type="http://schemas.openxmlformats.org/officeDocument/2006/relationships/image" Target="../media/image125.wmf"/><Relationship Id="rId17" Type="http://schemas.openxmlformats.org/officeDocument/2006/relationships/image" Target="../media/image130.wmf"/><Relationship Id="rId2" Type="http://schemas.openxmlformats.org/officeDocument/2006/relationships/image" Target="../media/image115.wmf"/><Relationship Id="rId16" Type="http://schemas.openxmlformats.org/officeDocument/2006/relationships/image" Target="../media/image129.wmf"/><Relationship Id="rId20" Type="http://schemas.openxmlformats.org/officeDocument/2006/relationships/image" Target="../media/image133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5" Type="http://schemas.openxmlformats.org/officeDocument/2006/relationships/image" Target="../media/image128.wmf"/><Relationship Id="rId10" Type="http://schemas.openxmlformats.org/officeDocument/2006/relationships/image" Target="../media/image123.wmf"/><Relationship Id="rId19" Type="http://schemas.openxmlformats.org/officeDocument/2006/relationships/image" Target="../media/image132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Relationship Id="rId14" Type="http://schemas.openxmlformats.org/officeDocument/2006/relationships/image" Target="../media/image127.wmf"/><Relationship Id="rId22" Type="http://schemas.openxmlformats.org/officeDocument/2006/relationships/image" Target="../media/image13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image" Target="../media/image147.wmf"/><Relationship Id="rId18" Type="http://schemas.openxmlformats.org/officeDocument/2006/relationships/image" Target="../media/image152.wmf"/><Relationship Id="rId3" Type="http://schemas.openxmlformats.org/officeDocument/2006/relationships/image" Target="../media/image137.wmf"/><Relationship Id="rId21" Type="http://schemas.openxmlformats.org/officeDocument/2006/relationships/image" Target="../media/image155.wmf"/><Relationship Id="rId7" Type="http://schemas.openxmlformats.org/officeDocument/2006/relationships/image" Target="../media/image141.wmf"/><Relationship Id="rId12" Type="http://schemas.openxmlformats.org/officeDocument/2006/relationships/image" Target="../media/image146.wmf"/><Relationship Id="rId17" Type="http://schemas.openxmlformats.org/officeDocument/2006/relationships/image" Target="../media/image151.wmf"/><Relationship Id="rId25" Type="http://schemas.openxmlformats.org/officeDocument/2006/relationships/image" Target="../media/image159.wmf"/><Relationship Id="rId2" Type="http://schemas.openxmlformats.org/officeDocument/2006/relationships/image" Target="../media/image129.wmf"/><Relationship Id="rId16" Type="http://schemas.openxmlformats.org/officeDocument/2006/relationships/image" Target="../media/image150.wmf"/><Relationship Id="rId20" Type="http://schemas.openxmlformats.org/officeDocument/2006/relationships/image" Target="../media/image154.wmf"/><Relationship Id="rId1" Type="http://schemas.openxmlformats.org/officeDocument/2006/relationships/image" Target="../media/image136.wmf"/><Relationship Id="rId6" Type="http://schemas.openxmlformats.org/officeDocument/2006/relationships/image" Target="../media/image140.wmf"/><Relationship Id="rId11" Type="http://schemas.openxmlformats.org/officeDocument/2006/relationships/image" Target="../media/image145.wmf"/><Relationship Id="rId24" Type="http://schemas.openxmlformats.org/officeDocument/2006/relationships/image" Target="../media/image158.wmf"/><Relationship Id="rId5" Type="http://schemas.openxmlformats.org/officeDocument/2006/relationships/image" Target="../media/image139.wmf"/><Relationship Id="rId15" Type="http://schemas.openxmlformats.org/officeDocument/2006/relationships/image" Target="../media/image149.wmf"/><Relationship Id="rId23" Type="http://schemas.openxmlformats.org/officeDocument/2006/relationships/image" Target="../media/image157.wmf"/><Relationship Id="rId10" Type="http://schemas.openxmlformats.org/officeDocument/2006/relationships/image" Target="../media/image144.wmf"/><Relationship Id="rId19" Type="http://schemas.openxmlformats.org/officeDocument/2006/relationships/image" Target="../media/image153.wmf"/><Relationship Id="rId4" Type="http://schemas.openxmlformats.org/officeDocument/2006/relationships/image" Target="../media/image138.wmf"/><Relationship Id="rId9" Type="http://schemas.openxmlformats.org/officeDocument/2006/relationships/image" Target="../media/image143.wmf"/><Relationship Id="rId14" Type="http://schemas.openxmlformats.org/officeDocument/2006/relationships/image" Target="../media/image148.wmf"/><Relationship Id="rId22" Type="http://schemas.openxmlformats.org/officeDocument/2006/relationships/image" Target="../media/image1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72.wmf"/><Relationship Id="rId18" Type="http://schemas.openxmlformats.org/officeDocument/2006/relationships/image" Target="../media/image177.wmf"/><Relationship Id="rId3" Type="http://schemas.openxmlformats.org/officeDocument/2006/relationships/image" Target="../media/image162.wmf"/><Relationship Id="rId21" Type="http://schemas.openxmlformats.org/officeDocument/2006/relationships/image" Target="../media/image180.wmf"/><Relationship Id="rId7" Type="http://schemas.openxmlformats.org/officeDocument/2006/relationships/image" Target="../media/image166.wmf"/><Relationship Id="rId12" Type="http://schemas.openxmlformats.org/officeDocument/2006/relationships/image" Target="../media/image171.wmf"/><Relationship Id="rId17" Type="http://schemas.openxmlformats.org/officeDocument/2006/relationships/image" Target="../media/image176.wmf"/><Relationship Id="rId2" Type="http://schemas.openxmlformats.org/officeDocument/2006/relationships/image" Target="../media/image161.wmf"/><Relationship Id="rId16" Type="http://schemas.openxmlformats.org/officeDocument/2006/relationships/image" Target="../media/image175.wmf"/><Relationship Id="rId20" Type="http://schemas.openxmlformats.org/officeDocument/2006/relationships/image" Target="../media/image179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11" Type="http://schemas.openxmlformats.org/officeDocument/2006/relationships/image" Target="../media/image170.wmf"/><Relationship Id="rId5" Type="http://schemas.openxmlformats.org/officeDocument/2006/relationships/image" Target="../media/image164.wmf"/><Relationship Id="rId15" Type="http://schemas.openxmlformats.org/officeDocument/2006/relationships/image" Target="../media/image174.wmf"/><Relationship Id="rId10" Type="http://schemas.openxmlformats.org/officeDocument/2006/relationships/image" Target="../media/image169.wmf"/><Relationship Id="rId19" Type="http://schemas.openxmlformats.org/officeDocument/2006/relationships/image" Target="../media/image178.wmf"/><Relationship Id="rId4" Type="http://schemas.openxmlformats.org/officeDocument/2006/relationships/image" Target="../media/image163.wmf"/><Relationship Id="rId9" Type="http://schemas.openxmlformats.org/officeDocument/2006/relationships/image" Target="../media/image168.wmf"/><Relationship Id="rId14" Type="http://schemas.openxmlformats.org/officeDocument/2006/relationships/image" Target="../media/image17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wmf"/><Relationship Id="rId7" Type="http://schemas.openxmlformats.org/officeDocument/2006/relationships/image" Target="../media/image187.wmf"/><Relationship Id="rId12" Type="http://schemas.openxmlformats.org/officeDocument/2006/relationships/image" Target="../media/image192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11" Type="http://schemas.openxmlformats.org/officeDocument/2006/relationships/image" Target="../media/image191.wmf"/><Relationship Id="rId5" Type="http://schemas.openxmlformats.org/officeDocument/2006/relationships/image" Target="../media/image185.wmf"/><Relationship Id="rId10" Type="http://schemas.openxmlformats.org/officeDocument/2006/relationships/image" Target="../media/image190.wmf"/><Relationship Id="rId4" Type="http://schemas.openxmlformats.org/officeDocument/2006/relationships/image" Target="../media/image184.wmf"/><Relationship Id="rId9" Type="http://schemas.openxmlformats.org/officeDocument/2006/relationships/image" Target="../media/image1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5.wmf"/><Relationship Id="rId18" Type="http://schemas.openxmlformats.org/officeDocument/2006/relationships/image" Target="../media/image210.wmf"/><Relationship Id="rId3" Type="http://schemas.openxmlformats.org/officeDocument/2006/relationships/image" Target="../media/image195.wmf"/><Relationship Id="rId7" Type="http://schemas.openxmlformats.org/officeDocument/2006/relationships/image" Target="../media/image199.wmf"/><Relationship Id="rId12" Type="http://schemas.openxmlformats.org/officeDocument/2006/relationships/image" Target="../media/image204.wmf"/><Relationship Id="rId17" Type="http://schemas.openxmlformats.org/officeDocument/2006/relationships/image" Target="../media/image209.wmf"/><Relationship Id="rId2" Type="http://schemas.openxmlformats.org/officeDocument/2006/relationships/image" Target="../media/image194.wmf"/><Relationship Id="rId16" Type="http://schemas.openxmlformats.org/officeDocument/2006/relationships/image" Target="../media/image208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5" Type="http://schemas.openxmlformats.org/officeDocument/2006/relationships/image" Target="../media/image197.wmf"/><Relationship Id="rId15" Type="http://schemas.openxmlformats.org/officeDocument/2006/relationships/image" Target="../media/image207.wmf"/><Relationship Id="rId10" Type="http://schemas.openxmlformats.org/officeDocument/2006/relationships/image" Target="../media/image202.wmf"/><Relationship Id="rId19" Type="http://schemas.openxmlformats.org/officeDocument/2006/relationships/image" Target="../media/image211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7" Type="http://schemas.openxmlformats.org/officeDocument/2006/relationships/image" Target="../media/image203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6" Type="http://schemas.openxmlformats.org/officeDocument/2006/relationships/image" Target="../media/image217.wmf"/><Relationship Id="rId5" Type="http://schemas.openxmlformats.org/officeDocument/2006/relationships/image" Target="../media/image216.wmf"/><Relationship Id="rId4" Type="http://schemas.openxmlformats.org/officeDocument/2006/relationships/image" Target="../media/image21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image" Target="../media/image18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wmf"/><Relationship Id="rId13" Type="http://schemas.openxmlformats.org/officeDocument/2006/relationships/image" Target="../media/image230.wmf"/><Relationship Id="rId18" Type="http://schemas.openxmlformats.org/officeDocument/2006/relationships/image" Target="../media/image235.wmf"/><Relationship Id="rId3" Type="http://schemas.openxmlformats.org/officeDocument/2006/relationships/image" Target="../media/image220.wmf"/><Relationship Id="rId21" Type="http://schemas.openxmlformats.org/officeDocument/2006/relationships/image" Target="../media/image238.wmf"/><Relationship Id="rId7" Type="http://schemas.openxmlformats.org/officeDocument/2006/relationships/image" Target="../media/image224.wmf"/><Relationship Id="rId12" Type="http://schemas.openxmlformats.org/officeDocument/2006/relationships/image" Target="../media/image229.wmf"/><Relationship Id="rId17" Type="http://schemas.openxmlformats.org/officeDocument/2006/relationships/image" Target="../media/image234.wmf"/><Relationship Id="rId2" Type="http://schemas.openxmlformats.org/officeDocument/2006/relationships/image" Target="../media/image219.wmf"/><Relationship Id="rId16" Type="http://schemas.openxmlformats.org/officeDocument/2006/relationships/image" Target="../media/image233.wmf"/><Relationship Id="rId20" Type="http://schemas.openxmlformats.org/officeDocument/2006/relationships/image" Target="../media/image237.wmf"/><Relationship Id="rId1" Type="http://schemas.openxmlformats.org/officeDocument/2006/relationships/image" Target="../media/image218.wmf"/><Relationship Id="rId6" Type="http://schemas.openxmlformats.org/officeDocument/2006/relationships/image" Target="../media/image223.wmf"/><Relationship Id="rId11" Type="http://schemas.openxmlformats.org/officeDocument/2006/relationships/image" Target="../media/image228.wmf"/><Relationship Id="rId24" Type="http://schemas.openxmlformats.org/officeDocument/2006/relationships/image" Target="../media/image241.wmf"/><Relationship Id="rId5" Type="http://schemas.openxmlformats.org/officeDocument/2006/relationships/image" Target="../media/image222.wmf"/><Relationship Id="rId15" Type="http://schemas.openxmlformats.org/officeDocument/2006/relationships/image" Target="../media/image232.wmf"/><Relationship Id="rId23" Type="http://schemas.openxmlformats.org/officeDocument/2006/relationships/image" Target="../media/image240.wmf"/><Relationship Id="rId10" Type="http://schemas.openxmlformats.org/officeDocument/2006/relationships/image" Target="../media/image227.wmf"/><Relationship Id="rId19" Type="http://schemas.openxmlformats.org/officeDocument/2006/relationships/image" Target="../media/image236.wmf"/><Relationship Id="rId4" Type="http://schemas.openxmlformats.org/officeDocument/2006/relationships/image" Target="../media/image221.wmf"/><Relationship Id="rId9" Type="http://schemas.openxmlformats.org/officeDocument/2006/relationships/image" Target="../media/image226.wmf"/><Relationship Id="rId14" Type="http://schemas.openxmlformats.org/officeDocument/2006/relationships/image" Target="../media/image231.wmf"/><Relationship Id="rId22" Type="http://schemas.openxmlformats.org/officeDocument/2006/relationships/image" Target="../media/image23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31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12" Type="http://schemas.openxmlformats.org/officeDocument/2006/relationships/image" Target="../media/image30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11" Type="http://schemas.openxmlformats.org/officeDocument/2006/relationships/image" Target="../media/image29.wmf"/><Relationship Id="rId5" Type="http://schemas.openxmlformats.org/officeDocument/2006/relationships/image" Target="../media/image23.wmf"/><Relationship Id="rId15" Type="http://schemas.openxmlformats.org/officeDocument/2006/relationships/image" Target="../media/image3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Relationship Id="rId14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52.wmf"/><Relationship Id="rId3" Type="http://schemas.openxmlformats.org/officeDocument/2006/relationships/image" Target="../media/image7.wmf"/><Relationship Id="rId7" Type="http://schemas.openxmlformats.org/officeDocument/2006/relationships/image" Target="../media/image50.wmf"/><Relationship Id="rId12" Type="http://schemas.openxmlformats.org/officeDocument/2006/relationships/image" Target="../media/image16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10.wmf"/><Relationship Id="rId11" Type="http://schemas.openxmlformats.org/officeDocument/2006/relationships/image" Target="../media/image51.wmf"/><Relationship Id="rId5" Type="http://schemas.openxmlformats.org/officeDocument/2006/relationships/image" Target="../media/image9.wmf"/><Relationship Id="rId15" Type="http://schemas.openxmlformats.org/officeDocument/2006/relationships/image" Target="../media/image53.wmf"/><Relationship Id="rId10" Type="http://schemas.openxmlformats.org/officeDocument/2006/relationships/image" Target="../media/image14.wmf"/><Relationship Id="rId4" Type="http://schemas.openxmlformats.org/officeDocument/2006/relationships/image" Target="../media/image49.wmf"/><Relationship Id="rId9" Type="http://schemas.openxmlformats.org/officeDocument/2006/relationships/image" Target="../media/image13.wmf"/><Relationship Id="rId1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4.wmf"/><Relationship Id="rId7" Type="http://schemas.openxmlformats.org/officeDocument/2006/relationships/image" Target="../media/image57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22.wmf"/><Relationship Id="rId9" Type="http://schemas.openxmlformats.org/officeDocument/2006/relationships/image" Target="../media/image5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7" Type="http://schemas.openxmlformats.org/officeDocument/2006/relationships/image" Target="../media/image39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4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7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6.wmf"/><Relationship Id="rId5" Type="http://schemas.openxmlformats.org/officeDocument/2006/relationships/image" Target="../media/image41.wmf"/><Relationship Id="rId4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4D6927-0C9B-451F-92E7-9844911DFDE2}" type="slidenum">
              <a:rPr lang="zh-CN" altLang="en-US">
                <a:latin typeface="Calibri" panose="020F0502020204030204" pitchFamily="34" charset="0"/>
              </a:rPr>
              <a:pPr eaLnBrk="1" hangingPunct="1"/>
              <a:t>15</a:t>
            </a:fld>
            <a:endParaRPr lang="zh-CN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713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4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82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93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0.wmf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9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23" Type="http://schemas.openxmlformats.org/officeDocument/2006/relationships/oleObject" Target="../embeddings/oleObject108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83.w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99.wmf"/><Relationship Id="rId26" Type="http://schemas.openxmlformats.org/officeDocument/2006/relationships/image" Target="../media/image103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16.bin"/><Relationship Id="rId25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13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23" Type="http://schemas.openxmlformats.org/officeDocument/2006/relationships/oleObject" Target="../embeddings/oleObject119.bin"/><Relationship Id="rId28" Type="http://schemas.openxmlformats.org/officeDocument/2006/relationships/image" Target="../media/image104.wmf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Relationship Id="rId27" Type="http://schemas.openxmlformats.org/officeDocument/2006/relationships/oleObject" Target="../embeddings/oleObject1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27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22.bin"/><Relationship Id="rId21" Type="http://schemas.openxmlformats.org/officeDocument/2006/relationships/oleObject" Target="../embeddings/oleObject131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30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09.wmf"/><Relationship Id="rId22" Type="http://schemas.openxmlformats.org/officeDocument/2006/relationships/image" Target="../media/image113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21.wmf"/><Relationship Id="rId26" Type="http://schemas.openxmlformats.org/officeDocument/2006/relationships/image" Target="../media/image125.wmf"/><Relationship Id="rId39" Type="http://schemas.openxmlformats.org/officeDocument/2006/relationships/oleObject" Target="../embeddings/oleObject150.bin"/><Relationship Id="rId21" Type="http://schemas.openxmlformats.org/officeDocument/2006/relationships/oleObject" Target="../embeddings/oleObject141.bin"/><Relationship Id="rId34" Type="http://schemas.openxmlformats.org/officeDocument/2006/relationships/image" Target="../media/image129.wmf"/><Relationship Id="rId42" Type="http://schemas.openxmlformats.org/officeDocument/2006/relationships/image" Target="../media/image133.wmf"/><Relationship Id="rId47" Type="http://schemas.openxmlformats.org/officeDocument/2006/relationships/oleObject" Target="../embeddings/oleObject154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24.wmf"/><Relationship Id="rId32" Type="http://schemas.openxmlformats.org/officeDocument/2006/relationships/image" Target="../media/image128.wmf"/><Relationship Id="rId37" Type="http://schemas.openxmlformats.org/officeDocument/2006/relationships/oleObject" Target="../embeddings/oleObject149.bin"/><Relationship Id="rId40" Type="http://schemas.openxmlformats.org/officeDocument/2006/relationships/image" Target="../media/image132.wmf"/><Relationship Id="rId45" Type="http://schemas.openxmlformats.org/officeDocument/2006/relationships/oleObject" Target="../embeddings/oleObject153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26.wmf"/><Relationship Id="rId36" Type="http://schemas.openxmlformats.org/officeDocument/2006/relationships/image" Target="../media/image130.wmf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40.bin"/><Relationship Id="rId31" Type="http://schemas.openxmlformats.org/officeDocument/2006/relationships/oleObject" Target="../embeddings/oleObject146.bin"/><Relationship Id="rId44" Type="http://schemas.openxmlformats.org/officeDocument/2006/relationships/image" Target="../media/image134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19.wmf"/><Relationship Id="rId22" Type="http://schemas.openxmlformats.org/officeDocument/2006/relationships/image" Target="../media/image123.w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27.wmf"/><Relationship Id="rId35" Type="http://schemas.openxmlformats.org/officeDocument/2006/relationships/oleObject" Target="../embeddings/oleObject148.bin"/><Relationship Id="rId43" Type="http://schemas.openxmlformats.org/officeDocument/2006/relationships/oleObject" Target="../embeddings/oleObject152.bin"/><Relationship Id="rId48" Type="http://schemas.openxmlformats.org/officeDocument/2006/relationships/oleObject" Target="../embeddings/oleObject155.bin"/><Relationship Id="rId8" Type="http://schemas.openxmlformats.org/officeDocument/2006/relationships/image" Target="../media/image116.wmf"/><Relationship Id="rId3" Type="http://schemas.openxmlformats.org/officeDocument/2006/relationships/oleObject" Target="../embeddings/oleObject132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33" Type="http://schemas.openxmlformats.org/officeDocument/2006/relationships/oleObject" Target="../embeddings/oleObject147.bin"/><Relationship Id="rId38" Type="http://schemas.openxmlformats.org/officeDocument/2006/relationships/image" Target="../media/image131.wmf"/><Relationship Id="rId46" Type="http://schemas.openxmlformats.org/officeDocument/2006/relationships/image" Target="../media/image135.wmf"/><Relationship Id="rId20" Type="http://schemas.openxmlformats.org/officeDocument/2006/relationships/image" Target="../media/image122.wmf"/><Relationship Id="rId41" Type="http://schemas.openxmlformats.org/officeDocument/2006/relationships/oleObject" Target="../embeddings/oleObject151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wmf"/><Relationship Id="rId18" Type="http://schemas.openxmlformats.org/officeDocument/2006/relationships/oleObject" Target="../embeddings/oleObject163.bin"/><Relationship Id="rId26" Type="http://schemas.openxmlformats.org/officeDocument/2006/relationships/oleObject" Target="../embeddings/oleObject167.bin"/><Relationship Id="rId39" Type="http://schemas.openxmlformats.org/officeDocument/2006/relationships/image" Target="../media/image152.wmf"/><Relationship Id="rId21" Type="http://schemas.openxmlformats.org/officeDocument/2006/relationships/image" Target="../media/image143.wmf"/><Relationship Id="rId34" Type="http://schemas.openxmlformats.org/officeDocument/2006/relationships/oleObject" Target="../embeddings/oleObject171.bin"/><Relationship Id="rId42" Type="http://schemas.openxmlformats.org/officeDocument/2006/relationships/oleObject" Target="../embeddings/oleObject175.bin"/><Relationship Id="rId47" Type="http://schemas.openxmlformats.org/officeDocument/2006/relationships/image" Target="../media/image156.wmf"/><Relationship Id="rId50" Type="http://schemas.openxmlformats.org/officeDocument/2006/relationships/oleObject" Target="../embeddings/oleObject179.bin"/><Relationship Id="rId7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2.bin"/><Relationship Id="rId29" Type="http://schemas.openxmlformats.org/officeDocument/2006/relationships/image" Target="../media/image147.wmf"/><Relationship Id="rId11" Type="http://schemas.openxmlformats.org/officeDocument/2006/relationships/image" Target="../media/image138.wmf"/><Relationship Id="rId24" Type="http://schemas.openxmlformats.org/officeDocument/2006/relationships/oleObject" Target="../embeddings/oleObject166.bin"/><Relationship Id="rId32" Type="http://schemas.openxmlformats.org/officeDocument/2006/relationships/oleObject" Target="../embeddings/oleObject170.bin"/><Relationship Id="rId37" Type="http://schemas.openxmlformats.org/officeDocument/2006/relationships/image" Target="../media/image151.wmf"/><Relationship Id="rId40" Type="http://schemas.openxmlformats.org/officeDocument/2006/relationships/oleObject" Target="../embeddings/oleObject174.bin"/><Relationship Id="rId45" Type="http://schemas.openxmlformats.org/officeDocument/2006/relationships/image" Target="../media/image155.wmf"/><Relationship Id="rId53" Type="http://schemas.openxmlformats.org/officeDocument/2006/relationships/image" Target="../media/image159.wmf"/><Relationship Id="rId5" Type="http://schemas.openxmlformats.org/officeDocument/2006/relationships/image" Target="../media/image136.wmf"/><Relationship Id="rId10" Type="http://schemas.openxmlformats.org/officeDocument/2006/relationships/oleObject" Target="../embeddings/oleObject159.bin"/><Relationship Id="rId19" Type="http://schemas.openxmlformats.org/officeDocument/2006/relationships/image" Target="../media/image142.wmf"/><Relationship Id="rId31" Type="http://schemas.openxmlformats.org/officeDocument/2006/relationships/image" Target="../media/image148.wmf"/><Relationship Id="rId44" Type="http://schemas.openxmlformats.org/officeDocument/2006/relationships/oleObject" Target="../embeddings/oleObject176.bin"/><Relationship Id="rId52" Type="http://schemas.openxmlformats.org/officeDocument/2006/relationships/oleObject" Target="../embeddings/oleObject180.bin"/><Relationship Id="rId4" Type="http://schemas.openxmlformats.org/officeDocument/2006/relationships/oleObject" Target="../embeddings/oleObject156.bin"/><Relationship Id="rId9" Type="http://schemas.openxmlformats.org/officeDocument/2006/relationships/image" Target="../media/image137.wmf"/><Relationship Id="rId14" Type="http://schemas.openxmlformats.org/officeDocument/2006/relationships/oleObject" Target="../embeddings/oleObject161.bin"/><Relationship Id="rId22" Type="http://schemas.openxmlformats.org/officeDocument/2006/relationships/oleObject" Target="../embeddings/oleObject165.bin"/><Relationship Id="rId27" Type="http://schemas.openxmlformats.org/officeDocument/2006/relationships/image" Target="../media/image146.wmf"/><Relationship Id="rId30" Type="http://schemas.openxmlformats.org/officeDocument/2006/relationships/oleObject" Target="../embeddings/oleObject169.bin"/><Relationship Id="rId35" Type="http://schemas.openxmlformats.org/officeDocument/2006/relationships/image" Target="../media/image150.wmf"/><Relationship Id="rId43" Type="http://schemas.openxmlformats.org/officeDocument/2006/relationships/image" Target="../media/image154.wmf"/><Relationship Id="rId48" Type="http://schemas.openxmlformats.org/officeDocument/2006/relationships/oleObject" Target="../embeddings/oleObject178.bin"/><Relationship Id="rId8" Type="http://schemas.openxmlformats.org/officeDocument/2006/relationships/oleObject" Target="../embeddings/oleObject158.bin"/><Relationship Id="rId51" Type="http://schemas.openxmlformats.org/officeDocument/2006/relationships/image" Target="../media/image158.w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160.bin"/><Relationship Id="rId17" Type="http://schemas.openxmlformats.org/officeDocument/2006/relationships/image" Target="../media/image141.wmf"/><Relationship Id="rId25" Type="http://schemas.openxmlformats.org/officeDocument/2006/relationships/image" Target="../media/image145.wmf"/><Relationship Id="rId33" Type="http://schemas.openxmlformats.org/officeDocument/2006/relationships/image" Target="../media/image149.wmf"/><Relationship Id="rId38" Type="http://schemas.openxmlformats.org/officeDocument/2006/relationships/oleObject" Target="../embeddings/oleObject173.bin"/><Relationship Id="rId46" Type="http://schemas.openxmlformats.org/officeDocument/2006/relationships/oleObject" Target="../embeddings/oleObject177.bin"/><Relationship Id="rId20" Type="http://schemas.openxmlformats.org/officeDocument/2006/relationships/oleObject" Target="../embeddings/oleObject164.bin"/><Relationship Id="rId41" Type="http://schemas.openxmlformats.org/officeDocument/2006/relationships/image" Target="../media/image153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57.bin"/><Relationship Id="rId15" Type="http://schemas.openxmlformats.org/officeDocument/2006/relationships/image" Target="../media/image140.wmf"/><Relationship Id="rId23" Type="http://schemas.openxmlformats.org/officeDocument/2006/relationships/image" Target="../media/image144.wmf"/><Relationship Id="rId28" Type="http://schemas.openxmlformats.org/officeDocument/2006/relationships/oleObject" Target="../embeddings/oleObject168.bin"/><Relationship Id="rId36" Type="http://schemas.openxmlformats.org/officeDocument/2006/relationships/oleObject" Target="../embeddings/oleObject172.bin"/><Relationship Id="rId49" Type="http://schemas.openxmlformats.org/officeDocument/2006/relationships/image" Target="../media/image157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67.wmf"/><Relationship Id="rId26" Type="http://schemas.openxmlformats.org/officeDocument/2006/relationships/image" Target="../media/image171.wmf"/><Relationship Id="rId39" Type="http://schemas.openxmlformats.org/officeDocument/2006/relationships/oleObject" Target="../embeddings/oleObject199.bin"/><Relationship Id="rId21" Type="http://schemas.openxmlformats.org/officeDocument/2006/relationships/oleObject" Target="../embeddings/oleObject190.bin"/><Relationship Id="rId34" Type="http://schemas.openxmlformats.org/officeDocument/2006/relationships/image" Target="../media/image175.wmf"/><Relationship Id="rId42" Type="http://schemas.openxmlformats.org/officeDocument/2006/relationships/image" Target="../media/image179.wmf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68.wmf"/><Relationship Id="rId29" Type="http://schemas.openxmlformats.org/officeDocument/2006/relationships/oleObject" Target="../embeddings/oleObject194.bin"/><Relationship Id="rId41" Type="http://schemas.openxmlformats.org/officeDocument/2006/relationships/oleObject" Target="../embeddings/oleObject200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70.wmf"/><Relationship Id="rId32" Type="http://schemas.openxmlformats.org/officeDocument/2006/relationships/image" Target="../media/image174.wmf"/><Relationship Id="rId37" Type="http://schemas.openxmlformats.org/officeDocument/2006/relationships/oleObject" Target="../embeddings/oleObject198.bin"/><Relationship Id="rId40" Type="http://schemas.openxmlformats.org/officeDocument/2006/relationships/image" Target="../media/image178.w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28" Type="http://schemas.openxmlformats.org/officeDocument/2006/relationships/image" Target="../media/image172.wmf"/><Relationship Id="rId36" Type="http://schemas.openxmlformats.org/officeDocument/2006/relationships/image" Target="../media/image176.wmf"/><Relationship Id="rId10" Type="http://schemas.openxmlformats.org/officeDocument/2006/relationships/image" Target="../media/image163.wmf"/><Relationship Id="rId19" Type="http://schemas.openxmlformats.org/officeDocument/2006/relationships/oleObject" Target="../embeddings/oleObject189.bin"/><Relationship Id="rId31" Type="http://schemas.openxmlformats.org/officeDocument/2006/relationships/oleObject" Target="../embeddings/oleObject195.bin"/><Relationship Id="rId44" Type="http://schemas.openxmlformats.org/officeDocument/2006/relationships/image" Target="../media/image180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65.wmf"/><Relationship Id="rId22" Type="http://schemas.openxmlformats.org/officeDocument/2006/relationships/image" Target="../media/image169.wmf"/><Relationship Id="rId27" Type="http://schemas.openxmlformats.org/officeDocument/2006/relationships/oleObject" Target="../embeddings/oleObject193.bin"/><Relationship Id="rId30" Type="http://schemas.openxmlformats.org/officeDocument/2006/relationships/image" Target="../media/image173.wmf"/><Relationship Id="rId35" Type="http://schemas.openxmlformats.org/officeDocument/2006/relationships/oleObject" Target="../embeddings/oleObject197.bin"/><Relationship Id="rId43" Type="http://schemas.openxmlformats.org/officeDocument/2006/relationships/oleObject" Target="../embeddings/oleObject201.bin"/><Relationship Id="rId8" Type="http://schemas.openxmlformats.org/officeDocument/2006/relationships/image" Target="../media/image162.wmf"/><Relationship Id="rId3" Type="http://schemas.openxmlformats.org/officeDocument/2006/relationships/oleObject" Target="../embeddings/oleObject181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88.bin"/><Relationship Id="rId25" Type="http://schemas.openxmlformats.org/officeDocument/2006/relationships/oleObject" Target="../embeddings/oleObject192.bin"/><Relationship Id="rId33" Type="http://schemas.openxmlformats.org/officeDocument/2006/relationships/oleObject" Target="../embeddings/oleObject196.bin"/><Relationship Id="rId38" Type="http://schemas.openxmlformats.org/officeDocument/2006/relationships/image" Target="../media/image17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13" Type="http://schemas.openxmlformats.org/officeDocument/2006/relationships/oleObject" Target="../embeddings/oleObject207.bin"/><Relationship Id="rId18" Type="http://schemas.openxmlformats.org/officeDocument/2006/relationships/image" Target="../media/image188.wmf"/><Relationship Id="rId26" Type="http://schemas.openxmlformats.org/officeDocument/2006/relationships/image" Target="../media/image192.wmf"/><Relationship Id="rId3" Type="http://schemas.openxmlformats.org/officeDocument/2006/relationships/oleObject" Target="../embeddings/oleObject202.bin"/><Relationship Id="rId21" Type="http://schemas.openxmlformats.org/officeDocument/2006/relationships/oleObject" Target="../embeddings/oleObject211.bin"/><Relationship Id="rId7" Type="http://schemas.openxmlformats.org/officeDocument/2006/relationships/oleObject" Target="../embeddings/oleObject204.bin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209.bin"/><Relationship Id="rId25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20" Type="http://schemas.openxmlformats.org/officeDocument/2006/relationships/image" Target="../media/image18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206.bin"/><Relationship Id="rId24" Type="http://schemas.openxmlformats.org/officeDocument/2006/relationships/image" Target="../media/image191.wmf"/><Relationship Id="rId5" Type="http://schemas.openxmlformats.org/officeDocument/2006/relationships/oleObject" Target="../embeddings/oleObject203.bin"/><Relationship Id="rId15" Type="http://schemas.openxmlformats.org/officeDocument/2006/relationships/oleObject" Target="../embeddings/oleObject208.bin"/><Relationship Id="rId23" Type="http://schemas.openxmlformats.org/officeDocument/2006/relationships/oleObject" Target="../embeddings/oleObject212.bin"/><Relationship Id="rId10" Type="http://schemas.openxmlformats.org/officeDocument/2006/relationships/image" Target="../media/image184.wmf"/><Relationship Id="rId19" Type="http://schemas.openxmlformats.org/officeDocument/2006/relationships/oleObject" Target="../embeddings/oleObject210.bin"/><Relationship Id="rId4" Type="http://schemas.openxmlformats.org/officeDocument/2006/relationships/image" Target="../media/image181.wmf"/><Relationship Id="rId9" Type="http://schemas.openxmlformats.org/officeDocument/2006/relationships/oleObject" Target="../embeddings/oleObject205.bin"/><Relationship Id="rId14" Type="http://schemas.openxmlformats.org/officeDocument/2006/relationships/image" Target="../media/image186.wmf"/><Relationship Id="rId22" Type="http://schemas.openxmlformats.org/officeDocument/2006/relationships/image" Target="../media/image190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9.bin"/><Relationship Id="rId18" Type="http://schemas.openxmlformats.org/officeDocument/2006/relationships/image" Target="../media/image200.wmf"/><Relationship Id="rId26" Type="http://schemas.openxmlformats.org/officeDocument/2006/relationships/image" Target="../media/image204.wmf"/><Relationship Id="rId39" Type="http://schemas.openxmlformats.org/officeDocument/2006/relationships/oleObject" Target="../embeddings/oleObject232.bin"/><Relationship Id="rId21" Type="http://schemas.openxmlformats.org/officeDocument/2006/relationships/oleObject" Target="../embeddings/oleObject223.bin"/><Relationship Id="rId34" Type="http://schemas.openxmlformats.org/officeDocument/2006/relationships/image" Target="../media/image208.wmf"/><Relationship Id="rId7" Type="http://schemas.openxmlformats.org/officeDocument/2006/relationships/oleObject" Target="../embeddings/oleObject216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21.bin"/><Relationship Id="rId25" Type="http://schemas.openxmlformats.org/officeDocument/2006/relationships/oleObject" Target="../embeddings/oleObject225.bin"/><Relationship Id="rId33" Type="http://schemas.openxmlformats.org/officeDocument/2006/relationships/oleObject" Target="../embeddings/oleObject229.bin"/><Relationship Id="rId38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0" Type="http://schemas.openxmlformats.org/officeDocument/2006/relationships/image" Target="../media/image201.wmf"/><Relationship Id="rId29" Type="http://schemas.openxmlformats.org/officeDocument/2006/relationships/oleObject" Target="../embeddings/oleObject227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4.wmf"/><Relationship Id="rId11" Type="http://schemas.openxmlformats.org/officeDocument/2006/relationships/oleObject" Target="../embeddings/oleObject218.bin"/><Relationship Id="rId24" Type="http://schemas.openxmlformats.org/officeDocument/2006/relationships/image" Target="../media/image203.wmf"/><Relationship Id="rId32" Type="http://schemas.openxmlformats.org/officeDocument/2006/relationships/image" Target="../media/image207.wmf"/><Relationship Id="rId37" Type="http://schemas.openxmlformats.org/officeDocument/2006/relationships/oleObject" Target="../embeddings/oleObject231.bin"/><Relationship Id="rId40" Type="http://schemas.openxmlformats.org/officeDocument/2006/relationships/image" Target="../media/image211.wmf"/><Relationship Id="rId5" Type="http://schemas.openxmlformats.org/officeDocument/2006/relationships/oleObject" Target="../embeddings/oleObject215.bin"/><Relationship Id="rId15" Type="http://schemas.openxmlformats.org/officeDocument/2006/relationships/oleObject" Target="../embeddings/oleObject220.bin"/><Relationship Id="rId23" Type="http://schemas.openxmlformats.org/officeDocument/2006/relationships/oleObject" Target="../embeddings/oleObject224.bin"/><Relationship Id="rId28" Type="http://schemas.openxmlformats.org/officeDocument/2006/relationships/image" Target="../media/image205.wmf"/><Relationship Id="rId36" Type="http://schemas.openxmlformats.org/officeDocument/2006/relationships/image" Target="../media/image209.wmf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22.bin"/><Relationship Id="rId31" Type="http://schemas.openxmlformats.org/officeDocument/2006/relationships/oleObject" Target="../embeddings/oleObject228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217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Relationship Id="rId27" Type="http://schemas.openxmlformats.org/officeDocument/2006/relationships/oleObject" Target="../embeddings/oleObject226.bin"/><Relationship Id="rId30" Type="http://schemas.openxmlformats.org/officeDocument/2006/relationships/image" Target="../media/image206.wmf"/><Relationship Id="rId35" Type="http://schemas.openxmlformats.org/officeDocument/2006/relationships/oleObject" Target="../embeddings/oleObject230.bin"/><Relationship Id="rId8" Type="http://schemas.openxmlformats.org/officeDocument/2006/relationships/image" Target="../media/image195.wmf"/><Relationship Id="rId3" Type="http://schemas.openxmlformats.org/officeDocument/2006/relationships/oleObject" Target="../embeddings/oleObject21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wmf"/><Relationship Id="rId13" Type="http://schemas.openxmlformats.org/officeDocument/2006/relationships/oleObject" Target="../embeddings/oleObject238.bin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1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3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3.wmf"/><Relationship Id="rId11" Type="http://schemas.openxmlformats.org/officeDocument/2006/relationships/oleObject" Target="../embeddings/oleObject237.bin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10" Type="http://schemas.openxmlformats.org/officeDocument/2006/relationships/image" Target="../media/image215.wmf"/><Relationship Id="rId4" Type="http://schemas.openxmlformats.org/officeDocument/2006/relationships/image" Target="../media/image212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1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26" Type="http://schemas.openxmlformats.org/officeDocument/2006/relationships/image" Target="../media/image17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8.wmf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17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5.bin"/><Relationship Id="rId18" Type="http://schemas.openxmlformats.org/officeDocument/2006/relationships/image" Target="../media/image225.wmf"/><Relationship Id="rId26" Type="http://schemas.openxmlformats.org/officeDocument/2006/relationships/image" Target="../media/image229.wmf"/><Relationship Id="rId39" Type="http://schemas.openxmlformats.org/officeDocument/2006/relationships/oleObject" Target="../embeddings/oleObject258.bin"/><Relationship Id="rId21" Type="http://schemas.openxmlformats.org/officeDocument/2006/relationships/oleObject" Target="../embeddings/oleObject249.bin"/><Relationship Id="rId34" Type="http://schemas.openxmlformats.org/officeDocument/2006/relationships/image" Target="../media/image233.wmf"/><Relationship Id="rId42" Type="http://schemas.openxmlformats.org/officeDocument/2006/relationships/image" Target="../media/image237.wmf"/><Relationship Id="rId47" Type="http://schemas.openxmlformats.org/officeDocument/2006/relationships/oleObject" Target="../embeddings/oleObject262.bin"/><Relationship Id="rId50" Type="http://schemas.openxmlformats.org/officeDocument/2006/relationships/image" Target="../media/image241.wmf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4.wmf"/><Relationship Id="rId29" Type="http://schemas.openxmlformats.org/officeDocument/2006/relationships/oleObject" Target="../embeddings/oleObject253.bin"/><Relationship Id="rId11" Type="http://schemas.openxmlformats.org/officeDocument/2006/relationships/oleObject" Target="../embeddings/oleObject244.bin"/><Relationship Id="rId24" Type="http://schemas.openxmlformats.org/officeDocument/2006/relationships/image" Target="../media/image228.wmf"/><Relationship Id="rId32" Type="http://schemas.openxmlformats.org/officeDocument/2006/relationships/image" Target="../media/image232.wmf"/><Relationship Id="rId37" Type="http://schemas.openxmlformats.org/officeDocument/2006/relationships/oleObject" Target="../embeddings/oleObject257.bin"/><Relationship Id="rId40" Type="http://schemas.openxmlformats.org/officeDocument/2006/relationships/image" Target="../media/image236.wmf"/><Relationship Id="rId45" Type="http://schemas.openxmlformats.org/officeDocument/2006/relationships/oleObject" Target="../embeddings/oleObject261.bin"/><Relationship Id="rId5" Type="http://schemas.openxmlformats.org/officeDocument/2006/relationships/oleObject" Target="../embeddings/oleObject241.bin"/><Relationship Id="rId15" Type="http://schemas.openxmlformats.org/officeDocument/2006/relationships/oleObject" Target="../embeddings/oleObject246.bin"/><Relationship Id="rId23" Type="http://schemas.openxmlformats.org/officeDocument/2006/relationships/oleObject" Target="../embeddings/oleObject250.bin"/><Relationship Id="rId28" Type="http://schemas.openxmlformats.org/officeDocument/2006/relationships/image" Target="../media/image230.wmf"/><Relationship Id="rId36" Type="http://schemas.openxmlformats.org/officeDocument/2006/relationships/image" Target="../media/image234.wmf"/><Relationship Id="rId49" Type="http://schemas.openxmlformats.org/officeDocument/2006/relationships/oleObject" Target="../embeddings/oleObject263.bin"/><Relationship Id="rId10" Type="http://schemas.openxmlformats.org/officeDocument/2006/relationships/image" Target="../media/image221.wmf"/><Relationship Id="rId19" Type="http://schemas.openxmlformats.org/officeDocument/2006/relationships/oleObject" Target="../embeddings/oleObject248.bin"/><Relationship Id="rId31" Type="http://schemas.openxmlformats.org/officeDocument/2006/relationships/oleObject" Target="../embeddings/oleObject254.bin"/><Relationship Id="rId44" Type="http://schemas.openxmlformats.org/officeDocument/2006/relationships/image" Target="../media/image238.wmf"/><Relationship Id="rId4" Type="http://schemas.openxmlformats.org/officeDocument/2006/relationships/image" Target="../media/image218.wmf"/><Relationship Id="rId9" Type="http://schemas.openxmlformats.org/officeDocument/2006/relationships/oleObject" Target="../embeddings/oleObject243.bin"/><Relationship Id="rId14" Type="http://schemas.openxmlformats.org/officeDocument/2006/relationships/image" Target="../media/image223.wmf"/><Relationship Id="rId22" Type="http://schemas.openxmlformats.org/officeDocument/2006/relationships/image" Target="../media/image227.wmf"/><Relationship Id="rId27" Type="http://schemas.openxmlformats.org/officeDocument/2006/relationships/oleObject" Target="../embeddings/oleObject252.bin"/><Relationship Id="rId30" Type="http://schemas.openxmlformats.org/officeDocument/2006/relationships/image" Target="../media/image231.wmf"/><Relationship Id="rId35" Type="http://schemas.openxmlformats.org/officeDocument/2006/relationships/oleObject" Target="../embeddings/oleObject256.bin"/><Relationship Id="rId43" Type="http://schemas.openxmlformats.org/officeDocument/2006/relationships/oleObject" Target="../embeddings/oleObject260.bin"/><Relationship Id="rId48" Type="http://schemas.openxmlformats.org/officeDocument/2006/relationships/image" Target="../media/image240.wmf"/><Relationship Id="rId8" Type="http://schemas.openxmlformats.org/officeDocument/2006/relationships/image" Target="../media/image220.wmf"/><Relationship Id="rId3" Type="http://schemas.openxmlformats.org/officeDocument/2006/relationships/oleObject" Target="../embeddings/oleObject240.bin"/><Relationship Id="rId12" Type="http://schemas.openxmlformats.org/officeDocument/2006/relationships/image" Target="../media/image222.wmf"/><Relationship Id="rId17" Type="http://schemas.openxmlformats.org/officeDocument/2006/relationships/oleObject" Target="../embeddings/oleObject247.bin"/><Relationship Id="rId25" Type="http://schemas.openxmlformats.org/officeDocument/2006/relationships/oleObject" Target="../embeddings/oleObject251.bin"/><Relationship Id="rId33" Type="http://schemas.openxmlformats.org/officeDocument/2006/relationships/oleObject" Target="../embeddings/oleObject255.bin"/><Relationship Id="rId38" Type="http://schemas.openxmlformats.org/officeDocument/2006/relationships/image" Target="../media/image235.wmf"/><Relationship Id="rId46" Type="http://schemas.openxmlformats.org/officeDocument/2006/relationships/image" Target="../media/image239.wmf"/><Relationship Id="rId20" Type="http://schemas.openxmlformats.org/officeDocument/2006/relationships/image" Target="../media/image226.wmf"/><Relationship Id="rId41" Type="http://schemas.openxmlformats.org/officeDocument/2006/relationships/oleObject" Target="../embeddings/oleObject259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1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26" Type="http://schemas.openxmlformats.org/officeDocument/2006/relationships/image" Target="../media/image30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29.wmf"/><Relationship Id="rId32" Type="http://schemas.openxmlformats.org/officeDocument/2006/relationships/image" Target="../media/image33.w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1.wmf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45.png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20" Type="http://schemas.openxmlformats.org/officeDocument/2006/relationships/image" Target="../media/image44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7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37.wmf"/><Relationship Id="rId19" Type="http://schemas.openxmlformats.org/officeDocument/2006/relationships/image" Target="../media/image43.png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9.wmf"/><Relationship Id="rId22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12.wmf"/><Relationship Id="rId26" Type="http://schemas.openxmlformats.org/officeDocument/2006/relationships/image" Target="../media/image16.w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49.bin"/><Relationship Id="rId25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13.wmf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1.wmf"/><Relationship Id="rId32" Type="http://schemas.openxmlformats.org/officeDocument/2006/relationships/image" Target="../media/image53.w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28" Type="http://schemas.openxmlformats.org/officeDocument/2006/relationships/image" Target="../media/image52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0.bin"/><Relationship Id="rId31" Type="http://schemas.openxmlformats.org/officeDocument/2006/relationships/oleObject" Target="../embeddings/oleObject56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2.bin"/><Relationship Id="rId18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65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1.png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69.wmf"/><Relationship Id="rId17" Type="http://schemas.openxmlformats.org/officeDocument/2006/relationships/image" Target="../media/image7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3.bin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5" Type="http://schemas.openxmlformats.org/officeDocument/2006/relationships/oleObject" Target="../embeddings/oleObject8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1.bin"/><Relationship Id="rId14" Type="http://schemas.openxmlformats.org/officeDocument/2006/relationships/image" Target="../media/image7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1151719"/>
              </p:ext>
            </p:extLst>
          </p:nvPr>
        </p:nvGraphicFramePr>
        <p:xfrm>
          <a:off x="3593530" y="1263839"/>
          <a:ext cx="906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0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530" y="1263839"/>
                        <a:ext cx="906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5513" y="341313"/>
            <a:ext cx="619283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§</a:t>
            </a: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en-US" altLang="zh-CN" sz="2800" b="1" dirty="0">
                <a:solidFill>
                  <a:srgbClr val="0000CC"/>
                </a:solidFill>
                <a:latin typeface="Calibri" panose="020F0502020204030204" pitchFamily="34" charset="0"/>
              </a:rPr>
              <a:t>   </a:t>
            </a:r>
            <a:r>
              <a:rPr lang="zh-CN" altLang="en-US" sz="2800" b="1" dirty="0">
                <a:solidFill>
                  <a:srgbClr val="0000CC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关系的闭包运算</a:t>
            </a:r>
            <a:r>
              <a:rPr lang="zh-CN" altLang="en-US" sz="2800" b="1" dirty="0">
                <a:latin typeface="Calibri" panose="020F0502020204030204" pitchFamily="34" charset="0"/>
              </a:rPr>
              <a:t> </a:t>
            </a:r>
            <a:endParaRPr lang="en-US" altLang="zh-CN" sz="2800" b="1" dirty="0">
              <a:latin typeface="Calibri" panose="020F0502020204030204" pitchFamily="34" charset="0"/>
            </a:endParaRPr>
          </a:p>
        </p:txBody>
      </p:sp>
      <p:graphicFrame>
        <p:nvGraphicFramePr>
          <p:cNvPr id="13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039240"/>
              </p:ext>
            </p:extLst>
          </p:nvPr>
        </p:nvGraphicFramePr>
        <p:xfrm>
          <a:off x="2277492" y="2276872"/>
          <a:ext cx="3538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1" name="Equation" r:id="rId5" imgW="1625600" imgH="203200" progId="Equation.DSMT4">
                  <p:embed/>
                </p:oleObj>
              </mc:Choice>
              <mc:Fallback>
                <p:oleObj name="Equation" r:id="rId5" imgW="1625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492" y="2276872"/>
                        <a:ext cx="3538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657353"/>
              </p:ext>
            </p:extLst>
          </p:nvPr>
        </p:nvGraphicFramePr>
        <p:xfrm>
          <a:off x="2277492" y="3293163"/>
          <a:ext cx="3565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2" name="Equation" r:id="rId7" imgW="1638000" imgH="203040" progId="Equation.DSMT4">
                  <p:embed/>
                </p:oleObj>
              </mc:Choice>
              <mc:Fallback>
                <p:oleObj name="Equation" r:id="rId7" imgW="1638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492" y="3293163"/>
                        <a:ext cx="35655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177730"/>
              </p:ext>
            </p:extLst>
          </p:nvPr>
        </p:nvGraphicFramePr>
        <p:xfrm>
          <a:off x="2277492" y="4309454"/>
          <a:ext cx="4919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Equation" r:id="rId9" imgW="2260440" imgH="203040" progId="Equation.DSMT4">
                  <p:embed/>
                </p:oleObj>
              </mc:Choice>
              <mc:Fallback>
                <p:oleObj name="Equation" r:id="rId9" imgW="226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7492" y="4309454"/>
                        <a:ext cx="4919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51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87583"/>
              </p:ext>
            </p:extLst>
          </p:nvPr>
        </p:nvGraphicFramePr>
        <p:xfrm>
          <a:off x="467544" y="548680"/>
          <a:ext cx="12684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9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48680"/>
                        <a:ext cx="12684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577655"/>
              </p:ext>
            </p:extLst>
          </p:nvPr>
        </p:nvGraphicFramePr>
        <p:xfrm>
          <a:off x="1735957" y="566043"/>
          <a:ext cx="2555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0" name="Equation" r:id="rId5" imgW="1587500" imgH="241300" progId="Equation.DSMT4">
                  <p:embed/>
                </p:oleObj>
              </mc:Choice>
              <mc:Fallback>
                <p:oleObj name="Equation" r:id="rId5" imgW="158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957" y="566043"/>
                        <a:ext cx="2555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9201124"/>
              </p:ext>
            </p:extLst>
          </p:nvPr>
        </p:nvGraphicFramePr>
        <p:xfrm>
          <a:off x="4291832" y="581406"/>
          <a:ext cx="22701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1" name="Equation" r:id="rId7" imgW="1409400" imgH="266400" progId="Equation.DSMT4">
                  <p:embed/>
                </p:oleObj>
              </mc:Choice>
              <mc:Fallback>
                <p:oleObj name="Equation" r:id="rId7" imgW="1409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832" y="581406"/>
                        <a:ext cx="22701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40337"/>
              </p:ext>
            </p:extLst>
          </p:nvPr>
        </p:nvGraphicFramePr>
        <p:xfrm>
          <a:off x="1119663" y="1196752"/>
          <a:ext cx="694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2" name="Equation" r:id="rId9" imgW="4317840" imgH="266400" progId="Equation.DSMT4">
                  <p:embed/>
                </p:oleObj>
              </mc:Choice>
              <mc:Fallback>
                <p:oleObj name="Equation" r:id="rId9" imgW="4317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663" y="1196752"/>
                        <a:ext cx="6948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481953"/>
              </p:ext>
            </p:extLst>
          </p:nvPr>
        </p:nvGraphicFramePr>
        <p:xfrm>
          <a:off x="1132558" y="1886099"/>
          <a:ext cx="3667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3" name="Equation" r:id="rId11" imgW="228600" imgH="241300" progId="Equation.DSMT4">
                  <p:embed/>
                </p:oleObj>
              </mc:Choice>
              <mc:Fallback>
                <p:oleObj name="Equation" r:id="rId11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558" y="1886099"/>
                        <a:ext cx="3667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396805"/>
              </p:ext>
            </p:extLst>
          </p:nvPr>
        </p:nvGraphicFramePr>
        <p:xfrm>
          <a:off x="1499270" y="1827065"/>
          <a:ext cx="1657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4" name="Equation" r:id="rId13" imgW="1028520" imgH="266400" progId="Equation.DSMT4">
                  <p:embed/>
                </p:oleObj>
              </mc:Choice>
              <mc:Fallback>
                <p:oleObj name="Equation" r:id="rId13" imgW="1028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270" y="1827065"/>
                        <a:ext cx="1657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24366"/>
              </p:ext>
            </p:extLst>
          </p:nvPr>
        </p:nvGraphicFramePr>
        <p:xfrm>
          <a:off x="1039689" y="2455790"/>
          <a:ext cx="552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5" name="Equation" r:id="rId15" imgW="342751" imgH="241195" progId="Equation.DSMT4">
                  <p:embed/>
                </p:oleObj>
              </mc:Choice>
              <mc:Fallback>
                <p:oleObj name="Equation" r:id="rId15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689" y="2455790"/>
                        <a:ext cx="552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1790972"/>
              </p:ext>
            </p:extLst>
          </p:nvPr>
        </p:nvGraphicFramePr>
        <p:xfrm>
          <a:off x="1599200" y="2393878"/>
          <a:ext cx="1063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6" name="Equation" r:id="rId17" imgW="660400" imgH="279400" progId="Equation.DSMT4">
                  <p:embed/>
                </p:oleObj>
              </mc:Choice>
              <mc:Fallback>
                <p:oleObj name="Equation" r:id="rId17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200" y="2393878"/>
                        <a:ext cx="1063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3060884"/>
              </p:ext>
            </p:extLst>
          </p:nvPr>
        </p:nvGraphicFramePr>
        <p:xfrm>
          <a:off x="1182564" y="3025481"/>
          <a:ext cx="409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7" name="Equation" r:id="rId19" imgW="253890" imgH="241195" progId="Equation.DSMT4">
                  <p:embed/>
                </p:oleObj>
              </mc:Choice>
              <mc:Fallback>
                <p:oleObj name="Equation" r:id="rId19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564" y="3025481"/>
                        <a:ext cx="409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165418"/>
              </p:ext>
            </p:extLst>
          </p:nvPr>
        </p:nvGraphicFramePr>
        <p:xfrm>
          <a:off x="1592139" y="2981329"/>
          <a:ext cx="40306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8" name="Equation" r:id="rId21" imgW="2501640" imgH="266400" progId="Equation.DSMT4">
                  <p:embed/>
                </p:oleObj>
              </mc:Choice>
              <mc:Fallback>
                <p:oleObj name="Equation" r:id="rId21" imgW="2501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139" y="2981329"/>
                        <a:ext cx="40306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975056"/>
              </p:ext>
            </p:extLst>
          </p:nvPr>
        </p:nvGraphicFramePr>
        <p:xfrm>
          <a:off x="5544108" y="2994524"/>
          <a:ext cx="1758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9" name="Equation" r:id="rId23" imgW="1091726" imgH="279279" progId="Equation.DSMT4">
                  <p:embed/>
                </p:oleObj>
              </mc:Choice>
              <mc:Fallback>
                <p:oleObj name="Equation" r:id="rId23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108" y="2994524"/>
                        <a:ext cx="1758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304796"/>
              </p:ext>
            </p:extLst>
          </p:nvPr>
        </p:nvGraphicFramePr>
        <p:xfrm>
          <a:off x="1499270" y="3468848"/>
          <a:ext cx="1860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0" name="Equation" r:id="rId25" imgW="1155700" imgH="279400" progId="Equation.DSMT4">
                  <p:embed/>
                </p:oleObj>
              </mc:Choice>
              <mc:Fallback>
                <p:oleObj name="Equation" r:id="rId25" imgW="115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9270" y="3468848"/>
                        <a:ext cx="1860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99885"/>
              </p:ext>
            </p:extLst>
          </p:nvPr>
        </p:nvGraphicFramePr>
        <p:xfrm>
          <a:off x="6705600" y="549275"/>
          <a:ext cx="16144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1" name="Equation" r:id="rId27" imgW="1002960" imgH="279360" progId="Equation.DSMT4">
                  <p:embed/>
                </p:oleObj>
              </mc:Choice>
              <mc:Fallback>
                <p:oleObj name="Equation" r:id="rId27" imgW="1002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49275"/>
                        <a:ext cx="16144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425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3508" y="584684"/>
            <a:ext cx="817245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2.5.3 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传递闭包的构造方法</a:t>
            </a:r>
            <a:endParaRPr lang="zh-CN" altLang="en-US" sz="28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110811"/>
              </p:ext>
            </p:extLst>
          </p:nvPr>
        </p:nvGraphicFramePr>
        <p:xfrm>
          <a:off x="4031940" y="1577888"/>
          <a:ext cx="17303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3" name="Equation" r:id="rId3" imgW="1028700" imgH="558800" progId="Equation.DSMT4">
                  <p:embed/>
                </p:oleObj>
              </mc:Choice>
              <mc:Fallback>
                <p:oleObj name="Equation" r:id="rId3" imgW="10287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40" y="1577888"/>
                        <a:ext cx="17303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301560"/>
              </p:ext>
            </p:extLst>
          </p:nvPr>
        </p:nvGraphicFramePr>
        <p:xfrm>
          <a:off x="1794076" y="1372059"/>
          <a:ext cx="2752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4" name="Equation" r:id="rId5" imgW="1637589" imgH="266584" progId="Equation.DSMT4">
                  <p:embed/>
                </p:oleObj>
              </mc:Choice>
              <mc:Fallback>
                <p:oleObj name="Equation" r:id="rId5" imgW="163758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076" y="1372059"/>
                        <a:ext cx="2752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207709"/>
              </p:ext>
            </p:extLst>
          </p:nvPr>
        </p:nvGraphicFramePr>
        <p:xfrm>
          <a:off x="4482321" y="1357065"/>
          <a:ext cx="384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5" name="Equation" r:id="rId7" imgW="228600" imgH="241300" progId="Equation.DSMT4">
                  <p:embed/>
                </p:oleObj>
              </mc:Choice>
              <mc:Fallback>
                <p:oleObj name="Equation" r:id="rId7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321" y="1357065"/>
                        <a:ext cx="384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144357"/>
              </p:ext>
            </p:extLst>
          </p:nvPr>
        </p:nvGraphicFramePr>
        <p:xfrm>
          <a:off x="1797533" y="2642666"/>
          <a:ext cx="13874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9" imgW="825480" imgH="241200" progId="Equation.DSMT4">
                  <p:embed/>
                </p:oleObj>
              </mc:Choice>
              <mc:Fallback>
                <p:oleObj name="Equation" r:id="rId9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533" y="2642666"/>
                        <a:ext cx="13874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56516"/>
              </p:ext>
            </p:extLst>
          </p:nvPr>
        </p:nvGraphicFramePr>
        <p:xfrm>
          <a:off x="1195077" y="3517230"/>
          <a:ext cx="5268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7" name="Equation" r:id="rId11" imgW="3136900" imgH="241300" progId="Equation.DSMT4">
                  <p:embed/>
                </p:oleObj>
              </mc:Choice>
              <mc:Fallback>
                <p:oleObj name="Equation" r:id="rId11" imgW="313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077" y="3517230"/>
                        <a:ext cx="52689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597812"/>
              </p:ext>
            </p:extLst>
          </p:nvPr>
        </p:nvGraphicFramePr>
        <p:xfrm>
          <a:off x="3285813" y="2381374"/>
          <a:ext cx="7683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8" name="Equation" r:id="rId13" imgW="457200" imgH="558800" progId="Equation.DSMT4">
                  <p:embed/>
                </p:oleObj>
              </mc:Choice>
              <mc:Fallback>
                <p:oleObj name="Equation" r:id="rId13" imgW="4572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813" y="2381374"/>
                        <a:ext cx="7683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29885"/>
              </p:ext>
            </p:extLst>
          </p:nvPr>
        </p:nvGraphicFramePr>
        <p:xfrm>
          <a:off x="971240" y="2642666"/>
          <a:ext cx="7254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9" name="Equation" r:id="rId15" imgW="431613" imgH="241195" progId="Equation.DSMT4">
                  <p:embed/>
                </p:oleObj>
              </mc:Choice>
              <mc:Fallback>
                <p:oleObj name="Equation" r:id="rId1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240" y="2642666"/>
                        <a:ext cx="7254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197486"/>
              </p:ext>
            </p:extLst>
          </p:nvPr>
        </p:nvGraphicFramePr>
        <p:xfrm>
          <a:off x="3595378" y="4387031"/>
          <a:ext cx="33480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0" name="Equation" r:id="rId17" imgW="1993900" imgH="241300" progId="Equation.DSMT4">
                  <p:embed/>
                </p:oleObj>
              </mc:Choice>
              <mc:Fallback>
                <p:oleObj name="Equation" r:id="rId17" imgW="1993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78" y="4387031"/>
                        <a:ext cx="33480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37539"/>
              </p:ext>
            </p:extLst>
          </p:nvPr>
        </p:nvGraphicFramePr>
        <p:xfrm>
          <a:off x="1418915" y="4150791"/>
          <a:ext cx="2176463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1" name="Equation" r:id="rId19" imgW="1295400" imgH="558800" progId="Equation.DSMT4">
                  <p:embed/>
                </p:oleObj>
              </mc:Choice>
              <mc:Fallback>
                <p:oleObj name="Equation" r:id="rId19" imgW="12954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8915" y="4150791"/>
                        <a:ext cx="2176463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081659"/>
              </p:ext>
            </p:extLst>
          </p:nvPr>
        </p:nvGraphicFramePr>
        <p:xfrm>
          <a:off x="971240" y="4369866"/>
          <a:ext cx="4476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2" name="Equation" r:id="rId21" imgW="266469" imgH="241091" progId="Equation.DSMT4">
                  <p:embed/>
                </p:oleObj>
              </mc:Choice>
              <mc:Fallback>
                <p:oleObj name="Equation" r:id="rId21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240" y="4369866"/>
                        <a:ext cx="4476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547036"/>
              </p:ext>
            </p:extLst>
          </p:nvPr>
        </p:nvGraphicFramePr>
        <p:xfrm>
          <a:off x="578562" y="1372059"/>
          <a:ext cx="11874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3" name="Equation" r:id="rId23" imgW="533160" imgH="203040" progId="Equation.DSMT4">
                  <p:embed/>
                </p:oleObj>
              </mc:Choice>
              <mc:Fallback>
                <p:oleObj name="Equation" r:id="rId23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62" y="1372059"/>
                        <a:ext cx="11874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33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476375" y="260350"/>
          <a:ext cx="20415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5" name="Equation" r:id="rId3" imgW="1219200" imgH="558800" progId="Equation.DSMT4">
                  <p:embed/>
                </p:oleObj>
              </mc:Choice>
              <mc:Fallback>
                <p:oleObj name="Equation" r:id="rId3" imgW="12192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0350"/>
                        <a:ext cx="204152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81192"/>
              </p:ext>
            </p:extLst>
          </p:nvPr>
        </p:nvGraphicFramePr>
        <p:xfrm>
          <a:off x="1101625" y="2521528"/>
          <a:ext cx="21050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6" name="Equation" r:id="rId5" imgW="1257300" imgH="558800" progId="Equation.DSMT4">
                  <p:embed/>
                </p:oleObj>
              </mc:Choice>
              <mc:Fallback>
                <p:oleObj name="Equation" r:id="rId5" imgW="12573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625" y="2521528"/>
                        <a:ext cx="21050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527425" y="522288"/>
          <a:ext cx="3317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7" name="Equation" r:id="rId7" imgW="1981200" imgH="241300" progId="Equation.DSMT4">
                  <p:embed/>
                </p:oleObj>
              </mc:Choice>
              <mc:Fallback>
                <p:oleObj name="Equation" r:id="rId7" imgW="1981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522288"/>
                        <a:ext cx="33178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1444625" y="1268413"/>
          <a:ext cx="61880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8" name="Equation" r:id="rId9" imgW="3695700" imgH="279400" progId="Equation.DSMT4">
                  <p:embed/>
                </p:oleObj>
              </mc:Choice>
              <mc:Fallback>
                <p:oleObj name="Equation" r:id="rId9" imgW="369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1268413"/>
                        <a:ext cx="61880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94231"/>
              </p:ext>
            </p:extLst>
          </p:nvPr>
        </p:nvGraphicFramePr>
        <p:xfrm>
          <a:off x="3155950" y="2797391"/>
          <a:ext cx="7429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89" name="Equation" r:id="rId11" imgW="444307" imgH="241195" progId="Equation.DSMT4">
                  <p:embed/>
                </p:oleObj>
              </mc:Choice>
              <mc:Fallback>
                <p:oleObj name="Equation" r:id="rId11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2797391"/>
                        <a:ext cx="7429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680886"/>
              </p:ext>
            </p:extLst>
          </p:nvPr>
        </p:nvGraphicFramePr>
        <p:xfrm>
          <a:off x="3902267" y="2724937"/>
          <a:ext cx="15954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0" name="Equation" r:id="rId13" imgW="952087" imgH="291973" progId="Equation.DSMT4">
                  <p:embed/>
                </p:oleObj>
              </mc:Choice>
              <mc:Fallback>
                <p:oleObj name="Equation" r:id="rId13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2267" y="2724937"/>
                        <a:ext cx="15954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971550" y="517525"/>
          <a:ext cx="4460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1" name="Equation" r:id="rId15" imgW="266469" imgH="241091" progId="Equation.DSMT4">
                  <p:embed/>
                </p:oleObj>
              </mc:Choice>
              <mc:Fallback>
                <p:oleObj name="Equation" r:id="rId15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17525"/>
                        <a:ext cx="44608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971550" y="1335088"/>
          <a:ext cx="44608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name="Equation" r:id="rId17" imgW="266469" imgH="241091" progId="Equation.DSMT4">
                  <p:embed/>
                </p:oleObj>
              </mc:Choice>
              <mc:Fallback>
                <p:oleObj name="Equation" r:id="rId17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35088"/>
                        <a:ext cx="44608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227723"/>
              </p:ext>
            </p:extLst>
          </p:nvPr>
        </p:nvGraphicFramePr>
        <p:xfrm>
          <a:off x="3533027" y="1837748"/>
          <a:ext cx="1638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3" name="Equation" r:id="rId19" imgW="787058" imgH="444307" progId="Equation.DSMT4">
                  <p:embed/>
                </p:oleObj>
              </mc:Choice>
              <mc:Fallback>
                <p:oleObj name="Equation" r:id="rId19" imgW="78705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027" y="1837748"/>
                        <a:ext cx="16383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624272"/>
              </p:ext>
            </p:extLst>
          </p:nvPr>
        </p:nvGraphicFramePr>
        <p:xfrm>
          <a:off x="1847056" y="4744676"/>
          <a:ext cx="41036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4" name="Equation" r:id="rId21" imgW="2451100" imgH="279400" progId="Equation.DSMT4">
                  <p:embed/>
                </p:oleObj>
              </mc:Choice>
              <mc:Fallback>
                <p:oleObj name="Equation" r:id="rId21" imgW="2451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056" y="4744676"/>
                        <a:ext cx="41036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225435"/>
              </p:ext>
            </p:extLst>
          </p:nvPr>
        </p:nvGraphicFramePr>
        <p:xfrm>
          <a:off x="988310" y="3899008"/>
          <a:ext cx="21701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5" name="Equation" r:id="rId23" imgW="1295400" imgH="241300" progId="Equation.DSMT4">
                  <p:embed/>
                </p:oleObj>
              </mc:Choice>
              <mc:Fallback>
                <p:oleObj name="Equation" r:id="rId23" imgW="1295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10" y="3899008"/>
                        <a:ext cx="21701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843792"/>
              </p:ext>
            </p:extLst>
          </p:nvPr>
        </p:nvGraphicFramePr>
        <p:xfrm>
          <a:off x="3131436" y="3899153"/>
          <a:ext cx="31686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6" name="Equation" r:id="rId25" imgW="1892300" imgH="279400" progId="Equation.DSMT4">
                  <p:embed/>
                </p:oleObj>
              </mc:Choice>
              <mc:Fallback>
                <p:oleObj name="Equation" r:id="rId25" imgW="1892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436" y="3899153"/>
                        <a:ext cx="31686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376118"/>
              </p:ext>
            </p:extLst>
          </p:nvPr>
        </p:nvGraphicFramePr>
        <p:xfrm>
          <a:off x="6292201" y="3916166"/>
          <a:ext cx="7429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7" name="Equation" r:id="rId27" imgW="444307" imgH="241195" progId="Equation.DSMT4">
                  <p:embed/>
                </p:oleObj>
              </mc:Choice>
              <mc:Fallback>
                <p:oleObj name="Equation" r:id="rId27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201" y="3916166"/>
                        <a:ext cx="7429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10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2268538" y="404813"/>
          <a:ext cx="41195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2" name="Equation" r:id="rId3" imgW="2451100" imgH="279400" progId="Equation.DSMT4">
                  <p:embed/>
                </p:oleObj>
              </mc:Choice>
              <mc:Fallback>
                <p:oleObj name="Equation" r:id="rId3" imgW="2451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04813"/>
                        <a:ext cx="41195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3"/>
          <p:cNvGraphicFramePr>
            <a:graphicFrameLocks noChangeAspect="1"/>
          </p:cNvGraphicFramePr>
          <p:nvPr/>
        </p:nvGraphicFramePr>
        <p:xfrm>
          <a:off x="2303463" y="1744663"/>
          <a:ext cx="4310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3" name="Equation" r:id="rId5" imgW="2565400" imgH="304800" progId="Equation.DSMT4">
                  <p:embed/>
                </p:oleObj>
              </mc:Choice>
              <mc:Fallback>
                <p:oleObj name="Equation" r:id="rId5" imgW="2565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1744663"/>
                        <a:ext cx="43100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919163" y="1123950"/>
          <a:ext cx="24336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4" name="Equation" r:id="rId7" imgW="1447800" imgH="279400" progId="Equation.DSMT4">
                  <p:embed/>
                </p:oleObj>
              </mc:Choice>
              <mc:Fallback>
                <p:oleObj name="Equation" r:id="rId7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123950"/>
                        <a:ext cx="24336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35038" y="2498725"/>
          <a:ext cx="45021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5" name="Equation" r:id="rId9" imgW="2679700" imgH="266700" progId="Equation.DSMT4">
                  <p:embed/>
                </p:oleObj>
              </mc:Choice>
              <mc:Fallback>
                <p:oleObj name="Equation" r:id="rId9" imgW="2679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498725"/>
                        <a:ext cx="45021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472113" y="2465388"/>
          <a:ext cx="160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6" name="Equation" r:id="rId11" imgW="952087" imgH="291973" progId="Equation.DSMT4">
                  <p:embed/>
                </p:oleObj>
              </mc:Choice>
              <mc:Fallback>
                <p:oleObj name="Equation" r:id="rId11" imgW="95208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465388"/>
                        <a:ext cx="160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0" name="Object 50"/>
          <p:cNvGraphicFramePr>
            <a:graphicFrameLocks noChangeAspect="1"/>
          </p:cNvGraphicFramePr>
          <p:nvPr/>
        </p:nvGraphicFramePr>
        <p:xfrm>
          <a:off x="900113" y="3143250"/>
          <a:ext cx="3130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7" name="Equation" r:id="rId13" imgW="1497950" imgH="444307" progId="Equation.DSMT4">
                  <p:embed/>
                </p:oleObj>
              </mc:Choice>
              <mc:Fallback>
                <p:oleObj name="Equation" r:id="rId13" imgW="149795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3250"/>
                        <a:ext cx="31305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4"/>
          <p:cNvGraphicFramePr>
            <a:graphicFrameLocks noChangeAspect="1"/>
          </p:cNvGraphicFramePr>
          <p:nvPr/>
        </p:nvGraphicFramePr>
        <p:xfrm>
          <a:off x="4016375" y="3359150"/>
          <a:ext cx="332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8" name="Equation" r:id="rId15" imgW="1981200" imgH="241300" progId="Equation.DSMT4">
                  <p:embed/>
                </p:oleObj>
              </mc:Choice>
              <mc:Fallback>
                <p:oleObj name="Equation" r:id="rId15" imgW="1981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3359150"/>
                        <a:ext cx="332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9"/>
          <p:cNvGraphicFramePr>
            <a:graphicFrameLocks noChangeAspect="1"/>
          </p:cNvGraphicFramePr>
          <p:nvPr/>
        </p:nvGraphicFramePr>
        <p:xfrm>
          <a:off x="895350" y="4173538"/>
          <a:ext cx="63404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09" name="Equation" r:id="rId17" imgW="3771900" imgH="558800" progId="Equation.DSMT4">
                  <p:embed/>
                </p:oleObj>
              </mc:Choice>
              <mc:Fallback>
                <p:oleObj name="Equation" r:id="rId17" imgW="37719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173538"/>
                        <a:ext cx="63404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/>
          <p:cNvGraphicFramePr>
            <a:graphicFrameLocks noChangeAspect="1"/>
          </p:cNvGraphicFramePr>
          <p:nvPr/>
        </p:nvGraphicFramePr>
        <p:xfrm>
          <a:off x="3203575" y="5143500"/>
          <a:ext cx="172878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0" name="Equation" r:id="rId19" imgW="1028700" imgH="558800" progId="Equation.DSMT4">
                  <p:embed/>
                </p:oleObj>
              </mc:Choice>
              <mc:Fallback>
                <p:oleObj name="Equation" r:id="rId19" imgW="10287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143500"/>
                        <a:ext cx="172878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7280275" y="4389438"/>
          <a:ext cx="7477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11" name="Equation" r:id="rId21" imgW="444307" imgH="241195" progId="Equation.DSMT4">
                  <p:embed/>
                </p:oleObj>
              </mc:Choice>
              <mc:Fallback>
                <p:oleObj name="Equation" r:id="rId21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0275" y="4389438"/>
                        <a:ext cx="7477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2716825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6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900113" y="2565400"/>
            <a:ext cx="32400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12800" indent="-8128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endParaRPr lang="en-US" altLang="zh-CN" sz="2800">
              <a:latin typeface="Calibri" panose="020F0502020204030204" pitchFamily="34" charset="0"/>
            </a:endParaRPr>
          </a:p>
        </p:txBody>
      </p:sp>
      <p:graphicFrame>
        <p:nvGraphicFramePr>
          <p:cNvPr id="66616" name="Object 56"/>
          <p:cNvGraphicFramePr>
            <a:graphicFrameLocks noChangeAspect="1"/>
          </p:cNvGraphicFramePr>
          <p:nvPr/>
        </p:nvGraphicFramePr>
        <p:xfrm>
          <a:off x="863600" y="377825"/>
          <a:ext cx="11874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0" name="Equation" r:id="rId3" imgW="533169" imgH="203112" progId="Equation.DSMT4">
                  <p:embed/>
                </p:oleObj>
              </mc:Choice>
              <mc:Fallback>
                <p:oleObj name="Equation" r:id="rId3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77825"/>
                        <a:ext cx="11874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7" name="Object 57"/>
          <p:cNvGraphicFramePr>
            <a:graphicFrameLocks noChangeAspect="1"/>
          </p:cNvGraphicFramePr>
          <p:nvPr/>
        </p:nvGraphicFramePr>
        <p:xfrm>
          <a:off x="855663" y="1250950"/>
          <a:ext cx="9794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1" name="Equation" r:id="rId5" imgW="431613" imgH="203112" progId="Equation.DSMT4">
                  <p:embed/>
                </p:oleObj>
              </mc:Choice>
              <mc:Fallback>
                <p:oleObj name="Equation" r:id="rId5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250950"/>
                        <a:ext cx="9794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8" name="Object 58"/>
          <p:cNvGraphicFramePr>
            <a:graphicFrameLocks noChangeAspect="1"/>
          </p:cNvGraphicFramePr>
          <p:nvPr/>
        </p:nvGraphicFramePr>
        <p:xfrm>
          <a:off x="858838" y="2257425"/>
          <a:ext cx="22748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2" name="Equation" r:id="rId7" imgW="1002865" imgH="203112" progId="Equation.DSMT4">
                  <p:embed/>
                </p:oleObj>
              </mc:Choice>
              <mc:Fallback>
                <p:oleObj name="Equation" r:id="rId7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2257425"/>
                        <a:ext cx="22748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19" name="Object 59"/>
          <p:cNvGraphicFramePr>
            <a:graphicFrameLocks noChangeAspect="1"/>
          </p:cNvGraphicFramePr>
          <p:nvPr/>
        </p:nvGraphicFramePr>
        <p:xfrm>
          <a:off x="823913" y="3867150"/>
          <a:ext cx="15827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3" name="Equation" r:id="rId9" imgW="698197" imgH="203112" progId="Equation.DSMT4">
                  <p:embed/>
                </p:oleObj>
              </mc:Choice>
              <mc:Fallback>
                <p:oleObj name="Equation" r:id="rId9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867150"/>
                        <a:ext cx="15827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0" name="Object 60"/>
          <p:cNvGraphicFramePr>
            <a:graphicFrameLocks noChangeAspect="1"/>
          </p:cNvGraphicFramePr>
          <p:nvPr/>
        </p:nvGraphicFramePr>
        <p:xfrm>
          <a:off x="823913" y="3141663"/>
          <a:ext cx="15843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4" name="Equation" r:id="rId11" imgW="698197" imgH="203112" progId="Equation.DSMT4">
                  <p:embed/>
                </p:oleObj>
              </mc:Choice>
              <mc:Fallback>
                <p:oleObj name="Equation" r:id="rId11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3141663"/>
                        <a:ext cx="15843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1" name="Object 61"/>
          <p:cNvGraphicFramePr>
            <a:graphicFrameLocks noChangeAspect="1"/>
          </p:cNvGraphicFramePr>
          <p:nvPr/>
        </p:nvGraphicFramePr>
        <p:xfrm>
          <a:off x="1633538" y="981075"/>
          <a:ext cx="2217737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5" name="Equation" r:id="rId13" imgW="977476" imgH="444307" progId="Equation.DSMT4">
                  <p:embed/>
                </p:oleObj>
              </mc:Choice>
              <mc:Fallback>
                <p:oleObj name="Equation" r:id="rId13" imgW="977476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981075"/>
                        <a:ext cx="2217737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2" name="Object 62"/>
          <p:cNvGraphicFramePr>
            <a:graphicFrameLocks noChangeAspect="1"/>
          </p:cNvGraphicFramePr>
          <p:nvPr/>
        </p:nvGraphicFramePr>
        <p:xfrm>
          <a:off x="6105525" y="120650"/>
          <a:ext cx="22621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6" name="Equation" r:id="rId15" imgW="1015559" imgH="444307" progId="Equation.DSMT4">
                  <p:embed/>
                </p:oleObj>
              </mc:Choice>
              <mc:Fallback>
                <p:oleObj name="Equation" r:id="rId15" imgW="101555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5525" y="120650"/>
                        <a:ext cx="22621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3" name="Object 63"/>
          <p:cNvGraphicFramePr>
            <a:graphicFrameLocks noChangeAspect="1"/>
          </p:cNvGraphicFramePr>
          <p:nvPr/>
        </p:nvGraphicFramePr>
        <p:xfrm>
          <a:off x="5913438" y="1287463"/>
          <a:ext cx="8350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7" name="Equation" r:id="rId17" imgW="368140" imgH="203112" progId="Equation.DSMT4">
                  <p:embed/>
                </p:oleObj>
              </mc:Choice>
              <mc:Fallback>
                <p:oleObj name="Equation" r:id="rId17" imgW="36814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438" y="1287463"/>
                        <a:ext cx="8350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4" name="Object 64"/>
          <p:cNvGraphicFramePr>
            <a:graphicFrameLocks noChangeAspect="1"/>
          </p:cNvGraphicFramePr>
          <p:nvPr/>
        </p:nvGraphicFramePr>
        <p:xfrm>
          <a:off x="3125788" y="1974850"/>
          <a:ext cx="4722812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8" name="Equation" r:id="rId19" imgW="2082800" imgH="444500" progId="Equation.DSMT4">
                  <p:embed/>
                </p:oleObj>
              </mc:Choice>
              <mc:Fallback>
                <p:oleObj name="Equation" r:id="rId19" imgW="2082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1974850"/>
                        <a:ext cx="4722812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25" name="Object 65"/>
          <p:cNvGraphicFramePr>
            <a:graphicFrameLocks noChangeAspect="1"/>
          </p:cNvGraphicFramePr>
          <p:nvPr/>
        </p:nvGraphicFramePr>
        <p:xfrm>
          <a:off x="5241925" y="2874963"/>
          <a:ext cx="23907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9" name="Equation" r:id="rId21" imgW="1054100" imgH="444500" progId="Equation.DSMT4">
                  <p:embed/>
                </p:oleObj>
              </mc:Choice>
              <mc:Fallback>
                <p:oleObj name="Equation" r:id="rId21" imgW="10541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2874963"/>
                        <a:ext cx="23907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4716463" y="3860800"/>
          <a:ext cx="22320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0" name="Equation" r:id="rId23" imgW="1016000" imgH="203200" progId="Equation.DSMT4">
                  <p:embed/>
                </p:oleObj>
              </mc:Choice>
              <mc:Fallback>
                <p:oleObj name="Equation" r:id="rId23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860800"/>
                        <a:ext cx="22320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63600" y="4522788"/>
          <a:ext cx="183673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1" name="Equation" r:id="rId25" imgW="863225" imgH="228501" progId="Equation.DSMT4">
                  <p:embed/>
                </p:oleObj>
              </mc:Choice>
              <mc:Fallback>
                <p:oleObj name="Equation" r:id="rId25" imgW="8632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22788"/>
                        <a:ext cx="183673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87913" y="4522788"/>
          <a:ext cx="27813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2" name="Equation" r:id="rId27" imgW="1308100" imgH="228600" progId="Equation.DSMT4">
                  <p:embed/>
                </p:oleObj>
              </mc:Choice>
              <mc:Fallback>
                <p:oleObj name="Equation" r:id="rId27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522788"/>
                        <a:ext cx="27813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696200" y="4522788"/>
          <a:ext cx="4048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3" name="Equation" r:id="rId29" imgW="190417" imgH="203112" progId="Equation.DSMT4">
                  <p:embed/>
                </p:oleObj>
              </mc:Choice>
              <mc:Fallback>
                <p:oleObj name="Equation" r:id="rId2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522788"/>
                        <a:ext cx="4048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728913" y="4549775"/>
          <a:ext cx="2106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4" name="Equation" r:id="rId31" imgW="990170" imgH="203112" progId="Equation.DSMT4">
                  <p:embed/>
                </p:oleObj>
              </mc:Choice>
              <mc:Fallback>
                <p:oleObj name="Equation" r:id="rId31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549775"/>
                        <a:ext cx="2106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941513" y="5170488"/>
          <a:ext cx="47180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5" name="Equation" r:id="rId33" imgW="2159000" imgH="228600" progId="Equation.DSMT4">
                  <p:embed/>
                </p:oleObj>
              </mc:Choice>
              <mc:Fallback>
                <p:oleObj name="Equation" r:id="rId33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5170488"/>
                        <a:ext cx="47180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23913" y="5818188"/>
          <a:ext cx="27765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6" name="Equation" r:id="rId35" imgW="1270000" imgH="228600" progId="Equation.DSMT4">
                  <p:embed/>
                </p:oleObj>
              </mc:Choice>
              <mc:Fallback>
                <p:oleObj name="Equation" r:id="rId35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5818188"/>
                        <a:ext cx="2776537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9"/>
          <p:cNvGraphicFramePr>
            <a:graphicFrameLocks noChangeAspect="1"/>
          </p:cNvGraphicFramePr>
          <p:nvPr/>
        </p:nvGraphicFramePr>
        <p:xfrm>
          <a:off x="2454275" y="3860800"/>
          <a:ext cx="22463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7" name="Equation" r:id="rId37" imgW="990170" imgH="203112" progId="Equation.DSMT4">
                  <p:embed/>
                </p:oleObj>
              </mc:Choice>
              <mc:Fallback>
                <p:oleObj name="Equation" r:id="rId37" imgW="99017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5" y="3860800"/>
                        <a:ext cx="22463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0"/>
          <p:cNvGraphicFramePr>
            <a:graphicFrameLocks noChangeAspect="1"/>
          </p:cNvGraphicFramePr>
          <p:nvPr/>
        </p:nvGraphicFramePr>
        <p:xfrm>
          <a:off x="2154238" y="379413"/>
          <a:ext cx="38735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8" name="Equation" r:id="rId39" imgW="1739900" imgH="203200" progId="Equation.DSMT4">
                  <p:embed/>
                </p:oleObj>
              </mc:Choice>
              <mc:Fallback>
                <p:oleObj name="Equation" r:id="rId39" imgW="173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4238" y="379413"/>
                        <a:ext cx="38735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Line 28"/>
          <p:cNvSpPr>
            <a:spLocks noChangeShapeType="1"/>
          </p:cNvSpPr>
          <p:nvPr/>
        </p:nvSpPr>
        <p:spPr bwMode="auto">
          <a:xfrm>
            <a:off x="6732588" y="1412875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288" name="Line 29"/>
          <p:cNvSpPr>
            <a:spLocks noChangeShapeType="1"/>
          </p:cNvSpPr>
          <p:nvPr/>
        </p:nvSpPr>
        <p:spPr bwMode="auto">
          <a:xfrm>
            <a:off x="6732588" y="1412875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Object 22"/>
          <p:cNvGraphicFramePr>
            <a:graphicFrameLocks noChangeAspect="1"/>
          </p:cNvGraphicFramePr>
          <p:nvPr/>
        </p:nvGraphicFramePr>
        <p:xfrm>
          <a:off x="2425700" y="3122613"/>
          <a:ext cx="2794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9" name="Equation" r:id="rId41" imgW="1231366" imgH="203112" progId="Equation.DSMT4">
                  <p:embed/>
                </p:oleObj>
              </mc:Choice>
              <mc:Fallback>
                <p:oleObj name="Equation" r:id="rId41" imgW="123136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122613"/>
                        <a:ext cx="27940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4751388" y="1089025"/>
            <a:ext cx="1044575" cy="471488"/>
            <a:chOff x="6012160" y="1049161"/>
            <a:chExt cx="1044000" cy="471627"/>
          </a:xfrm>
        </p:grpSpPr>
        <p:graphicFrame>
          <p:nvGraphicFramePr>
            <p:cNvPr id="11299" name="Object 21"/>
            <p:cNvGraphicFramePr>
              <a:graphicFrameLocks noChangeAspect="1"/>
            </p:cNvGraphicFramePr>
            <p:nvPr/>
          </p:nvGraphicFramePr>
          <p:xfrm>
            <a:off x="6012160" y="1049161"/>
            <a:ext cx="1007764" cy="3637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0" name="Equation" r:id="rId43" imgW="583693" imgH="215713" progId="Equation.DSMT4">
                    <p:embed/>
                  </p:oleObj>
                </mc:Choice>
                <mc:Fallback>
                  <p:oleObj name="Equation" r:id="rId43" imgW="583693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2160" y="1049161"/>
                          <a:ext cx="1007764" cy="3637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连接符 13"/>
            <p:cNvCxnSpPr/>
            <p:nvPr/>
          </p:nvCxnSpPr>
          <p:spPr>
            <a:xfrm>
              <a:off x="6012160" y="1412806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012160" y="1520788"/>
              <a:ext cx="1044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2" name="Object 61"/>
          <p:cNvGraphicFramePr>
            <a:graphicFrameLocks noChangeAspect="1"/>
          </p:cNvGraphicFramePr>
          <p:nvPr/>
        </p:nvGraphicFramePr>
        <p:xfrm>
          <a:off x="3881438" y="981075"/>
          <a:ext cx="8350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1" name="Equation" r:id="rId45" imgW="368140" imgH="444307" progId="Equation.DSMT4">
                  <p:embed/>
                </p:oleObj>
              </mc:Choice>
              <mc:Fallback>
                <p:oleObj name="Equation" r:id="rId45" imgW="36814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1438" y="981075"/>
                        <a:ext cx="8350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3881438" y="981075"/>
            <a:ext cx="1914525" cy="985838"/>
            <a:chOff x="7228855" y="1305210"/>
            <a:chExt cx="1915145" cy="985838"/>
          </a:xfrm>
        </p:grpSpPr>
        <p:grpSp>
          <p:nvGrpSpPr>
            <p:cNvPr id="11294" name="组合 32"/>
            <p:cNvGrpSpPr>
              <a:grpSpLocks/>
            </p:cNvGrpSpPr>
            <p:nvPr/>
          </p:nvGrpSpPr>
          <p:grpSpPr bwMode="auto">
            <a:xfrm>
              <a:off x="8100000" y="1412875"/>
              <a:ext cx="1044000" cy="471627"/>
              <a:chOff x="6012160" y="1049161"/>
              <a:chExt cx="1044000" cy="471627"/>
            </a:xfrm>
          </p:grpSpPr>
          <p:graphicFrame>
            <p:nvGraphicFramePr>
              <p:cNvPr id="11296" name="Object 21"/>
              <p:cNvGraphicFramePr>
                <a:graphicFrameLocks noChangeAspect="1"/>
              </p:cNvGraphicFramePr>
              <p:nvPr/>
            </p:nvGraphicFramePr>
            <p:xfrm>
              <a:off x="6012160" y="1049161"/>
              <a:ext cx="1007764" cy="3637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32" name="Equation" r:id="rId47" imgW="583693" imgH="215713" progId="Equation.DSMT4">
                      <p:embed/>
                    </p:oleObj>
                  </mc:Choice>
                  <mc:Fallback>
                    <p:oleObj name="Equation" r:id="rId47" imgW="583693" imgH="215713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12160" y="1049161"/>
                            <a:ext cx="1007764" cy="3637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5" name="直接连接符 34"/>
              <p:cNvCxnSpPr/>
              <p:nvPr/>
            </p:nvCxnSpPr>
            <p:spPr>
              <a:xfrm>
                <a:off x="6012834" y="1412984"/>
                <a:ext cx="104332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6012834" y="1520934"/>
                <a:ext cx="1043326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11295" name="Object 61"/>
            <p:cNvGraphicFramePr>
              <a:graphicFrameLocks noChangeAspect="1"/>
            </p:cNvGraphicFramePr>
            <p:nvPr/>
          </p:nvGraphicFramePr>
          <p:xfrm>
            <a:off x="7228855" y="1305210"/>
            <a:ext cx="835025" cy="985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3" name="Equation" r:id="rId48" imgW="368140" imgH="444307" progId="Equation.DSMT4">
                    <p:embed/>
                  </p:oleObj>
                </mc:Choice>
                <mc:Fallback>
                  <p:oleObj name="Equation" r:id="rId48" imgW="368140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8855" y="1305210"/>
                          <a:ext cx="835025" cy="985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AutoShape 54"/>
          <p:cNvSpPr>
            <a:spLocks noChangeArrowheads="1"/>
          </p:cNvSpPr>
          <p:nvPr/>
        </p:nvSpPr>
        <p:spPr bwMode="auto">
          <a:xfrm>
            <a:off x="7704138" y="3032125"/>
            <a:ext cx="792162" cy="504825"/>
          </a:xfrm>
          <a:prstGeom prst="wedgeRoundRectCallout">
            <a:avLst>
              <a:gd name="adj1" fmla="val -4236"/>
              <a:gd name="adj2" fmla="val 4776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b="1">
                <a:latin typeface="Calibri" panose="020F0502020204030204" pitchFamily="34" charset="0"/>
              </a:rPr>
              <a:t>关键</a:t>
            </a:r>
          </a:p>
        </p:txBody>
      </p:sp>
    </p:spTree>
    <p:extLst>
      <p:ext uri="{BB962C8B-B14F-4D97-AF65-F5344CB8AC3E}">
        <p14:creationId xmlns:p14="http://schemas.microsoft.com/office/powerpoint/2010/main" val="158303124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6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3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6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6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6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74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591456"/>
              </p:ext>
            </p:extLst>
          </p:nvPr>
        </p:nvGraphicFramePr>
        <p:xfrm>
          <a:off x="1175542" y="3171562"/>
          <a:ext cx="296862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8" name="Equation" r:id="rId4" imgW="1397000" imgH="381000" progId="Equation.DSMT4">
                  <p:embed/>
                </p:oleObj>
              </mc:Choice>
              <mc:Fallback>
                <p:oleObj name="Equation" r:id="rId4" imgW="1397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542" y="3171562"/>
                        <a:ext cx="296862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12294" name="Object 70"/>
          <p:cNvGraphicFramePr>
            <a:graphicFrameLocks noChangeAspect="1"/>
          </p:cNvGraphicFramePr>
          <p:nvPr/>
        </p:nvGraphicFramePr>
        <p:xfrm>
          <a:off x="1725613" y="225425"/>
          <a:ext cx="47180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19" name="Equation" r:id="rId6" imgW="2159000" imgH="228600" progId="Equation.DSMT4">
                  <p:embed/>
                </p:oleObj>
              </mc:Choice>
              <mc:Fallback>
                <p:oleObj name="Equation" r:id="rId6" imgW="215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225425"/>
                        <a:ext cx="471805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56" name="Object 72"/>
          <p:cNvGraphicFramePr>
            <a:graphicFrameLocks noChangeAspect="1"/>
          </p:cNvGraphicFramePr>
          <p:nvPr/>
        </p:nvGraphicFramePr>
        <p:xfrm>
          <a:off x="827088" y="1166813"/>
          <a:ext cx="28321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0" name="Equation" r:id="rId8" imgW="1333500" imgH="203200" progId="Equation.DSMT4">
                  <p:embed/>
                </p:oleObj>
              </mc:Choice>
              <mc:Fallback>
                <p:oleObj name="Equation" r:id="rId8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166813"/>
                        <a:ext cx="28321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57" name="Object 73"/>
          <p:cNvGraphicFramePr>
            <a:graphicFrameLocks noChangeAspect="1"/>
          </p:cNvGraphicFramePr>
          <p:nvPr/>
        </p:nvGraphicFramePr>
        <p:xfrm>
          <a:off x="827088" y="1785938"/>
          <a:ext cx="38560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1" name="Equation" r:id="rId10" imgW="1815312" imgH="215806" progId="Equation.DSMT4">
                  <p:embed/>
                </p:oleObj>
              </mc:Choice>
              <mc:Fallback>
                <p:oleObj name="Equation" r:id="rId10" imgW="181531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85938"/>
                        <a:ext cx="3856037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58" name="Object 74"/>
          <p:cNvGraphicFramePr>
            <a:graphicFrameLocks noChangeAspect="1"/>
          </p:cNvGraphicFramePr>
          <p:nvPr/>
        </p:nvGraphicFramePr>
        <p:xfrm>
          <a:off x="6516688" y="1773238"/>
          <a:ext cx="7286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2" name="Equation" r:id="rId12" imgW="342751" imgH="203112" progId="Equation.DSMT4">
                  <p:embed/>
                </p:oleObj>
              </mc:Choice>
              <mc:Fallback>
                <p:oleObj name="Equation" r:id="rId12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773238"/>
                        <a:ext cx="7286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59" name="Object 75"/>
          <p:cNvGraphicFramePr>
            <a:graphicFrameLocks noChangeAspect="1"/>
          </p:cNvGraphicFramePr>
          <p:nvPr/>
        </p:nvGraphicFramePr>
        <p:xfrm>
          <a:off x="1130300" y="2420938"/>
          <a:ext cx="4017963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3" name="Equation" r:id="rId14" imgW="1892300" imgH="381000" progId="Equation.DSMT4">
                  <p:embed/>
                </p:oleObj>
              </mc:Choice>
              <mc:Fallback>
                <p:oleObj name="Equation" r:id="rId14" imgW="1892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2420938"/>
                        <a:ext cx="4017963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60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93076"/>
              </p:ext>
            </p:extLst>
          </p:nvPr>
        </p:nvGraphicFramePr>
        <p:xfrm>
          <a:off x="827088" y="4097337"/>
          <a:ext cx="20764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4" name="Equation" r:id="rId16" imgW="977476" imgH="215806" progId="Equation.DSMT4">
                  <p:embed/>
                </p:oleObj>
              </mc:Choice>
              <mc:Fallback>
                <p:oleObj name="Equation" r:id="rId16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97337"/>
                        <a:ext cx="20764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61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819082"/>
              </p:ext>
            </p:extLst>
          </p:nvPr>
        </p:nvGraphicFramePr>
        <p:xfrm>
          <a:off x="827088" y="4748213"/>
          <a:ext cx="25622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5" name="Equation" r:id="rId18" imgW="1205977" imgH="215806" progId="Equation.DSMT4">
                  <p:embed/>
                </p:oleObj>
              </mc:Choice>
              <mc:Fallback>
                <p:oleObj name="Equation" r:id="rId18" imgW="12059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748213"/>
                        <a:ext cx="25622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62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211826"/>
              </p:ext>
            </p:extLst>
          </p:nvPr>
        </p:nvGraphicFramePr>
        <p:xfrm>
          <a:off x="5589587" y="4824413"/>
          <a:ext cx="27511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6" name="Equation" r:id="rId20" imgW="1295400" imgH="203200" progId="Equation.DSMT4">
                  <p:embed/>
                </p:oleObj>
              </mc:Choice>
              <mc:Fallback>
                <p:oleObj name="Equation" r:id="rId20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7" y="4824413"/>
                        <a:ext cx="27511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63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488228"/>
              </p:ext>
            </p:extLst>
          </p:nvPr>
        </p:nvGraphicFramePr>
        <p:xfrm>
          <a:off x="815902" y="5476081"/>
          <a:ext cx="836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7" name="Equation" r:id="rId22" imgW="393529" imgH="203112" progId="Equation.DSMT4">
                  <p:embed/>
                </p:oleObj>
              </mc:Choice>
              <mc:Fallback>
                <p:oleObj name="Equation" r:id="rId22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02" y="5476081"/>
                        <a:ext cx="836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69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64928"/>
              </p:ext>
            </p:extLst>
          </p:nvPr>
        </p:nvGraphicFramePr>
        <p:xfrm>
          <a:off x="3607065" y="1122893"/>
          <a:ext cx="29670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8" name="Equation" r:id="rId24" imgW="1397000" imgH="228600" progId="Equation.DSMT4">
                  <p:embed/>
                </p:oleObj>
              </mc:Choice>
              <mc:Fallback>
                <p:oleObj name="Equation" r:id="rId24" imgW="1397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7065" y="1122893"/>
                        <a:ext cx="29670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70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04660"/>
              </p:ext>
            </p:extLst>
          </p:nvPr>
        </p:nvGraphicFramePr>
        <p:xfrm>
          <a:off x="2905125" y="4100513"/>
          <a:ext cx="34274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9" name="Equation" r:id="rId26" imgW="1612900" imgH="241300" progId="Equation.DSMT4">
                  <p:embed/>
                </p:oleObj>
              </mc:Choice>
              <mc:Fallback>
                <p:oleObj name="Equation" r:id="rId26" imgW="1612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4100513"/>
                        <a:ext cx="34274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71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856395"/>
              </p:ext>
            </p:extLst>
          </p:nvPr>
        </p:nvGraphicFramePr>
        <p:xfrm>
          <a:off x="3405982" y="4552157"/>
          <a:ext cx="22113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0" name="Equation" r:id="rId28" imgW="1040948" imgH="444307" progId="Equation.DSMT4">
                  <p:embed/>
                </p:oleObj>
              </mc:Choice>
              <mc:Fallback>
                <p:oleObj name="Equation" r:id="rId28" imgW="1040948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982" y="4552157"/>
                        <a:ext cx="2211387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7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22422"/>
              </p:ext>
            </p:extLst>
          </p:nvPr>
        </p:nvGraphicFramePr>
        <p:xfrm>
          <a:off x="1652514" y="5421974"/>
          <a:ext cx="16732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1" name="Equation" r:id="rId30" imgW="787058" imgH="203112" progId="Equation.DSMT4">
                  <p:embed/>
                </p:oleObj>
              </mc:Choice>
              <mc:Fallback>
                <p:oleObj name="Equation" r:id="rId30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14" y="5421974"/>
                        <a:ext cx="16732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7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330564"/>
              </p:ext>
            </p:extLst>
          </p:nvPr>
        </p:nvGraphicFramePr>
        <p:xfrm>
          <a:off x="4084638" y="3198812"/>
          <a:ext cx="6746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2" name="Equation" r:id="rId32" imgW="317087" imgH="177569" progId="Equation.DSMT4">
                  <p:embed/>
                </p:oleObj>
              </mc:Choice>
              <mc:Fallback>
                <p:oleObj name="Equation" r:id="rId32" imgW="317087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3198812"/>
                        <a:ext cx="6746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76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741393"/>
              </p:ext>
            </p:extLst>
          </p:nvPr>
        </p:nvGraphicFramePr>
        <p:xfrm>
          <a:off x="4291941" y="5144292"/>
          <a:ext cx="17780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3" name="Equation" r:id="rId34" imgW="838200" imgH="381000" progId="Equation.DSMT4">
                  <p:embed/>
                </p:oleObj>
              </mc:Choice>
              <mc:Fallback>
                <p:oleObj name="Equation" r:id="rId34" imgW="838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1941" y="5144292"/>
                        <a:ext cx="17780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8"/>
          <p:cNvGraphicFramePr>
            <a:graphicFrameLocks noChangeAspect="1"/>
          </p:cNvGraphicFramePr>
          <p:nvPr/>
        </p:nvGraphicFramePr>
        <p:xfrm>
          <a:off x="5148263" y="2420938"/>
          <a:ext cx="30749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4" name="Equation" r:id="rId36" imgW="1447800" imgH="381000" progId="Equation.DSMT4">
                  <p:embed/>
                </p:oleObj>
              </mc:Choice>
              <mc:Fallback>
                <p:oleObj name="Equation" r:id="rId36" imgW="14478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2420938"/>
                        <a:ext cx="307498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/>
          <p:cNvGraphicFramePr>
            <a:graphicFrameLocks noChangeAspect="1"/>
          </p:cNvGraphicFramePr>
          <p:nvPr/>
        </p:nvGraphicFramePr>
        <p:xfrm>
          <a:off x="6580188" y="1166813"/>
          <a:ext cx="145573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5" name="Equation" r:id="rId38" imgW="685800" imgH="203200" progId="Equation.DSMT4">
                  <p:embed/>
                </p:oleObj>
              </mc:Choice>
              <mc:Fallback>
                <p:oleObj name="Equation" r:id="rId38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1166813"/>
                        <a:ext cx="1455737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4751388" y="1773238"/>
          <a:ext cx="17272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6" name="Equation" r:id="rId40" imgW="812447" imgH="228501" progId="Equation.DSMT4">
                  <p:embed/>
                </p:oleObj>
              </mc:Choice>
              <mc:Fallback>
                <p:oleObj name="Equation" r:id="rId40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1773238"/>
                        <a:ext cx="17272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7257444"/>
              </p:ext>
            </p:extLst>
          </p:nvPr>
        </p:nvGraphicFramePr>
        <p:xfrm>
          <a:off x="6305550" y="4170099"/>
          <a:ext cx="13763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7" name="Equation" r:id="rId42" imgW="647419" imgH="203112" progId="Equation.DSMT4">
                  <p:embed/>
                </p:oleObj>
              </mc:Choice>
              <mc:Fallback>
                <p:oleObj name="Equation" r:id="rId42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4170099"/>
                        <a:ext cx="13763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965872"/>
              </p:ext>
            </p:extLst>
          </p:nvPr>
        </p:nvGraphicFramePr>
        <p:xfrm>
          <a:off x="6119154" y="5106457"/>
          <a:ext cx="20494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8" name="Equation" r:id="rId44" imgW="965200" imgH="381000" progId="Equation.DSMT4">
                  <p:embed/>
                </p:oleObj>
              </mc:Choice>
              <mc:Fallback>
                <p:oleObj name="Equation" r:id="rId44" imgW="965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154" y="5106457"/>
                        <a:ext cx="204946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505459"/>
              </p:ext>
            </p:extLst>
          </p:nvPr>
        </p:nvGraphicFramePr>
        <p:xfrm>
          <a:off x="3371777" y="5421974"/>
          <a:ext cx="9445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9" name="Equation" r:id="rId46" imgW="444307" imgH="203112" progId="Equation.DSMT4">
                  <p:embed/>
                </p:oleObj>
              </mc:Choice>
              <mc:Fallback>
                <p:oleObj name="Equation" r:id="rId46" imgW="44430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777" y="5421974"/>
                        <a:ext cx="9445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765257"/>
              </p:ext>
            </p:extLst>
          </p:nvPr>
        </p:nvGraphicFramePr>
        <p:xfrm>
          <a:off x="1251481" y="3218657"/>
          <a:ext cx="3778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0" name="Equation" r:id="rId48" imgW="177646" imgH="228402" progId="Equation.DSMT4">
                  <p:embed/>
                </p:oleObj>
              </mc:Choice>
              <mc:Fallback>
                <p:oleObj name="Equation" r:id="rId48" imgW="177646" imgH="2284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481" y="3218657"/>
                        <a:ext cx="3778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231854"/>
              </p:ext>
            </p:extLst>
          </p:nvPr>
        </p:nvGraphicFramePr>
        <p:xfrm>
          <a:off x="555890" y="5959473"/>
          <a:ext cx="40274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1" name="Equation" r:id="rId50" imgW="2044700" imgH="203200" progId="Equation.DSMT4">
                  <p:embed/>
                </p:oleObj>
              </mc:Choice>
              <mc:Fallback>
                <p:oleObj name="Equation" r:id="rId50" imgW="2044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890" y="5959473"/>
                        <a:ext cx="4027487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49816"/>
              </p:ext>
            </p:extLst>
          </p:nvPr>
        </p:nvGraphicFramePr>
        <p:xfrm>
          <a:off x="4683125" y="5954713"/>
          <a:ext cx="312578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2" name="Equation" r:id="rId52" imgW="1586811" imgH="203112" progId="Equation.DSMT4">
                  <p:embed/>
                </p:oleObj>
              </mc:Choice>
              <mc:Fallback>
                <p:oleObj name="Equation" r:id="rId52" imgW="158681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25" y="5954713"/>
                        <a:ext cx="3125788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662248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6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6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6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98" name="Object 90"/>
          <p:cNvGraphicFramePr>
            <a:graphicFrameLocks noChangeAspect="1"/>
          </p:cNvGraphicFramePr>
          <p:nvPr/>
        </p:nvGraphicFramePr>
        <p:xfrm>
          <a:off x="709613" y="1952625"/>
          <a:ext cx="724693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Equation" r:id="rId3" imgW="4749800" imgH="558800" progId="Equation.DSMT4">
                  <p:embed/>
                </p:oleObj>
              </mc:Choice>
              <mc:Fallback>
                <p:oleObj name="Equation" r:id="rId3" imgW="4749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952625"/>
                        <a:ext cx="724693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316" name="Rectangle 28"/>
          <p:cNvSpPr>
            <a:spLocks noChangeArrowheads="1"/>
          </p:cNvSpPr>
          <p:nvPr/>
        </p:nvSpPr>
        <p:spPr bwMode="auto">
          <a:xfrm>
            <a:off x="0" y="2786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68691" name="Object 83"/>
          <p:cNvGraphicFramePr>
            <a:graphicFrameLocks noChangeAspect="1"/>
          </p:cNvGraphicFramePr>
          <p:nvPr/>
        </p:nvGraphicFramePr>
        <p:xfrm>
          <a:off x="573088" y="1449388"/>
          <a:ext cx="299085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Equation" r:id="rId5" imgW="1422400" imgH="254000" progId="Equation.DSMT4">
                  <p:embed/>
                </p:oleObj>
              </mc:Choice>
              <mc:Fallback>
                <p:oleObj name="Equation" r:id="rId5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8" y="1449388"/>
                        <a:ext cx="299085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2" name="Object 84"/>
          <p:cNvGraphicFramePr>
            <a:graphicFrameLocks noChangeAspect="1"/>
          </p:cNvGraphicFramePr>
          <p:nvPr/>
        </p:nvGraphicFramePr>
        <p:xfrm>
          <a:off x="706438" y="3109913"/>
          <a:ext cx="11763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6" name="Equation" r:id="rId7" imgW="558558" imgH="241195" progId="Equation.DSMT4">
                  <p:embed/>
                </p:oleObj>
              </mc:Choice>
              <mc:Fallback>
                <p:oleObj name="Equation" r:id="rId7" imgW="55855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109913"/>
                        <a:ext cx="11763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4" name="Object 86"/>
          <p:cNvGraphicFramePr>
            <a:graphicFrameLocks noChangeAspect="1"/>
          </p:cNvGraphicFramePr>
          <p:nvPr/>
        </p:nvGraphicFramePr>
        <p:xfrm>
          <a:off x="971550" y="3765550"/>
          <a:ext cx="10683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7" name="Equation" r:id="rId9" imgW="508000" imgH="241300" progId="Equation.DSMT4">
                  <p:embed/>
                </p:oleObj>
              </mc:Choice>
              <mc:Fallback>
                <p:oleObj name="Equation" r:id="rId9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65550"/>
                        <a:ext cx="10683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5" name="Object 87"/>
          <p:cNvGraphicFramePr>
            <a:graphicFrameLocks noChangeAspect="1"/>
          </p:cNvGraphicFramePr>
          <p:nvPr/>
        </p:nvGraphicFramePr>
        <p:xfrm>
          <a:off x="706438" y="4573588"/>
          <a:ext cx="120173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8" name="Equation" r:id="rId11" imgW="571252" imgH="241195" progId="Equation.DSMT4">
                  <p:embed/>
                </p:oleObj>
              </mc:Choice>
              <mc:Fallback>
                <p:oleObj name="Equation" r:id="rId11" imgW="57125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4573588"/>
                        <a:ext cx="120173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6" name="Object 88"/>
          <p:cNvGraphicFramePr>
            <a:graphicFrameLocks noChangeAspect="1"/>
          </p:cNvGraphicFramePr>
          <p:nvPr/>
        </p:nvGraphicFramePr>
        <p:xfrm>
          <a:off x="1933575" y="5230813"/>
          <a:ext cx="40068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9" name="Equation" r:id="rId13" imgW="1905000" imgH="203200" progId="Equation.DSMT4">
                  <p:embed/>
                </p:oleObj>
              </mc:Choice>
              <mc:Fallback>
                <p:oleObj name="Equation" r:id="rId13" imgW="1905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5230813"/>
                        <a:ext cx="40068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7" name="Object 89"/>
          <p:cNvGraphicFramePr>
            <a:graphicFrameLocks noChangeAspect="1"/>
          </p:cNvGraphicFramePr>
          <p:nvPr/>
        </p:nvGraphicFramePr>
        <p:xfrm>
          <a:off x="971550" y="5870575"/>
          <a:ext cx="114935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0" name="Equation" r:id="rId15" imgW="545863" imgH="241195" progId="Equation.DSMT4">
                  <p:embed/>
                </p:oleObj>
              </mc:Choice>
              <mc:Fallback>
                <p:oleObj name="Equation" r:id="rId15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870575"/>
                        <a:ext cx="114935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99" name="Object 91"/>
          <p:cNvGraphicFramePr>
            <a:graphicFrameLocks noChangeAspect="1"/>
          </p:cNvGraphicFramePr>
          <p:nvPr/>
        </p:nvGraphicFramePr>
        <p:xfrm>
          <a:off x="6659563" y="4581525"/>
          <a:ext cx="168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1" name="Equation" r:id="rId17" imgW="799753" imgH="203112" progId="Equation.DSMT4">
                  <p:embed/>
                </p:oleObj>
              </mc:Choice>
              <mc:Fallback>
                <p:oleObj name="Equation" r:id="rId17" imgW="79975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581525"/>
                        <a:ext cx="168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0" name="Object 92"/>
          <p:cNvGraphicFramePr>
            <a:graphicFrameLocks noChangeAspect="1"/>
          </p:cNvGraphicFramePr>
          <p:nvPr/>
        </p:nvGraphicFramePr>
        <p:xfrm>
          <a:off x="6551613" y="1484313"/>
          <a:ext cx="693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2" name="Equation" r:id="rId19" imgW="330057" imgH="203112" progId="Equation.DSMT4">
                  <p:embed/>
                </p:oleObj>
              </mc:Choice>
              <mc:Fallback>
                <p:oleObj name="Equation" r:id="rId1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1484313"/>
                        <a:ext cx="693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1" name="Object 93"/>
          <p:cNvGraphicFramePr>
            <a:graphicFrameLocks noChangeAspect="1"/>
          </p:cNvGraphicFramePr>
          <p:nvPr/>
        </p:nvGraphicFramePr>
        <p:xfrm>
          <a:off x="3613150" y="1484313"/>
          <a:ext cx="29130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3" name="Equation" r:id="rId21" imgW="1384300" imgH="203200" progId="Equation.DSMT4">
                  <p:embed/>
                </p:oleObj>
              </mc:Choice>
              <mc:Fallback>
                <p:oleObj name="Equation" r:id="rId21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1484313"/>
                        <a:ext cx="29130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2" name="Object 94"/>
          <p:cNvGraphicFramePr>
            <a:graphicFrameLocks noChangeAspect="1"/>
          </p:cNvGraphicFramePr>
          <p:nvPr/>
        </p:nvGraphicFramePr>
        <p:xfrm>
          <a:off x="1925638" y="3116263"/>
          <a:ext cx="50228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4" name="Equation" r:id="rId23" imgW="2387600" imgH="228600" progId="Equation.DSMT4">
                  <p:embed/>
                </p:oleObj>
              </mc:Choice>
              <mc:Fallback>
                <p:oleObj name="Equation" r:id="rId23" imgW="2387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116263"/>
                        <a:ext cx="50228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3" name="Object 95"/>
          <p:cNvGraphicFramePr>
            <a:graphicFrameLocks noChangeAspect="1"/>
          </p:cNvGraphicFramePr>
          <p:nvPr/>
        </p:nvGraphicFramePr>
        <p:xfrm>
          <a:off x="2016125" y="3765550"/>
          <a:ext cx="20050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5" name="Equation" r:id="rId25" imgW="952087" imgH="253890" progId="Equation.DSMT4">
                  <p:embed/>
                </p:oleObj>
              </mc:Choice>
              <mc:Fallback>
                <p:oleObj name="Equation" r:id="rId25" imgW="95208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765550"/>
                        <a:ext cx="20050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4" name="Object 96"/>
          <p:cNvGraphicFramePr>
            <a:graphicFrameLocks noChangeAspect="1"/>
          </p:cNvGraphicFramePr>
          <p:nvPr/>
        </p:nvGraphicFramePr>
        <p:xfrm>
          <a:off x="1958975" y="4600575"/>
          <a:ext cx="47005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6" name="Equation" r:id="rId27" imgW="2235200" imgH="228600" progId="Equation.DSMT4">
                  <p:embed/>
                </p:oleObj>
              </mc:Choice>
              <mc:Fallback>
                <p:oleObj name="Equation" r:id="rId27" imgW="223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4600575"/>
                        <a:ext cx="47005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3959225" y="3803650"/>
          <a:ext cx="171291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7" name="Equation" r:id="rId29" imgW="812447" imgH="253890" progId="Equation.DSMT4">
                  <p:embed/>
                </p:oleObj>
              </mc:Choice>
              <mc:Fallback>
                <p:oleObj name="Equation" r:id="rId29" imgW="81244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803650"/>
                        <a:ext cx="171291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616575" y="3836988"/>
          <a:ext cx="160496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8" name="Equation" r:id="rId31" imgW="761669" imgH="228501" progId="Equation.DSMT4">
                  <p:embed/>
                </p:oleObj>
              </mc:Choice>
              <mc:Fallback>
                <p:oleObj name="Equation" r:id="rId31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3836988"/>
                        <a:ext cx="1604963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05" name="Object 97"/>
          <p:cNvGraphicFramePr>
            <a:graphicFrameLocks noChangeAspect="1"/>
          </p:cNvGraphicFramePr>
          <p:nvPr/>
        </p:nvGraphicFramePr>
        <p:xfrm>
          <a:off x="2016125" y="5876925"/>
          <a:ext cx="18970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9" name="Equation" r:id="rId33" imgW="901309" imgH="241195" progId="Equation.DSMT4">
                  <p:embed/>
                </p:oleObj>
              </mc:Choice>
              <mc:Fallback>
                <p:oleObj name="Equation" r:id="rId33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5876925"/>
                        <a:ext cx="18970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3986213" y="5876925"/>
          <a:ext cx="16049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0" name="Equation" r:id="rId35" imgW="761669" imgH="228501" progId="Equation.DSMT4">
                  <p:embed/>
                </p:oleObj>
              </mc:Choice>
              <mc:Fallback>
                <p:oleObj name="Equation" r:id="rId35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5876925"/>
                        <a:ext cx="16049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5641975" y="5870575"/>
          <a:ext cx="17383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1" name="Equation" r:id="rId37" imgW="825500" imgH="241300" progId="Equation.DSMT4">
                  <p:embed/>
                </p:oleObj>
              </mc:Choice>
              <mc:Fallback>
                <p:oleObj name="Equation" r:id="rId37" imgW="82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1975" y="5870575"/>
                        <a:ext cx="173831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9"/>
          <p:cNvGraphicFramePr>
            <a:graphicFrameLocks noChangeAspect="1"/>
          </p:cNvGraphicFramePr>
          <p:nvPr/>
        </p:nvGraphicFramePr>
        <p:xfrm>
          <a:off x="1651000" y="296863"/>
          <a:ext cx="64404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2" name="Equation" r:id="rId39" imgW="3060700" imgH="203200" progId="Equation.DSMT4">
                  <p:embed/>
                </p:oleObj>
              </mc:Choice>
              <mc:Fallback>
                <p:oleObj name="Equation" r:id="rId39" imgW="306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96863"/>
                        <a:ext cx="64404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541338" y="917575"/>
          <a:ext cx="75358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3" name="Equation" r:id="rId41" imgW="3581400" imgH="203200" progId="Equation.DSMT4">
                  <p:embed/>
                </p:oleObj>
              </mc:Choice>
              <mc:Fallback>
                <p:oleObj name="Equation" r:id="rId41" imgW="3581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8" y="917575"/>
                        <a:ext cx="75358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31"/>
          <p:cNvGraphicFramePr>
            <a:graphicFrameLocks noChangeAspect="1"/>
          </p:cNvGraphicFramePr>
          <p:nvPr/>
        </p:nvGraphicFramePr>
        <p:xfrm>
          <a:off x="628650" y="325438"/>
          <a:ext cx="90487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4" name="Equation" r:id="rId43" imgW="545863" imgH="241195" progId="Equation.DSMT4">
                  <p:embed/>
                </p:oleObj>
              </mc:Choice>
              <mc:Fallback>
                <p:oleObj name="Equation" r:id="rId43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5438"/>
                        <a:ext cx="90487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85070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8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6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69683" name="Object 51"/>
          <p:cNvGraphicFramePr>
            <a:graphicFrameLocks noChangeAspect="1"/>
          </p:cNvGraphicFramePr>
          <p:nvPr/>
        </p:nvGraphicFramePr>
        <p:xfrm>
          <a:off x="827088" y="512763"/>
          <a:ext cx="125571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2" name="Equation" r:id="rId3" imgW="596900" imgH="241300" progId="Equation.DSMT4">
                  <p:embed/>
                </p:oleObj>
              </mc:Choice>
              <mc:Fallback>
                <p:oleObj name="Equation" r:id="rId3" imgW="596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12763"/>
                        <a:ext cx="125571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84" name="Object 52"/>
          <p:cNvGraphicFramePr>
            <a:graphicFrameLocks noChangeAspect="1"/>
          </p:cNvGraphicFramePr>
          <p:nvPr/>
        </p:nvGraphicFramePr>
        <p:xfrm>
          <a:off x="763588" y="1412875"/>
          <a:ext cx="69770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3" name="Equation" r:id="rId5" imgW="3314700" imgH="228600" progId="Equation.DSMT4">
                  <p:embed/>
                </p:oleObj>
              </mc:Choice>
              <mc:Fallback>
                <p:oleObj name="Equation" r:id="rId5" imgW="3314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1412875"/>
                        <a:ext cx="69770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85" name="Object 53"/>
          <p:cNvGraphicFramePr>
            <a:graphicFrameLocks noChangeAspect="1"/>
          </p:cNvGraphicFramePr>
          <p:nvPr/>
        </p:nvGraphicFramePr>
        <p:xfrm>
          <a:off x="746125" y="2924175"/>
          <a:ext cx="6705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4" name="Equation" r:id="rId7" imgW="3187440" imgH="203040" progId="Equation.DSMT4">
                  <p:embed/>
                </p:oleObj>
              </mc:Choice>
              <mc:Fallback>
                <p:oleObj name="Equation" r:id="rId7" imgW="318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924175"/>
                        <a:ext cx="6705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86" name="Object 54"/>
          <p:cNvGraphicFramePr>
            <a:graphicFrameLocks noChangeAspect="1"/>
          </p:cNvGraphicFramePr>
          <p:nvPr/>
        </p:nvGraphicFramePr>
        <p:xfrm>
          <a:off x="1042988" y="3644900"/>
          <a:ext cx="11223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5" name="Equation" r:id="rId9" imgW="545863" imgH="241195" progId="Equation.DSMT4">
                  <p:embed/>
                </p:oleObj>
              </mc:Choice>
              <mc:Fallback>
                <p:oleObj name="Equation" r:id="rId9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644900"/>
                        <a:ext cx="11223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1" name="Object 59"/>
          <p:cNvGraphicFramePr>
            <a:graphicFrameLocks noChangeAspect="1"/>
          </p:cNvGraphicFramePr>
          <p:nvPr/>
        </p:nvGraphicFramePr>
        <p:xfrm>
          <a:off x="2185988" y="531813"/>
          <a:ext cx="48339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6" name="Equation" r:id="rId11" imgW="2298700" imgH="228600" progId="Equation.DSMT4">
                  <p:embed/>
                </p:oleObj>
              </mc:Choice>
              <mc:Fallback>
                <p:oleObj name="Equation" r:id="rId11" imgW="229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531813"/>
                        <a:ext cx="48339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3" name="Object 61"/>
          <p:cNvGraphicFramePr>
            <a:graphicFrameLocks noChangeAspect="1"/>
          </p:cNvGraphicFramePr>
          <p:nvPr/>
        </p:nvGraphicFramePr>
        <p:xfrm>
          <a:off x="719138" y="2168525"/>
          <a:ext cx="6410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7" name="Equation" r:id="rId13" imgW="3047760" imgH="228600" progId="Equation.DSMT4">
                  <p:embed/>
                </p:oleObj>
              </mc:Choice>
              <mc:Fallback>
                <p:oleObj name="Equation" r:id="rId13" imgW="3047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168525"/>
                        <a:ext cx="6410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94" name="Object 62"/>
          <p:cNvGraphicFramePr>
            <a:graphicFrameLocks noChangeAspect="1"/>
          </p:cNvGraphicFramePr>
          <p:nvPr/>
        </p:nvGraphicFramePr>
        <p:xfrm>
          <a:off x="2124075" y="3625850"/>
          <a:ext cx="294798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8" name="Equation" r:id="rId15" imgW="1435100" imgH="254000" progId="Equation.DSMT4">
                  <p:embed/>
                </p:oleObj>
              </mc:Choice>
              <mc:Fallback>
                <p:oleObj name="Equation" r:id="rId15" imgW="1435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625850"/>
                        <a:ext cx="2947988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900113" y="4651375"/>
            <a:ext cx="3455987" cy="649288"/>
            <a:chOff x="567" y="2930"/>
            <a:chExt cx="2177" cy="409"/>
          </a:xfrm>
        </p:grpSpPr>
        <p:sp>
          <p:nvSpPr>
            <p:cNvPr id="14360" name="AutoShape 68"/>
            <p:cNvSpPr>
              <a:spLocks noChangeArrowheads="1"/>
            </p:cNvSpPr>
            <p:nvPr/>
          </p:nvSpPr>
          <p:spPr bwMode="auto">
            <a:xfrm>
              <a:off x="567" y="2930"/>
              <a:ext cx="2177" cy="409"/>
            </a:xfrm>
            <a:prstGeom prst="wedgeRoundRectCallout">
              <a:avLst>
                <a:gd name="adj1" fmla="val -1468"/>
                <a:gd name="adj2" fmla="val 49704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14361" name="Object 14"/>
            <p:cNvGraphicFramePr>
              <a:graphicFrameLocks noChangeAspect="1"/>
            </p:cNvGraphicFramePr>
            <p:nvPr/>
          </p:nvGraphicFramePr>
          <p:xfrm>
            <a:off x="648" y="3021"/>
            <a:ext cx="2005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69" name="Equation" r:id="rId17" imgW="2413000" imgH="292100" progId="Equation.DSMT4">
                    <p:embed/>
                  </p:oleObj>
                </mc:Choice>
                <mc:Fallback>
                  <p:oleObj name="Equation" r:id="rId17" imgW="24130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3021"/>
                          <a:ext cx="2005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4498975" y="4651375"/>
            <a:ext cx="3925888" cy="649288"/>
            <a:chOff x="2744" y="2795"/>
            <a:chExt cx="2495" cy="409"/>
          </a:xfrm>
        </p:grpSpPr>
        <p:sp>
          <p:nvSpPr>
            <p:cNvPr id="14358" name="AutoShape 68"/>
            <p:cNvSpPr>
              <a:spLocks noChangeArrowheads="1"/>
            </p:cNvSpPr>
            <p:nvPr/>
          </p:nvSpPr>
          <p:spPr bwMode="auto">
            <a:xfrm>
              <a:off x="2744" y="2795"/>
              <a:ext cx="2495" cy="409"/>
            </a:xfrm>
            <a:prstGeom prst="wedgeRoundRectCallout">
              <a:avLst>
                <a:gd name="adj1" fmla="val -1440"/>
                <a:gd name="adj2" fmla="val 46227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14359" name="Object 13"/>
            <p:cNvGraphicFramePr>
              <a:graphicFrameLocks noChangeAspect="1"/>
            </p:cNvGraphicFramePr>
            <p:nvPr/>
          </p:nvGraphicFramePr>
          <p:xfrm>
            <a:off x="2813" y="2886"/>
            <a:ext cx="229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0" name="Equation" r:id="rId19" imgW="2755900" imgH="304800" progId="Equation.DSMT4">
                    <p:embed/>
                  </p:oleObj>
                </mc:Choice>
                <mc:Fallback>
                  <p:oleObj name="Equation" r:id="rId19" imgW="27559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2886"/>
                          <a:ext cx="229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608513" y="5553075"/>
            <a:ext cx="3621087" cy="649288"/>
            <a:chOff x="1927" y="3611"/>
            <a:chExt cx="2281" cy="409"/>
          </a:xfrm>
        </p:grpSpPr>
        <p:sp>
          <p:nvSpPr>
            <p:cNvPr id="14356" name="AutoShape 68"/>
            <p:cNvSpPr>
              <a:spLocks noChangeArrowheads="1"/>
            </p:cNvSpPr>
            <p:nvPr/>
          </p:nvSpPr>
          <p:spPr bwMode="auto">
            <a:xfrm>
              <a:off x="1927" y="3611"/>
              <a:ext cx="2281" cy="409"/>
            </a:xfrm>
            <a:prstGeom prst="wedgeRoundRectCallout">
              <a:avLst>
                <a:gd name="adj1" fmla="val -1491"/>
                <a:gd name="adj2" fmla="val 51440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14357" name="Object 12"/>
            <p:cNvGraphicFramePr>
              <a:graphicFrameLocks noChangeAspect="1"/>
            </p:cNvGraphicFramePr>
            <p:nvPr/>
          </p:nvGraphicFramePr>
          <p:xfrm>
            <a:off x="2018" y="3702"/>
            <a:ext cx="2089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71" name="Equation" r:id="rId21" imgW="2514600" imgH="304800" progId="Equation.DSMT4">
                    <p:embed/>
                  </p:oleObj>
                </mc:Choice>
                <mc:Fallback>
                  <p:oleObj name="Equation" r:id="rId21" imgW="2514600" imgH="304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3702"/>
                          <a:ext cx="2089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076825" y="3429000"/>
          <a:ext cx="127793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2" name="Equation" r:id="rId23" imgW="622030" imgH="431613" progId="Equation.DSMT4">
                  <p:embed/>
                </p:oleObj>
              </mc:Choice>
              <mc:Fallback>
                <p:oleObj name="Equation" r:id="rId23" imgW="622030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429000"/>
                        <a:ext cx="127793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6372225" y="3429000"/>
          <a:ext cx="15128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73" name="Equation" r:id="rId25" imgW="736600" imgH="431800" progId="Equation.DSMT4">
                  <p:embed/>
                </p:oleObj>
              </mc:Choice>
              <mc:Fallback>
                <p:oleObj name="Equation" r:id="rId25" imgW="7366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3429000"/>
                        <a:ext cx="1512888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06" name="AutoShape 98"/>
          <p:cNvSpPr>
            <a:spLocks noChangeArrowheads="1"/>
          </p:cNvSpPr>
          <p:nvPr/>
        </p:nvSpPr>
        <p:spPr bwMode="auto">
          <a:xfrm>
            <a:off x="1150938" y="5589588"/>
            <a:ext cx="2951162" cy="611187"/>
          </a:xfrm>
          <a:prstGeom prst="wedgeRoundRectCallout">
            <a:avLst>
              <a:gd name="adj1" fmla="val -1315"/>
              <a:gd name="adj2" fmla="val 4901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40000"/>
              </a:lnSpc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怎么求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∪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的关系图？</a:t>
            </a:r>
          </a:p>
        </p:txBody>
      </p:sp>
    </p:spTree>
    <p:extLst>
      <p:ext uri="{BB962C8B-B14F-4D97-AF65-F5344CB8AC3E}">
        <p14:creationId xmlns:p14="http://schemas.microsoft.com/office/powerpoint/2010/main" val="3513584799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0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3" name="Rectangle 22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64" name="Rectangle 23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0720" name="Line 64"/>
          <p:cNvSpPr>
            <a:spLocks noChangeShapeType="1"/>
          </p:cNvSpPr>
          <p:nvPr/>
        </p:nvSpPr>
        <p:spPr bwMode="auto">
          <a:xfrm flipV="1">
            <a:off x="1043608" y="3287713"/>
            <a:ext cx="7272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26" name="Line 70"/>
          <p:cNvSpPr>
            <a:spLocks noChangeShapeType="1"/>
          </p:cNvSpPr>
          <p:nvPr/>
        </p:nvSpPr>
        <p:spPr bwMode="auto">
          <a:xfrm>
            <a:off x="1043608" y="3287713"/>
            <a:ext cx="0" cy="302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27" name="Line 71"/>
          <p:cNvSpPr>
            <a:spLocks noChangeShapeType="1"/>
          </p:cNvSpPr>
          <p:nvPr/>
        </p:nvSpPr>
        <p:spPr bwMode="auto">
          <a:xfrm>
            <a:off x="1043608" y="4008438"/>
            <a:ext cx="7272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28" name="Line 72"/>
          <p:cNvSpPr>
            <a:spLocks noChangeShapeType="1"/>
          </p:cNvSpPr>
          <p:nvPr/>
        </p:nvSpPr>
        <p:spPr bwMode="auto">
          <a:xfrm>
            <a:off x="1043608" y="4729163"/>
            <a:ext cx="7272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29" name="Line 73"/>
          <p:cNvSpPr>
            <a:spLocks noChangeShapeType="1"/>
          </p:cNvSpPr>
          <p:nvPr/>
        </p:nvSpPr>
        <p:spPr bwMode="auto">
          <a:xfrm flipV="1">
            <a:off x="1043608" y="5484813"/>
            <a:ext cx="7272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30" name="Line 74"/>
          <p:cNvSpPr>
            <a:spLocks noChangeShapeType="1"/>
          </p:cNvSpPr>
          <p:nvPr/>
        </p:nvSpPr>
        <p:spPr bwMode="auto">
          <a:xfrm flipV="1">
            <a:off x="1043608" y="6311900"/>
            <a:ext cx="7272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31" name="Line 75"/>
          <p:cNvSpPr>
            <a:spLocks noChangeShapeType="1"/>
          </p:cNvSpPr>
          <p:nvPr/>
        </p:nvSpPr>
        <p:spPr bwMode="auto">
          <a:xfrm>
            <a:off x="2627933" y="3287713"/>
            <a:ext cx="0" cy="302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043608" y="4816475"/>
            <a:ext cx="15843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43608" y="4086225"/>
            <a:ext cx="1584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043608" y="5656263"/>
            <a:ext cx="15843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0736" name="Line 80"/>
          <p:cNvSpPr>
            <a:spLocks noChangeShapeType="1"/>
          </p:cNvSpPr>
          <p:nvPr/>
        </p:nvSpPr>
        <p:spPr bwMode="auto">
          <a:xfrm>
            <a:off x="4251417" y="3275807"/>
            <a:ext cx="0" cy="302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37" name="Line 81"/>
          <p:cNvSpPr>
            <a:spLocks noChangeShapeType="1"/>
          </p:cNvSpPr>
          <p:nvPr/>
        </p:nvSpPr>
        <p:spPr bwMode="auto">
          <a:xfrm>
            <a:off x="5904533" y="3287713"/>
            <a:ext cx="0" cy="302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38" name="Line 82"/>
          <p:cNvSpPr>
            <a:spLocks noChangeShapeType="1"/>
          </p:cNvSpPr>
          <p:nvPr/>
        </p:nvSpPr>
        <p:spPr bwMode="auto">
          <a:xfrm>
            <a:off x="6731621" y="3287713"/>
            <a:ext cx="0" cy="302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0739" name="Line 83"/>
          <p:cNvSpPr>
            <a:spLocks noChangeShapeType="1"/>
          </p:cNvSpPr>
          <p:nvPr/>
        </p:nvSpPr>
        <p:spPr bwMode="auto">
          <a:xfrm>
            <a:off x="8315946" y="3287713"/>
            <a:ext cx="0" cy="302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7074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79298"/>
              </p:ext>
            </p:extLst>
          </p:nvPr>
        </p:nvGraphicFramePr>
        <p:xfrm>
          <a:off x="2915271" y="3503613"/>
          <a:ext cx="792162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4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271" y="3503613"/>
                        <a:ext cx="792162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642510"/>
              </p:ext>
            </p:extLst>
          </p:nvPr>
        </p:nvGraphicFramePr>
        <p:xfrm>
          <a:off x="4609133" y="3503613"/>
          <a:ext cx="7921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5" name="Equation" r:id="rId5" imgW="393529" imgH="190417" progId="Equation.DSMT4">
                  <p:embed/>
                </p:oleObj>
              </mc:Choice>
              <mc:Fallback>
                <p:oleObj name="Equation" r:id="rId5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133" y="3503613"/>
                        <a:ext cx="792163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3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21640"/>
              </p:ext>
            </p:extLst>
          </p:nvPr>
        </p:nvGraphicFramePr>
        <p:xfrm>
          <a:off x="6101383" y="3478213"/>
          <a:ext cx="3063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6" name="Equation" r:id="rId7" imgW="152334" imgH="190417" progId="Equation.DSMT4">
                  <p:embed/>
                </p:oleObj>
              </mc:Choice>
              <mc:Fallback>
                <p:oleObj name="Equation" r:id="rId7" imgW="152334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383" y="3478213"/>
                        <a:ext cx="3063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4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270606"/>
              </p:ext>
            </p:extLst>
          </p:nvPr>
        </p:nvGraphicFramePr>
        <p:xfrm>
          <a:off x="7122146" y="3516313"/>
          <a:ext cx="6905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7" name="Equation" r:id="rId9" imgW="342603" imgH="177646" progId="Equation.DSMT4">
                  <p:embed/>
                </p:oleObj>
              </mc:Choice>
              <mc:Fallback>
                <p:oleObj name="Equation" r:id="rId9" imgW="342603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146" y="3516313"/>
                        <a:ext cx="690562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01207"/>
              </p:ext>
            </p:extLst>
          </p:nvPr>
        </p:nvGraphicFramePr>
        <p:xfrm>
          <a:off x="2664446" y="4224338"/>
          <a:ext cx="1584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8" name="Equation" r:id="rId11" imgW="748975" imgH="203112" progId="Equation.DSMT4">
                  <p:embed/>
                </p:oleObj>
              </mc:Choice>
              <mc:Fallback>
                <p:oleObj name="Equation" r:id="rId11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446" y="4224338"/>
                        <a:ext cx="1584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7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544739"/>
              </p:ext>
            </p:extLst>
          </p:nvPr>
        </p:nvGraphicFramePr>
        <p:xfrm>
          <a:off x="2627933" y="4945063"/>
          <a:ext cx="1557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9" name="Equation" r:id="rId13" imgW="736600" imgH="203200" progId="Equation.DSMT4">
                  <p:embed/>
                </p:oleObj>
              </mc:Choice>
              <mc:Fallback>
                <p:oleObj name="Equation" r:id="rId13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933" y="4945063"/>
                        <a:ext cx="15573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48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3367736"/>
              </p:ext>
            </p:extLst>
          </p:nvPr>
        </p:nvGraphicFramePr>
        <p:xfrm>
          <a:off x="4332908" y="4224338"/>
          <a:ext cx="15573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0" name="Equation" r:id="rId15" imgW="736600" imgH="203200" progId="Equation.DSMT4">
                  <p:embed/>
                </p:oleObj>
              </mc:Choice>
              <mc:Fallback>
                <p:oleObj name="Equation" r:id="rId15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908" y="4224338"/>
                        <a:ext cx="15573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591421" y="5734050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无简单表达式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0755" name="Object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186860"/>
              </p:ext>
            </p:extLst>
          </p:nvPr>
        </p:nvGraphicFramePr>
        <p:xfrm>
          <a:off x="5975971" y="4154488"/>
          <a:ext cx="698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1" name="Equation" r:id="rId17" imgW="330057" imgH="241195" progId="Equation.DSMT4">
                  <p:embed/>
                </p:oleObj>
              </mc:Choice>
              <mc:Fallback>
                <p:oleObj name="Equation" r:id="rId17" imgW="33005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5971" y="4154488"/>
                        <a:ext cx="6985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6" name="Object 10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995696"/>
              </p:ext>
            </p:extLst>
          </p:nvPr>
        </p:nvGraphicFramePr>
        <p:xfrm>
          <a:off x="5977558" y="4914900"/>
          <a:ext cx="67151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2" name="Equation" r:id="rId19" imgW="317225" imgH="203024" progId="Equation.DSMT4">
                  <p:embed/>
                </p:oleObj>
              </mc:Choice>
              <mc:Fallback>
                <p:oleObj name="Equation" r:id="rId19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558" y="4914900"/>
                        <a:ext cx="67151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757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667551"/>
              </p:ext>
            </p:extLst>
          </p:nvPr>
        </p:nvGraphicFramePr>
        <p:xfrm>
          <a:off x="5977558" y="5664200"/>
          <a:ext cx="6445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3" name="Equation" r:id="rId21" imgW="304668" imgH="241195" progId="Equation.DSMT4">
                  <p:embed/>
                </p:oleObj>
              </mc:Choice>
              <mc:Fallback>
                <p:oleObj name="Equation" r:id="rId21" imgW="30466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7558" y="5664200"/>
                        <a:ext cx="644525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" name="Line 102"/>
          <p:cNvSpPr>
            <a:spLocks noChangeShapeType="1"/>
          </p:cNvSpPr>
          <p:nvPr/>
        </p:nvSpPr>
        <p:spPr bwMode="auto">
          <a:xfrm>
            <a:off x="1043608" y="3287713"/>
            <a:ext cx="15843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692896" y="3281363"/>
            <a:ext cx="1295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关系运算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042021" y="3573463"/>
            <a:ext cx="10810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闭包运算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25311"/>
              </p:ext>
            </p:extLst>
          </p:nvPr>
        </p:nvGraphicFramePr>
        <p:xfrm>
          <a:off x="1495425" y="2205037"/>
          <a:ext cx="61531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4" name="Equation" r:id="rId23" imgW="2984500" imgH="444500" progId="Equation.DSMT4">
                  <p:embed/>
                </p:oleObj>
              </mc:Choice>
              <mc:Fallback>
                <p:oleObj name="Equation" r:id="rId23" imgW="298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2205037"/>
                        <a:ext cx="615315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960002"/>
              </p:ext>
            </p:extLst>
          </p:nvPr>
        </p:nvGraphicFramePr>
        <p:xfrm>
          <a:off x="869513" y="1496086"/>
          <a:ext cx="77485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5" name="Equation" r:id="rId25" imgW="3683000" imgH="203200" progId="Equation.DSMT4">
                  <p:embed/>
                </p:oleObj>
              </mc:Choice>
              <mc:Fallback>
                <p:oleObj name="Equation" r:id="rId25" imgW="368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513" y="1496086"/>
                        <a:ext cx="77485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242193"/>
              </p:ext>
            </p:extLst>
          </p:nvPr>
        </p:nvGraphicFramePr>
        <p:xfrm>
          <a:off x="3239852" y="1943759"/>
          <a:ext cx="49688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6" name="Equation" r:id="rId27" imgW="2362200" imgH="203200" progId="Equation.DSMT4">
                  <p:embed/>
                </p:oleObj>
              </mc:Choice>
              <mc:Fallback>
                <p:oleObj name="Equation" r:id="rId27" imgW="2362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9852" y="1943759"/>
                        <a:ext cx="49688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248771" y="5732463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无简单表达式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860007"/>
              </p:ext>
            </p:extLst>
          </p:nvPr>
        </p:nvGraphicFramePr>
        <p:xfrm>
          <a:off x="879302" y="1990195"/>
          <a:ext cx="24320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7" name="Equation" r:id="rId29" imgW="1155700" imgH="203200" progId="Equation.DSMT4">
                  <p:embed/>
                </p:oleObj>
              </mc:Choice>
              <mc:Fallback>
                <p:oleObj name="Equation" r:id="rId29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02" y="1990195"/>
                        <a:ext cx="24320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88" name="Object 56"/>
          <p:cNvGraphicFramePr>
            <a:graphicFrameLocks noChangeAspect="1"/>
          </p:cNvGraphicFramePr>
          <p:nvPr/>
        </p:nvGraphicFramePr>
        <p:xfrm>
          <a:off x="814388" y="1065213"/>
          <a:ext cx="9096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8" name="Equation" r:id="rId31" imgW="431613" imgH="203112" progId="Equation.DSMT4">
                  <p:embed/>
                </p:oleObj>
              </mc:Choice>
              <mc:Fallback>
                <p:oleObj name="Equation" r:id="rId31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065213"/>
                        <a:ext cx="9096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5549900" y="1054100"/>
          <a:ext cx="24066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9" name="Equation" r:id="rId33" imgW="1143000" imgH="203200" progId="Equation.DSMT4">
                  <p:embed/>
                </p:oleObj>
              </mc:Choice>
              <mc:Fallback>
                <p:oleObj name="Equation" r:id="rId33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1054100"/>
                        <a:ext cx="24066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1790700" y="1052513"/>
          <a:ext cx="3717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30" name="Equation" r:id="rId35" imgW="1765300" imgH="203200" progId="Equation.DSMT4">
                  <p:embed/>
                </p:oleObj>
              </mc:Choice>
              <mc:Fallback>
                <p:oleObj name="Equation" r:id="rId35" imgW="1765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052513"/>
                        <a:ext cx="3717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792163" y="296863"/>
            <a:ext cx="8172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2.5.3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关系闭包的性质</a:t>
            </a:r>
          </a:p>
        </p:txBody>
      </p:sp>
      <p:grpSp>
        <p:nvGrpSpPr>
          <p:cNvPr id="18" name="Group 61"/>
          <p:cNvGrpSpPr>
            <a:grpSpLocks/>
          </p:cNvGrpSpPr>
          <p:nvPr/>
        </p:nvGrpSpPr>
        <p:grpSpPr bwMode="auto">
          <a:xfrm>
            <a:off x="6948488" y="188913"/>
            <a:ext cx="1908175" cy="765175"/>
            <a:chOff x="4377" y="119"/>
            <a:chExt cx="1220" cy="482"/>
          </a:xfrm>
        </p:grpSpPr>
        <p:sp>
          <p:nvSpPr>
            <p:cNvPr id="15407" name="AutoShape 70"/>
            <p:cNvSpPr>
              <a:spLocks noChangeArrowheads="1"/>
            </p:cNvSpPr>
            <p:nvPr/>
          </p:nvSpPr>
          <p:spPr bwMode="auto">
            <a:xfrm>
              <a:off x="4377" y="119"/>
              <a:ext cx="1220" cy="482"/>
            </a:xfrm>
            <a:prstGeom prst="wedgeRoundRectCallout">
              <a:avLst>
                <a:gd name="adj1" fmla="val -2750"/>
                <a:gd name="adj2" fmla="val 50528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latin typeface="Calibri" panose="020F0502020204030204" pitchFamily="34" charset="0"/>
              </a:endParaRPr>
            </a:p>
          </p:txBody>
        </p:sp>
        <p:graphicFrame>
          <p:nvGraphicFramePr>
            <p:cNvPr id="15408" name="Object 67"/>
            <p:cNvGraphicFramePr>
              <a:graphicFrameLocks noChangeAspect="1"/>
            </p:cNvGraphicFramePr>
            <p:nvPr/>
          </p:nvGraphicFramePr>
          <p:xfrm>
            <a:off x="4450" y="188"/>
            <a:ext cx="1062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1" name="Equation" r:id="rId37" imgW="1586811" imgH="253890" progId="Equation.DSMT4">
                    <p:embed/>
                  </p:oleObj>
                </mc:Choice>
                <mc:Fallback>
                  <p:oleObj name="Equation" r:id="rId37" imgW="1586811" imgH="253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88"/>
                          <a:ext cx="1062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9" name="Object 20"/>
            <p:cNvGraphicFramePr>
              <a:graphicFrameLocks noChangeAspect="1"/>
            </p:cNvGraphicFramePr>
            <p:nvPr/>
          </p:nvGraphicFramePr>
          <p:xfrm>
            <a:off x="4669" y="381"/>
            <a:ext cx="636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32" name="Equation" r:id="rId39" imgW="952087" imgH="241195" progId="Equation.DSMT4">
                    <p:embed/>
                  </p:oleObj>
                </mc:Choice>
                <mc:Fallback>
                  <p:oleObj name="Equation" r:id="rId39" imgW="952087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9" y="381"/>
                          <a:ext cx="636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248771" y="4908550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无简单表达式 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624638" y="4365625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无简单表达式 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624638" y="5118100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无简单表达式 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624638" y="5949950"/>
            <a:ext cx="216058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无简单表达式</a:t>
            </a:r>
            <a:r>
              <a:rPr lang="zh-CN" altLang="en-US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490957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7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7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7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7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7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20" grpId="0" animBg="1"/>
      <p:bldP spid="70726" grpId="0" animBg="1"/>
      <p:bldP spid="70727" grpId="0" animBg="1"/>
      <p:bldP spid="70728" grpId="0" animBg="1"/>
      <p:bldP spid="70729" grpId="0" animBg="1"/>
      <p:bldP spid="70730" grpId="0" animBg="1"/>
      <p:bldP spid="70731" grpId="0" animBg="1"/>
      <p:bldP spid="44037" grpId="0"/>
      <p:bldP spid="2" grpId="0"/>
      <p:bldP spid="3" grpId="0"/>
      <p:bldP spid="70736" grpId="0" animBg="1"/>
      <p:bldP spid="70737" grpId="0" animBg="1"/>
      <p:bldP spid="70738" grpId="0" animBg="1"/>
      <p:bldP spid="70739" grpId="0" animBg="1"/>
      <p:bldP spid="4" grpId="0"/>
      <p:bldP spid="70758" grpId="0" animBg="1"/>
      <p:bldP spid="9" grpId="0"/>
      <p:bldP spid="10" grpId="0"/>
      <p:bldP spid="5" grpId="0"/>
      <p:bldP spid="31" grpId="0"/>
      <p:bldP spid="11" grpId="0"/>
      <p:bldP spid="12" grpId="0"/>
      <p:bldP spid="13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1" name="Rectangle 13"/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2" name="Rectangle 1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74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71744" name="Line 64"/>
          <p:cNvSpPr>
            <a:spLocks noChangeShapeType="1"/>
          </p:cNvSpPr>
          <p:nvPr/>
        </p:nvSpPr>
        <p:spPr bwMode="auto">
          <a:xfrm>
            <a:off x="827088" y="2349500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45" name="Line 65"/>
          <p:cNvSpPr>
            <a:spLocks noChangeShapeType="1"/>
          </p:cNvSpPr>
          <p:nvPr/>
        </p:nvSpPr>
        <p:spPr bwMode="auto">
          <a:xfrm flipH="1">
            <a:off x="827088" y="2349500"/>
            <a:ext cx="1587" cy="3068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51" name="Line 71"/>
          <p:cNvSpPr>
            <a:spLocks noChangeShapeType="1"/>
          </p:cNvSpPr>
          <p:nvPr/>
        </p:nvSpPr>
        <p:spPr bwMode="auto">
          <a:xfrm flipH="1">
            <a:off x="1979613" y="2376488"/>
            <a:ext cx="1587" cy="306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52" name="Line 72"/>
          <p:cNvSpPr>
            <a:spLocks noChangeShapeType="1"/>
          </p:cNvSpPr>
          <p:nvPr/>
        </p:nvSpPr>
        <p:spPr bwMode="auto">
          <a:xfrm flipH="1">
            <a:off x="3059113" y="2376488"/>
            <a:ext cx="1587" cy="306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53" name="Line 73"/>
          <p:cNvSpPr>
            <a:spLocks noChangeShapeType="1"/>
          </p:cNvSpPr>
          <p:nvPr/>
        </p:nvSpPr>
        <p:spPr bwMode="auto">
          <a:xfrm flipH="1">
            <a:off x="4572000" y="2376488"/>
            <a:ext cx="1588" cy="306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54" name="Line 74"/>
          <p:cNvSpPr>
            <a:spLocks noChangeShapeType="1"/>
          </p:cNvSpPr>
          <p:nvPr/>
        </p:nvSpPr>
        <p:spPr bwMode="auto">
          <a:xfrm>
            <a:off x="5724525" y="2376488"/>
            <a:ext cx="0" cy="306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55" name="Line 75"/>
          <p:cNvSpPr>
            <a:spLocks noChangeShapeType="1"/>
          </p:cNvSpPr>
          <p:nvPr/>
        </p:nvSpPr>
        <p:spPr bwMode="auto">
          <a:xfrm flipH="1">
            <a:off x="7164388" y="2376488"/>
            <a:ext cx="1587" cy="306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56" name="Line 76"/>
          <p:cNvSpPr>
            <a:spLocks noChangeShapeType="1"/>
          </p:cNvSpPr>
          <p:nvPr/>
        </p:nvSpPr>
        <p:spPr bwMode="auto">
          <a:xfrm flipH="1">
            <a:off x="8459788" y="2376488"/>
            <a:ext cx="1587" cy="30686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981200" y="251936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060700" y="2519363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反自反的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572000" y="251936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726113" y="2519363"/>
            <a:ext cx="15827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反对称的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62" name="Line 82"/>
          <p:cNvSpPr>
            <a:spLocks noChangeShapeType="1"/>
          </p:cNvSpPr>
          <p:nvPr/>
        </p:nvSpPr>
        <p:spPr bwMode="auto">
          <a:xfrm>
            <a:off x="827088" y="3213100"/>
            <a:ext cx="7632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63" name="Line 83"/>
          <p:cNvSpPr>
            <a:spLocks noChangeShapeType="1"/>
          </p:cNvSpPr>
          <p:nvPr/>
        </p:nvSpPr>
        <p:spPr bwMode="auto">
          <a:xfrm>
            <a:off x="827088" y="3932238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64" name="Line 84"/>
          <p:cNvSpPr>
            <a:spLocks noChangeShapeType="1"/>
          </p:cNvSpPr>
          <p:nvPr/>
        </p:nvSpPr>
        <p:spPr bwMode="auto">
          <a:xfrm>
            <a:off x="827088" y="5445125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71765" name="Line 85"/>
          <p:cNvSpPr>
            <a:spLocks noChangeShapeType="1"/>
          </p:cNvSpPr>
          <p:nvPr/>
        </p:nvSpPr>
        <p:spPr bwMode="auto">
          <a:xfrm>
            <a:off x="827088" y="4724400"/>
            <a:ext cx="7629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237413" y="251936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传递的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68" name="Object 88"/>
          <p:cNvGraphicFramePr>
            <a:graphicFrameLocks noChangeAspect="1"/>
          </p:cNvGraphicFramePr>
          <p:nvPr/>
        </p:nvGraphicFramePr>
        <p:xfrm>
          <a:off x="993775" y="4149725"/>
          <a:ext cx="6699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1" name="Equation" r:id="rId3" imgW="317225" imgH="203024" progId="Equation.DSMT4">
                  <p:embed/>
                </p:oleObj>
              </mc:Choice>
              <mc:Fallback>
                <p:oleObj name="Equation" r:id="rId3" imgW="317225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149725"/>
                        <a:ext cx="6699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9" name="Object 89"/>
          <p:cNvGraphicFramePr>
            <a:graphicFrameLocks noChangeAspect="1"/>
          </p:cNvGraphicFramePr>
          <p:nvPr/>
        </p:nvGraphicFramePr>
        <p:xfrm>
          <a:off x="993775" y="3421063"/>
          <a:ext cx="698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2" name="Equation" r:id="rId5" imgW="330057" imgH="203112" progId="Equation.DSMT4">
                  <p:embed/>
                </p:oleObj>
              </mc:Choice>
              <mc:Fallback>
                <p:oleObj name="Equation" r:id="rId5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3421063"/>
                        <a:ext cx="698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0" name="Object 90"/>
          <p:cNvGraphicFramePr>
            <a:graphicFrameLocks noChangeAspect="1"/>
          </p:cNvGraphicFramePr>
          <p:nvPr/>
        </p:nvGraphicFramePr>
        <p:xfrm>
          <a:off x="993775" y="4878388"/>
          <a:ext cx="644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3" name="Equation" r:id="rId7" imgW="304536" imgH="203024" progId="Equation.DSMT4">
                  <p:embed/>
                </p:oleObj>
              </mc:Choice>
              <mc:Fallback>
                <p:oleObj name="Equation" r:id="rId7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878388"/>
                        <a:ext cx="6445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755650" y="333375"/>
          <a:ext cx="66246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4" name="Equation" r:id="rId9" imgW="3136900" imgH="203200" progId="Equation.DSMT4">
                  <p:embed/>
                </p:oleObj>
              </mc:Choice>
              <mc:Fallback>
                <p:oleObj name="Equation" r:id="rId9" imgW="3136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3375"/>
                        <a:ext cx="66246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979613" y="3311525"/>
            <a:ext cx="11525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987675" y="3284538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0" y="3284538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26113" y="3284538"/>
            <a:ext cx="15827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反对称的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235825" y="3284538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传递的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981200" y="4032250"/>
            <a:ext cx="11525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3060700" y="4032250"/>
            <a:ext cx="15843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反自反的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4572000" y="403066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5651500" y="4005263"/>
            <a:ext cx="15827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endParaRPr lang="en-US" altLang="zh-CN" b="1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235825" y="4005263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不确定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979613" y="4797425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自反的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572000" y="4797425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对称的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7235825" y="4797425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传递的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867400" y="4797425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不确定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203575" y="4797425"/>
            <a:ext cx="11525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不确定</a:t>
            </a:r>
            <a:endParaRPr lang="en-US" altLang="zh-CN" b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796925" y="981075"/>
          <a:ext cx="5416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5" name="Equation" r:id="rId11" imgW="2565400" imgH="215900" progId="Equation.DSMT4">
                  <p:embed/>
                </p:oleObj>
              </mc:Choice>
              <mc:Fallback>
                <p:oleObj name="Equation" r:id="rId11" imgW="2565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981075"/>
                        <a:ext cx="54165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7"/>
          <p:cNvGraphicFramePr>
            <a:graphicFrameLocks noChangeAspect="1"/>
          </p:cNvGraphicFramePr>
          <p:nvPr/>
        </p:nvGraphicFramePr>
        <p:xfrm>
          <a:off x="7380288" y="333375"/>
          <a:ext cx="1047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6" name="Equation" r:id="rId13" imgW="494870" imgH="203024" progId="Equation.DSMT4">
                  <p:embed/>
                </p:oleObj>
              </mc:Choice>
              <mc:Fallback>
                <p:oleObj name="Equation" r:id="rId13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33375"/>
                        <a:ext cx="1047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439863" y="1341438"/>
          <a:ext cx="61531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7" name="Equation" r:id="rId15" imgW="2984500" imgH="444500" progId="Equation.DSMT4">
                  <p:embed/>
                </p:oleObj>
              </mc:Choice>
              <mc:Fallback>
                <p:oleObj name="Equation" r:id="rId15" imgW="2984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341438"/>
                        <a:ext cx="61531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58" name="Line 102"/>
          <p:cNvSpPr>
            <a:spLocks noChangeShapeType="1"/>
          </p:cNvSpPr>
          <p:nvPr/>
        </p:nvSpPr>
        <p:spPr bwMode="auto">
          <a:xfrm>
            <a:off x="827088" y="2349500"/>
            <a:ext cx="1152525" cy="863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60475" y="2312988"/>
            <a:ext cx="12954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性质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55650" y="2654300"/>
            <a:ext cx="1081088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 sz="16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闭包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4552460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1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1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7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4" grpId="0" animBg="1"/>
      <p:bldP spid="71745" grpId="0" animBg="1"/>
      <p:bldP spid="71751" grpId="0" animBg="1"/>
      <p:bldP spid="71752" grpId="0" animBg="1"/>
      <p:bldP spid="71753" grpId="0" animBg="1"/>
      <p:bldP spid="71754" grpId="0" animBg="1"/>
      <p:bldP spid="71755" grpId="0" animBg="1"/>
      <p:bldP spid="71756" grpId="0" animBg="1"/>
      <p:bldP spid="44037" grpId="0"/>
      <p:bldP spid="2" grpId="0"/>
      <p:bldP spid="3" grpId="0"/>
      <p:bldP spid="4" grpId="0"/>
      <p:bldP spid="71762" grpId="0" animBg="1"/>
      <p:bldP spid="71763" grpId="0" animBg="1"/>
      <p:bldP spid="71764" grpId="0" animBg="1"/>
      <p:bldP spid="71765" grpId="0" animBg="1"/>
      <p:bldP spid="5" grpId="0"/>
      <p:bldP spid="6" grpId="0"/>
      <p:bldP spid="7" grpId="0"/>
      <p:bldP spid="8" grpId="0"/>
      <p:bldP spid="11" grpId="0"/>
      <p:bldP spid="12" grpId="0"/>
      <p:bldP spid="1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/>
      <p:bldP spid="70758" grpId="0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37042"/>
              </p:ext>
            </p:extLst>
          </p:nvPr>
        </p:nvGraphicFramePr>
        <p:xfrm>
          <a:off x="358775" y="426865"/>
          <a:ext cx="1287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1" name="Equation" r:id="rId3" imgW="799753" imgH="241195" progId="Equation.DSMT4">
                  <p:embed/>
                </p:oleObj>
              </mc:Choice>
              <mc:Fallback>
                <p:oleObj name="Equation" r:id="rId3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426865"/>
                        <a:ext cx="1287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080585"/>
              </p:ext>
            </p:extLst>
          </p:nvPr>
        </p:nvGraphicFramePr>
        <p:xfrm>
          <a:off x="1646237" y="457732"/>
          <a:ext cx="2555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2" name="Equation" r:id="rId5" imgW="1587500" imgH="241300" progId="Equation.DSMT4">
                  <p:embed/>
                </p:oleObj>
              </mc:Choice>
              <mc:Fallback>
                <p:oleObj name="Equation" r:id="rId5" imgW="158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7" y="457732"/>
                        <a:ext cx="2555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133970"/>
              </p:ext>
            </p:extLst>
          </p:nvPr>
        </p:nvGraphicFramePr>
        <p:xfrm>
          <a:off x="4217569" y="457732"/>
          <a:ext cx="22701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3" name="Equation" r:id="rId7" imgW="1409400" imgH="266400" progId="Equation.DSMT4">
                  <p:embed/>
                </p:oleObj>
              </mc:Choice>
              <mc:Fallback>
                <p:oleObj name="Equation" r:id="rId7" imgW="1409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7569" y="457732"/>
                        <a:ext cx="22701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610620"/>
              </p:ext>
            </p:extLst>
          </p:nvPr>
        </p:nvGraphicFramePr>
        <p:xfrm>
          <a:off x="1002506" y="979498"/>
          <a:ext cx="694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4" name="Equation" r:id="rId9" imgW="4317840" imgH="266400" progId="Equation.DSMT4">
                  <p:embed/>
                </p:oleObj>
              </mc:Choice>
              <mc:Fallback>
                <p:oleObj name="Equation" r:id="rId9" imgW="4317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506" y="979498"/>
                        <a:ext cx="6948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81490"/>
              </p:ext>
            </p:extLst>
          </p:nvPr>
        </p:nvGraphicFramePr>
        <p:xfrm>
          <a:off x="1001609" y="1700162"/>
          <a:ext cx="3667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5" name="Equation" r:id="rId11" imgW="228600" imgH="241300" progId="Equation.DSMT4">
                  <p:embed/>
                </p:oleObj>
              </mc:Choice>
              <mc:Fallback>
                <p:oleObj name="Equation" r:id="rId11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609" y="1700162"/>
                        <a:ext cx="3667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530708"/>
              </p:ext>
            </p:extLst>
          </p:nvPr>
        </p:nvGraphicFramePr>
        <p:xfrm>
          <a:off x="1436688" y="1664034"/>
          <a:ext cx="1657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6" name="Equation" r:id="rId13" imgW="1028254" imgH="266584" progId="Equation.DSMT4">
                  <p:embed/>
                </p:oleObj>
              </mc:Choice>
              <mc:Fallback>
                <p:oleObj name="Equation" r:id="rId13" imgW="102825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1664034"/>
                        <a:ext cx="1657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8352120"/>
              </p:ext>
            </p:extLst>
          </p:nvPr>
        </p:nvGraphicFramePr>
        <p:xfrm>
          <a:off x="908740" y="2437243"/>
          <a:ext cx="552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7" name="Equation" r:id="rId15" imgW="342751" imgH="241195" progId="Equation.DSMT4">
                  <p:embed/>
                </p:oleObj>
              </mc:Choice>
              <mc:Fallback>
                <p:oleObj name="Equation" r:id="rId15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740" y="2437243"/>
                        <a:ext cx="552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193663"/>
              </p:ext>
            </p:extLst>
          </p:nvPr>
        </p:nvGraphicFramePr>
        <p:xfrm>
          <a:off x="1506187" y="2377964"/>
          <a:ext cx="1063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8" name="Equation" r:id="rId17" imgW="660400" imgH="279400" progId="Equation.DSMT4">
                  <p:embed/>
                </p:oleObj>
              </mc:Choice>
              <mc:Fallback>
                <p:oleObj name="Equation" r:id="rId17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187" y="2377964"/>
                        <a:ext cx="1063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114764"/>
              </p:ext>
            </p:extLst>
          </p:nvPr>
        </p:nvGraphicFramePr>
        <p:xfrm>
          <a:off x="1028543" y="3248980"/>
          <a:ext cx="409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79" name="Equation" r:id="rId19" imgW="253890" imgH="241195" progId="Equation.DSMT4">
                  <p:embed/>
                </p:oleObj>
              </mc:Choice>
              <mc:Fallback>
                <p:oleObj name="Equation" r:id="rId19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543" y="3248980"/>
                        <a:ext cx="409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71815"/>
              </p:ext>
            </p:extLst>
          </p:nvPr>
        </p:nvGraphicFramePr>
        <p:xfrm>
          <a:off x="1436688" y="3189288"/>
          <a:ext cx="40306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0" name="Equation" r:id="rId21" imgW="2501640" imgH="266400" progId="Equation.DSMT4">
                  <p:embed/>
                </p:oleObj>
              </mc:Choice>
              <mc:Fallback>
                <p:oleObj name="Equation" r:id="rId21" imgW="2501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189288"/>
                        <a:ext cx="40306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462654"/>
              </p:ext>
            </p:extLst>
          </p:nvPr>
        </p:nvGraphicFramePr>
        <p:xfrm>
          <a:off x="5467350" y="3183098"/>
          <a:ext cx="1758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1" name="Equation" r:id="rId23" imgW="1091726" imgH="279279" progId="Equation.DSMT4">
                  <p:embed/>
                </p:oleObj>
              </mc:Choice>
              <mc:Fallback>
                <p:oleObj name="Equation" r:id="rId23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3183098"/>
                        <a:ext cx="1758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277232"/>
              </p:ext>
            </p:extLst>
          </p:nvPr>
        </p:nvGraphicFramePr>
        <p:xfrm>
          <a:off x="1506187" y="3824338"/>
          <a:ext cx="1860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2" name="Equation" r:id="rId25" imgW="1155700" imgH="279400" progId="Equation.DSMT4">
                  <p:embed/>
                </p:oleObj>
              </mc:Choice>
              <mc:Fallback>
                <p:oleObj name="Equation" r:id="rId25" imgW="115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187" y="3824338"/>
                        <a:ext cx="1860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815850"/>
              </p:ext>
            </p:extLst>
          </p:nvPr>
        </p:nvGraphicFramePr>
        <p:xfrm>
          <a:off x="6624228" y="423417"/>
          <a:ext cx="157321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3" name="Equation" r:id="rId27" imgW="977760" imgH="279360" progId="Equation.DSMT4">
                  <p:embed/>
                </p:oleObj>
              </mc:Choice>
              <mc:Fallback>
                <p:oleObj name="Equation" r:id="rId27" imgW="977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228" y="423417"/>
                        <a:ext cx="157321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357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4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844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865188" y="1628775"/>
          <a:ext cx="3587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0" name="Equation" r:id="rId3" imgW="164814" imgH="177492" progId="Equation.DSMT4">
                  <p:embed/>
                </p:oleObj>
              </mc:Choice>
              <mc:Fallback>
                <p:oleObj name="Equation" r:id="rId3" imgW="164814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1628775"/>
                        <a:ext cx="3587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971550" y="2241550"/>
          <a:ext cx="12969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1" name="Equation" r:id="rId5" imgW="634725" imgH="203112" progId="Equation.DSMT4">
                  <p:embed/>
                </p:oleObj>
              </mc:Choice>
              <mc:Fallback>
                <p:oleObj name="Equation" r:id="rId5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41550"/>
                        <a:ext cx="129698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40200" y="1484313"/>
            <a:ext cx="33829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该结论成立！</a:t>
            </a:r>
          </a:p>
        </p:txBody>
      </p:sp>
      <p:graphicFrame>
        <p:nvGraphicFramePr>
          <p:cNvPr id="87062" name="Object 22"/>
          <p:cNvGraphicFramePr>
            <a:graphicFrameLocks noChangeAspect="1"/>
          </p:cNvGraphicFramePr>
          <p:nvPr/>
        </p:nvGraphicFramePr>
        <p:xfrm>
          <a:off x="3538538" y="2205038"/>
          <a:ext cx="17399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2" name="Equation" r:id="rId7" imgW="850531" imgH="241195" progId="Equation.DSMT4">
                  <p:embed/>
                </p:oleObj>
              </mc:Choice>
              <mc:Fallback>
                <p:oleObj name="Equation" r:id="rId7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2205038"/>
                        <a:ext cx="17399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3" name="Object 23"/>
          <p:cNvGraphicFramePr>
            <a:graphicFrameLocks noChangeAspect="1"/>
          </p:cNvGraphicFramePr>
          <p:nvPr/>
        </p:nvGraphicFramePr>
        <p:xfrm>
          <a:off x="1979613" y="2874963"/>
          <a:ext cx="27765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3" name="Equation" r:id="rId9" imgW="1358310" imgH="253890" progId="Equation.DSMT4">
                  <p:embed/>
                </p:oleObj>
              </mc:Choice>
              <mc:Fallback>
                <p:oleObj name="Equation" r:id="rId9" imgW="13583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74963"/>
                        <a:ext cx="27765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4" name="Object 24"/>
          <p:cNvGraphicFramePr>
            <a:graphicFrameLocks noChangeAspect="1"/>
          </p:cNvGraphicFramePr>
          <p:nvPr/>
        </p:nvGraphicFramePr>
        <p:xfrm>
          <a:off x="5189538" y="2205038"/>
          <a:ext cx="2387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4" name="Equation" r:id="rId11" imgW="1168400" imgH="241300" progId="Equation.DSMT4">
                  <p:embed/>
                </p:oleObj>
              </mc:Choice>
              <mc:Fallback>
                <p:oleObj name="Equation" r:id="rId11" imgW="1168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2205038"/>
                        <a:ext cx="2387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5" name="Object 25"/>
          <p:cNvGraphicFramePr>
            <a:graphicFrameLocks noChangeAspect="1"/>
          </p:cNvGraphicFramePr>
          <p:nvPr/>
        </p:nvGraphicFramePr>
        <p:xfrm>
          <a:off x="4751388" y="2930525"/>
          <a:ext cx="158273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5" name="Equation" r:id="rId13" imgW="774364" imgH="228501" progId="Equation.DSMT4">
                  <p:embed/>
                </p:oleObj>
              </mc:Choice>
              <mc:Fallback>
                <p:oleObj name="Equation" r:id="rId13" imgW="774364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2930525"/>
                        <a:ext cx="158273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6" name="Object 26"/>
          <p:cNvGraphicFramePr>
            <a:graphicFrameLocks noChangeAspect="1"/>
          </p:cNvGraphicFramePr>
          <p:nvPr/>
        </p:nvGraphicFramePr>
        <p:xfrm>
          <a:off x="1979613" y="3573463"/>
          <a:ext cx="12969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6" name="Equation" r:id="rId15" imgW="634725" imgH="203112" progId="Equation.DSMT4">
                  <p:embed/>
                </p:oleObj>
              </mc:Choice>
              <mc:Fallback>
                <p:oleObj name="Equation" r:id="rId15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73463"/>
                        <a:ext cx="129698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70" name="Object 30"/>
          <p:cNvGraphicFramePr>
            <a:graphicFrameLocks noChangeAspect="1"/>
          </p:cNvGraphicFramePr>
          <p:nvPr/>
        </p:nvGraphicFramePr>
        <p:xfrm>
          <a:off x="827088" y="4159250"/>
          <a:ext cx="3857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7" name="Equation" r:id="rId17" imgW="177492" imgH="177492" progId="Equation.DSMT4">
                  <p:embed/>
                </p:oleObj>
              </mc:Choice>
              <mc:Fallback>
                <p:oleObj name="Equation" r:id="rId17" imgW="17749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59250"/>
                        <a:ext cx="3857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995738" y="3995738"/>
            <a:ext cx="33829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该结论成立！</a:t>
            </a: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12583"/>
              </p:ext>
            </p:extLst>
          </p:nvPr>
        </p:nvGraphicFramePr>
        <p:xfrm>
          <a:off x="1064816" y="4804569"/>
          <a:ext cx="1011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8" name="Equation" r:id="rId19" imgW="494870" imgH="203024" progId="Equation.DSMT4">
                  <p:embed/>
                </p:oleObj>
              </mc:Choice>
              <mc:Fallback>
                <p:oleObj name="Equation" r:id="rId19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816" y="4804569"/>
                        <a:ext cx="10112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911720"/>
              </p:ext>
            </p:extLst>
          </p:nvPr>
        </p:nvGraphicFramePr>
        <p:xfrm>
          <a:off x="3490267" y="4609306"/>
          <a:ext cx="18684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39" name="Equation" r:id="rId21" imgW="914400" imgH="444500" progId="Equation.DSMT4">
                  <p:embed/>
                </p:oleObj>
              </mc:Choice>
              <mc:Fallback>
                <p:oleObj name="Equation" r:id="rId21" imgW="914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267" y="4609306"/>
                        <a:ext cx="18684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51447"/>
              </p:ext>
            </p:extLst>
          </p:nvPr>
        </p:nvGraphicFramePr>
        <p:xfrm>
          <a:off x="2076053" y="4568031"/>
          <a:ext cx="158432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0" name="Equation" r:id="rId23" imgW="774364" imgH="444307" progId="Equation.DSMT4">
                  <p:embed/>
                </p:oleObj>
              </mc:Choice>
              <mc:Fallback>
                <p:oleObj name="Equation" r:id="rId23" imgW="774364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053" y="4568031"/>
                        <a:ext cx="158432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679259"/>
              </p:ext>
            </p:extLst>
          </p:nvPr>
        </p:nvGraphicFramePr>
        <p:xfrm>
          <a:off x="5192419" y="4658255"/>
          <a:ext cx="16097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1" name="Equation" r:id="rId25" imgW="787400" imgH="457200" progId="Equation.DSMT4">
                  <p:embed/>
                </p:oleObj>
              </mc:Choice>
              <mc:Fallback>
                <p:oleObj name="Equation" r:id="rId25" imgW="78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419" y="4658255"/>
                        <a:ext cx="160972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445997"/>
              </p:ext>
            </p:extLst>
          </p:nvPr>
        </p:nvGraphicFramePr>
        <p:xfrm>
          <a:off x="2063617" y="5441158"/>
          <a:ext cx="10652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2" name="Equation" r:id="rId27" imgW="520700" imgH="457200" progId="Equation.DSMT4">
                  <p:embed/>
                </p:oleObj>
              </mc:Choice>
              <mc:Fallback>
                <p:oleObj name="Equation" r:id="rId27" imgW="520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617" y="5441158"/>
                        <a:ext cx="106521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548558"/>
              </p:ext>
            </p:extLst>
          </p:nvPr>
        </p:nvGraphicFramePr>
        <p:xfrm>
          <a:off x="3063363" y="5449889"/>
          <a:ext cx="192246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3" name="Equation" r:id="rId29" imgW="939800" imgH="457200" progId="Equation.DSMT4">
                  <p:embed/>
                </p:oleObj>
              </mc:Choice>
              <mc:Fallback>
                <p:oleObj name="Equation" r:id="rId29" imgW="939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363" y="5449889"/>
                        <a:ext cx="1922462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564407"/>
              </p:ext>
            </p:extLst>
          </p:nvPr>
        </p:nvGraphicFramePr>
        <p:xfrm>
          <a:off x="4896784" y="5680870"/>
          <a:ext cx="15589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4" name="Equation" r:id="rId31" imgW="761669" imgH="228501" progId="Equation.DSMT4">
                  <p:embed/>
                </p:oleObj>
              </mc:Choice>
              <mc:Fallback>
                <p:oleObj name="Equation" r:id="rId31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84" y="5680870"/>
                        <a:ext cx="15589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82457"/>
              </p:ext>
            </p:extLst>
          </p:nvPr>
        </p:nvGraphicFramePr>
        <p:xfrm>
          <a:off x="6383338" y="5733257"/>
          <a:ext cx="1273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5" name="Equation" r:id="rId33" imgW="622030" imgH="203112" progId="Equation.DSMT4">
                  <p:embed/>
                </p:oleObj>
              </mc:Choice>
              <mc:Fallback>
                <p:oleObj name="Equation" r:id="rId33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5733257"/>
                        <a:ext cx="1273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675755" y="676275"/>
          <a:ext cx="5497512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6" name="Equation" r:id="rId35" imgW="2730500" imgH="444500" progId="Equation.DSMT4">
                  <p:embed/>
                </p:oleObj>
              </mc:Choice>
              <mc:Fallback>
                <p:oleObj name="Equation" r:id="rId35" imgW="27305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755" y="676275"/>
                        <a:ext cx="5497512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1368425" y="1592263"/>
          <a:ext cx="2589213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7" name="Equation" r:id="rId37" imgW="1193800" imgH="203200" progId="Equation.DSMT4">
                  <p:embed/>
                </p:oleObj>
              </mc:Choice>
              <mc:Fallback>
                <p:oleObj name="Equation" r:id="rId37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1592263"/>
                        <a:ext cx="2589213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1295400" y="4122738"/>
          <a:ext cx="25336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8" name="Equation" r:id="rId39" imgW="1167893" imgH="203112" progId="Equation.DSMT4">
                  <p:embed/>
                </p:oleObj>
              </mc:Choice>
              <mc:Fallback>
                <p:oleObj name="Equation" r:id="rId39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122738"/>
                        <a:ext cx="25336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0" name="Object 35"/>
          <p:cNvGraphicFramePr>
            <a:graphicFrameLocks noChangeAspect="1"/>
          </p:cNvGraphicFramePr>
          <p:nvPr/>
        </p:nvGraphicFramePr>
        <p:xfrm>
          <a:off x="733425" y="373063"/>
          <a:ext cx="8175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49" name="Equation" r:id="rId41" imgW="545863" imgH="241195" progId="Equation.DSMT4">
                  <p:embed/>
                </p:oleObj>
              </mc:Choice>
              <mc:Fallback>
                <p:oleObj name="Equation" r:id="rId41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373063"/>
                        <a:ext cx="817563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1619250" y="296863"/>
          <a:ext cx="23971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0" name="Equation" r:id="rId43" imgW="1104421" imgH="215806" progId="Equation.DSMT4">
                  <p:embed/>
                </p:oleObj>
              </mc:Choice>
              <mc:Fallback>
                <p:oleObj name="Equation" r:id="rId43" imgW="110442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6863"/>
                        <a:ext cx="23971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3"/>
          <p:cNvGraphicFramePr>
            <a:graphicFrameLocks noChangeAspect="1"/>
          </p:cNvGraphicFramePr>
          <p:nvPr/>
        </p:nvGraphicFramePr>
        <p:xfrm>
          <a:off x="4044950" y="292100"/>
          <a:ext cx="42148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1" name="Equation" r:id="rId45" imgW="1943100" imgH="203200" progId="Equation.DSMT4">
                  <p:embed/>
                </p:oleObj>
              </mc:Choice>
              <mc:Fallback>
                <p:oleObj name="Equation" r:id="rId45" imgW="1943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0" y="292100"/>
                        <a:ext cx="42148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上弧形箭头 38"/>
          <p:cNvSpPr/>
          <p:nvPr/>
        </p:nvSpPr>
        <p:spPr>
          <a:xfrm>
            <a:off x="5046663" y="4597400"/>
            <a:ext cx="1277937" cy="1825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2232025" y="2241550"/>
          <a:ext cx="12969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2" name="Equation" r:id="rId47" imgW="634725" imgH="228501" progId="Equation.DSMT4">
                  <p:embed/>
                </p:oleObj>
              </mc:Choice>
              <mc:Fallback>
                <p:oleObj name="Equation" r:id="rId47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2241550"/>
                        <a:ext cx="12969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5"/>
          <p:cNvGraphicFramePr>
            <a:graphicFrameLocks noChangeAspect="1"/>
          </p:cNvGraphicFramePr>
          <p:nvPr/>
        </p:nvGraphicFramePr>
        <p:xfrm>
          <a:off x="6731000" y="1736725"/>
          <a:ext cx="7572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53" name="Equation" r:id="rId49" imgW="457200" imgH="241300" progId="Equation.DSMT4">
                  <p:embed/>
                </p:oleObj>
              </mc:Choice>
              <mc:Fallback>
                <p:oleObj name="Equation" r:id="rId49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1736725"/>
                        <a:ext cx="7572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6313993"/>
      </p:ext>
    </p:extLst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7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95536" y="548680"/>
            <a:ext cx="817245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2.5.2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自反闭包的构造方法</a:t>
            </a:r>
            <a:endParaRPr lang="zh-CN" altLang="en-US" sz="28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74321"/>
              </p:ext>
            </p:extLst>
          </p:nvPr>
        </p:nvGraphicFramePr>
        <p:xfrm>
          <a:off x="1783916" y="1296556"/>
          <a:ext cx="2752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4" name="Equation" r:id="rId3" imgW="1637589" imgH="266584" progId="Equation.DSMT4">
                  <p:embed/>
                </p:oleObj>
              </mc:Choice>
              <mc:Fallback>
                <p:oleObj name="Equation" r:id="rId3" imgW="163758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3916" y="1296556"/>
                        <a:ext cx="2752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731761"/>
              </p:ext>
            </p:extLst>
          </p:nvPr>
        </p:nvGraphicFramePr>
        <p:xfrm>
          <a:off x="4506943" y="1295927"/>
          <a:ext cx="384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5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43" y="1295927"/>
                        <a:ext cx="384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688078"/>
              </p:ext>
            </p:extLst>
          </p:nvPr>
        </p:nvGraphicFramePr>
        <p:xfrm>
          <a:off x="3753892" y="1772816"/>
          <a:ext cx="20050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6" name="Equation" r:id="rId7" imgW="1193760" imgH="279360" progId="Equation.DSMT4">
                  <p:embed/>
                </p:oleObj>
              </mc:Choice>
              <mc:Fallback>
                <p:oleObj name="Equation" r:id="rId7" imgW="1193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3892" y="1772816"/>
                        <a:ext cx="20050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726720"/>
              </p:ext>
            </p:extLst>
          </p:nvPr>
        </p:nvGraphicFramePr>
        <p:xfrm>
          <a:off x="1109881" y="2255178"/>
          <a:ext cx="852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7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881" y="2255178"/>
                        <a:ext cx="8524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2636530"/>
              </p:ext>
            </p:extLst>
          </p:nvPr>
        </p:nvGraphicFramePr>
        <p:xfrm>
          <a:off x="1962368" y="2216152"/>
          <a:ext cx="20050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8" name="Equation" r:id="rId11" imgW="1193760" imgH="304560" progId="Equation.DSMT4">
                  <p:embed/>
                </p:oleObj>
              </mc:Choice>
              <mc:Fallback>
                <p:oleObj name="Equation" r:id="rId11" imgW="1193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2368" y="2216152"/>
                        <a:ext cx="20050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4237"/>
              </p:ext>
            </p:extLst>
          </p:nvPr>
        </p:nvGraphicFramePr>
        <p:xfrm>
          <a:off x="1948208" y="2802602"/>
          <a:ext cx="27098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9" name="Equation" r:id="rId13" imgW="1612800" imgH="304560" progId="Equation.DSMT4">
                  <p:embed/>
                </p:oleObj>
              </mc:Choice>
              <mc:Fallback>
                <p:oleObj name="Equation" r:id="rId13" imgW="1612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208" y="2802602"/>
                        <a:ext cx="27098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57925"/>
              </p:ext>
            </p:extLst>
          </p:nvPr>
        </p:nvGraphicFramePr>
        <p:xfrm>
          <a:off x="1642852" y="3444605"/>
          <a:ext cx="117316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0" name="Equation" r:id="rId15" imgW="698400" imgH="228600" progId="Equation.DSMT4">
                  <p:embed/>
                </p:oleObj>
              </mc:Choice>
              <mc:Fallback>
                <p:oleObj name="Equation" r:id="rId15" imgW="69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852" y="3444605"/>
                        <a:ext cx="117316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532783"/>
              </p:ext>
            </p:extLst>
          </p:nvPr>
        </p:nvGraphicFramePr>
        <p:xfrm>
          <a:off x="2816014" y="3393179"/>
          <a:ext cx="31797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1" name="Equation" r:id="rId17" imgW="1892160" imgH="279360" progId="Equation.DSMT4">
                  <p:embed/>
                </p:oleObj>
              </mc:Choice>
              <mc:Fallback>
                <p:oleObj name="Equation" r:id="rId17" imgW="1892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014" y="3393179"/>
                        <a:ext cx="31797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1241"/>
              </p:ext>
            </p:extLst>
          </p:nvPr>
        </p:nvGraphicFramePr>
        <p:xfrm>
          <a:off x="757026" y="3878011"/>
          <a:ext cx="7297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2" name="Equation" r:id="rId19" imgW="4343400" imgH="279360" progId="Equation.DSMT4">
                  <p:embed/>
                </p:oleObj>
              </mc:Choice>
              <mc:Fallback>
                <p:oleObj name="Equation" r:id="rId19" imgW="4343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26" y="3878011"/>
                        <a:ext cx="72977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0247017"/>
              </p:ext>
            </p:extLst>
          </p:nvPr>
        </p:nvGraphicFramePr>
        <p:xfrm>
          <a:off x="1554193" y="4411933"/>
          <a:ext cx="2324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3" name="Equation" r:id="rId21" imgW="1384200" imgH="279360" progId="Equation.DSMT4">
                  <p:embed/>
                </p:oleObj>
              </mc:Choice>
              <mc:Fallback>
                <p:oleObj name="Equation" r:id="rId21" imgW="13842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93" y="4411933"/>
                        <a:ext cx="23241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441690"/>
              </p:ext>
            </p:extLst>
          </p:nvPr>
        </p:nvGraphicFramePr>
        <p:xfrm>
          <a:off x="3878293" y="4440003"/>
          <a:ext cx="3582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4" name="Equation" r:id="rId23" imgW="2133360" imgH="279360" progId="Equation.DSMT4">
                  <p:embed/>
                </p:oleObj>
              </mc:Choice>
              <mc:Fallback>
                <p:oleObj name="Equation" r:id="rId23" imgW="2133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93" y="4440003"/>
                        <a:ext cx="3582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122337"/>
              </p:ext>
            </p:extLst>
          </p:nvPr>
        </p:nvGraphicFramePr>
        <p:xfrm>
          <a:off x="1552605" y="4863078"/>
          <a:ext cx="5908676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5" name="Equation" r:id="rId25" imgW="3517560" imgH="266400" progId="Equation.DSMT4">
                  <p:embed/>
                </p:oleObj>
              </mc:Choice>
              <mc:Fallback>
                <p:oleObj name="Equation" r:id="rId25" imgW="351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605" y="4863078"/>
                        <a:ext cx="5908676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99546"/>
              </p:ext>
            </p:extLst>
          </p:nvPr>
        </p:nvGraphicFramePr>
        <p:xfrm>
          <a:off x="1572133" y="5343502"/>
          <a:ext cx="59277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6" name="Equation" r:id="rId27" imgW="3530520" imgH="279360" progId="Equation.DSMT4">
                  <p:embed/>
                </p:oleObj>
              </mc:Choice>
              <mc:Fallback>
                <p:oleObj name="Equation" r:id="rId27" imgW="3530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133" y="5343502"/>
                        <a:ext cx="59277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7151811"/>
              </p:ext>
            </p:extLst>
          </p:nvPr>
        </p:nvGraphicFramePr>
        <p:xfrm>
          <a:off x="1559749" y="5854716"/>
          <a:ext cx="20462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7" name="Equation" r:id="rId29" imgW="1218960" imgH="304560" progId="Equation.DSMT4">
                  <p:embed/>
                </p:oleObj>
              </mc:Choice>
              <mc:Fallback>
                <p:oleObj name="Equation" r:id="rId29" imgW="1218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749" y="5854716"/>
                        <a:ext cx="20462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6291073"/>
              </p:ext>
            </p:extLst>
          </p:nvPr>
        </p:nvGraphicFramePr>
        <p:xfrm>
          <a:off x="605331" y="1253869"/>
          <a:ext cx="11874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8" name="Equation" r:id="rId31" imgW="533160" imgH="203040" progId="Equation.DSMT4">
                  <p:embed/>
                </p:oleObj>
              </mc:Choice>
              <mc:Fallback>
                <p:oleObj name="Equation" r:id="rId31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31" y="1253869"/>
                        <a:ext cx="11874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440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20966"/>
              </p:ext>
            </p:extLst>
          </p:nvPr>
        </p:nvGraphicFramePr>
        <p:xfrm>
          <a:off x="503548" y="656692"/>
          <a:ext cx="542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2" name="Equation" r:id="rId3" imgW="253780" imgH="203024" progId="Equation.DSMT4">
                  <p:embed/>
                </p:oleObj>
              </mc:Choice>
              <mc:Fallback>
                <p:oleObj name="Equation" r:id="rId3" imgW="25378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48" y="656692"/>
                        <a:ext cx="542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43497"/>
              </p:ext>
            </p:extLst>
          </p:nvPr>
        </p:nvGraphicFramePr>
        <p:xfrm>
          <a:off x="1187624" y="665891"/>
          <a:ext cx="6321426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3" name="Equation" r:id="rId5" imgW="3924000" imgH="266400" progId="Equation.DSMT4">
                  <p:embed/>
                </p:oleObj>
              </mc:Choice>
              <mc:Fallback>
                <p:oleObj name="Equation" r:id="rId5" imgW="3924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665891"/>
                        <a:ext cx="6321426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043980"/>
              </p:ext>
            </p:extLst>
          </p:nvPr>
        </p:nvGraphicFramePr>
        <p:xfrm>
          <a:off x="1046473" y="1291948"/>
          <a:ext cx="5111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4" name="Equation" r:id="rId7" imgW="317160" imgH="241200" progId="Equation.DSMT4">
                  <p:embed/>
                </p:oleObj>
              </mc:Choice>
              <mc:Fallback>
                <p:oleObj name="Equation" r:id="rId7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473" y="1291948"/>
                        <a:ext cx="5111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798174"/>
              </p:ext>
            </p:extLst>
          </p:nvPr>
        </p:nvGraphicFramePr>
        <p:xfrm>
          <a:off x="1655676" y="1295243"/>
          <a:ext cx="184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5" name="Equation" r:id="rId9" imgW="1143000" imgH="279360" progId="Equation.DSMT4">
                  <p:embed/>
                </p:oleObj>
              </mc:Choice>
              <mc:Fallback>
                <p:oleObj name="Equation" r:id="rId9" imgW="1143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1295243"/>
                        <a:ext cx="18415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5430897"/>
              </p:ext>
            </p:extLst>
          </p:nvPr>
        </p:nvGraphicFramePr>
        <p:xfrm>
          <a:off x="2346500" y="1772816"/>
          <a:ext cx="5162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6" name="Equation" r:id="rId11" imgW="3073320" imgH="253800" progId="Equation.DSMT4">
                  <p:embed/>
                </p:oleObj>
              </mc:Choice>
              <mc:Fallback>
                <p:oleObj name="Equation" r:id="rId11" imgW="3073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500" y="1772816"/>
                        <a:ext cx="5162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918341"/>
              </p:ext>
            </p:extLst>
          </p:nvPr>
        </p:nvGraphicFramePr>
        <p:xfrm>
          <a:off x="945439" y="2541453"/>
          <a:ext cx="3009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7" name="Equation" r:id="rId13" imgW="1790640" imgH="266400" progId="Equation.DSMT4">
                  <p:embed/>
                </p:oleObj>
              </mc:Choice>
              <mc:Fallback>
                <p:oleObj name="Equation" r:id="rId13" imgW="1790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439" y="2541453"/>
                        <a:ext cx="3009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12384"/>
              </p:ext>
            </p:extLst>
          </p:nvPr>
        </p:nvGraphicFramePr>
        <p:xfrm>
          <a:off x="247960" y="2591130"/>
          <a:ext cx="511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8" name="Equation" r:id="rId15" imgW="304560" imgH="241200" progId="Equation.DSMT4">
                  <p:embed/>
                </p:oleObj>
              </mc:Choice>
              <mc:Fallback>
                <p:oleObj name="Equation" r:id="rId15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0" y="2591130"/>
                        <a:ext cx="511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868422"/>
              </p:ext>
            </p:extLst>
          </p:nvPr>
        </p:nvGraphicFramePr>
        <p:xfrm>
          <a:off x="933624" y="3856046"/>
          <a:ext cx="3414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49" name="Equation" r:id="rId17" imgW="2031840" imgH="266400" progId="Equation.DSMT4">
                  <p:embed/>
                </p:oleObj>
              </mc:Choice>
              <mc:Fallback>
                <p:oleObj name="Equation" r:id="rId17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624" y="3856046"/>
                        <a:ext cx="34147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图片 39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56" y="2295792"/>
            <a:ext cx="1534511" cy="1370568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204" y="2096295"/>
            <a:ext cx="1799322" cy="157006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104" y="4377715"/>
            <a:ext cx="2780952" cy="1942857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964" y="4387239"/>
            <a:ext cx="3371429" cy="1933333"/>
          </a:xfrm>
          <a:prstGeom prst="rect">
            <a:avLst/>
          </a:prstGeom>
        </p:spPr>
      </p:pic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2010"/>
              </p:ext>
            </p:extLst>
          </p:nvPr>
        </p:nvGraphicFramePr>
        <p:xfrm>
          <a:off x="4488856" y="3834359"/>
          <a:ext cx="2303207" cy="5316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0" name="Equation" r:id="rId23" imgW="1041120" imgH="241200" progId="Equation.DSMT4">
                  <p:embed/>
                </p:oleObj>
              </mc:Choice>
              <mc:Fallback>
                <p:oleObj name="Equation" r:id="rId23" imgW="1041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88856" y="3834359"/>
                        <a:ext cx="2303207" cy="5316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124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583279"/>
              </p:ext>
            </p:extLst>
          </p:nvPr>
        </p:nvGraphicFramePr>
        <p:xfrm>
          <a:off x="405169" y="511344"/>
          <a:ext cx="22780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8" name="Equation" r:id="rId3" imgW="1104840" imgH="215640" progId="Equation.DSMT4">
                  <p:embed/>
                </p:oleObj>
              </mc:Choice>
              <mc:Fallback>
                <p:oleObj name="Equation" r:id="rId3" imgW="1104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169" y="511344"/>
                        <a:ext cx="227806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871533"/>
              </p:ext>
            </p:extLst>
          </p:nvPr>
        </p:nvGraphicFramePr>
        <p:xfrm>
          <a:off x="359532" y="1160748"/>
          <a:ext cx="12874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9" name="Equation" r:id="rId5" imgW="799920" imgH="241200" progId="Equation.DSMT4">
                  <p:embed/>
                </p:oleObj>
              </mc:Choice>
              <mc:Fallback>
                <p:oleObj name="Equation" r:id="rId5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1160748"/>
                        <a:ext cx="128746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3099302"/>
              </p:ext>
            </p:extLst>
          </p:nvPr>
        </p:nvGraphicFramePr>
        <p:xfrm>
          <a:off x="1727684" y="1162335"/>
          <a:ext cx="2555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0" name="Equation" r:id="rId7" imgW="1587500" imgH="241300" progId="Equation.DSMT4">
                  <p:embed/>
                </p:oleObj>
              </mc:Choice>
              <mc:Fallback>
                <p:oleObj name="Equation" r:id="rId7" imgW="158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684" y="1162335"/>
                        <a:ext cx="2555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41324"/>
              </p:ext>
            </p:extLst>
          </p:nvPr>
        </p:nvGraphicFramePr>
        <p:xfrm>
          <a:off x="4283559" y="1130585"/>
          <a:ext cx="2270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1" name="Equation" r:id="rId9" imgW="1409400" imgH="279360" progId="Equation.DSMT4">
                  <p:embed/>
                </p:oleObj>
              </mc:Choice>
              <mc:Fallback>
                <p:oleObj name="Equation" r:id="rId9" imgW="1409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559" y="1130585"/>
                        <a:ext cx="2270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99522"/>
              </p:ext>
            </p:extLst>
          </p:nvPr>
        </p:nvGraphicFramePr>
        <p:xfrm>
          <a:off x="1079612" y="1650131"/>
          <a:ext cx="6948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2" name="Equation" r:id="rId11" imgW="4317840" imgH="266400" progId="Equation.DSMT4">
                  <p:embed/>
                </p:oleObj>
              </mc:Choice>
              <mc:Fallback>
                <p:oleObj name="Equation" r:id="rId11" imgW="4317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1650131"/>
                        <a:ext cx="6948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879136"/>
              </p:ext>
            </p:extLst>
          </p:nvPr>
        </p:nvGraphicFramePr>
        <p:xfrm>
          <a:off x="1079612" y="2325252"/>
          <a:ext cx="3667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3" name="Equation" r:id="rId13" imgW="228600" imgH="241300" progId="Equation.DSMT4">
                  <p:embed/>
                </p:oleObj>
              </mc:Choice>
              <mc:Fallback>
                <p:oleObj name="Equation" r:id="rId13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612" y="2325252"/>
                        <a:ext cx="3667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180349"/>
              </p:ext>
            </p:extLst>
          </p:nvPr>
        </p:nvGraphicFramePr>
        <p:xfrm>
          <a:off x="1444836" y="2281014"/>
          <a:ext cx="16573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4" name="Equation" r:id="rId15" imgW="1028520" imgH="266400" progId="Equation.DSMT4">
                  <p:embed/>
                </p:oleObj>
              </mc:Choice>
              <mc:Fallback>
                <p:oleObj name="Equation" r:id="rId15" imgW="10285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836" y="2281014"/>
                        <a:ext cx="16573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23821"/>
              </p:ext>
            </p:extLst>
          </p:nvPr>
        </p:nvGraphicFramePr>
        <p:xfrm>
          <a:off x="970376" y="2932201"/>
          <a:ext cx="5524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5" name="Equation" r:id="rId17" imgW="342751" imgH="241195" progId="Equation.DSMT4">
                  <p:embed/>
                </p:oleObj>
              </mc:Choice>
              <mc:Fallback>
                <p:oleObj name="Equation" r:id="rId17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76" y="2932201"/>
                        <a:ext cx="552450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2256048"/>
              </p:ext>
            </p:extLst>
          </p:nvPr>
        </p:nvGraphicFramePr>
        <p:xfrm>
          <a:off x="1508845" y="2849913"/>
          <a:ext cx="1063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6" name="Equation" r:id="rId19" imgW="660400" imgH="279400" progId="Equation.DSMT4">
                  <p:embed/>
                </p:oleObj>
              </mc:Choice>
              <mc:Fallback>
                <p:oleObj name="Equation" r:id="rId19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845" y="2849913"/>
                        <a:ext cx="1063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89423"/>
              </p:ext>
            </p:extLst>
          </p:nvPr>
        </p:nvGraphicFramePr>
        <p:xfrm>
          <a:off x="1113251" y="3495366"/>
          <a:ext cx="4095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7" name="Equation" r:id="rId21" imgW="253890" imgH="241195" progId="Equation.DSMT4">
                  <p:embed/>
                </p:oleObj>
              </mc:Choice>
              <mc:Fallback>
                <p:oleObj name="Equation" r:id="rId21" imgW="25389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3251" y="3495366"/>
                        <a:ext cx="4095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1955894"/>
              </p:ext>
            </p:extLst>
          </p:nvPr>
        </p:nvGraphicFramePr>
        <p:xfrm>
          <a:off x="1544200" y="3454091"/>
          <a:ext cx="40306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8" name="Equation" r:id="rId23" imgW="2501640" imgH="266400" progId="Equation.DSMT4">
                  <p:embed/>
                </p:oleObj>
              </mc:Choice>
              <mc:Fallback>
                <p:oleObj name="Equation" r:id="rId23" imgW="2501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200" y="3454091"/>
                        <a:ext cx="40306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504838"/>
              </p:ext>
            </p:extLst>
          </p:nvPr>
        </p:nvGraphicFramePr>
        <p:xfrm>
          <a:off x="5508104" y="3454091"/>
          <a:ext cx="1758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9" name="Equation" r:id="rId25" imgW="1091726" imgH="279279" progId="Equation.DSMT4">
                  <p:embed/>
                </p:oleObj>
              </mc:Choice>
              <mc:Fallback>
                <p:oleObj name="Equation" r:id="rId25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3454091"/>
                        <a:ext cx="1758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4880563"/>
              </p:ext>
            </p:extLst>
          </p:nvPr>
        </p:nvGraphicFramePr>
        <p:xfrm>
          <a:off x="6732240" y="1099746"/>
          <a:ext cx="1635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0" name="Equation" r:id="rId27" imgW="1015920" imgH="279360" progId="Equation.DSMT4">
                  <p:embed/>
                </p:oleObj>
              </mc:Choice>
              <mc:Fallback>
                <p:oleObj name="Equation" r:id="rId27" imgW="101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1099746"/>
                        <a:ext cx="1635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655913"/>
              </p:ext>
            </p:extLst>
          </p:nvPr>
        </p:nvGraphicFramePr>
        <p:xfrm>
          <a:off x="1506187" y="3824338"/>
          <a:ext cx="1860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1" name="Equation" r:id="rId29" imgW="1155700" imgH="279400" progId="Equation.DSMT4">
                  <p:embed/>
                </p:oleObj>
              </mc:Choice>
              <mc:Fallback>
                <p:oleObj name="Equation" r:id="rId29" imgW="115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187" y="3824338"/>
                        <a:ext cx="1860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537483"/>
              </p:ext>
            </p:extLst>
          </p:nvPr>
        </p:nvGraphicFramePr>
        <p:xfrm>
          <a:off x="2621380" y="561900"/>
          <a:ext cx="159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2" name="Equation" r:id="rId31" imgW="774360" imgH="203040" progId="Equation.DSMT4">
                  <p:embed/>
                </p:oleObj>
              </mc:Choice>
              <mc:Fallback>
                <p:oleObj name="Equation" r:id="rId31" imgW="7743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21380" y="561900"/>
                        <a:ext cx="1598612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14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43508" y="584684"/>
            <a:ext cx="817245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2.5.2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对称闭包的构造方法</a:t>
            </a:r>
            <a:endParaRPr lang="zh-CN" altLang="en-US" sz="2800" b="1" dirty="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850641"/>
              </p:ext>
            </p:extLst>
          </p:nvPr>
        </p:nvGraphicFramePr>
        <p:xfrm>
          <a:off x="2180674" y="1366154"/>
          <a:ext cx="27527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2" name="Equation" r:id="rId3" imgW="1637589" imgH="266584" progId="Equation.DSMT4">
                  <p:embed/>
                </p:oleObj>
              </mc:Choice>
              <mc:Fallback>
                <p:oleObj name="Equation" r:id="rId3" imgW="163758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674" y="1366154"/>
                        <a:ext cx="27527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05715"/>
              </p:ext>
            </p:extLst>
          </p:nvPr>
        </p:nvGraphicFramePr>
        <p:xfrm>
          <a:off x="4901655" y="1331907"/>
          <a:ext cx="384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3" name="Equation" r:id="rId5" imgW="228600" imgH="241300" progId="Equation.DSMT4">
                  <p:embed/>
                </p:oleObj>
              </mc:Choice>
              <mc:Fallback>
                <p:oleObj name="Equation" r:id="rId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1655" y="1331907"/>
                        <a:ext cx="384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539156"/>
              </p:ext>
            </p:extLst>
          </p:nvPr>
        </p:nvGraphicFramePr>
        <p:xfrm>
          <a:off x="3797300" y="1687513"/>
          <a:ext cx="19192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4" name="Equation" r:id="rId7" imgW="1143000" imgH="380880" progId="Equation.DSMT4">
                  <p:embed/>
                </p:oleObj>
              </mc:Choice>
              <mc:Fallback>
                <p:oleObj name="Equation" r:id="rId7" imgW="1143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7300" y="1687513"/>
                        <a:ext cx="191928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973985"/>
              </p:ext>
            </p:extLst>
          </p:nvPr>
        </p:nvGraphicFramePr>
        <p:xfrm>
          <a:off x="1013408" y="2347376"/>
          <a:ext cx="852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5" name="Equation" r:id="rId9" imgW="507960" imgH="241200" progId="Equation.DSMT4">
                  <p:embed/>
                </p:oleObj>
              </mc:Choice>
              <mc:Fallback>
                <p:oleObj name="Equation" r:id="rId9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08" y="2347376"/>
                        <a:ext cx="8524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515299"/>
              </p:ext>
            </p:extLst>
          </p:nvPr>
        </p:nvGraphicFramePr>
        <p:xfrm>
          <a:off x="1966689" y="2158141"/>
          <a:ext cx="18335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6" name="Equation" r:id="rId11" imgW="1091880" imgH="368280" progId="Equation.DSMT4">
                  <p:embed/>
                </p:oleObj>
              </mc:Choice>
              <mc:Fallback>
                <p:oleObj name="Equation" r:id="rId11" imgW="109188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689" y="2158141"/>
                        <a:ext cx="183356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392908"/>
              </p:ext>
            </p:extLst>
          </p:nvPr>
        </p:nvGraphicFramePr>
        <p:xfrm>
          <a:off x="1865895" y="2775067"/>
          <a:ext cx="59896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7" name="Equation" r:id="rId13" imgW="3568680" imgH="380880" progId="Equation.DSMT4">
                  <p:embed/>
                </p:oleObj>
              </mc:Choice>
              <mc:Fallback>
                <p:oleObj name="Equation" r:id="rId13" imgW="3568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895" y="2775067"/>
                        <a:ext cx="59896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103649"/>
              </p:ext>
            </p:extLst>
          </p:nvPr>
        </p:nvGraphicFramePr>
        <p:xfrm>
          <a:off x="2169827" y="3391049"/>
          <a:ext cx="473233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8" name="Equation" r:id="rId15" imgW="2819160" imgH="380880" progId="Equation.DSMT4">
                  <p:embed/>
                </p:oleObj>
              </mc:Choice>
              <mc:Fallback>
                <p:oleObj name="Equation" r:id="rId15" imgW="2819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827" y="3391049"/>
                        <a:ext cx="473233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362991"/>
              </p:ext>
            </p:extLst>
          </p:nvPr>
        </p:nvGraphicFramePr>
        <p:xfrm>
          <a:off x="2169827" y="3944483"/>
          <a:ext cx="47752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9" name="Equation" r:id="rId17" imgW="2844720" imgH="380880" progId="Equation.DSMT4">
                  <p:embed/>
                </p:oleObj>
              </mc:Choice>
              <mc:Fallback>
                <p:oleObj name="Equation" r:id="rId17" imgW="2844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9827" y="3944483"/>
                        <a:ext cx="47752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8533902"/>
              </p:ext>
            </p:extLst>
          </p:nvPr>
        </p:nvGraphicFramePr>
        <p:xfrm>
          <a:off x="982377" y="1331907"/>
          <a:ext cx="118745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00" name="Equation" r:id="rId19" imgW="533160" imgH="203040" progId="Equation.DSMT4">
                  <p:embed/>
                </p:oleObj>
              </mc:Choice>
              <mc:Fallback>
                <p:oleObj name="Equation" r:id="rId19" imgW="533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377" y="1331907"/>
                        <a:ext cx="118745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81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3832974"/>
              </p:ext>
            </p:extLst>
          </p:nvPr>
        </p:nvGraphicFramePr>
        <p:xfrm>
          <a:off x="755576" y="1232756"/>
          <a:ext cx="7297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4" name="Equation" r:id="rId3" imgW="4343400" imgH="279360" progId="Equation.DSMT4">
                  <p:embed/>
                </p:oleObj>
              </mc:Choice>
              <mc:Fallback>
                <p:oleObj name="Equation" r:id="rId3" imgW="4343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32756"/>
                        <a:ext cx="72977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606580"/>
              </p:ext>
            </p:extLst>
          </p:nvPr>
        </p:nvGraphicFramePr>
        <p:xfrm>
          <a:off x="504033" y="1981018"/>
          <a:ext cx="22383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5" name="Equation" r:id="rId5" imgW="1333440" imgH="380880" progId="Equation.DSMT4">
                  <p:embed/>
                </p:oleObj>
              </mc:Choice>
              <mc:Fallback>
                <p:oleObj name="Equation" r:id="rId5" imgW="1333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3" y="1981018"/>
                        <a:ext cx="22383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206686"/>
              </p:ext>
            </p:extLst>
          </p:nvPr>
        </p:nvGraphicFramePr>
        <p:xfrm>
          <a:off x="2759668" y="2219936"/>
          <a:ext cx="5756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6" name="Equation" r:id="rId7" imgW="3429000" imgH="266400" progId="Equation.DSMT4">
                  <p:embed/>
                </p:oleObj>
              </mc:Choice>
              <mc:Fallback>
                <p:oleObj name="Equation" r:id="rId7" imgW="3429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668" y="2219936"/>
                        <a:ext cx="5756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925508"/>
              </p:ext>
            </p:extLst>
          </p:nvPr>
        </p:nvGraphicFramePr>
        <p:xfrm>
          <a:off x="612693" y="3120748"/>
          <a:ext cx="74406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7" name="Equation" r:id="rId9" imgW="4431960" imgH="380880" progId="Equation.DSMT4">
                  <p:embed/>
                </p:oleObj>
              </mc:Choice>
              <mc:Fallback>
                <p:oleObj name="Equation" r:id="rId9" imgW="4431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93" y="3120748"/>
                        <a:ext cx="74406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59302"/>
              </p:ext>
            </p:extLst>
          </p:nvPr>
        </p:nvGraphicFramePr>
        <p:xfrm>
          <a:off x="935596" y="4365104"/>
          <a:ext cx="4391026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8" name="Equation" r:id="rId11" imgW="2616120" imgH="279360" progId="Equation.DSMT4">
                  <p:embed/>
                </p:oleObj>
              </mc:Choice>
              <mc:Fallback>
                <p:oleObj name="Equation" r:id="rId11" imgW="2616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596" y="4365104"/>
                        <a:ext cx="4391026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37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985200"/>
              </p:ext>
            </p:extLst>
          </p:nvPr>
        </p:nvGraphicFramePr>
        <p:xfrm>
          <a:off x="323528" y="656692"/>
          <a:ext cx="571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0" name="Equation" r:id="rId3" imgW="266400" imgH="203040" progId="Equation.DSMT4">
                  <p:embed/>
                </p:oleObj>
              </mc:Choice>
              <mc:Fallback>
                <p:oleObj name="Equation" r:id="rId3" imgW="266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656692"/>
                        <a:ext cx="571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55273"/>
              </p:ext>
            </p:extLst>
          </p:nvPr>
        </p:nvGraphicFramePr>
        <p:xfrm>
          <a:off x="971600" y="656692"/>
          <a:ext cx="7292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1" name="Equation" r:id="rId5" imgW="4343400" imgH="253800" progId="Equation.DSMT4">
                  <p:embed/>
                </p:oleObj>
              </mc:Choice>
              <mc:Fallback>
                <p:oleObj name="Equation" r:id="rId5" imgW="4343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656692"/>
                        <a:ext cx="7292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001469"/>
              </p:ext>
            </p:extLst>
          </p:nvPr>
        </p:nvGraphicFramePr>
        <p:xfrm>
          <a:off x="971600" y="1196752"/>
          <a:ext cx="10874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2" name="Equation" r:id="rId7" imgW="647640" imgH="266400" progId="Equation.DSMT4">
                  <p:embed/>
                </p:oleObj>
              </mc:Choice>
              <mc:Fallback>
                <p:oleObj name="Equation" r:id="rId7" imgW="647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196752"/>
                        <a:ext cx="10874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722433"/>
              </p:ext>
            </p:extLst>
          </p:nvPr>
        </p:nvGraphicFramePr>
        <p:xfrm>
          <a:off x="539552" y="1556792"/>
          <a:ext cx="2495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3" name="Equation" r:id="rId9" imgW="1485720" imgH="380880" progId="Equation.DSMT4">
                  <p:embed/>
                </p:oleObj>
              </mc:Choice>
              <mc:Fallback>
                <p:oleObj name="Equation" r:id="rId9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556792"/>
                        <a:ext cx="2495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651365"/>
              </p:ext>
            </p:extLst>
          </p:nvPr>
        </p:nvGraphicFramePr>
        <p:xfrm>
          <a:off x="1151620" y="2348632"/>
          <a:ext cx="7483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4" name="Equation" r:id="rId11" imgW="4457520" imgH="253800" progId="Equation.DSMT4">
                  <p:embed/>
                </p:oleObj>
              </mc:Choice>
              <mc:Fallback>
                <p:oleObj name="Equation" r:id="rId11" imgW="4457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620" y="2348632"/>
                        <a:ext cx="7483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890411"/>
              </p:ext>
            </p:extLst>
          </p:nvPr>
        </p:nvGraphicFramePr>
        <p:xfrm>
          <a:off x="207338" y="2747209"/>
          <a:ext cx="511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5" name="Equation" r:id="rId13" imgW="304560" imgH="241200" progId="Equation.DSMT4">
                  <p:embed/>
                </p:oleObj>
              </mc:Choice>
              <mc:Fallback>
                <p:oleObj name="Equation" r:id="rId13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38" y="2747209"/>
                        <a:ext cx="5111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437803"/>
              </p:ext>
            </p:extLst>
          </p:nvPr>
        </p:nvGraphicFramePr>
        <p:xfrm>
          <a:off x="895028" y="3054876"/>
          <a:ext cx="30099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66" name="Equation" r:id="rId15" imgW="1790640" imgH="266400" progId="Equation.DSMT4">
                  <p:embed/>
                </p:oleObj>
              </mc:Choice>
              <mc:Fallback>
                <p:oleObj name="Equation" r:id="rId15" imgW="1790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028" y="3054876"/>
                        <a:ext cx="30099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" name="图片 4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69" y="3969060"/>
            <a:ext cx="2104762" cy="1676190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92" y="3783345"/>
            <a:ext cx="2447619" cy="2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61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9610006"/>
              </p:ext>
            </p:extLst>
          </p:nvPr>
        </p:nvGraphicFramePr>
        <p:xfrm>
          <a:off x="123177" y="1645569"/>
          <a:ext cx="2857500" cy="207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3" name="Equation" r:id="rId3" imgW="1701720" imgH="1218960" progId="Equation.DSMT4">
                  <p:embed/>
                </p:oleObj>
              </mc:Choice>
              <mc:Fallback>
                <p:oleObj name="Equation" r:id="rId3" imgW="17017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7" y="1645569"/>
                        <a:ext cx="2857500" cy="207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5643"/>
              </p:ext>
            </p:extLst>
          </p:nvPr>
        </p:nvGraphicFramePr>
        <p:xfrm>
          <a:off x="2985610" y="1621644"/>
          <a:ext cx="2855913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name="Equation" r:id="rId5" imgW="1701720" imgH="1218960" progId="Equation.DSMT4">
                  <p:embed/>
                </p:oleObj>
              </mc:Choice>
              <mc:Fallback>
                <p:oleObj name="Equation" r:id="rId5" imgW="170172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5610" y="1621644"/>
                        <a:ext cx="2855913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506319"/>
              </p:ext>
            </p:extLst>
          </p:nvPr>
        </p:nvGraphicFramePr>
        <p:xfrm>
          <a:off x="5841523" y="1704033"/>
          <a:ext cx="3113088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name="Equation" r:id="rId7" imgW="1854000" imgH="1218960" progId="Equation.DSMT4">
                  <p:embed/>
                </p:oleObj>
              </mc:Choice>
              <mc:Fallback>
                <p:oleObj name="Equation" r:id="rId7" imgW="1854000" imgH="1218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523" y="1704033"/>
                        <a:ext cx="3113088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361864"/>
              </p:ext>
            </p:extLst>
          </p:nvPr>
        </p:nvGraphicFramePr>
        <p:xfrm>
          <a:off x="335108" y="4199111"/>
          <a:ext cx="24336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6" name="Equation" r:id="rId9" imgW="1447560" imgH="266400" progId="Equation.DSMT4">
                  <p:embed/>
                </p:oleObj>
              </mc:Choice>
              <mc:Fallback>
                <p:oleObj name="Equation" r:id="rId9" imgW="14475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108" y="4199111"/>
                        <a:ext cx="24336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606643"/>
              </p:ext>
            </p:extLst>
          </p:nvPr>
        </p:nvGraphicFramePr>
        <p:xfrm>
          <a:off x="369764" y="692696"/>
          <a:ext cx="34147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7" name="Equation" r:id="rId11" imgW="2031840" imgH="266400" progId="Equation.DSMT4">
                  <p:embed/>
                </p:oleObj>
              </mc:Choice>
              <mc:Fallback>
                <p:oleObj name="Equation" r:id="rId11" imgW="2031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64" y="692696"/>
                        <a:ext cx="34147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803232"/>
              </p:ext>
            </p:extLst>
          </p:nvPr>
        </p:nvGraphicFramePr>
        <p:xfrm>
          <a:off x="4067944" y="668723"/>
          <a:ext cx="2582862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8" name="Equation" r:id="rId13" imgW="1536480" imgH="330120" progId="Equation.DSMT4">
                  <p:embed/>
                </p:oleObj>
              </mc:Choice>
              <mc:Fallback>
                <p:oleObj name="Equation" r:id="rId13" imgW="15364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668723"/>
                        <a:ext cx="2582862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75045"/>
              </p:ext>
            </p:extLst>
          </p:nvPr>
        </p:nvGraphicFramePr>
        <p:xfrm>
          <a:off x="2674392" y="4228384"/>
          <a:ext cx="1751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9" name="Equation" r:id="rId15" imgW="1041120" imgH="253800" progId="Equation.DSMT4">
                  <p:embed/>
                </p:oleObj>
              </mc:Choice>
              <mc:Fallback>
                <p:oleObj name="Equation" r:id="rId15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392" y="4228384"/>
                        <a:ext cx="17510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956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1288</TotalTime>
  <Words>119</Words>
  <Application>Microsoft Office PowerPoint</Application>
  <PresentationFormat>全屏显示(4:3)</PresentationFormat>
  <Paragraphs>48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黑体</vt:lpstr>
      <vt:lpstr>宋体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125</cp:revision>
  <cp:lastPrinted>2024-09-19T11:13:09Z</cp:lastPrinted>
  <dcterms:created xsi:type="dcterms:W3CDTF">2022-03-19T08:38:00Z</dcterms:created>
  <dcterms:modified xsi:type="dcterms:W3CDTF">2024-09-19T11:13:56Z</dcterms:modified>
</cp:coreProperties>
</file>