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275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276" r:id="rId19"/>
    <p:sldId id="277" r:id="rId20"/>
    <p:sldId id="278" r:id="rId21"/>
    <p:sldId id="279" r:id="rId22"/>
    <p:sldId id="280" r:id="rId23"/>
    <p:sldId id="282" r:id="rId24"/>
    <p:sldId id="284" r:id="rId2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2" Type="http://schemas.openxmlformats.org/officeDocument/2006/relationships/image" Target="../media/image122.wmf"/><Relationship Id="rId16" Type="http://schemas.openxmlformats.org/officeDocument/2006/relationships/image" Target="../media/image136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5" Type="http://schemas.openxmlformats.org/officeDocument/2006/relationships/image" Target="../media/image13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Relationship Id="rId14" Type="http://schemas.openxmlformats.org/officeDocument/2006/relationships/image" Target="../media/image13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15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14.wmf"/><Relationship Id="rId9" Type="http://schemas.openxmlformats.org/officeDocument/2006/relationships/image" Target="../media/image14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12" Type="http://schemas.openxmlformats.org/officeDocument/2006/relationships/image" Target="../media/image159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11" Type="http://schemas.openxmlformats.org/officeDocument/2006/relationships/image" Target="../media/image158.wmf"/><Relationship Id="rId5" Type="http://schemas.openxmlformats.org/officeDocument/2006/relationships/image" Target="../media/image152.w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image" Target="../media/image180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12" Type="http://schemas.openxmlformats.org/officeDocument/2006/relationships/image" Target="../media/image179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11" Type="http://schemas.openxmlformats.org/officeDocument/2006/relationships/image" Target="../media/image163.wmf"/><Relationship Id="rId5" Type="http://schemas.openxmlformats.org/officeDocument/2006/relationships/image" Target="../media/image17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image" Target="../media/image193.wmf"/><Relationship Id="rId18" Type="http://schemas.openxmlformats.org/officeDocument/2006/relationships/image" Target="../media/image198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12" Type="http://schemas.openxmlformats.org/officeDocument/2006/relationships/image" Target="../media/image192.wmf"/><Relationship Id="rId17" Type="http://schemas.openxmlformats.org/officeDocument/2006/relationships/image" Target="../media/image197.wmf"/><Relationship Id="rId2" Type="http://schemas.openxmlformats.org/officeDocument/2006/relationships/image" Target="../media/image182.wmf"/><Relationship Id="rId16" Type="http://schemas.openxmlformats.org/officeDocument/2006/relationships/image" Target="../media/image196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11" Type="http://schemas.openxmlformats.org/officeDocument/2006/relationships/image" Target="../media/image191.wmf"/><Relationship Id="rId5" Type="http://schemas.openxmlformats.org/officeDocument/2006/relationships/image" Target="../media/image185.wmf"/><Relationship Id="rId15" Type="http://schemas.openxmlformats.org/officeDocument/2006/relationships/image" Target="../media/image195.wmf"/><Relationship Id="rId10" Type="http://schemas.openxmlformats.org/officeDocument/2006/relationships/image" Target="../media/image190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Relationship Id="rId14" Type="http://schemas.openxmlformats.org/officeDocument/2006/relationships/image" Target="../media/image19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image" Target="../media/image210.wmf"/><Relationship Id="rId18" Type="http://schemas.openxmlformats.org/officeDocument/2006/relationships/image" Target="../media/image215.wmf"/><Relationship Id="rId26" Type="http://schemas.openxmlformats.org/officeDocument/2006/relationships/image" Target="../media/image223.wmf"/><Relationship Id="rId3" Type="http://schemas.openxmlformats.org/officeDocument/2006/relationships/image" Target="../media/image200.wmf"/><Relationship Id="rId21" Type="http://schemas.openxmlformats.org/officeDocument/2006/relationships/image" Target="../media/image218.wmf"/><Relationship Id="rId7" Type="http://schemas.openxmlformats.org/officeDocument/2006/relationships/image" Target="../media/image204.wmf"/><Relationship Id="rId12" Type="http://schemas.openxmlformats.org/officeDocument/2006/relationships/image" Target="../media/image209.wmf"/><Relationship Id="rId17" Type="http://schemas.openxmlformats.org/officeDocument/2006/relationships/image" Target="../media/image214.wmf"/><Relationship Id="rId25" Type="http://schemas.openxmlformats.org/officeDocument/2006/relationships/image" Target="../media/image222.wmf"/><Relationship Id="rId2" Type="http://schemas.openxmlformats.org/officeDocument/2006/relationships/image" Target="../media/image182.wmf"/><Relationship Id="rId16" Type="http://schemas.openxmlformats.org/officeDocument/2006/relationships/image" Target="../media/image213.wmf"/><Relationship Id="rId20" Type="http://schemas.openxmlformats.org/officeDocument/2006/relationships/image" Target="../media/image217.wmf"/><Relationship Id="rId1" Type="http://schemas.openxmlformats.org/officeDocument/2006/relationships/image" Target="../media/image199.wmf"/><Relationship Id="rId6" Type="http://schemas.openxmlformats.org/officeDocument/2006/relationships/image" Target="../media/image203.wmf"/><Relationship Id="rId11" Type="http://schemas.openxmlformats.org/officeDocument/2006/relationships/image" Target="../media/image208.wmf"/><Relationship Id="rId24" Type="http://schemas.openxmlformats.org/officeDocument/2006/relationships/image" Target="../media/image221.wmf"/><Relationship Id="rId5" Type="http://schemas.openxmlformats.org/officeDocument/2006/relationships/image" Target="../media/image202.wmf"/><Relationship Id="rId15" Type="http://schemas.openxmlformats.org/officeDocument/2006/relationships/image" Target="../media/image212.wmf"/><Relationship Id="rId23" Type="http://schemas.openxmlformats.org/officeDocument/2006/relationships/image" Target="../media/image220.wmf"/><Relationship Id="rId10" Type="http://schemas.openxmlformats.org/officeDocument/2006/relationships/image" Target="../media/image207.wmf"/><Relationship Id="rId19" Type="http://schemas.openxmlformats.org/officeDocument/2006/relationships/image" Target="../media/image216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Relationship Id="rId14" Type="http://schemas.openxmlformats.org/officeDocument/2006/relationships/image" Target="../media/image211.wmf"/><Relationship Id="rId22" Type="http://schemas.openxmlformats.org/officeDocument/2006/relationships/image" Target="../media/image219.wmf"/><Relationship Id="rId27" Type="http://schemas.openxmlformats.org/officeDocument/2006/relationships/image" Target="../media/image22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7.wmf"/><Relationship Id="rId18" Type="http://schemas.openxmlformats.org/officeDocument/2006/relationships/image" Target="../media/image24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12" Type="http://schemas.openxmlformats.org/officeDocument/2006/relationships/image" Target="../media/image236.wmf"/><Relationship Id="rId17" Type="http://schemas.openxmlformats.org/officeDocument/2006/relationships/image" Target="../media/image241.wmf"/><Relationship Id="rId2" Type="http://schemas.openxmlformats.org/officeDocument/2006/relationships/image" Target="../media/image226.wmf"/><Relationship Id="rId16" Type="http://schemas.openxmlformats.org/officeDocument/2006/relationships/image" Target="../media/image240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5" Type="http://schemas.openxmlformats.org/officeDocument/2006/relationships/image" Target="../media/image23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Relationship Id="rId14" Type="http://schemas.openxmlformats.org/officeDocument/2006/relationships/image" Target="../media/image23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image" Target="../media/image255.wmf"/><Relationship Id="rId18" Type="http://schemas.openxmlformats.org/officeDocument/2006/relationships/image" Target="../media/image260.wmf"/><Relationship Id="rId3" Type="http://schemas.openxmlformats.org/officeDocument/2006/relationships/image" Target="../media/image245.wmf"/><Relationship Id="rId7" Type="http://schemas.openxmlformats.org/officeDocument/2006/relationships/image" Target="../media/image249.wmf"/><Relationship Id="rId12" Type="http://schemas.openxmlformats.org/officeDocument/2006/relationships/image" Target="../media/image254.wmf"/><Relationship Id="rId17" Type="http://schemas.openxmlformats.org/officeDocument/2006/relationships/image" Target="../media/image259.wmf"/><Relationship Id="rId2" Type="http://schemas.openxmlformats.org/officeDocument/2006/relationships/image" Target="../media/image244.wmf"/><Relationship Id="rId16" Type="http://schemas.openxmlformats.org/officeDocument/2006/relationships/image" Target="../media/image258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11" Type="http://schemas.openxmlformats.org/officeDocument/2006/relationships/image" Target="../media/image253.wmf"/><Relationship Id="rId5" Type="http://schemas.openxmlformats.org/officeDocument/2006/relationships/image" Target="../media/image247.wmf"/><Relationship Id="rId15" Type="http://schemas.openxmlformats.org/officeDocument/2006/relationships/image" Target="../media/image257.wmf"/><Relationship Id="rId10" Type="http://schemas.openxmlformats.org/officeDocument/2006/relationships/image" Target="../media/image252.wmf"/><Relationship Id="rId4" Type="http://schemas.openxmlformats.org/officeDocument/2006/relationships/image" Target="../media/image246.wmf"/><Relationship Id="rId9" Type="http://schemas.openxmlformats.org/officeDocument/2006/relationships/image" Target="../media/image251.wmf"/><Relationship Id="rId14" Type="http://schemas.openxmlformats.org/officeDocument/2006/relationships/image" Target="../media/image25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image" Target="../media/image271.wmf"/><Relationship Id="rId18" Type="http://schemas.openxmlformats.org/officeDocument/2006/relationships/image" Target="../media/image276.wmf"/><Relationship Id="rId3" Type="http://schemas.openxmlformats.org/officeDocument/2006/relationships/image" Target="../media/image263.wmf"/><Relationship Id="rId7" Type="http://schemas.openxmlformats.org/officeDocument/2006/relationships/image" Target="../media/image265.wmf"/><Relationship Id="rId12" Type="http://schemas.openxmlformats.org/officeDocument/2006/relationships/image" Target="../media/image270.wmf"/><Relationship Id="rId17" Type="http://schemas.openxmlformats.org/officeDocument/2006/relationships/image" Target="../media/image275.wmf"/><Relationship Id="rId2" Type="http://schemas.openxmlformats.org/officeDocument/2006/relationships/image" Target="../media/image262.wmf"/><Relationship Id="rId16" Type="http://schemas.openxmlformats.org/officeDocument/2006/relationships/image" Target="../media/image274.wmf"/><Relationship Id="rId1" Type="http://schemas.openxmlformats.org/officeDocument/2006/relationships/image" Target="../media/image261.wmf"/><Relationship Id="rId6" Type="http://schemas.openxmlformats.org/officeDocument/2006/relationships/image" Target="../media/image114.wmf"/><Relationship Id="rId11" Type="http://schemas.openxmlformats.org/officeDocument/2006/relationships/image" Target="../media/image269.wmf"/><Relationship Id="rId5" Type="http://schemas.openxmlformats.org/officeDocument/2006/relationships/image" Target="../media/image104.wmf"/><Relationship Id="rId15" Type="http://schemas.openxmlformats.org/officeDocument/2006/relationships/image" Target="../media/image273.wmf"/><Relationship Id="rId10" Type="http://schemas.openxmlformats.org/officeDocument/2006/relationships/image" Target="../media/image268.wmf"/><Relationship Id="rId19" Type="http://schemas.openxmlformats.org/officeDocument/2006/relationships/image" Target="../media/image277.wmf"/><Relationship Id="rId4" Type="http://schemas.openxmlformats.org/officeDocument/2006/relationships/image" Target="../media/image264.wmf"/><Relationship Id="rId9" Type="http://schemas.openxmlformats.org/officeDocument/2006/relationships/image" Target="../media/image267.wmf"/><Relationship Id="rId14" Type="http://schemas.openxmlformats.org/officeDocument/2006/relationships/image" Target="../media/image27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image" Target="../media/image290.wmf"/><Relationship Id="rId18" Type="http://schemas.openxmlformats.org/officeDocument/2006/relationships/image" Target="../media/image295.w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12" Type="http://schemas.openxmlformats.org/officeDocument/2006/relationships/image" Target="../media/image289.wmf"/><Relationship Id="rId17" Type="http://schemas.openxmlformats.org/officeDocument/2006/relationships/image" Target="../media/image294.wmf"/><Relationship Id="rId2" Type="http://schemas.openxmlformats.org/officeDocument/2006/relationships/image" Target="../media/image279.wmf"/><Relationship Id="rId16" Type="http://schemas.openxmlformats.org/officeDocument/2006/relationships/image" Target="../media/image293.wmf"/><Relationship Id="rId20" Type="http://schemas.openxmlformats.org/officeDocument/2006/relationships/image" Target="../media/image297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11" Type="http://schemas.openxmlformats.org/officeDocument/2006/relationships/image" Target="../media/image288.wmf"/><Relationship Id="rId5" Type="http://schemas.openxmlformats.org/officeDocument/2006/relationships/image" Target="../media/image282.wmf"/><Relationship Id="rId15" Type="http://schemas.openxmlformats.org/officeDocument/2006/relationships/image" Target="../media/image292.wmf"/><Relationship Id="rId10" Type="http://schemas.openxmlformats.org/officeDocument/2006/relationships/image" Target="../media/image287.wmf"/><Relationship Id="rId19" Type="http://schemas.openxmlformats.org/officeDocument/2006/relationships/image" Target="../media/image296.wmf"/><Relationship Id="rId4" Type="http://schemas.openxmlformats.org/officeDocument/2006/relationships/image" Target="../media/image281.wmf"/><Relationship Id="rId9" Type="http://schemas.openxmlformats.org/officeDocument/2006/relationships/image" Target="../media/image286.wmf"/><Relationship Id="rId14" Type="http://schemas.openxmlformats.org/officeDocument/2006/relationships/image" Target="../media/image29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image" Target="../media/image310.wmf"/><Relationship Id="rId18" Type="http://schemas.openxmlformats.org/officeDocument/2006/relationships/image" Target="../media/image315.wmf"/><Relationship Id="rId3" Type="http://schemas.openxmlformats.org/officeDocument/2006/relationships/image" Target="../media/image300.wmf"/><Relationship Id="rId21" Type="http://schemas.openxmlformats.org/officeDocument/2006/relationships/image" Target="../media/image318.wmf"/><Relationship Id="rId7" Type="http://schemas.openxmlformats.org/officeDocument/2006/relationships/image" Target="../media/image304.wmf"/><Relationship Id="rId12" Type="http://schemas.openxmlformats.org/officeDocument/2006/relationships/image" Target="../media/image309.wmf"/><Relationship Id="rId17" Type="http://schemas.openxmlformats.org/officeDocument/2006/relationships/image" Target="../media/image314.wmf"/><Relationship Id="rId2" Type="http://schemas.openxmlformats.org/officeDocument/2006/relationships/image" Target="../media/image299.wmf"/><Relationship Id="rId16" Type="http://schemas.openxmlformats.org/officeDocument/2006/relationships/image" Target="../media/image313.wmf"/><Relationship Id="rId20" Type="http://schemas.openxmlformats.org/officeDocument/2006/relationships/image" Target="../media/image317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11" Type="http://schemas.openxmlformats.org/officeDocument/2006/relationships/image" Target="../media/image308.wmf"/><Relationship Id="rId5" Type="http://schemas.openxmlformats.org/officeDocument/2006/relationships/image" Target="../media/image302.wmf"/><Relationship Id="rId15" Type="http://schemas.openxmlformats.org/officeDocument/2006/relationships/image" Target="../media/image312.wmf"/><Relationship Id="rId10" Type="http://schemas.openxmlformats.org/officeDocument/2006/relationships/image" Target="../media/image307.wmf"/><Relationship Id="rId19" Type="http://schemas.openxmlformats.org/officeDocument/2006/relationships/image" Target="../media/image316.wmf"/><Relationship Id="rId4" Type="http://schemas.openxmlformats.org/officeDocument/2006/relationships/image" Target="../media/image301.wmf"/><Relationship Id="rId9" Type="http://schemas.openxmlformats.org/officeDocument/2006/relationships/image" Target="../media/image306.wmf"/><Relationship Id="rId14" Type="http://schemas.openxmlformats.org/officeDocument/2006/relationships/image" Target="../media/image311.wmf"/><Relationship Id="rId22" Type="http://schemas.openxmlformats.org/officeDocument/2006/relationships/image" Target="../media/image31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image" Target="../media/image332.wmf"/><Relationship Id="rId18" Type="http://schemas.openxmlformats.org/officeDocument/2006/relationships/image" Target="../media/image337.wmf"/><Relationship Id="rId3" Type="http://schemas.openxmlformats.org/officeDocument/2006/relationships/image" Target="../media/image322.wmf"/><Relationship Id="rId7" Type="http://schemas.openxmlformats.org/officeDocument/2006/relationships/image" Target="../media/image326.wmf"/><Relationship Id="rId12" Type="http://schemas.openxmlformats.org/officeDocument/2006/relationships/image" Target="../media/image331.wmf"/><Relationship Id="rId17" Type="http://schemas.openxmlformats.org/officeDocument/2006/relationships/image" Target="../media/image336.wmf"/><Relationship Id="rId2" Type="http://schemas.openxmlformats.org/officeDocument/2006/relationships/image" Target="../media/image321.wmf"/><Relationship Id="rId16" Type="http://schemas.openxmlformats.org/officeDocument/2006/relationships/image" Target="../media/image335.wmf"/><Relationship Id="rId1" Type="http://schemas.openxmlformats.org/officeDocument/2006/relationships/image" Target="../media/image320.wmf"/><Relationship Id="rId6" Type="http://schemas.openxmlformats.org/officeDocument/2006/relationships/image" Target="../media/image325.wmf"/><Relationship Id="rId11" Type="http://schemas.openxmlformats.org/officeDocument/2006/relationships/image" Target="../media/image330.wmf"/><Relationship Id="rId5" Type="http://schemas.openxmlformats.org/officeDocument/2006/relationships/image" Target="../media/image324.wmf"/><Relationship Id="rId15" Type="http://schemas.openxmlformats.org/officeDocument/2006/relationships/image" Target="../media/image334.wmf"/><Relationship Id="rId10" Type="http://schemas.openxmlformats.org/officeDocument/2006/relationships/image" Target="../media/image329.wmf"/><Relationship Id="rId19" Type="http://schemas.openxmlformats.org/officeDocument/2006/relationships/image" Target="../media/image338.wmf"/><Relationship Id="rId4" Type="http://schemas.openxmlformats.org/officeDocument/2006/relationships/image" Target="../media/image323.wmf"/><Relationship Id="rId9" Type="http://schemas.openxmlformats.org/officeDocument/2006/relationships/image" Target="../media/image328.wmf"/><Relationship Id="rId14" Type="http://schemas.openxmlformats.org/officeDocument/2006/relationships/image" Target="../media/image33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13" Type="http://schemas.openxmlformats.org/officeDocument/2006/relationships/image" Target="../media/image351.wmf"/><Relationship Id="rId18" Type="http://schemas.openxmlformats.org/officeDocument/2006/relationships/image" Target="../media/image356.wmf"/><Relationship Id="rId26" Type="http://schemas.openxmlformats.org/officeDocument/2006/relationships/image" Target="../media/image364.wmf"/><Relationship Id="rId3" Type="http://schemas.openxmlformats.org/officeDocument/2006/relationships/image" Target="../media/image341.wmf"/><Relationship Id="rId21" Type="http://schemas.openxmlformats.org/officeDocument/2006/relationships/image" Target="../media/image359.wmf"/><Relationship Id="rId7" Type="http://schemas.openxmlformats.org/officeDocument/2006/relationships/image" Target="../media/image345.wmf"/><Relationship Id="rId12" Type="http://schemas.openxmlformats.org/officeDocument/2006/relationships/image" Target="../media/image350.wmf"/><Relationship Id="rId17" Type="http://schemas.openxmlformats.org/officeDocument/2006/relationships/image" Target="../media/image355.wmf"/><Relationship Id="rId25" Type="http://schemas.openxmlformats.org/officeDocument/2006/relationships/image" Target="../media/image363.wmf"/><Relationship Id="rId2" Type="http://schemas.openxmlformats.org/officeDocument/2006/relationships/image" Target="../media/image340.wmf"/><Relationship Id="rId16" Type="http://schemas.openxmlformats.org/officeDocument/2006/relationships/image" Target="../media/image354.wmf"/><Relationship Id="rId20" Type="http://schemas.openxmlformats.org/officeDocument/2006/relationships/image" Target="../media/image358.wmf"/><Relationship Id="rId29" Type="http://schemas.openxmlformats.org/officeDocument/2006/relationships/image" Target="../media/image367.wmf"/><Relationship Id="rId1" Type="http://schemas.openxmlformats.org/officeDocument/2006/relationships/image" Target="../media/image339.wmf"/><Relationship Id="rId6" Type="http://schemas.openxmlformats.org/officeDocument/2006/relationships/image" Target="../media/image344.wmf"/><Relationship Id="rId11" Type="http://schemas.openxmlformats.org/officeDocument/2006/relationships/image" Target="../media/image349.wmf"/><Relationship Id="rId24" Type="http://schemas.openxmlformats.org/officeDocument/2006/relationships/image" Target="../media/image362.wmf"/><Relationship Id="rId5" Type="http://schemas.openxmlformats.org/officeDocument/2006/relationships/image" Target="../media/image343.wmf"/><Relationship Id="rId15" Type="http://schemas.openxmlformats.org/officeDocument/2006/relationships/image" Target="../media/image353.wmf"/><Relationship Id="rId23" Type="http://schemas.openxmlformats.org/officeDocument/2006/relationships/image" Target="../media/image361.wmf"/><Relationship Id="rId28" Type="http://schemas.openxmlformats.org/officeDocument/2006/relationships/image" Target="../media/image366.wmf"/><Relationship Id="rId10" Type="http://schemas.openxmlformats.org/officeDocument/2006/relationships/image" Target="../media/image348.wmf"/><Relationship Id="rId19" Type="http://schemas.openxmlformats.org/officeDocument/2006/relationships/image" Target="../media/image357.wmf"/><Relationship Id="rId4" Type="http://schemas.openxmlformats.org/officeDocument/2006/relationships/image" Target="../media/image342.wmf"/><Relationship Id="rId9" Type="http://schemas.openxmlformats.org/officeDocument/2006/relationships/image" Target="../media/image347.wmf"/><Relationship Id="rId14" Type="http://schemas.openxmlformats.org/officeDocument/2006/relationships/image" Target="../media/image352.wmf"/><Relationship Id="rId22" Type="http://schemas.openxmlformats.org/officeDocument/2006/relationships/image" Target="../media/image360.wmf"/><Relationship Id="rId27" Type="http://schemas.openxmlformats.org/officeDocument/2006/relationships/image" Target="../media/image36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17" Type="http://schemas.openxmlformats.org/officeDocument/2006/relationships/image" Target="../media/image47.wmf"/><Relationship Id="rId2" Type="http://schemas.openxmlformats.org/officeDocument/2006/relationships/image" Target="../media/image32.wmf"/><Relationship Id="rId16" Type="http://schemas.openxmlformats.org/officeDocument/2006/relationships/image" Target="../media/image46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5" Type="http://schemas.openxmlformats.org/officeDocument/2006/relationships/image" Target="../media/image4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5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Relationship Id="rId14" Type="http://schemas.openxmlformats.org/officeDocument/2006/relationships/image" Target="../media/image7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17" Type="http://schemas.openxmlformats.org/officeDocument/2006/relationships/image" Target="../media/image93.wmf"/><Relationship Id="rId2" Type="http://schemas.openxmlformats.org/officeDocument/2006/relationships/image" Target="../media/image78.wmf"/><Relationship Id="rId16" Type="http://schemas.openxmlformats.org/officeDocument/2006/relationships/image" Target="../media/image92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5" Type="http://schemas.openxmlformats.org/officeDocument/2006/relationships/image" Target="../media/image9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Relationship Id="rId14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9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8.wmf"/><Relationship Id="rId26" Type="http://schemas.openxmlformats.org/officeDocument/2006/relationships/image" Target="../media/image13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36.wmf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31.wmf"/><Relationship Id="rId32" Type="http://schemas.openxmlformats.org/officeDocument/2006/relationships/image" Target="../media/image135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33.wmf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34.wmf"/><Relationship Id="rId8" Type="http://schemas.openxmlformats.org/officeDocument/2006/relationships/image" Target="../media/image1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2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5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47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1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5.wmf"/><Relationship Id="rId26" Type="http://schemas.openxmlformats.org/officeDocument/2006/relationships/oleObject" Target="../embeddings/oleObject161.bin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56.bin"/><Relationship Id="rId25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3.bin"/><Relationship Id="rId24" Type="http://schemas.openxmlformats.org/officeDocument/2006/relationships/oleObject" Target="../embeddings/oleObject160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3.wmf"/><Relationship Id="rId22" Type="http://schemas.openxmlformats.org/officeDocument/2006/relationships/image" Target="../media/image157.wmf"/><Relationship Id="rId27" Type="http://schemas.openxmlformats.org/officeDocument/2006/relationships/image" Target="../media/image1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20" Type="http://schemas.openxmlformats.org/officeDocument/2006/relationships/image" Target="../media/image16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179.bin"/><Relationship Id="rId26" Type="http://schemas.openxmlformats.org/officeDocument/2006/relationships/image" Target="../media/image178.wmf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75.wmf"/><Relationship Id="rId25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0.wmf"/><Relationship Id="rId11" Type="http://schemas.openxmlformats.org/officeDocument/2006/relationships/image" Target="../media/image172.wmf"/><Relationship Id="rId24" Type="http://schemas.openxmlformats.org/officeDocument/2006/relationships/image" Target="../media/image177.wmf"/><Relationship Id="rId32" Type="http://schemas.openxmlformats.org/officeDocument/2006/relationships/image" Target="../media/image180.wmf"/><Relationship Id="rId5" Type="http://schemas.openxmlformats.org/officeDocument/2006/relationships/oleObject" Target="../embeddings/oleObject172.bin"/><Relationship Id="rId15" Type="http://schemas.openxmlformats.org/officeDocument/2006/relationships/image" Target="../media/image174.wmf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63.wmf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176.wmf"/><Relationship Id="rId31" Type="http://schemas.openxmlformats.org/officeDocument/2006/relationships/oleObject" Target="../embeddings/oleObject187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4.bin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2.bin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79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88.wmf"/><Relationship Id="rId26" Type="http://schemas.openxmlformats.org/officeDocument/2006/relationships/image" Target="../media/image192.wmf"/><Relationship Id="rId39" Type="http://schemas.openxmlformats.org/officeDocument/2006/relationships/image" Target="../media/image198.wmf"/><Relationship Id="rId21" Type="http://schemas.openxmlformats.org/officeDocument/2006/relationships/oleObject" Target="../embeddings/oleObject197.bin"/><Relationship Id="rId34" Type="http://schemas.openxmlformats.org/officeDocument/2006/relationships/image" Target="../media/image196.wmf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33" Type="http://schemas.openxmlformats.org/officeDocument/2006/relationships/oleObject" Target="../embeddings/oleObject203.bin"/><Relationship Id="rId38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29" Type="http://schemas.openxmlformats.org/officeDocument/2006/relationships/oleObject" Target="../embeddings/oleObject20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91.wmf"/><Relationship Id="rId32" Type="http://schemas.openxmlformats.org/officeDocument/2006/relationships/image" Target="../media/image195.wmf"/><Relationship Id="rId37" Type="http://schemas.openxmlformats.org/officeDocument/2006/relationships/oleObject" Target="../embeddings/oleObject205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193.wmf"/><Relationship Id="rId36" Type="http://schemas.openxmlformats.org/officeDocument/2006/relationships/image" Target="../media/image197.wmf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196.bin"/><Relationship Id="rId31" Type="http://schemas.openxmlformats.org/officeDocument/2006/relationships/oleObject" Target="../embeddings/oleObject202.bin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86.wmf"/><Relationship Id="rId22" Type="http://schemas.openxmlformats.org/officeDocument/2006/relationships/image" Target="../media/image190.wmf"/><Relationship Id="rId27" Type="http://schemas.openxmlformats.org/officeDocument/2006/relationships/oleObject" Target="../embeddings/oleObject200.bin"/><Relationship Id="rId30" Type="http://schemas.openxmlformats.org/officeDocument/2006/relationships/image" Target="../media/image194.wmf"/><Relationship Id="rId35" Type="http://schemas.openxmlformats.org/officeDocument/2006/relationships/oleObject" Target="../embeddings/oleObject204.bin"/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8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05.wmf"/><Relationship Id="rId26" Type="http://schemas.openxmlformats.org/officeDocument/2006/relationships/image" Target="../media/image209.wmf"/><Relationship Id="rId39" Type="http://schemas.openxmlformats.org/officeDocument/2006/relationships/oleObject" Target="../embeddings/oleObject225.bin"/><Relationship Id="rId21" Type="http://schemas.openxmlformats.org/officeDocument/2006/relationships/oleObject" Target="../embeddings/oleObject216.bin"/><Relationship Id="rId34" Type="http://schemas.openxmlformats.org/officeDocument/2006/relationships/image" Target="../media/image213.wmf"/><Relationship Id="rId42" Type="http://schemas.openxmlformats.org/officeDocument/2006/relationships/image" Target="../media/image217.wmf"/><Relationship Id="rId47" Type="http://schemas.openxmlformats.org/officeDocument/2006/relationships/oleObject" Target="../embeddings/oleObject229.bin"/><Relationship Id="rId50" Type="http://schemas.openxmlformats.org/officeDocument/2006/relationships/image" Target="../media/image221.wmf"/><Relationship Id="rId55" Type="http://schemas.openxmlformats.org/officeDocument/2006/relationships/oleObject" Target="../embeddings/oleObject233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9" Type="http://schemas.openxmlformats.org/officeDocument/2006/relationships/oleObject" Target="../embeddings/oleObject220.bin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08.wmf"/><Relationship Id="rId32" Type="http://schemas.openxmlformats.org/officeDocument/2006/relationships/image" Target="../media/image212.wmf"/><Relationship Id="rId37" Type="http://schemas.openxmlformats.org/officeDocument/2006/relationships/oleObject" Target="../embeddings/oleObject224.bin"/><Relationship Id="rId40" Type="http://schemas.openxmlformats.org/officeDocument/2006/relationships/image" Target="../media/image216.wmf"/><Relationship Id="rId45" Type="http://schemas.openxmlformats.org/officeDocument/2006/relationships/oleObject" Target="../embeddings/oleObject228.bin"/><Relationship Id="rId53" Type="http://schemas.openxmlformats.org/officeDocument/2006/relationships/oleObject" Target="../embeddings/oleObject232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15.bin"/><Relationship Id="rId31" Type="http://schemas.openxmlformats.org/officeDocument/2006/relationships/oleObject" Target="../embeddings/oleObject221.bin"/><Relationship Id="rId44" Type="http://schemas.openxmlformats.org/officeDocument/2006/relationships/image" Target="../media/image218.wmf"/><Relationship Id="rId52" Type="http://schemas.openxmlformats.org/officeDocument/2006/relationships/image" Target="../media/image22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Relationship Id="rId27" Type="http://schemas.openxmlformats.org/officeDocument/2006/relationships/oleObject" Target="../embeddings/oleObject219.bin"/><Relationship Id="rId30" Type="http://schemas.openxmlformats.org/officeDocument/2006/relationships/image" Target="../media/image211.wmf"/><Relationship Id="rId35" Type="http://schemas.openxmlformats.org/officeDocument/2006/relationships/oleObject" Target="../embeddings/oleObject223.bin"/><Relationship Id="rId43" Type="http://schemas.openxmlformats.org/officeDocument/2006/relationships/oleObject" Target="../embeddings/oleObject227.bin"/><Relationship Id="rId48" Type="http://schemas.openxmlformats.org/officeDocument/2006/relationships/image" Target="../media/image220.wmf"/><Relationship Id="rId56" Type="http://schemas.openxmlformats.org/officeDocument/2006/relationships/image" Target="../media/image224.wmf"/><Relationship Id="rId8" Type="http://schemas.openxmlformats.org/officeDocument/2006/relationships/image" Target="../media/image200.wmf"/><Relationship Id="rId51" Type="http://schemas.openxmlformats.org/officeDocument/2006/relationships/oleObject" Target="../embeddings/oleObject231.bin"/><Relationship Id="rId3" Type="http://schemas.openxmlformats.org/officeDocument/2006/relationships/oleObject" Target="../embeddings/oleObject207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33" Type="http://schemas.openxmlformats.org/officeDocument/2006/relationships/oleObject" Target="../embeddings/oleObject222.bin"/><Relationship Id="rId38" Type="http://schemas.openxmlformats.org/officeDocument/2006/relationships/image" Target="../media/image215.wmf"/><Relationship Id="rId46" Type="http://schemas.openxmlformats.org/officeDocument/2006/relationships/image" Target="../media/image219.wmf"/><Relationship Id="rId20" Type="http://schemas.openxmlformats.org/officeDocument/2006/relationships/image" Target="../media/image206.wmf"/><Relationship Id="rId41" Type="http://schemas.openxmlformats.org/officeDocument/2006/relationships/oleObject" Target="../embeddings/oleObject226.bin"/><Relationship Id="rId54" Type="http://schemas.openxmlformats.org/officeDocument/2006/relationships/image" Target="../media/image22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2.wmf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210.wmf"/><Relationship Id="rId36" Type="http://schemas.openxmlformats.org/officeDocument/2006/relationships/image" Target="../media/image214.wmf"/><Relationship Id="rId49" Type="http://schemas.openxmlformats.org/officeDocument/2006/relationships/oleObject" Target="../embeddings/oleObject230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32.wmf"/><Relationship Id="rId26" Type="http://schemas.openxmlformats.org/officeDocument/2006/relationships/image" Target="../media/image236.wmf"/><Relationship Id="rId21" Type="http://schemas.openxmlformats.org/officeDocument/2006/relationships/oleObject" Target="../embeddings/oleObject243.bin"/><Relationship Id="rId34" Type="http://schemas.openxmlformats.org/officeDocument/2006/relationships/image" Target="../media/image240.wmf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33" Type="http://schemas.openxmlformats.org/officeDocument/2006/relationships/oleObject" Target="../embeddings/oleObject249.bin"/><Relationship Id="rId38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35.wmf"/><Relationship Id="rId32" Type="http://schemas.openxmlformats.org/officeDocument/2006/relationships/image" Target="../media/image239.wmf"/><Relationship Id="rId37" Type="http://schemas.openxmlformats.org/officeDocument/2006/relationships/oleObject" Target="../embeddings/oleObject251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237.wmf"/><Relationship Id="rId36" Type="http://schemas.openxmlformats.org/officeDocument/2006/relationships/image" Target="../media/image241.wmf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42.bin"/><Relationship Id="rId31" Type="http://schemas.openxmlformats.org/officeDocument/2006/relationships/oleObject" Target="../embeddings/oleObject248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30.wmf"/><Relationship Id="rId22" Type="http://schemas.openxmlformats.org/officeDocument/2006/relationships/image" Target="../media/image234.wmf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238.wmf"/><Relationship Id="rId35" Type="http://schemas.openxmlformats.org/officeDocument/2006/relationships/oleObject" Target="../embeddings/oleObject250.bin"/><Relationship Id="rId8" Type="http://schemas.openxmlformats.org/officeDocument/2006/relationships/image" Target="../media/image227.wmf"/><Relationship Id="rId3" Type="http://schemas.openxmlformats.org/officeDocument/2006/relationships/oleObject" Target="../embeddings/oleObject234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50.wmf"/><Relationship Id="rId26" Type="http://schemas.openxmlformats.org/officeDocument/2006/relationships/image" Target="../media/image254.wmf"/><Relationship Id="rId21" Type="http://schemas.openxmlformats.org/officeDocument/2006/relationships/oleObject" Target="../embeddings/oleObject261.bin"/><Relationship Id="rId34" Type="http://schemas.openxmlformats.org/officeDocument/2006/relationships/image" Target="../media/image258.wmf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47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33" Type="http://schemas.openxmlformats.org/officeDocument/2006/relationships/oleObject" Target="../embeddings/oleObject267.bin"/><Relationship Id="rId38" Type="http://schemas.openxmlformats.org/officeDocument/2006/relationships/image" Target="../media/image2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9.wmf"/><Relationship Id="rId20" Type="http://schemas.openxmlformats.org/officeDocument/2006/relationships/image" Target="../media/image251.wmf"/><Relationship Id="rId29" Type="http://schemas.openxmlformats.org/officeDocument/2006/relationships/oleObject" Target="../embeddings/oleObject26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53.wmf"/><Relationship Id="rId32" Type="http://schemas.openxmlformats.org/officeDocument/2006/relationships/image" Target="../media/image257.wmf"/><Relationship Id="rId37" Type="http://schemas.openxmlformats.org/officeDocument/2006/relationships/oleObject" Target="../embeddings/oleObject269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255.wmf"/><Relationship Id="rId36" Type="http://schemas.openxmlformats.org/officeDocument/2006/relationships/image" Target="../media/image259.wmf"/><Relationship Id="rId10" Type="http://schemas.openxmlformats.org/officeDocument/2006/relationships/image" Target="../media/image246.wmf"/><Relationship Id="rId19" Type="http://schemas.openxmlformats.org/officeDocument/2006/relationships/oleObject" Target="../embeddings/oleObject260.bin"/><Relationship Id="rId31" Type="http://schemas.openxmlformats.org/officeDocument/2006/relationships/oleObject" Target="../embeddings/oleObject266.bin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48.wmf"/><Relationship Id="rId22" Type="http://schemas.openxmlformats.org/officeDocument/2006/relationships/image" Target="../media/image252.w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256.wmf"/><Relationship Id="rId35" Type="http://schemas.openxmlformats.org/officeDocument/2006/relationships/oleObject" Target="../embeddings/oleObject268.bin"/><Relationship Id="rId8" Type="http://schemas.openxmlformats.org/officeDocument/2006/relationships/image" Target="../media/image245.wmf"/><Relationship Id="rId3" Type="http://schemas.openxmlformats.org/officeDocument/2006/relationships/oleObject" Target="../embeddings/oleObject25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6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266.wmf"/><Relationship Id="rId26" Type="http://schemas.openxmlformats.org/officeDocument/2006/relationships/image" Target="../media/image270.wmf"/><Relationship Id="rId39" Type="http://schemas.openxmlformats.org/officeDocument/2006/relationships/oleObject" Target="../embeddings/oleObject288.bin"/><Relationship Id="rId21" Type="http://schemas.openxmlformats.org/officeDocument/2006/relationships/oleObject" Target="../embeddings/oleObject279.bin"/><Relationship Id="rId34" Type="http://schemas.openxmlformats.org/officeDocument/2006/relationships/image" Target="../media/image274.wmf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277.bin"/><Relationship Id="rId25" Type="http://schemas.openxmlformats.org/officeDocument/2006/relationships/oleObject" Target="../embeddings/oleObject281.bin"/><Relationship Id="rId33" Type="http://schemas.openxmlformats.org/officeDocument/2006/relationships/oleObject" Target="../embeddings/oleObject285.bin"/><Relationship Id="rId38" Type="http://schemas.openxmlformats.org/officeDocument/2006/relationships/image" Target="../media/image2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5.wmf"/><Relationship Id="rId20" Type="http://schemas.openxmlformats.org/officeDocument/2006/relationships/image" Target="../media/image267.wmf"/><Relationship Id="rId29" Type="http://schemas.openxmlformats.org/officeDocument/2006/relationships/oleObject" Target="../embeddings/oleObject28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74.bin"/><Relationship Id="rId24" Type="http://schemas.openxmlformats.org/officeDocument/2006/relationships/image" Target="../media/image269.wmf"/><Relationship Id="rId32" Type="http://schemas.openxmlformats.org/officeDocument/2006/relationships/image" Target="../media/image273.wmf"/><Relationship Id="rId37" Type="http://schemas.openxmlformats.org/officeDocument/2006/relationships/oleObject" Target="../embeddings/oleObject287.bin"/><Relationship Id="rId40" Type="http://schemas.openxmlformats.org/officeDocument/2006/relationships/image" Target="../media/image277.wmf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23" Type="http://schemas.openxmlformats.org/officeDocument/2006/relationships/oleObject" Target="../embeddings/oleObject280.bin"/><Relationship Id="rId28" Type="http://schemas.openxmlformats.org/officeDocument/2006/relationships/image" Target="../media/image271.wmf"/><Relationship Id="rId36" Type="http://schemas.openxmlformats.org/officeDocument/2006/relationships/image" Target="../media/image275.wmf"/><Relationship Id="rId10" Type="http://schemas.openxmlformats.org/officeDocument/2006/relationships/image" Target="../media/image264.wmf"/><Relationship Id="rId19" Type="http://schemas.openxmlformats.org/officeDocument/2006/relationships/oleObject" Target="../embeddings/oleObject278.bin"/><Relationship Id="rId31" Type="http://schemas.openxmlformats.org/officeDocument/2006/relationships/oleObject" Target="../embeddings/oleObject284.bin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114.wmf"/><Relationship Id="rId22" Type="http://schemas.openxmlformats.org/officeDocument/2006/relationships/image" Target="../media/image268.wmf"/><Relationship Id="rId27" Type="http://schemas.openxmlformats.org/officeDocument/2006/relationships/oleObject" Target="../embeddings/oleObject282.bin"/><Relationship Id="rId30" Type="http://schemas.openxmlformats.org/officeDocument/2006/relationships/image" Target="../media/image272.wmf"/><Relationship Id="rId35" Type="http://schemas.openxmlformats.org/officeDocument/2006/relationships/oleObject" Target="../embeddings/oleObject286.bin"/><Relationship Id="rId8" Type="http://schemas.openxmlformats.org/officeDocument/2006/relationships/image" Target="../media/image263.wmf"/><Relationship Id="rId3" Type="http://schemas.openxmlformats.org/officeDocument/2006/relationships/oleObject" Target="../embeddings/oleObject270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285.wmf"/><Relationship Id="rId26" Type="http://schemas.openxmlformats.org/officeDocument/2006/relationships/image" Target="../media/image289.wmf"/><Relationship Id="rId39" Type="http://schemas.openxmlformats.org/officeDocument/2006/relationships/oleObject" Target="../embeddings/oleObject307.bin"/><Relationship Id="rId21" Type="http://schemas.openxmlformats.org/officeDocument/2006/relationships/oleObject" Target="../embeddings/oleObject298.bin"/><Relationship Id="rId34" Type="http://schemas.openxmlformats.org/officeDocument/2006/relationships/image" Target="../media/image293.wmf"/><Relationship Id="rId42" Type="http://schemas.openxmlformats.org/officeDocument/2006/relationships/image" Target="../media/image297.wmf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4.wmf"/><Relationship Id="rId20" Type="http://schemas.openxmlformats.org/officeDocument/2006/relationships/image" Target="../media/image286.wmf"/><Relationship Id="rId29" Type="http://schemas.openxmlformats.org/officeDocument/2006/relationships/oleObject" Target="../embeddings/oleObject302.bin"/><Relationship Id="rId41" Type="http://schemas.openxmlformats.org/officeDocument/2006/relationships/oleObject" Target="../embeddings/oleObject30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93.bin"/><Relationship Id="rId24" Type="http://schemas.openxmlformats.org/officeDocument/2006/relationships/image" Target="../media/image288.wmf"/><Relationship Id="rId32" Type="http://schemas.openxmlformats.org/officeDocument/2006/relationships/image" Target="../media/image292.wmf"/><Relationship Id="rId37" Type="http://schemas.openxmlformats.org/officeDocument/2006/relationships/oleObject" Target="../embeddings/oleObject306.bin"/><Relationship Id="rId40" Type="http://schemas.openxmlformats.org/officeDocument/2006/relationships/image" Target="../media/image296.wmf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23" Type="http://schemas.openxmlformats.org/officeDocument/2006/relationships/oleObject" Target="../embeddings/oleObject299.bin"/><Relationship Id="rId28" Type="http://schemas.openxmlformats.org/officeDocument/2006/relationships/image" Target="../media/image290.wmf"/><Relationship Id="rId36" Type="http://schemas.openxmlformats.org/officeDocument/2006/relationships/image" Target="../media/image294.wmf"/><Relationship Id="rId10" Type="http://schemas.openxmlformats.org/officeDocument/2006/relationships/image" Target="../media/image281.wmf"/><Relationship Id="rId19" Type="http://schemas.openxmlformats.org/officeDocument/2006/relationships/oleObject" Target="../embeddings/oleObject297.bin"/><Relationship Id="rId31" Type="http://schemas.openxmlformats.org/officeDocument/2006/relationships/oleObject" Target="../embeddings/oleObject303.bin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83.wmf"/><Relationship Id="rId22" Type="http://schemas.openxmlformats.org/officeDocument/2006/relationships/image" Target="../media/image287.wmf"/><Relationship Id="rId27" Type="http://schemas.openxmlformats.org/officeDocument/2006/relationships/oleObject" Target="../embeddings/oleObject301.bin"/><Relationship Id="rId30" Type="http://schemas.openxmlformats.org/officeDocument/2006/relationships/image" Target="../media/image291.wmf"/><Relationship Id="rId35" Type="http://schemas.openxmlformats.org/officeDocument/2006/relationships/oleObject" Target="../embeddings/oleObject305.bin"/><Relationship Id="rId8" Type="http://schemas.openxmlformats.org/officeDocument/2006/relationships/image" Target="../media/image280.wmf"/><Relationship Id="rId3" Type="http://schemas.openxmlformats.org/officeDocument/2006/relationships/oleObject" Target="../embeddings/oleObject289.bin"/><Relationship Id="rId12" Type="http://schemas.openxmlformats.org/officeDocument/2006/relationships/image" Target="../media/image282.wmf"/><Relationship Id="rId17" Type="http://schemas.openxmlformats.org/officeDocument/2006/relationships/oleObject" Target="../embeddings/oleObject296.bin"/><Relationship Id="rId25" Type="http://schemas.openxmlformats.org/officeDocument/2006/relationships/oleObject" Target="../embeddings/oleObject300.bin"/><Relationship Id="rId33" Type="http://schemas.openxmlformats.org/officeDocument/2006/relationships/oleObject" Target="../embeddings/oleObject304.bin"/><Relationship Id="rId38" Type="http://schemas.openxmlformats.org/officeDocument/2006/relationships/image" Target="../media/image295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05.wmf"/><Relationship Id="rId26" Type="http://schemas.openxmlformats.org/officeDocument/2006/relationships/image" Target="../media/image309.wmf"/><Relationship Id="rId39" Type="http://schemas.openxmlformats.org/officeDocument/2006/relationships/oleObject" Target="../embeddings/oleObject327.bin"/><Relationship Id="rId21" Type="http://schemas.openxmlformats.org/officeDocument/2006/relationships/oleObject" Target="../embeddings/oleObject318.bin"/><Relationship Id="rId34" Type="http://schemas.openxmlformats.org/officeDocument/2006/relationships/image" Target="../media/image313.wmf"/><Relationship Id="rId42" Type="http://schemas.openxmlformats.org/officeDocument/2006/relationships/image" Target="../media/image317.wmf"/><Relationship Id="rId7" Type="http://schemas.openxmlformats.org/officeDocument/2006/relationships/oleObject" Target="../embeddings/oleObject3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4.wmf"/><Relationship Id="rId29" Type="http://schemas.openxmlformats.org/officeDocument/2006/relationships/oleObject" Target="../embeddings/oleObject32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308.wmf"/><Relationship Id="rId32" Type="http://schemas.openxmlformats.org/officeDocument/2006/relationships/image" Target="../media/image312.wmf"/><Relationship Id="rId37" Type="http://schemas.openxmlformats.org/officeDocument/2006/relationships/oleObject" Target="../embeddings/oleObject326.bin"/><Relationship Id="rId40" Type="http://schemas.openxmlformats.org/officeDocument/2006/relationships/image" Target="../media/image316.wmf"/><Relationship Id="rId45" Type="http://schemas.openxmlformats.org/officeDocument/2006/relationships/oleObject" Target="../embeddings/oleObject330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319.bin"/><Relationship Id="rId28" Type="http://schemas.openxmlformats.org/officeDocument/2006/relationships/image" Target="../media/image310.wmf"/><Relationship Id="rId36" Type="http://schemas.openxmlformats.org/officeDocument/2006/relationships/image" Target="../media/image314.wmf"/><Relationship Id="rId10" Type="http://schemas.openxmlformats.org/officeDocument/2006/relationships/image" Target="../media/image301.wmf"/><Relationship Id="rId19" Type="http://schemas.openxmlformats.org/officeDocument/2006/relationships/oleObject" Target="../embeddings/oleObject317.bin"/><Relationship Id="rId31" Type="http://schemas.openxmlformats.org/officeDocument/2006/relationships/oleObject" Target="../embeddings/oleObject323.bin"/><Relationship Id="rId44" Type="http://schemas.openxmlformats.org/officeDocument/2006/relationships/image" Target="../media/image318.w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03.wmf"/><Relationship Id="rId22" Type="http://schemas.openxmlformats.org/officeDocument/2006/relationships/image" Target="../media/image307.wmf"/><Relationship Id="rId27" Type="http://schemas.openxmlformats.org/officeDocument/2006/relationships/oleObject" Target="../embeddings/oleObject321.bin"/><Relationship Id="rId30" Type="http://schemas.openxmlformats.org/officeDocument/2006/relationships/image" Target="../media/image311.wmf"/><Relationship Id="rId35" Type="http://schemas.openxmlformats.org/officeDocument/2006/relationships/oleObject" Target="../embeddings/oleObject325.bin"/><Relationship Id="rId43" Type="http://schemas.openxmlformats.org/officeDocument/2006/relationships/oleObject" Target="../embeddings/oleObject329.bin"/><Relationship Id="rId8" Type="http://schemas.openxmlformats.org/officeDocument/2006/relationships/image" Target="../media/image300.wmf"/><Relationship Id="rId3" Type="http://schemas.openxmlformats.org/officeDocument/2006/relationships/oleObject" Target="../embeddings/oleObject309.bin"/><Relationship Id="rId12" Type="http://schemas.openxmlformats.org/officeDocument/2006/relationships/image" Target="../media/image302.w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320.bin"/><Relationship Id="rId33" Type="http://schemas.openxmlformats.org/officeDocument/2006/relationships/oleObject" Target="../embeddings/oleObject324.bin"/><Relationship Id="rId38" Type="http://schemas.openxmlformats.org/officeDocument/2006/relationships/image" Target="../media/image315.wmf"/><Relationship Id="rId46" Type="http://schemas.openxmlformats.org/officeDocument/2006/relationships/image" Target="../media/image319.wmf"/><Relationship Id="rId20" Type="http://schemas.openxmlformats.org/officeDocument/2006/relationships/image" Target="../media/image306.wmf"/><Relationship Id="rId41" Type="http://schemas.openxmlformats.org/officeDocument/2006/relationships/oleObject" Target="../embeddings/oleObject328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6.bin"/><Relationship Id="rId18" Type="http://schemas.openxmlformats.org/officeDocument/2006/relationships/image" Target="../media/image327.wmf"/><Relationship Id="rId26" Type="http://schemas.openxmlformats.org/officeDocument/2006/relationships/image" Target="../media/image331.wmf"/><Relationship Id="rId39" Type="http://schemas.openxmlformats.org/officeDocument/2006/relationships/oleObject" Target="../embeddings/oleObject349.bin"/><Relationship Id="rId21" Type="http://schemas.openxmlformats.org/officeDocument/2006/relationships/oleObject" Target="../embeddings/oleObject340.bin"/><Relationship Id="rId34" Type="http://schemas.openxmlformats.org/officeDocument/2006/relationships/image" Target="../media/image335.wmf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324.wmf"/><Relationship Id="rId17" Type="http://schemas.openxmlformats.org/officeDocument/2006/relationships/oleObject" Target="../embeddings/oleObject338.bin"/><Relationship Id="rId25" Type="http://schemas.openxmlformats.org/officeDocument/2006/relationships/oleObject" Target="../embeddings/oleObject342.bin"/><Relationship Id="rId33" Type="http://schemas.openxmlformats.org/officeDocument/2006/relationships/oleObject" Target="../embeddings/oleObject346.bin"/><Relationship Id="rId38" Type="http://schemas.openxmlformats.org/officeDocument/2006/relationships/image" Target="../media/image3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6.wmf"/><Relationship Id="rId20" Type="http://schemas.openxmlformats.org/officeDocument/2006/relationships/image" Target="../media/image328.wmf"/><Relationship Id="rId29" Type="http://schemas.openxmlformats.org/officeDocument/2006/relationships/oleObject" Target="../embeddings/oleObject34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21.wmf"/><Relationship Id="rId11" Type="http://schemas.openxmlformats.org/officeDocument/2006/relationships/oleObject" Target="../embeddings/oleObject335.bin"/><Relationship Id="rId24" Type="http://schemas.openxmlformats.org/officeDocument/2006/relationships/image" Target="../media/image330.wmf"/><Relationship Id="rId32" Type="http://schemas.openxmlformats.org/officeDocument/2006/relationships/image" Target="../media/image334.wmf"/><Relationship Id="rId37" Type="http://schemas.openxmlformats.org/officeDocument/2006/relationships/oleObject" Target="../embeddings/oleObject348.bin"/><Relationship Id="rId40" Type="http://schemas.openxmlformats.org/officeDocument/2006/relationships/image" Target="../media/image338.wmf"/><Relationship Id="rId5" Type="http://schemas.openxmlformats.org/officeDocument/2006/relationships/oleObject" Target="../embeddings/oleObject332.bin"/><Relationship Id="rId15" Type="http://schemas.openxmlformats.org/officeDocument/2006/relationships/oleObject" Target="../embeddings/oleObject337.bin"/><Relationship Id="rId23" Type="http://schemas.openxmlformats.org/officeDocument/2006/relationships/oleObject" Target="../embeddings/oleObject341.bin"/><Relationship Id="rId28" Type="http://schemas.openxmlformats.org/officeDocument/2006/relationships/image" Target="../media/image332.wmf"/><Relationship Id="rId36" Type="http://schemas.openxmlformats.org/officeDocument/2006/relationships/image" Target="../media/image336.wmf"/><Relationship Id="rId10" Type="http://schemas.openxmlformats.org/officeDocument/2006/relationships/image" Target="../media/image323.wmf"/><Relationship Id="rId19" Type="http://schemas.openxmlformats.org/officeDocument/2006/relationships/oleObject" Target="../embeddings/oleObject339.bin"/><Relationship Id="rId31" Type="http://schemas.openxmlformats.org/officeDocument/2006/relationships/oleObject" Target="../embeddings/oleObject345.bin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325.wmf"/><Relationship Id="rId22" Type="http://schemas.openxmlformats.org/officeDocument/2006/relationships/image" Target="../media/image329.wmf"/><Relationship Id="rId27" Type="http://schemas.openxmlformats.org/officeDocument/2006/relationships/oleObject" Target="../embeddings/oleObject343.bin"/><Relationship Id="rId30" Type="http://schemas.openxmlformats.org/officeDocument/2006/relationships/image" Target="../media/image333.wmf"/><Relationship Id="rId35" Type="http://schemas.openxmlformats.org/officeDocument/2006/relationships/oleObject" Target="../embeddings/oleObject347.bin"/><Relationship Id="rId8" Type="http://schemas.openxmlformats.org/officeDocument/2006/relationships/image" Target="../media/image322.wmf"/><Relationship Id="rId3" Type="http://schemas.openxmlformats.org/officeDocument/2006/relationships/oleObject" Target="../embeddings/oleObject331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346.wmf"/><Relationship Id="rId26" Type="http://schemas.openxmlformats.org/officeDocument/2006/relationships/image" Target="../media/image350.wmf"/><Relationship Id="rId39" Type="http://schemas.openxmlformats.org/officeDocument/2006/relationships/oleObject" Target="../embeddings/oleObject368.bin"/><Relationship Id="rId21" Type="http://schemas.openxmlformats.org/officeDocument/2006/relationships/oleObject" Target="../embeddings/oleObject359.bin"/><Relationship Id="rId34" Type="http://schemas.openxmlformats.org/officeDocument/2006/relationships/image" Target="../media/image354.wmf"/><Relationship Id="rId42" Type="http://schemas.openxmlformats.org/officeDocument/2006/relationships/image" Target="../media/image358.wmf"/><Relationship Id="rId47" Type="http://schemas.openxmlformats.org/officeDocument/2006/relationships/oleObject" Target="../embeddings/oleObject372.bin"/><Relationship Id="rId50" Type="http://schemas.openxmlformats.org/officeDocument/2006/relationships/image" Target="../media/image362.wmf"/><Relationship Id="rId55" Type="http://schemas.openxmlformats.org/officeDocument/2006/relationships/oleObject" Target="../embeddings/oleObject376.bin"/><Relationship Id="rId7" Type="http://schemas.openxmlformats.org/officeDocument/2006/relationships/oleObject" Target="../embeddings/oleObject3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5.wmf"/><Relationship Id="rId29" Type="http://schemas.openxmlformats.org/officeDocument/2006/relationships/oleObject" Target="../embeddings/oleObject363.bin"/><Relationship Id="rId11" Type="http://schemas.openxmlformats.org/officeDocument/2006/relationships/oleObject" Target="../embeddings/oleObject354.bin"/><Relationship Id="rId24" Type="http://schemas.openxmlformats.org/officeDocument/2006/relationships/image" Target="../media/image349.wmf"/><Relationship Id="rId32" Type="http://schemas.openxmlformats.org/officeDocument/2006/relationships/image" Target="../media/image353.wmf"/><Relationship Id="rId37" Type="http://schemas.openxmlformats.org/officeDocument/2006/relationships/oleObject" Target="../embeddings/oleObject367.bin"/><Relationship Id="rId40" Type="http://schemas.openxmlformats.org/officeDocument/2006/relationships/image" Target="../media/image357.wmf"/><Relationship Id="rId45" Type="http://schemas.openxmlformats.org/officeDocument/2006/relationships/oleObject" Target="../embeddings/oleObject371.bin"/><Relationship Id="rId53" Type="http://schemas.openxmlformats.org/officeDocument/2006/relationships/oleObject" Target="../embeddings/oleObject375.bin"/><Relationship Id="rId58" Type="http://schemas.openxmlformats.org/officeDocument/2006/relationships/image" Target="../media/image366.wmf"/><Relationship Id="rId5" Type="http://schemas.openxmlformats.org/officeDocument/2006/relationships/oleObject" Target="../embeddings/oleObject351.bin"/><Relationship Id="rId19" Type="http://schemas.openxmlformats.org/officeDocument/2006/relationships/oleObject" Target="../embeddings/oleObject358.bin"/><Relationship Id="rId4" Type="http://schemas.openxmlformats.org/officeDocument/2006/relationships/image" Target="../media/image339.w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44.wmf"/><Relationship Id="rId22" Type="http://schemas.openxmlformats.org/officeDocument/2006/relationships/image" Target="../media/image348.wmf"/><Relationship Id="rId27" Type="http://schemas.openxmlformats.org/officeDocument/2006/relationships/oleObject" Target="../embeddings/oleObject362.bin"/><Relationship Id="rId30" Type="http://schemas.openxmlformats.org/officeDocument/2006/relationships/image" Target="../media/image352.wmf"/><Relationship Id="rId35" Type="http://schemas.openxmlformats.org/officeDocument/2006/relationships/oleObject" Target="../embeddings/oleObject366.bin"/><Relationship Id="rId43" Type="http://schemas.openxmlformats.org/officeDocument/2006/relationships/oleObject" Target="../embeddings/oleObject370.bin"/><Relationship Id="rId48" Type="http://schemas.openxmlformats.org/officeDocument/2006/relationships/image" Target="../media/image361.wmf"/><Relationship Id="rId56" Type="http://schemas.openxmlformats.org/officeDocument/2006/relationships/image" Target="../media/image365.wmf"/><Relationship Id="rId8" Type="http://schemas.openxmlformats.org/officeDocument/2006/relationships/image" Target="../media/image341.wmf"/><Relationship Id="rId51" Type="http://schemas.openxmlformats.org/officeDocument/2006/relationships/oleObject" Target="../embeddings/oleObject374.bin"/><Relationship Id="rId3" Type="http://schemas.openxmlformats.org/officeDocument/2006/relationships/oleObject" Target="../embeddings/oleObject350.bin"/><Relationship Id="rId12" Type="http://schemas.openxmlformats.org/officeDocument/2006/relationships/image" Target="../media/image343.wmf"/><Relationship Id="rId17" Type="http://schemas.openxmlformats.org/officeDocument/2006/relationships/oleObject" Target="../embeddings/oleObject357.bin"/><Relationship Id="rId25" Type="http://schemas.openxmlformats.org/officeDocument/2006/relationships/oleObject" Target="../embeddings/oleObject361.bin"/><Relationship Id="rId33" Type="http://schemas.openxmlformats.org/officeDocument/2006/relationships/oleObject" Target="../embeddings/oleObject365.bin"/><Relationship Id="rId38" Type="http://schemas.openxmlformats.org/officeDocument/2006/relationships/image" Target="../media/image356.wmf"/><Relationship Id="rId46" Type="http://schemas.openxmlformats.org/officeDocument/2006/relationships/image" Target="../media/image360.wmf"/><Relationship Id="rId59" Type="http://schemas.openxmlformats.org/officeDocument/2006/relationships/oleObject" Target="../embeddings/oleObject378.bin"/><Relationship Id="rId20" Type="http://schemas.openxmlformats.org/officeDocument/2006/relationships/image" Target="../media/image347.wmf"/><Relationship Id="rId41" Type="http://schemas.openxmlformats.org/officeDocument/2006/relationships/oleObject" Target="../embeddings/oleObject369.bin"/><Relationship Id="rId54" Type="http://schemas.openxmlformats.org/officeDocument/2006/relationships/image" Target="../media/image36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40.wmf"/><Relationship Id="rId15" Type="http://schemas.openxmlformats.org/officeDocument/2006/relationships/oleObject" Target="../embeddings/oleObject356.bin"/><Relationship Id="rId23" Type="http://schemas.openxmlformats.org/officeDocument/2006/relationships/oleObject" Target="../embeddings/oleObject360.bin"/><Relationship Id="rId28" Type="http://schemas.openxmlformats.org/officeDocument/2006/relationships/image" Target="../media/image351.wmf"/><Relationship Id="rId36" Type="http://schemas.openxmlformats.org/officeDocument/2006/relationships/image" Target="../media/image355.wmf"/><Relationship Id="rId49" Type="http://schemas.openxmlformats.org/officeDocument/2006/relationships/oleObject" Target="../embeddings/oleObject373.bin"/><Relationship Id="rId57" Type="http://schemas.openxmlformats.org/officeDocument/2006/relationships/oleObject" Target="../embeddings/oleObject377.bin"/><Relationship Id="rId10" Type="http://schemas.openxmlformats.org/officeDocument/2006/relationships/image" Target="../media/image342.wmf"/><Relationship Id="rId31" Type="http://schemas.openxmlformats.org/officeDocument/2006/relationships/oleObject" Target="../embeddings/oleObject364.bin"/><Relationship Id="rId44" Type="http://schemas.openxmlformats.org/officeDocument/2006/relationships/image" Target="../media/image359.wmf"/><Relationship Id="rId52" Type="http://schemas.openxmlformats.org/officeDocument/2006/relationships/image" Target="../media/image363.wmf"/><Relationship Id="rId60" Type="http://schemas.openxmlformats.org/officeDocument/2006/relationships/image" Target="../media/image36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0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46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1.wmf"/><Relationship Id="rId32" Type="http://schemas.openxmlformats.org/officeDocument/2006/relationships/image" Target="../media/image45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3.wmf"/><Relationship Id="rId36" Type="http://schemas.openxmlformats.org/officeDocument/2006/relationships/image" Target="../media/image47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4.wmf"/><Relationship Id="rId35" Type="http://schemas.openxmlformats.org/officeDocument/2006/relationships/oleObject" Target="../embeddings/oleObject46.bin"/><Relationship Id="rId8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0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5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6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92.w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7.wmf"/><Relationship Id="rId32" Type="http://schemas.openxmlformats.org/officeDocument/2006/relationships/image" Target="../media/image91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89.wmf"/><Relationship Id="rId36" Type="http://schemas.openxmlformats.org/officeDocument/2006/relationships/image" Target="../media/image93.w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0.wmf"/><Relationship Id="rId35" Type="http://schemas.openxmlformats.org/officeDocument/2006/relationships/oleObject" Target="../embeddings/oleObject92.bin"/><Relationship Id="rId8" Type="http://schemas.openxmlformats.org/officeDocument/2006/relationships/image" Target="../media/image7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3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25169"/>
              </p:ext>
            </p:extLst>
          </p:nvPr>
        </p:nvGraphicFramePr>
        <p:xfrm>
          <a:off x="3599892" y="1416055"/>
          <a:ext cx="9064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3" name="Equation" r:id="rId3" imgW="393529" imgH="190417" progId="Equation.DSMT4">
                  <p:embed/>
                </p:oleObj>
              </mc:Choice>
              <mc:Fallback>
                <p:oleObj name="Equation" r:id="rId3" imgW="39352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892" y="1416055"/>
                        <a:ext cx="9064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95513" y="341313"/>
            <a:ext cx="6192837" cy="56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§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次序关系</a:t>
            </a:r>
            <a:endParaRPr lang="en-US" altLang="zh-CN" sz="2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648586"/>
              </p:ext>
            </p:extLst>
          </p:nvPr>
        </p:nvGraphicFramePr>
        <p:xfrm>
          <a:off x="1979712" y="2179992"/>
          <a:ext cx="3760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4" name="Equation" r:id="rId5" imgW="1777229" imgH="203112" progId="Equation.DSMT4">
                  <p:embed/>
                </p:oleObj>
              </mc:Choice>
              <mc:Fallback>
                <p:oleObj name="Equation" r:id="rId5" imgW="17772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179992"/>
                        <a:ext cx="37607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298753"/>
              </p:ext>
            </p:extLst>
          </p:nvPr>
        </p:nvGraphicFramePr>
        <p:xfrm>
          <a:off x="1871700" y="3665071"/>
          <a:ext cx="5400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5" name="Equation" r:id="rId7" imgW="2552700" imgH="203200" progId="Equation.DSMT4">
                  <p:embed/>
                </p:oleObj>
              </mc:Choice>
              <mc:Fallback>
                <p:oleObj name="Equation" r:id="rId7" imgW="255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3665071"/>
                        <a:ext cx="54006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1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4498975" y="188913"/>
          <a:ext cx="39687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9" name="Equation" r:id="rId3" imgW="2387600" imgH="355600" progId="Equation.DSMT4">
                  <p:embed/>
                </p:oleObj>
              </mc:Choice>
              <mc:Fallback>
                <p:oleObj name="Equation" r:id="rId3" imgW="23876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188913"/>
                        <a:ext cx="39687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920750" y="220663"/>
          <a:ext cx="34655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0" name="Equation" r:id="rId5" imgW="2082800" imgH="304800" progId="Equation.DSMT4">
                  <p:embed/>
                </p:oleObj>
              </mc:Choice>
              <mc:Fallback>
                <p:oleObj name="Equation" r:id="rId5" imgW="2082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20663"/>
                        <a:ext cx="34655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919163" y="873125"/>
          <a:ext cx="39290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1" name="Equation" r:id="rId7" imgW="2362200" imgH="279400" progId="Equation.DSMT4">
                  <p:embed/>
                </p:oleObj>
              </mc:Choice>
              <mc:Fallback>
                <p:oleObj name="Equation" r:id="rId7" imgW="2362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873125"/>
                        <a:ext cx="39290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5097463" y="873125"/>
          <a:ext cx="24304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2" name="Equation" r:id="rId9" imgW="1459866" imgH="279279" progId="Equation.DSMT4">
                  <p:embed/>
                </p:oleObj>
              </mc:Choice>
              <mc:Fallback>
                <p:oleObj name="Equation" r:id="rId9" imgW="145986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873125"/>
                        <a:ext cx="24304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1619250" y="5516563"/>
            <a:ext cx="144463" cy="144462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1298575" y="53689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1298575" y="4554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3419475" y="45085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323975" y="3676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3295650" y="367665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295650" y="2919413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1819275" y="2955925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14" name="Oval 43"/>
          <p:cNvSpPr>
            <a:spLocks noChangeArrowheads="1"/>
          </p:cNvSpPr>
          <p:nvPr/>
        </p:nvSpPr>
        <p:spPr bwMode="auto">
          <a:xfrm>
            <a:off x="1619250" y="4652963"/>
            <a:ext cx="144463" cy="144462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" name="Oval 44"/>
          <p:cNvSpPr>
            <a:spLocks noChangeArrowheads="1"/>
          </p:cNvSpPr>
          <p:nvPr/>
        </p:nvSpPr>
        <p:spPr bwMode="auto">
          <a:xfrm>
            <a:off x="3060700" y="4652963"/>
            <a:ext cx="144463" cy="144462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" name="Oval 45"/>
          <p:cNvSpPr>
            <a:spLocks noChangeArrowheads="1"/>
          </p:cNvSpPr>
          <p:nvPr/>
        </p:nvSpPr>
        <p:spPr bwMode="auto">
          <a:xfrm>
            <a:off x="3059113" y="5516563"/>
            <a:ext cx="144462" cy="144462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" name="Rectangle 51"/>
          <p:cNvSpPr>
            <a:spLocks noChangeArrowheads="1"/>
          </p:cNvSpPr>
          <p:nvPr/>
        </p:nvSpPr>
        <p:spPr bwMode="auto">
          <a:xfrm>
            <a:off x="3432175" y="53689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8" name="Object 52"/>
          <p:cNvGraphicFramePr>
            <a:graphicFrameLocks noChangeAspect="1"/>
          </p:cNvGraphicFramePr>
          <p:nvPr/>
        </p:nvGraphicFramePr>
        <p:xfrm>
          <a:off x="908050" y="1449388"/>
          <a:ext cx="42037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3" name="Equation" r:id="rId11" imgW="2527300" imgH="279400" progId="Equation.DSMT4">
                  <p:embed/>
                </p:oleObj>
              </mc:Choice>
              <mc:Fallback>
                <p:oleObj name="Equation" r:id="rId11" imgW="2527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449388"/>
                        <a:ext cx="42037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53"/>
          <p:cNvSpPr>
            <a:spLocks noChangeArrowheads="1"/>
          </p:cNvSpPr>
          <p:nvPr/>
        </p:nvSpPr>
        <p:spPr bwMode="auto">
          <a:xfrm>
            <a:off x="1619250" y="3789363"/>
            <a:ext cx="144463" cy="144462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3060700" y="3789363"/>
            <a:ext cx="144463" cy="144462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" name="Oval 55"/>
          <p:cNvSpPr>
            <a:spLocks noChangeArrowheads="1"/>
          </p:cNvSpPr>
          <p:nvPr/>
        </p:nvSpPr>
        <p:spPr bwMode="auto">
          <a:xfrm>
            <a:off x="3060700" y="3068638"/>
            <a:ext cx="144463" cy="144462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" name="Oval 56"/>
          <p:cNvSpPr>
            <a:spLocks noChangeArrowheads="1"/>
          </p:cNvSpPr>
          <p:nvPr/>
        </p:nvSpPr>
        <p:spPr bwMode="auto">
          <a:xfrm>
            <a:off x="2232025" y="3105150"/>
            <a:ext cx="144463" cy="144463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3" name="Line 57"/>
          <p:cNvSpPr>
            <a:spLocks noChangeShapeType="1"/>
          </p:cNvSpPr>
          <p:nvPr/>
        </p:nvSpPr>
        <p:spPr bwMode="auto">
          <a:xfrm>
            <a:off x="1692275" y="4797425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4" name="Line 58"/>
          <p:cNvSpPr>
            <a:spLocks noChangeShapeType="1"/>
          </p:cNvSpPr>
          <p:nvPr/>
        </p:nvSpPr>
        <p:spPr bwMode="auto">
          <a:xfrm flipV="1">
            <a:off x="1763713" y="4797425"/>
            <a:ext cx="133191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5" name="Line 60"/>
          <p:cNvSpPr>
            <a:spLocks noChangeShapeType="1"/>
          </p:cNvSpPr>
          <p:nvPr/>
        </p:nvSpPr>
        <p:spPr bwMode="auto">
          <a:xfrm>
            <a:off x="1692275" y="3933825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6" name="Line 61"/>
          <p:cNvSpPr>
            <a:spLocks noChangeShapeType="1"/>
          </p:cNvSpPr>
          <p:nvPr/>
        </p:nvSpPr>
        <p:spPr bwMode="auto">
          <a:xfrm flipV="1">
            <a:off x="1763713" y="3897313"/>
            <a:ext cx="1296987" cy="790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7" name="Line 62"/>
          <p:cNvSpPr>
            <a:spLocks noChangeShapeType="1"/>
          </p:cNvSpPr>
          <p:nvPr/>
        </p:nvSpPr>
        <p:spPr bwMode="auto">
          <a:xfrm>
            <a:off x="3132138" y="3933825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8" name="Line 64"/>
          <p:cNvSpPr>
            <a:spLocks noChangeShapeType="1"/>
          </p:cNvSpPr>
          <p:nvPr/>
        </p:nvSpPr>
        <p:spPr bwMode="auto">
          <a:xfrm>
            <a:off x="3132138" y="321310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9" name="Line 67"/>
          <p:cNvSpPr>
            <a:spLocks noChangeShapeType="1"/>
          </p:cNvSpPr>
          <p:nvPr/>
        </p:nvSpPr>
        <p:spPr bwMode="auto">
          <a:xfrm>
            <a:off x="2339975" y="3213100"/>
            <a:ext cx="72072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0" name="Line 69"/>
          <p:cNvSpPr>
            <a:spLocks noChangeShapeType="1"/>
          </p:cNvSpPr>
          <p:nvPr/>
        </p:nvSpPr>
        <p:spPr bwMode="auto">
          <a:xfrm>
            <a:off x="3132138" y="4797425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Object 70"/>
          <p:cNvGraphicFramePr>
            <a:graphicFrameLocks noChangeAspect="1"/>
          </p:cNvGraphicFramePr>
          <p:nvPr/>
        </p:nvGraphicFramePr>
        <p:xfrm>
          <a:off x="5257800" y="1449388"/>
          <a:ext cx="2724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4" name="Equation" r:id="rId13" imgW="1638300" imgH="279400" progId="Equation.DSMT4">
                  <p:embed/>
                </p:oleObj>
              </mc:Choice>
              <mc:Fallback>
                <p:oleObj name="Equation" r:id="rId13" imgW="1638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449388"/>
                        <a:ext cx="27241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1"/>
          <p:cNvGraphicFramePr>
            <a:graphicFrameLocks noChangeAspect="1"/>
          </p:cNvGraphicFramePr>
          <p:nvPr/>
        </p:nvGraphicFramePr>
        <p:xfrm>
          <a:off x="2433638" y="2024063"/>
          <a:ext cx="48371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5" name="Equation" r:id="rId15" imgW="2908300" imgH="279400" progId="Equation.DSMT4">
                  <p:embed/>
                </p:oleObj>
              </mc:Choice>
              <mc:Fallback>
                <p:oleObj name="Equation" r:id="rId15" imgW="2908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024063"/>
                        <a:ext cx="48371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8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6251575" y="744538"/>
            <a:ext cx="949325" cy="1120775"/>
            <a:chOff x="2449" y="994"/>
            <a:chExt cx="1020" cy="1198"/>
          </a:xfrm>
        </p:grpSpPr>
        <p:sp>
          <p:nvSpPr>
            <p:cNvPr id="3" name="Oval 19"/>
            <p:cNvSpPr>
              <a:spLocks noChangeArrowheads="1"/>
            </p:cNvSpPr>
            <p:nvPr/>
          </p:nvSpPr>
          <p:spPr bwMode="auto">
            <a:xfrm>
              <a:off x="3198" y="1616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" name="Line 58"/>
            <p:cNvSpPr>
              <a:spLocks noChangeShapeType="1"/>
            </p:cNvSpPr>
            <p:nvPr/>
          </p:nvSpPr>
          <p:spPr bwMode="auto">
            <a:xfrm flipV="1">
              <a:off x="2699" y="1683"/>
              <a:ext cx="499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Oval 19"/>
            <p:cNvSpPr>
              <a:spLocks noChangeArrowheads="1"/>
            </p:cNvSpPr>
            <p:nvPr/>
          </p:nvSpPr>
          <p:spPr bwMode="auto">
            <a:xfrm>
              <a:off x="2631" y="1933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6" name="Oval 19"/>
            <p:cNvSpPr>
              <a:spLocks noChangeArrowheads="1"/>
            </p:cNvSpPr>
            <p:nvPr/>
          </p:nvSpPr>
          <p:spPr bwMode="auto">
            <a:xfrm>
              <a:off x="2834" y="1139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" name="Line 78"/>
            <p:cNvSpPr>
              <a:spLocks noChangeShapeType="1"/>
            </p:cNvSpPr>
            <p:nvPr/>
          </p:nvSpPr>
          <p:spPr bwMode="auto">
            <a:xfrm>
              <a:off x="2903" y="1230"/>
              <a:ext cx="317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79"/>
            <p:cNvSpPr>
              <a:spLocks noChangeShapeType="1"/>
            </p:cNvSpPr>
            <p:nvPr/>
          </p:nvSpPr>
          <p:spPr bwMode="auto">
            <a:xfrm flipH="1">
              <a:off x="2699" y="1230"/>
              <a:ext cx="158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2449" y="1866"/>
              <a:ext cx="13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358" y="1517"/>
              <a:ext cx="11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2645" y="994"/>
              <a:ext cx="12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755650" y="333375"/>
          <a:ext cx="828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2" name="Equation" r:id="rId3" imgW="393529" imgH="203112" progId="Equation.DSMT4">
                  <p:embed/>
                </p:oleObj>
              </mc:Choice>
              <mc:Fallback>
                <p:oleObj name="Equation" r:id="rId3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3375"/>
                        <a:ext cx="828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584325" y="333375"/>
          <a:ext cx="4910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3" name="Equation" r:id="rId5" imgW="2336800" imgH="203200" progId="Equation.DSMT4">
                  <p:embed/>
                </p:oleObj>
              </mc:Choice>
              <mc:Fallback>
                <p:oleObj name="Equation" r:id="rId5" imgW="2336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33375"/>
                        <a:ext cx="4910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719138" y="1196975"/>
          <a:ext cx="5364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4" name="Equation" r:id="rId7" imgW="2552700" imgH="203200" progId="Equation.DSMT4">
                  <p:embed/>
                </p:oleObj>
              </mc:Choice>
              <mc:Fallback>
                <p:oleObj name="Equation" r:id="rId7" imgW="255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196975"/>
                        <a:ext cx="5364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719138" y="2024063"/>
          <a:ext cx="3549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5" name="Equation" r:id="rId9" imgW="1688367" imgH="203112" progId="Equation.DSMT4">
                  <p:embed/>
                </p:oleObj>
              </mc:Choice>
              <mc:Fallback>
                <p:oleObj name="Equation" r:id="rId9" imgW="168836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024063"/>
                        <a:ext cx="3549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368800" y="2024063"/>
          <a:ext cx="2724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6" name="Equation" r:id="rId11" imgW="1295400" imgH="203200" progId="Equation.DSMT4">
                  <p:embed/>
                </p:oleObj>
              </mc:Choice>
              <mc:Fallback>
                <p:oleObj name="Equation" r:id="rId11" imgW="1295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024063"/>
                        <a:ext cx="2724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684213" y="2600325"/>
          <a:ext cx="2749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7" name="Equation" r:id="rId13" imgW="1307532" imgH="203112" progId="Equation.DSMT4">
                  <p:embed/>
                </p:oleObj>
              </mc:Choice>
              <mc:Fallback>
                <p:oleObj name="Equation" r:id="rId13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0325"/>
                        <a:ext cx="2749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3492500" y="2600325"/>
          <a:ext cx="3470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8" name="Equation" r:id="rId15" imgW="1651000" imgH="203200" progId="Equation.DSMT4">
                  <p:embed/>
                </p:oleObj>
              </mc:Choice>
              <mc:Fallback>
                <p:oleObj name="Equation" r:id="rId15" imgW="1651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600325"/>
                        <a:ext cx="3470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3282950" y="3176588"/>
          <a:ext cx="16811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9" name="Equation" r:id="rId17" imgW="799753" imgH="190417" progId="Equation.DSMT4">
                  <p:embed/>
                </p:oleObj>
              </mc:Choice>
              <mc:Fallback>
                <p:oleObj name="Equation" r:id="rId17" imgW="799753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3176588"/>
                        <a:ext cx="16811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719138" y="3751263"/>
          <a:ext cx="33924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0" name="Equation" r:id="rId19" imgW="1612900" imgH="203200" progId="Equation.DSMT4">
                  <p:embed/>
                </p:oleObj>
              </mc:Choice>
              <mc:Fallback>
                <p:oleObj name="Equation" r:id="rId19" imgW="1612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751263"/>
                        <a:ext cx="33924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7019925" y="2601913"/>
          <a:ext cx="720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1" name="Equation" r:id="rId21" imgW="342751" imgH="203112" progId="Equation.DSMT4">
                  <p:embed/>
                </p:oleObj>
              </mc:Choice>
              <mc:Fallback>
                <p:oleObj name="Equation" r:id="rId2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601913"/>
                        <a:ext cx="720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6732588" y="333375"/>
          <a:ext cx="855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2" name="Equation" r:id="rId23" imgW="406048" imgH="203024" progId="Equation.DSMT4">
                  <p:embed/>
                </p:oleObj>
              </mc:Choice>
              <mc:Fallback>
                <p:oleObj name="Equation" r:id="rId23" imgW="40604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33375"/>
                        <a:ext cx="855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730250" y="4400550"/>
          <a:ext cx="8540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3" name="Equation" r:id="rId25" imgW="406048" imgH="203024" progId="Equation.DSMT4">
                  <p:embed/>
                </p:oleObj>
              </mc:Choice>
              <mc:Fallback>
                <p:oleObj name="Equation" r:id="rId25" imgW="40604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400550"/>
                        <a:ext cx="8540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/>
          <p:cNvGraphicFramePr>
            <a:graphicFrameLocks noChangeAspect="1"/>
          </p:cNvGraphicFramePr>
          <p:nvPr/>
        </p:nvGraphicFramePr>
        <p:xfrm>
          <a:off x="1692275" y="4398963"/>
          <a:ext cx="45910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4" name="Equation" r:id="rId27" imgW="2184400" imgH="203200" progId="Equation.DSMT4">
                  <p:embed/>
                </p:oleObj>
              </mc:Choice>
              <mc:Fallback>
                <p:oleObj name="Equation" r:id="rId27" imgW="218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98963"/>
                        <a:ext cx="45910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/>
        </p:nvGraphicFramePr>
        <p:xfrm>
          <a:off x="701675" y="5048250"/>
          <a:ext cx="45100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5" name="Equation" r:id="rId29" imgW="2146300" imgH="203200" progId="Equation.DSMT4">
                  <p:embed/>
                </p:oleObj>
              </mc:Choice>
              <mc:Fallback>
                <p:oleObj name="Equation" r:id="rId29" imgW="214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048250"/>
                        <a:ext cx="45100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6"/>
          <p:cNvGraphicFramePr>
            <a:graphicFrameLocks noChangeAspect="1"/>
          </p:cNvGraphicFramePr>
          <p:nvPr/>
        </p:nvGraphicFramePr>
        <p:xfrm>
          <a:off x="5229225" y="5048250"/>
          <a:ext cx="3149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6" name="Equation" r:id="rId31" imgW="1497950" imgH="203112" progId="Equation.DSMT4">
                  <p:embed/>
                </p:oleObj>
              </mc:Choice>
              <mc:Fallback>
                <p:oleObj name="Equation" r:id="rId31" imgW="149795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5048250"/>
                        <a:ext cx="3149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7"/>
          <p:cNvGraphicFramePr>
            <a:graphicFrameLocks noChangeAspect="1"/>
          </p:cNvGraphicFramePr>
          <p:nvPr/>
        </p:nvGraphicFramePr>
        <p:xfrm>
          <a:off x="731838" y="5659438"/>
          <a:ext cx="62166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7" name="Equation" r:id="rId33" imgW="2959100" imgH="203200" progId="Equation.DSMT4">
                  <p:embed/>
                </p:oleObj>
              </mc:Choice>
              <mc:Fallback>
                <p:oleObj name="Equation" r:id="rId33" imgW="2959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659438"/>
                        <a:ext cx="62166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110"/>
          <p:cNvSpPr>
            <a:spLocks noChangeArrowheads="1"/>
          </p:cNvSpPr>
          <p:nvPr/>
        </p:nvSpPr>
        <p:spPr bwMode="auto">
          <a:xfrm>
            <a:off x="7032625" y="5624513"/>
            <a:ext cx="1439863" cy="433387"/>
          </a:xfrm>
          <a:prstGeom prst="wedgeRoundRectCallout">
            <a:avLst>
              <a:gd name="adj1" fmla="val 16264"/>
              <a:gd name="adj2" fmla="val 14486"/>
              <a:gd name="adj3" fmla="val 16667"/>
            </a:avLst>
          </a:prstGeom>
          <a:solidFill>
            <a:schemeClr val="bg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全序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链</a:t>
            </a:r>
          </a:p>
        </p:txBody>
      </p:sp>
    </p:spTree>
    <p:extLst>
      <p:ext uri="{BB962C8B-B14F-4D97-AF65-F5344CB8AC3E}">
        <p14:creationId xmlns:p14="http://schemas.microsoft.com/office/powerpoint/2010/main" val="38205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8"/>
          <p:cNvGraphicFramePr>
            <a:graphicFrameLocks noChangeAspect="1"/>
          </p:cNvGraphicFramePr>
          <p:nvPr>
            <p:extLst/>
          </p:nvPr>
        </p:nvGraphicFramePr>
        <p:xfrm>
          <a:off x="394507" y="5875684"/>
          <a:ext cx="8540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3" name="Equation" r:id="rId3" imgW="406048" imgH="203024" progId="Equation.DSMT4">
                  <p:embed/>
                </p:oleObj>
              </mc:Choice>
              <mc:Fallback>
                <p:oleObj name="Equation" r:id="rId3" imgW="40604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07" y="5875684"/>
                        <a:ext cx="8540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>
            <p:extLst/>
          </p:nvPr>
        </p:nvGraphicFramePr>
        <p:xfrm>
          <a:off x="1367644" y="5877272"/>
          <a:ext cx="52022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4" name="Equation" r:id="rId5" imgW="2476500" imgH="203200" progId="Equation.DSMT4">
                  <p:embed/>
                </p:oleObj>
              </mc:Choice>
              <mc:Fallback>
                <p:oleObj name="Equation" r:id="rId5" imgW="2476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5877272"/>
                        <a:ext cx="520223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26307" y="1616422"/>
            <a:ext cx="1752600" cy="1885950"/>
            <a:chOff x="519" y="1770"/>
            <a:chExt cx="1636" cy="1882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771" y="3474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519" y="3264"/>
              <a:ext cx="14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522" y="2765"/>
              <a:ext cx="14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1922" y="2765"/>
              <a:ext cx="14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522" y="2246"/>
              <a:ext cx="1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1848" y="2220"/>
              <a:ext cx="28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1870" y="1812"/>
              <a:ext cx="2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812" y="1770"/>
              <a:ext cx="2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>
              <a:off x="773" y="2931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>
              <a:off x="1681" y="2931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5" name="Oval 33"/>
            <p:cNvSpPr>
              <a:spLocks noChangeArrowheads="1"/>
            </p:cNvSpPr>
            <p:nvPr/>
          </p:nvSpPr>
          <p:spPr bwMode="auto">
            <a:xfrm>
              <a:off x="1680" y="3475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1922" y="3288"/>
              <a:ext cx="14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auto">
            <a:xfrm>
              <a:off x="773" y="2387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auto">
            <a:xfrm>
              <a:off x="1681" y="2387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auto">
            <a:xfrm>
              <a:off x="1681" y="1933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0" name="Oval 39"/>
            <p:cNvSpPr>
              <a:spLocks noChangeArrowheads="1"/>
            </p:cNvSpPr>
            <p:nvPr/>
          </p:nvSpPr>
          <p:spPr bwMode="auto">
            <a:xfrm>
              <a:off x="1159" y="1956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819" y="3022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 flipV="1">
              <a:off x="864" y="2999"/>
              <a:ext cx="839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819" y="2478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 flipV="1">
              <a:off x="864" y="2455"/>
              <a:ext cx="817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>
              <a:off x="1726" y="2478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>
              <a:off x="1726" y="202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1227" y="2024"/>
              <a:ext cx="454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1726" y="3022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对象 21"/>
          <p:cNvGraphicFramePr>
            <a:graphicFrameLocks noChangeAspect="1"/>
          </p:cNvGraphicFramePr>
          <p:nvPr>
            <p:extLst/>
          </p:nvPr>
        </p:nvGraphicFramePr>
        <p:xfrm>
          <a:off x="804082" y="389284"/>
          <a:ext cx="34655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5" name="Equation" r:id="rId7" imgW="2082800" imgH="304800" progId="Equation.DSMT4">
                  <p:embed/>
                </p:oleObj>
              </mc:Choice>
              <mc:Fallback>
                <p:oleObj name="Equation" r:id="rId7" imgW="2082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82" y="389284"/>
                        <a:ext cx="34655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2"/>
          <p:cNvGraphicFramePr>
            <a:graphicFrameLocks noChangeAspect="1"/>
          </p:cNvGraphicFramePr>
          <p:nvPr>
            <p:extLst/>
          </p:nvPr>
        </p:nvGraphicFramePr>
        <p:xfrm>
          <a:off x="4382307" y="357534"/>
          <a:ext cx="39687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6" name="Equation" r:id="rId9" imgW="2387600" imgH="355600" progId="Equation.DSMT4">
                  <p:embed/>
                </p:oleObj>
              </mc:Choice>
              <mc:Fallback>
                <p:oleObj name="Equation" r:id="rId9" imgW="23876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307" y="357534"/>
                        <a:ext cx="39687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3023407" y="1306859"/>
          <a:ext cx="5365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7" name="Equation" r:id="rId11" imgW="2552700" imgH="228600" progId="Equation.DSMT4">
                  <p:embed/>
                </p:oleObj>
              </mc:Choice>
              <mc:Fallback>
                <p:oleObj name="Equation" r:id="rId11" imgW="2552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407" y="1306859"/>
                        <a:ext cx="53657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3047219" y="2746722"/>
          <a:ext cx="908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8" name="Equation" r:id="rId13" imgW="431613" imgH="203112" progId="Equation.DSMT4">
                  <p:embed/>
                </p:oleObj>
              </mc:Choice>
              <mc:Fallback>
                <p:oleObj name="Equation" r:id="rId13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219" y="2746722"/>
                        <a:ext cx="908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3023407" y="3791297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9" name="Equation" r:id="rId15" imgW="736600" imgH="203200" progId="Equation.DSMT4">
                  <p:embed/>
                </p:oleObj>
              </mc:Choice>
              <mc:Fallback>
                <p:oleObj name="Equation" r:id="rId15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407" y="3791297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/>
          </p:nvPr>
        </p:nvGraphicFramePr>
        <p:xfrm>
          <a:off x="3023407" y="3286472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0" name="Equation" r:id="rId17" imgW="736600" imgH="203200" progId="Equation.DSMT4">
                  <p:embed/>
                </p:oleObj>
              </mc:Choice>
              <mc:Fallback>
                <p:oleObj name="Equation" r:id="rId17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407" y="3286472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/>
          </p:nvPr>
        </p:nvGraphicFramePr>
        <p:xfrm>
          <a:off x="3023407" y="4307234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1" name="Equation" r:id="rId19" imgW="736600" imgH="203200" progId="Equation.DSMT4">
                  <p:embed/>
                </p:oleObj>
              </mc:Choice>
              <mc:Fallback>
                <p:oleObj name="Equation" r:id="rId19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407" y="4307234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/>
          </p:nvPr>
        </p:nvGraphicFramePr>
        <p:xfrm>
          <a:off x="3023407" y="4869209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2" name="Equation" r:id="rId21" imgW="736600" imgH="203200" progId="Equation.DSMT4">
                  <p:embed/>
                </p:oleObj>
              </mc:Choice>
              <mc:Fallback>
                <p:oleObj name="Equation" r:id="rId21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407" y="4869209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/>
          </p:nvPr>
        </p:nvGraphicFramePr>
        <p:xfrm>
          <a:off x="3023407" y="1984722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3" name="Equation" r:id="rId23" imgW="634725" imgH="203112" progId="Equation.DSMT4">
                  <p:embed/>
                </p:oleObj>
              </mc:Choice>
              <mc:Fallback>
                <p:oleObj name="Equation" r:id="rId23" imgW="6347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407" y="1984722"/>
                        <a:ext cx="133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/>
          </p:nvPr>
        </p:nvGraphicFramePr>
        <p:xfrm>
          <a:off x="5577694" y="3249959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4" name="Equation" r:id="rId25" imgW="736600" imgH="203200" progId="Equation.DSMT4">
                  <p:embed/>
                </p:oleObj>
              </mc:Choice>
              <mc:Fallback>
                <p:oleObj name="Equation" r:id="rId25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694" y="3249959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/>
          </p:nvPr>
        </p:nvGraphicFramePr>
        <p:xfrm>
          <a:off x="5577694" y="2746722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5" name="Equation" r:id="rId27" imgW="736600" imgH="203200" progId="Equation.DSMT4">
                  <p:embed/>
                </p:oleObj>
              </mc:Choice>
              <mc:Fallback>
                <p:oleObj name="Equation" r:id="rId27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694" y="2746722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1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74"/>
          <p:cNvSpPr>
            <a:spLocks noChangeArrowheads="1"/>
          </p:cNvSpPr>
          <p:nvPr/>
        </p:nvSpPr>
        <p:spPr bwMode="auto">
          <a:xfrm>
            <a:off x="1187450" y="2168525"/>
            <a:ext cx="396875" cy="395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Oval 74"/>
          <p:cNvSpPr>
            <a:spLocks noChangeArrowheads="1"/>
          </p:cNvSpPr>
          <p:nvPr/>
        </p:nvSpPr>
        <p:spPr bwMode="auto">
          <a:xfrm>
            <a:off x="1187450" y="2168525"/>
            <a:ext cx="396875" cy="395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Oval 75"/>
          <p:cNvSpPr>
            <a:spLocks noChangeArrowheads="1"/>
          </p:cNvSpPr>
          <p:nvPr/>
        </p:nvSpPr>
        <p:spPr bwMode="auto">
          <a:xfrm>
            <a:off x="2159000" y="2127250"/>
            <a:ext cx="396875" cy="395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Oval 73"/>
          <p:cNvSpPr>
            <a:spLocks noChangeArrowheads="1"/>
          </p:cNvSpPr>
          <p:nvPr/>
        </p:nvSpPr>
        <p:spPr bwMode="auto">
          <a:xfrm>
            <a:off x="1187450" y="2673350"/>
            <a:ext cx="396875" cy="395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Oval 75"/>
          <p:cNvSpPr>
            <a:spLocks noChangeArrowheads="1"/>
          </p:cNvSpPr>
          <p:nvPr/>
        </p:nvSpPr>
        <p:spPr bwMode="auto">
          <a:xfrm>
            <a:off x="2159000" y="2133600"/>
            <a:ext cx="396875" cy="395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76"/>
          <p:cNvSpPr>
            <a:spLocks noChangeArrowheads="1"/>
          </p:cNvSpPr>
          <p:nvPr/>
        </p:nvSpPr>
        <p:spPr bwMode="auto">
          <a:xfrm>
            <a:off x="1222375" y="1593850"/>
            <a:ext cx="396875" cy="395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77"/>
          <p:cNvSpPr>
            <a:spLocks noChangeArrowheads="1"/>
          </p:cNvSpPr>
          <p:nvPr/>
        </p:nvSpPr>
        <p:spPr bwMode="auto">
          <a:xfrm>
            <a:off x="1619250" y="1162050"/>
            <a:ext cx="396875" cy="3952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065213" y="1131888"/>
            <a:ext cx="1752600" cy="1885950"/>
            <a:chOff x="519" y="1770"/>
            <a:chExt cx="1636" cy="1882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771" y="3474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19" y="3264"/>
              <a:ext cx="14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522" y="2765"/>
              <a:ext cx="14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1922" y="2765"/>
              <a:ext cx="14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522" y="2246"/>
              <a:ext cx="1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1848" y="2220"/>
              <a:ext cx="28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1870" y="1812"/>
              <a:ext cx="2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812" y="1770"/>
              <a:ext cx="2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773" y="2931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9" name="Oval 32"/>
            <p:cNvSpPr>
              <a:spLocks noChangeArrowheads="1"/>
            </p:cNvSpPr>
            <p:nvPr/>
          </p:nvSpPr>
          <p:spPr bwMode="auto">
            <a:xfrm>
              <a:off x="1681" y="2931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680" y="3475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1922" y="3288"/>
              <a:ext cx="14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" name="Oval 36"/>
            <p:cNvSpPr>
              <a:spLocks noChangeArrowheads="1"/>
            </p:cNvSpPr>
            <p:nvPr/>
          </p:nvSpPr>
          <p:spPr bwMode="auto">
            <a:xfrm>
              <a:off x="773" y="2387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3" name="Oval 37"/>
            <p:cNvSpPr>
              <a:spLocks noChangeArrowheads="1"/>
            </p:cNvSpPr>
            <p:nvPr/>
          </p:nvSpPr>
          <p:spPr bwMode="auto">
            <a:xfrm>
              <a:off x="1681" y="2387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auto">
            <a:xfrm>
              <a:off x="1681" y="1933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5" name="Oval 39"/>
            <p:cNvSpPr>
              <a:spLocks noChangeArrowheads="1"/>
            </p:cNvSpPr>
            <p:nvPr/>
          </p:nvSpPr>
          <p:spPr bwMode="auto">
            <a:xfrm>
              <a:off x="1159" y="1956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819" y="3022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 flipV="1">
              <a:off x="864" y="2999"/>
              <a:ext cx="839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819" y="2478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flipV="1">
              <a:off x="864" y="2455"/>
              <a:ext cx="817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44"/>
            <p:cNvSpPr>
              <a:spLocks noChangeShapeType="1"/>
            </p:cNvSpPr>
            <p:nvPr/>
          </p:nvSpPr>
          <p:spPr bwMode="auto">
            <a:xfrm>
              <a:off x="1726" y="2478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45"/>
            <p:cNvSpPr>
              <a:spLocks noChangeShapeType="1"/>
            </p:cNvSpPr>
            <p:nvPr/>
          </p:nvSpPr>
          <p:spPr bwMode="auto">
            <a:xfrm>
              <a:off x="1726" y="202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>
              <a:off x="1227" y="2024"/>
              <a:ext cx="454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47"/>
            <p:cNvSpPr>
              <a:spLocks noChangeShapeType="1"/>
            </p:cNvSpPr>
            <p:nvPr/>
          </p:nvSpPr>
          <p:spPr bwMode="auto">
            <a:xfrm>
              <a:off x="1726" y="3022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6397625" y="1249363"/>
            <a:ext cx="1558925" cy="1687512"/>
            <a:chOff x="3377" y="1880"/>
            <a:chExt cx="1457" cy="1684"/>
          </a:xfrm>
        </p:grpSpPr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3399" y="3199"/>
              <a:ext cx="1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Rectangle 57"/>
            <p:cNvSpPr>
              <a:spLocks noChangeArrowheads="1"/>
            </p:cNvSpPr>
            <p:nvPr/>
          </p:nvSpPr>
          <p:spPr bwMode="auto">
            <a:xfrm>
              <a:off x="3377" y="2678"/>
              <a:ext cx="1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4691" y="2678"/>
              <a:ext cx="1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8" name="Rectangle 59"/>
            <p:cNvSpPr>
              <a:spLocks noChangeArrowheads="1"/>
            </p:cNvSpPr>
            <p:nvPr/>
          </p:nvSpPr>
          <p:spPr bwMode="auto">
            <a:xfrm>
              <a:off x="3377" y="2158"/>
              <a:ext cx="1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9" name="Line 62"/>
            <p:cNvSpPr>
              <a:spLocks noChangeShapeType="1"/>
            </p:cNvSpPr>
            <p:nvPr/>
          </p:nvSpPr>
          <p:spPr bwMode="auto">
            <a:xfrm>
              <a:off x="3674" y="2935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63"/>
            <p:cNvSpPr>
              <a:spLocks noChangeShapeType="1"/>
            </p:cNvSpPr>
            <p:nvPr/>
          </p:nvSpPr>
          <p:spPr bwMode="auto">
            <a:xfrm>
              <a:off x="3674" y="2413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65"/>
            <p:cNvSpPr>
              <a:spLocks noChangeShapeType="1"/>
            </p:cNvSpPr>
            <p:nvPr/>
          </p:nvSpPr>
          <p:spPr bwMode="auto">
            <a:xfrm flipV="1">
              <a:off x="3720" y="2912"/>
              <a:ext cx="839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V="1">
              <a:off x="3696" y="2273"/>
              <a:ext cx="567" cy="6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H="1" flipV="1">
              <a:off x="4309" y="2273"/>
              <a:ext cx="272" cy="59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4333" y="1880"/>
              <a:ext cx="28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45" name="Oval 55"/>
            <p:cNvSpPr>
              <a:spLocks noChangeArrowheads="1"/>
            </p:cNvSpPr>
            <p:nvPr/>
          </p:nvSpPr>
          <p:spPr bwMode="auto">
            <a:xfrm>
              <a:off x="3628" y="3362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6" name="Oval 60"/>
            <p:cNvSpPr>
              <a:spLocks noChangeArrowheads="1"/>
            </p:cNvSpPr>
            <p:nvPr/>
          </p:nvSpPr>
          <p:spPr bwMode="auto">
            <a:xfrm>
              <a:off x="4559" y="2840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7" name="Oval 61"/>
            <p:cNvSpPr>
              <a:spLocks noChangeArrowheads="1"/>
            </p:cNvSpPr>
            <p:nvPr/>
          </p:nvSpPr>
          <p:spPr bwMode="auto">
            <a:xfrm>
              <a:off x="3628" y="2318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29" y="2840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auto">
            <a:xfrm>
              <a:off x="4241" y="2182"/>
              <a:ext cx="91" cy="91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50" name="Object 9"/>
          <p:cNvGraphicFramePr>
            <a:graphicFrameLocks noChangeAspect="1"/>
          </p:cNvGraphicFramePr>
          <p:nvPr>
            <p:extLst/>
          </p:nvPr>
        </p:nvGraphicFramePr>
        <p:xfrm>
          <a:off x="994568" y="3718840"/>
          <a:ext cx="18446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7" name="Equation" r:id="rId3" imgW="888614" imgH="203112" progId="Equation.DSMT4">
                  <p:embed/>
                </p:oleObj>
              </mc:Choice>
              <mc:Fallback>
                <p:oleObj name="Equation" r:id="rId3" imgW="88861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568" y="3718840"/>
                        <a:ext cx="18446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5"/>
          <p:cNvGraphicFramePr>
            <a:graphicFrameLocks noChangeAspect="1"/>
          </p:cNvGraphicFramePr>
          <p:nvPr/>
        </p:nvGraphicFramePr>
        <p:xfrm>
          <a:off x="2771775" y="3702050"/>
          <a:ext cx="16605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8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02050"/>
                        <a:ext cx="16605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/>
        </p:nvGraphicFramePr>
        <p:xfrm>
          <a:off x="4427538" y="3711575"/>
          <a:ext cx="18462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9" name="Equation" r:id="rId7" imgW="888614" imgH="203112" progId="Equation.DSMT4">
                  <p:embed/>
                </p:oleObj>
              </mc:Choice>
              <mc:Fallback>
                <p:oleObj name="Equation" r:id="rId7" imgW="88861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11575"/>
                        <a:ext cx="18462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/>
          <p:cNvGraphicFramePr>
            <a:graphicFrameLocks noChangeAspect="1"/>
          </p:cNvGraphicFramePr>
          <p:nvPr/>
        </p:nvGraphicFramePr>
        <p:xfrm>
          <a:off x="6261100" y="3711575"/>
          <a:ext cx="24511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0" name="Equation" r:id="rId9" imgW="1180588" imgH="203112" progId="Equation.DSMT4">
                  <p:embed/>
                </p:oleObj>
              </mc:Choice>
              <mc:Fallback>
                <p:oleObj name="Equation" r:id="rId9" imgW="11805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3711575"/>
                        <a:ext cx="24511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"/>
          <p:cNvGraphicFramePr>
            <a:graphicFrameLocks noChangeAspect="1"/>
          </p:cNvGraphicFramePr>
          <p:nvPr>
            <p:extLst/>
          </p:nvPr>
        </p:nvGraphicFramePr>
        <p:xfrm>
          <a:off x="851976" y="5092963"/>
          <a:ext cx="33210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1" name="Equation" r:id="rId11" imgW="1600200" imgH="203200" progId="Equation.DSMT4">
                  <p:embed/>
                </p:oleObj>
              </mc:Choice>
              <mc:Fallback>
                <p:oleObj name="Equation" r:id="rId11" imgW="1600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76" y="5092963"/>
                        <a:ext cx="33210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/>
          </p:nvPr>
        </p:nvGraphicFramePr>
        <p:xfrm>
          <a:off x="4156868" y="5101900"/>
          <a:ext cx="44815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2" name="Equation" r:id="rId13" imgW="2159000" imgH="203200" progId="Equation.DSMT4">
                  <p:embed/>
                </p:oleObj>
              </mc:Choice>
              <mc:Fallback>
                <p:oleObj name="Equation" r:id="rId13" imgW="2159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868" y="5101900"/>
                        <a:ext cx="448151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4"/>
          <p:cNvGraphicFramePr>
            <a:graphicFrameLocks noChangeAspect="1"/>
          </p:cNvGraphicFramePr>
          <p:nvPr/>
        </p:nvGraphicFramePr>
        <p:xfrm>
          <a:off x="792163" y="476250"/>
          <a:ext cx="8175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3" name="Equation" r:id="rId15" imgW="393529" imgH="203112" progId="Equation.DSMT4">
                  <p:embed/>
                </p:oleObj>
              </mc:Choice>
              <mc:Fallback>
                <p:oleObj name="Equation" r:id="rId15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76250"/>
                        <a:ext cx="8175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5"/>
          <p:cNvGraphicFramePr>
            <a:graphicFrameLocks noChangeAspect="1"/>
          </p:cNvGraphicFramePr>
          <p:nvPr/>
        </p:nvGraphicFramePr>
        <p:xfrm>
          <a:off x="1619250" y="441325"/>
          <a:ext cx="2320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4" name="Equation" r:id="rId17" imgW="1117115" imgH="253890" progId="Equation.DSMT4">
                  <p:embed/>
                </p:oleObj>
              </mc:Choice>
              <mc:Fallback>
                <p:oleObj name="Equation" r:id="rId17" imgW="111711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1325"/>
                        <a:ext cx="23209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3"/>
          <p:cNvGraphicFramePr>
            <a:graphicFrameLocks noChangeAspect="1"/>
          </p:cNvGraphicFramePr>
          <p:nvPr/>
        </p:nvGraphicFramePr>
        <p:xfrm>
          <a:off x="1223963" y="3176588"/>
          <a:ext cx="13858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5" name="Equation" r:id="rId19" imgW="812447" imgH="228501" progId="Equation.DSMT4">
                  <p:embed/>
                </p:oleObj>
              </mc:Choice>
              <mc:Fallback>
                <p:oleObj name="Equation" r:id="rId19" imgW="8124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176588"/>
                        <a:ext cx="13858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3"/>
          <p:cNvGraphicFramePr>
            <a:graphicFrameLocks noChangeAspect="1"/>
          </p:cNvGraphicFramePr>
          <p:nvPr/>
        </p:nvGraphicFramePr>
        <p:xfrm>
          <a:off x="6942138" y="1701800"/>
          <a:ext cx="271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6" name="Equation" r:id="rId21" imgW="101468" imgH="164885" progId="Equation.DSMT4">
                  <p:embed/>
                </p:oleObj>
              </mc:Choice>
              <mc:Fallback>
                <p:oleObj name="Equation" r:id="rId21" imgW="101468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1701800"/>
                        <a:ext cx="2714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3"/>
          <p:cNvGraphicFramePr>
            <a:graphicFrameLocks noChangeAspect="1"/>
          </p:cNvGraphicFramePr>
          <p:nvPr/>
        </p:nvGraphicFramePr>
        <p:xfrm>
          <a:off x="7373938" y="1700213"/>
          <a:ext cx="271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7" name="Equation" r:id="rId23" imgW="101468" imgH="164885" progId="Equation.DSMT4">
                  <p:embed/>
                </p:oleObj>
              </mc:Choice>
              <mc:Fallback>
                <p:oleObj name="Equation" r:id="rId23" imgW="101468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8" y="1700213"/>
                        <a:ext cx="2714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ine 81"/>
          <p:cNvSpPr>
            <a:spLocks noChangeShapeType="1"/>
          </p:cNvSpPr>
          <p:nvPr/>
        </p:nvSpPr>
        <p:spPr bwMode="auto">
          <a:xfrm>
            <a:off x="2951163" y="2384425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" name="Object 13"/>
          <p:cNvGraphicFramePr>
            <a:graphicFrameLocks noChangeAspect="1"/>
          </p:cNvGraphicFramePr>
          <p:nvPr/>
        </p:nvGraphicFramePr>
        <p:xfrm>
          <a:off x="6245225" y="3176588"/>
          <a:ext cx="20351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8" name="Equation" r:id="rId24" imgW="1193800" imgH="203200" progId="Equation.DSMT4">
                  <p:embed/>
                </p:oleObj>
              </mc:Choice>
              <mc:Fallback>
                <p:oleObj name="Equation" r:id="rId24" imgW="1193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3176588"/>
                        <a:ext cx="20351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1"/>
          <p:cNvGraphicFramePr>
            <a:graphicFrameLocks noChangeAspect="1"/>
          </p:cNvGraphicFramePr>
          <p:nvPr>
            <p:extLst/>
          </p:nvPr>
        </p:nvGraphicFramePr>
        <p:xfrm>
          <a:off x="858838" y="4370658"/>
          <a:ext cx="74215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9" name="Equation" r:id="rId26" imgW="3568700" imgH="215900" progId="Equation.DSMT4">
                  <p:embed/>
                </p:oleObj>
              </mc:Choice>
              <mc:Fallback>
                <p:oleObj name="Equation" r:id="rId26" imgW="3568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4370658"/>
                        <a:ext cx="74215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8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20725" y="366713"/>
          <a:ext cx="611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7" name="Equation" r:id="rId3" imgW="342751" imgH="241195" progId="Equation.DSMT4">
                  <p:embed/>
                </p:oleObj>
              </mc:Choice>
              <mc:Fallback>
                <p:oleObj name="Equation" r:id="rId3" imgW="34275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66713"/>
                        <a:ext cx="6111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439863" y="331788"/>
          <a:ext cx="31686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8" name="Equation" r:id="rId5" imgW="1777229" imgH="304668" progId="Equation.DSMT4">
                  <p:embed/>
                </p:oleObj>
              </mc:Choice>
              <mc:Fallback>
                <p:oleObj name="Equation" r:id="rId5" imgW="177722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31788"/>
                        <a:ext cx="31686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739775" y="1169988"/>
          <a:ext cx="552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9" name="Equation" r:id="rId7" imgW="3098800" imgH="279400" progId="Equation.DSMT4">
                  <p:embed/>
                </p:oleObj>
              </mc:Choice>
              <mc:Fallback>
                <p:oleObj name="Equation" r:id="rId7" imgW="309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169988"/>
                        <a:ext cx="5524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793750" y="2674938"/>
          <a:ext cx="20145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0" name="Equation" r:id="rId9" imgW="1129810" imgH="317362" progId="Equation.DSMT4">
                  <p:embed/>
                </p:oleObj>
              </mc:Choice>
              <mc:Fallback>
                <p:oleObj name="Equation" r:id="rId9" imgW="1129810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674938"/>
                        <a:ext cx="20145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792163" y="3492500"/>
          <a:ext cx="35750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1" name="Equation" r:id="rId11" imgW="2006600" imgH="330200" progId="Equation.DSMT4">
                  <p:embed/>
                </p:oleObj>
              </mc:Choice>
              <mc:Fallback>
                <p:oleObj name="Equation" r:id="rId11" imgW="2006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492500"/>
                        <a:ext cx="35750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814388" y="4356100"/>
          <a:ext cx="78105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2" name="Equation" r:id="rId13" imgW="4381500" imgH="330200" progId="Equation.DSMT4">
                  <p:embed/>
                </p:oleObj>
              </mc:Choice>
              <mc:Fallback>
                <p:oleObj name="Equation" r:id="rId13" imgW="4381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356100"/>
                        <a:ext cx="78105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4751388" y="361950"/>
          <a:ext cx="24907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3" name="Equation" r:id="rId15" imgW="1396394" imgH="253890" progId="Equation.DSMT4">
                  <p:embed/>
                </p:oleObj>
              </mc:Choice>
              <mc:Fallback>
                <p:oleObj name="Equation" r:id="rId15" imgW="139639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361950"/>
                        <a:ext cx="24907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719138" y="2025650"/>
          <a:ext cx="431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Equation" r:id="rId17" imgW="241195" imgH="241195" progId="Equation.DSMT4">
                  <p:embed/>
                </p:oleObj>
              </mc:Choice>
              <mc:Fallback>
                <p:oleObj name="Equation" r:id="rId17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025650"/>
                        <a:ext cx="431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1258888" y="2025650"/>
          <a:ext cx="15176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5" name="Equation" r:id="rId19" imgW="850531" imgH="241195" progId="Equation.DSMT4">
                  <p:embed/>
                </p:oleObj>
              </mc:Choice>
              <mc:Fallback>
                <p:oleObj name="Equation" r:id="rId19" imgW="85053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025650"/>
                        <a:ext cx="15176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55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187450" y="4714875"/>
          <a:ext cx="26511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9" name="Equation" r:id="rId3" imgW="203024" imgH="203024" progId="Equation.DSMT4">
                  <p:embed/>
                </p:oleObj>
              </mc:Choice>
              <mc:Fallback>
                <p:oleObj name="Equation" r:id="rId3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14875"/>
                        <a:ext cx="265113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418263" y="3446463"/>
          <a:ext cx="8096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0" name="Equation" r:id="rId5" imgW="545863" imgH="279279" progId="Equation.DSMT4">
                  <p:embed/>
                </p:oleObj>
              </mc:Choice>
              <mc:Fallback>
                <p:oleObj name="Equation" r:id="rId5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446463"/>
                        <a:ext cx="8096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331913" y="3417888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296988" y="3381375"/>
            <a:ext cx="71437" cy="71438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295400" y="4570413"/>
            <a:ext cx="71438" cy="71437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900113" y="2878138"/>
          <a:ext cx="958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1" name="Equation" r:id="rId7" imgW="736280" imgH="304668" progId="Equation.DSMT4">
                  <p:embed/>
                </p:oleObj>
              </mc:Choice>
              <mc:Fallback>
                <p:oleObj name="Equation" r:id="rId7" imgW="736280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78138"/>
                        <a:ext cx="9588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411413" y="3851275"/>
            <a:ext cx="71437" cy="71438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311525" y="3887788"/>
            <a:ext cx="71438" cy="71437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759075" y="4703763"/>
          <a:ext cx="26511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2" name="Equation" r:id="rId9" imgW="203024" imgH="203024" progId="Equation.DSMT4">
                  <p:embed/>
                </p:oleObj>
              </mc:Choice>
              <mc:Fallback>
                <p:oleObj name="Equation" r:id="rId9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703763"/>
                        <a:ext cx="265113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357438" y="2843213"/>
          <a:ext cx="1311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3" name="Equation" r:id="rId10" imgW="1002865" imgH="304668" progId="Equation.DSMT4">
                  <p:embed/>
                </p:oleObj>
              </mc:Choice>
              <mc:Fallback>
                <p:oleObj name="Equation" r:id="rId10" imgW="100286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843213"/>
                        <a:ext cx="13112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871663" y="3671888"/>
          <a:ext cx="5429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4" name="Equation" r:id="rId12" imgW="368140" imgH="304668" progId="Equation.DSMT4">
                  <p:embed/>
                </p:oleObj>
              </mc:Choice>
              <mc:Fallback>
                <p:oleObj name="Equation" r:id="rId12" imgW="368140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671888"/>
                        <a:ext cx="5429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3419475" y="3671888"/>
          <a:ext cx="5826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5" name="Equation" r:id="rId14" imgW="393359" imgH="304536" progId="Equation.DSMT4">
                  <p:embed/>
                </p:oleObj>
              </mc:Choice>
              <mc:Fallback>
                <p:oleObj name="Equation" r:id="rId14" imgW="393359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671888"/>
                        <a:ext cx="5826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7416800" y="3427413"/>
          <a:ext cx="8651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6" name="Equation" r:id="rId16" imgW="583947" imgH="279279" progId="Equation.DSMT4">
                  <p:embed/>
                </p:oleObj>
              </mc:Choice>
              <mc:Fallback>
                <p:oleObj name="Equation" r:id="rId16" imgW="58394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3427413"/>
                        <a:ext cx="8651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4822825" y="3660775"/>
          <a:ext cx="8286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7" name="Equation" r:id="rId18" imgW="558800" imgH="279400" progId="Equation.DSMT4">
                  <p:embed/>
                </p:oleObj>
              </mc:Choice>
              <mc:Fallback>
                <p:oleObj name="Equation" r:id="rId18" imgW="55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3660775"/>
                        <a:ext cx="8286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6551613" y="5264150"/>
            <a:ext cx="71437" cy="71438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702425" y="3284538"/>
            <a:ext cx="71438" cy="71437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6430963" y="5362575"/>
          <a:ext cx="265112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8" name="Equation" r:id="rId20" imgW="203024" imgH="203024" progId="Equation.DSMT4">
                  <p:embed/>
                </p:oleObj>
              </mc:Choice>
              <mc:Fallback>
                <p:oleObj name="Equation" r:id="rId20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5362575"/>
                        <a:ext cx="265112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5292725" y="4471988"/>
          <a:ext cx="5429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9" name="Equation" r:id="rId21" imgW="368140" imgH="304668" progId="Equation.DSMT4">
                  <p:embed/>
                </p:oleObj>
              </mc:Choice>
              <mc:Fallback>
                <p:oleObj name="Equation" r:id="rId21" imgW="368140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471988"/>
                        <a:ext cx="5429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6259513" y="4219575"/>
          <a:ext cx="5826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0" name="Equation" r:id="rId22" imgW="393359" imgH="304536" progId="Equation.DSMT4">
                  <p:embed/>
                </p:oleObj>
              </mc:Choice>
              <mc:Fallback>
                <p:oleObj name="Equation" r:id="rId22" imgW="393359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219575"/>
                        <a:ext cx="5826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7412038" y="4256088"/>
          <a:ext cx="5619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1" name="Equation" r:id="rId23" imgW="380835" imgH="304668" progId="Equation.DSMT4">
                  <p:embed/>
                </p:oleObj>
              </mc:Choice>
              <mc:Fallback>
                <p:oleObj name="Equation" r:id="rId23" imgW="38083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038" y="4256088"/>
                        <a:ext cx="5619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6804025" y="2584450"/>
          <a:ext cx="16240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2" name="Equation" r:id="rId25" imgW="1244600" imgH="304800" progId="Equation.DSMT4">
                  <p:embed/>
                </p:oleObj>
              </mc:Choice>
              <mc:Fallback>
                <p:oleObj name="Equation" r:id="rId25" imgW="12446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584450"/>
                        <a:ext cx="16240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475413" y="4689475"/>
            <a:ext cx="71437" cy="71438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6516688" y="4760913"/>
            <a:ext cx="7143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5724525" y="3787775"/>
            <a:ext cx="752475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6516688" y="3679825"/>
            <a:ext cx="86360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6624638" y="4256088"/>
            <a:ext cx="827087" cy="1044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 flipV="1">
            <a:off x="5832475" y="4471988"/>
            <a:ext cx="719138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380288" y="3716338"/>
            <a:ext cx="71437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724525" y="3787775"/>
            <a:ext cx="10795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795963" y="4435475"/>
            <a:ext cx="71437" cy="71438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7416800" y="4183063"/>
            <a:ext cx="71438" cy="71437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7343775" y="3644900"/>
            <a:ext cx="71438" cy="71438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V="1">
            <a:off x="5867400" y="3355975"/>
            <a:ext cx="860425" cy="1044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5729288" y="2816225"/>
            <a:ext cx="895350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6659563" y="2781300"/>
            <a:ext cx="684212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6659563" y="2816225"/>
            <a:ext cx="68262" cy="4683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6624638" y="2746375"/>
            <a:ext cx="71437" cy="71438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2447925" y="3922713"/>
            <a:ext cx="43180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H="1">
            <a:off x="2447925" y="3346450"/>
            <a:ext cx="468313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1" name="Oval 45"/>
          <p:cNvSpPr>
            <a:spLocks noChangeArrowheads="1"/>
          </p:cNvSpPr>
          <p:nvPr/>
        </p:nvSpPr>
        <p:spPr bwMode="auto">
          <a:xfrm>
            <a:off x="2844800" y="4462463"/>
            <a:ext cx="71438" cy="71437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>
            <a:off x="2951163" y="3309938"/>
            <a:ext cx="39687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" name="Oval 47"/>
          <p:cNvSpPr>
            <a:spLocks noChangeArrowheads="1"/>
          </p:cNvSpPr>
          <p:nvPr/>
        </p:nvSpPr>
        <p:spPr bwMode="auto">
          <a:xfrm>
            <a:off x="2916238" y="3275013"/>
            <a:ext cx="71437" cy="71437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H="1">
            <a:off x="2916238" y="3957638"/>
            <a:ext cx="4318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 flipH="1" flipV="1">
            <a:off x="6767513" y="3355975"/>
            <a:ext cx="684212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46" name="Object 53"/>
          <p:cNvGraphicFramePr>
            <a:graphicFrameLocks noChangeAspect="1"/>
          </p:cNvGraphicFramePr>
          <p:nvPr/>
        </p:nvGraphicFramePr>
        <p:xfrm>
          <a:off x="939800" y="273050"/>
          <a:ext cx="20145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3" name="Equation" r:id="rId27" imgW="1129810" imgH="317362" progId="Equation.DSMT4">
                  <p:embed/>
                </p:oleObj>
              </mc:Choice>
              <mc:Fallback>
                <p:oleObj name="Equation" r:id="rId27" imgW="1129810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73050"/>
                        <a:ext cx="20145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4"/>
          <p:cNvGraphicFramePr>
            <a:graphicFrameLocks noChangeAspect="1"/>
          </p:cNvGraphicFramePr>
          <p:nvPr/>
        </p:nvGraphicFramePr>
        <p:xfrm>
          <a:off x="950913" y="1006475"/>
          <a:ext cx="35750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4" name="Equation" r:id="rId29" imgW="2006600" imgH="330200" progId="Equation.DSMT4">
                  <p:embed/>
                </p:oleObj>
              </mc:Choice>
              <mc:Fallback>
                <p:oleObj name="Equation" r:id="rId29" imgW="2006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006475"/>
                        <a:ext cx="35750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5"/>
          <p:cNvGraphicFramePr>
            <a:graphicFrameLocks noChangeAspect="1"/>
          </p:cNvGraphicFramePr>
          <p:nvPr/>
        </p:nvGraphicFramePr>
        <p:xfrm>
          <a:off x="976313" y="1727200"/>
          <a:ext cx="78073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5" name="Equation" r:id="rId31" imgW="4381500" imgH="330200" progId="Equation.DSMT4">
                  <p:embed/>
                </p:oleObj>
              </mc:Choice>
              <mc:Fallback>
                <p:oleObj name="Equation" r:id="rId31" imgW="4381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727200"/>
                        <a:ext cx="78073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Oval 32"/>
          <p:cNvSpPr>
            <a:spLocks noChangeArrowheads="1"/>
          </p:cNvSpPr>
          <p:nvPr/>
        </p:nvSpPr>
        <p:spPr bwMode="auto">
          <a:xfrm>
            <a:off x="5688013" y="3751263"/>
            <a:ext cx="71437" cy="71437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6"/>
          <p:cNvGraphicFramePr>
            <a:graphicFrameLocks noChangeAspect="1"/>
          </p:cNvGraphicFramePr>
          <p:nvPr>
            <p:extLst/>
          </p:nvPr>
        </p:nvGraphicFramePr>
        <p:xfrm>
          <a:off x="1475656" y="152636"/>
          <a:ext cx="26717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5" name="Equation" r:id="rId3" imgW="1231366" imgH="253890" progId="Equation.DSMT4">
                  <p:embed/>
                </p:oleObj>
              </mc:Choice>
              <mc:Fallback>
                <p:oleObj name="Equation" r:id="rId3" imgW="12313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52636"/>
                        <a:ext cx="26717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/>
          </p:nvPr>
        </p:nvGraphicFramePr>
        <p:xfrm>
          <a:off x="2363069" y="1484549"/>
          <a:ext cx="41894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6" name="Equation" r:id="rId5" imgW="1930400" imgH="228600" progId="Equation.DSMT4">
                  <p:embed/>
                </p:oleObj>
              </mc:Choice>
              <mc:Fallback>
                <p:oleObj name="Equation" r:id="rId5" imgW="193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069" y="1484549"/>
                        <a:ext cx="41894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5"/>
          <p:cNvGraphicFramePr>
            <a:graphicFrameLocks noChangeAspect="1"/>
          </p:cNvGraphicFramePr>
          <p:nvPr>
            <p:extLst/>
          </p:nvPr>
        </p:nvGraphicFramePr>
        <p:xfrm>
          <a:off x="899394" y="189149"/>
          <a:ext cx="6064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7" name="Equation" r:id="rId7" imgW="279360" imgH="203040" progId="Equation.DSMT4">
                  <p:embed/>
                </p:oleObj>
              </mc:Choice>
              <mc:Fallback>
                <p:oleObj name="Equation" r:id="rId7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94" y="189149"/>
                        <a:ext cx="6064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/>
          </p:nvPr>
        </p:nvGraphicFramePr>
        <p:xfrm>
          <a:off x="850181" y="835261"/>
          <a:ext cx="5810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8" name="Equation" r:id="rId9" imgW="2679700" imgH="228600" progId="Equation.DSMT4">
                  <p:embed/>
                </p:oleObj>
              </mc:Choice>
              <mc:Fallback>
                <p:oleObj name="Equation" r:id="rId9" imgW="267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81" y="835261"/>
                        <a:ext cx="58102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4212506" y="187561"/>
          <a:ext cx="44386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9" name="Equation" r:id="rId11" imgW="2044440" imgH="228600" progId="Equation.DSMT4">
                  <p:embed/>
                </p:oleObj>
              </mc:Choice>
              <mc:Fallback>
                <p:oleObj name="Equation" r:id="rId11" imgW="2044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506" y="187561"/>
                        <a:ext cx="44386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878756" y="2168761"/>
          <a:ext cx="34147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0" name="Equation" r:id="rId13" imgW="1562100" imgH="228600" progId="Equation.DSMT4">
                  <p:embed/>
                </p:oleObj>
              </mc:Choice>
              <mc:Fallback>
                <p:oleObj name="Equation" r:id="rId13" imgW="1562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756" y="2168761"/>
                        <a:ext cx="34147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/>
          </p:nvPr>
        </p:nvGraphicFramePr>
        <p:xfrm>
          <a:off x="875581" y="2840274"/>
          <a:ext cx="744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1" name="Equation" r:id="rId15" imgW="342720" imgH="203040" progId="Equation.DSMT4">
                  <p:embed/>
                </p:oleObj>
              </mc:Choice>
              <mc:Fallback>
                <p:oleObj name="Equation" r:id="rId15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81" y="2840274"/>
                        <a:ext cx="7445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1764581" y="2819636"/>
          <a:ext cx="17653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2" name="Equation" r:id="rId17" imgW="812520" imgH="190440" progId="Equation.DSMT4">
                  <p:embed/>
                </p:oleObj>
              </mc:Choice>
              <mc:Fallback>
                <p:oleObj name="Equation" r:id="rId17" imgW="812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581" y="2819636"/>
                        <a:ext cx="17653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542581" y="2818049"/>
          <a:ext cx="22891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3" name="Equation" r:id="rId19" imgW="1054080" imgH="228600" progId="Equation.DSMT4">
                  <p:embed/>
                </p:oleObj>
              </mc:Choice>
              <mc:Fallback>
                <p:oleObj name="Equation" r:id="rId19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581" y="2818049"/>
                        <a:ext cx="22891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5831756" y="2822811"/>
          <a:ext cx="21510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4" name="Equation" r:id="rId21" imgW="990360" imgH="228600" progId="Equation.DSMT4">
                  <p:embed/>
                </p:oleObj>
              </mc:Choice>
              <mc:Fallback>
                <p:oleObj name="Equation" r:id="rId21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756" y="2822811"/>
                        <a:ext cx="21510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927969" y="3427649"/>
          <a:ext cx="44370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5" name="Equation" r:id="rId23" imgW="2044440" imgH="228600" progId="Equation.DSMT4">
                  <p:embed/>
                </p:oleObj>
              </mc:Choice>
              <mc:Fallback>
                <p:oleObj name="Equation" r:id="rId23" imgW="2044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969" y="3427649"/>
                        <a:ext cx="44370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151806" y="4040424"/>
          <a:ext cx="40513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6" name="Equation" r:id="rId25" imgW="1866600" imgH="215640" progId="Equation.DSMT4">
                  <p:embed/>
                </p:oleObj>
              </mc:Choice>
              <mc:Fallback>
                <p:oleObj name="Equation" r:id="rId25" imgW="1866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806" y="4040424"/>
                        <a:ext cx="40513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5184056" y="4040424"/>
          <a:ext cx="22336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7" name="Equation" r:id="rId27" imgW="1028520" imgH="215640" progId="Equation.DSMT4">
                  <p:embed/>
                </p:oleObj>
              </mc:Choice>
              <mc:Fallback>
                <p:oleObj name="Equation" r:id="rId27" imgW="1028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056" y="4040424"/>
                        <a:ext cx="22336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1151806" y="4688124"/>
          <a:ext cx="2314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8" name="Equation" r:id="rId29" imgW="1066680" imgH="203040" progId="Equation.DSMT4">
                  <p:embed/>
                </p:oleObj>
              </mc:Choice>
              <mc:Fallback>
                <p:oleObj name="Equation" r:id="rId29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806" y="4688124"/>
                        <a:ext cx="2314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3467969" y="4651611"/>
          <a:ext cx="25082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9" name="Equation" r:id="rId31" imgW="1155600" imgH="228600" progId="Equation.DSMT4">
                  <p:embed/>
                </p:oleObj>
              </mc:Choice>
              <mc:Fallback>
                <p:oleObj name="Equation" r:id="rId31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969" y="4651611"/>
                        <a:ext cx="25082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/>
          </p:nvPr>
        </p:nvGraphicFramePr>
        <p:xfrm>
          <a:off x="899394" y="5264386"/>
          <a:ext cx="44370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0" name="Equation" r:id="rId33" imgW="2044440" imgH="228600" progId="Equation.DSMT4">
                  <p:embed/>
                </p:oleObj>
              </mc:Choice>
              <mc:Fallback>
                <p:oleObj name="Equation" r:id="rId33" imgW="2044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94" y="5264386"/>
                        <a:ext cx="443706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/>
          </p:nvPr>
        </p:nvGraphicFramePr>
        <p:xfrm>
          <a:off x="5328519" y="5264386"/>
          <a:ext cx="21780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1" name="Equation" r:id="rId35" imgW="1002960" imgH="190440" progId="Equation.DSMT4">
                  <p:embed/>
                </p:oleObj>
              </mc:Choice>
              <mc:Fallback>
                <p:oleObj name="Equation" r:id="rId35" imgW="10029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519" y="5264386"/>
                        <a:ext cx="21780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3456856" y="5877161"/>
          <a:ext cx="25082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2" name="Equation" r:id="rId37" imgW="1155600" imgH="228600" progId="Equation.DSMT4">
                  <p:embed/>
                </p:oleObj>
              </mc:Choice>
              <mc:Fallback>
                <p:oleObj name="Equation" r:id="rId37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856" y="5877161"/>
                        <a:ext cx="25082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1151806" y="5883511"/>
          <a:ext cx="22875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3" name="Equation" r:id="rId38" imgW="1054080" imgH="228600" progId="Equation.DSMT4">
                  <p:embed/>
                </p:oleObj>
              </mc:Choice>
              <mc:Fallback>
                <p:oleObj name="Equation" r:id="rId38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806" y="5883511"/>
                        <a:ext cx="22875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7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6"/>
          <p:cNvGraphicFramePr>
            <a:graphicFrameLocks noChangeAspect="1"/>
          </p:cNvGraphicFramePr>
          <p:nvPr>
            <p:extLst/>
          </p:nvPr>
        </p:nvGraphicFramePr>
        <p:xfrm>
          <a:off x="1079612" y="116632"/>
          <a:ext cx="23701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8" name="Equation" r:id="rId3" imgW="1091880" imgH="253800" progId="Equation.DSMT4">
                  <p:embed/>
                </p:oleObj>
              </mc:Choice>
              <mc:Fallback>
                <p:oleObj name="Equation" r:id="rId3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116632"/>
                        <a:ext cx="23701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/>
          </p:nvPr>
        </p:nvGraphicFramePr>
        <p:xfrm>
          <a:off x="3525949" y="151557"/>
          <a:ext cx="41894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9" name="Equation" r:id="rId5" imgW="1930400" imgH="228600" progId="Equation.DSMT4">
                  <p:embed/>
                </p:oleObj>
              </mc:Choice>
              <mc:Fallback>
                <p:oleObj name="Equation" r:id="rId5" imgW="193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949" y="151557"/>
                        <a:ext cx="41894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581491"/>
              </p:ext>
            </p:extLst>
          </p:nvPr>
        </p:nvGraphicFramePr>
        <p:xfrm>
          <a:off x="382699" y="759941"/>
          <a:ext cx="3140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0" name="Equation" r:id="rId7" imgW="1435100" imgH="228600" progId="Equation.DSMT4">
                  <p:embed/>
                </p:oleObj>
              </mc:Choice>
              <mc:Fallback>
                <p:oleObj name="Equation" r:id="rId7" imgW="1435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99" y="759941"/>
                        <a:ext cx="3140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09555"/>
              </p:ext>
            </p:extLst>
          </p:nvPr>
        </p:nvGraphicFramePr>
        <p:xfrm>
          <a:off x="3525949" y="764704"/>
          <a:ext cx="4195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1" name="Equation" r:id="rId9" imgW="1917700" imgH="228600" progId="Equation.DSMT4">
                  <p:embed/>
                </p:oleObj>
              </mc:Choice>
              <mc:Fallback>
                <p:oleObj name="Equation" r:id="rId9" imgW="191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949" y="764704"/>
                        <a:ext cx="4195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796108"/>
              </p:ext>
            </p:extLst>
          </p:nvPr>
        </p:nvGraphicFramePr>
        <p:xfrm>
          <a:off x="390637" y="1412404"/>
          <a:ext cx="5638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2" name="Equation" r:id="rId11" imgW="2578100" imgH="228600" progId="Equation.DSMT4">
                  <p:embed/>
                </p:oleObj>
              </mc:Choice>
              <mc:Fallback>
                <p:oleObj name="Equation" r:id="rId11" imgW="257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37" y="1412404"/>
                        <a:ext cx="56388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449349"/>
              </p:ext>
            </p:extLst>
          </p:nvPr>
        </p:nvGraphicFramePr>
        <p:xfrm>
          <a:off x="6029437" y="1444154"/>
          <a:ext cx="7493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3" name="Equation" r:id="rId13" imgW="342751" imgH="203112" progId="Equation.DSMT4">
                  <p:embed/>
                </p:oleObj>
              </mc:Choice>
              <mc:Fallback>
                <p:oleObj name="Equation" r:id="rId1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437" y="1444154"/>
                        <a:ext cx="7493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256218"/>
              </p:ext>
            </p:extLst>
          </p:nvPr>
        </p:nvGraphicFramePr>
        <p:xfrm>
          <a:off x="1366081" y="2143782"/>
          <a:ext cx="26939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4" name="Equation" r:id="rId15" imgW="1231560" imgH="228600" progId="Equation.DSMT4">
                  <p:embed/>
                </p:oleObj>
              </mc:Choice>
              <mc:Fallback>
                <p:oleObj name="Equation" r:id="rId15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081" y="2143782"/>
                        <a:ext cx="26939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740246"/>
              </p:ext>
            </p:extLst>
          </p:nvPr>
        </p:nvGraphicFramePr>
        <p:xfrm>
          <a:off x="4175956" y="2216807"/>
          <a:ext cx="21955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5" name="Equation" r:id="rId17" imgW="1002960" imgH="190440" progId="Equation.DSMT4">
                  <p:embed/>
                </p:oleObj>
              </mc:Choice>
              <mc:Fallback>
                <p:oleObj name="Equation" r:id="rId17" imgW="10029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956" y="2216807"/>
                        <a:ext cx="21955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6"/>
          <p:cNvGrpSpPr>
            <a:grpSpLocks/>
          </p:cNvGrpSpPr>
          <p:nvPr/>
        </p:nvGrpSpPr>
        <p:grpSpPr bwMode="auto">
          <a:xfrm>
            <a:off x="575556" y="2595236"/>
            <a:ext cx="4104456" cy="3012621"/>
            <a:chOff x="1259632" y="584684"/>
            <a:chExt cx="4824536" cy="4824536"/>
          </a:xfrm>
        </p:grpSpPr>
        <p:grpSp>
          <p:nvGrpSpPr>
            <p:cNvPr id="21" name="组合 14"/>
            <p:cNvGrpSpPr>
              <a:grpSpLocks/>
            </p:cNvGrpSpPr>
            <p:nvPr/>
          </p:nvGrpSpPr>
          <p:grpSpPr bwMode="auto">
            <a:xfrm>
              <a:off x="1259632" y="584684"/>
              <a:ext cx="4776422" cy="4824536"/>
              <a:chOff x="1259632" y="584684"/>
              <a:chExt cx="4776422" cy="4824536"/>
            </a:xfrm>
          </p:grpSpPr>
          <p:graphicFrame>
            <p:nvGraphicFramePr>
              <p:cNvPr id="39" name="对象 38"/>
              <p:cNvGraphicFramePr>
                <a:graphicFrameLocks noChangeAspect="1"/>
              </p:cNvGraphicFramePr>
              <p:nvPr/>
            </p:nvGraphicFramePr>
            <p:xfrm>
              <a:off x="1259632" y="4959957"/>
              <a:ext cx="750887" cy="449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796" name="Equation" r:id="rId19" imgW="342720" imgH="203040" progId="Equation.DSMT4">
                      <p:embed/>
                    </p:oleObj>
                  </mc:Choice>
                  <mc:Fallback>
                    <p:oleObj name="Equation" r:id="rId19" imgW="3427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9632" y="4959957"/>
                            <a:ext cx="750887" cy="449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39"/>
              <p:cNvGraphicFramePr>
                <a:graphicFrameLocks noChangeAspect="1"/>
              </p:cNvGraphicFramePr>
              <p:nvPr/>
            </p:nvGraphicFramePr>
            <p:xfrm>
              <a:off x="1259632" y="4023187"/>
              <a:ext cx="777875" cy="449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797" name="Equation" r:id="rId21" imgW="355320" imgH="203040" progId="Equation.DSMT4">
                      <p:embed/>
                    </p:oleObj>
                  </mc:Choice>
                  <mc:Fallback>
                    <p:oleObj name="Equation" r:id="rId21" imgW="355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9632" y="4023187"/>
                            <a:ext cx="777875" cy="449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对象 40"/>
              <p:cNvGraphicFramePr>
                <a:graphicFrameLocks noChangeAspect="1"/>
              </p:cNvGraphicFramePr>
              <p:nvPr/>
            </p:nvGraphicFramePr>
            <p:xfrm>
              <a:off x="1259632" y="3058912"/>
              <a:ext cx="777875" cy="449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798" name="Equation" r:id="rId23" imgW="355320" imgH="203040" progId="Equation.DSMT4">
                      <p:embed/>
                    </p:oleObj>
                  </mc:Choice>
                  <mc:Fallback>
                    <p:oleObj name="Equation" r:id="rId23" imgW="355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9632" y="3058912"/>
                            <a:ext cx="777875" cy="449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26"/>
              <p:cNvGraphicFramePr>
                <a:graphicFrameLocks noChangeAspect="1"/>
              </p:cNvGraphicFramePr>
              <p:nvPr/>
            </p:nvGraphicFramePr>
            <p:xfrm>
              <a:off x="1259632" y="2142306"/>
              <a:ext cx="777875" cy="449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799" name="Equation" r:id="rId25" imgW="355320" imgH="203040" progId="Equation.DSMT4">
                      <p:embed/>
                    </p:oleObj>
                  </mc:Choice>
                  <mc:Fallback>
                    <p:oleObj name="Equation" r:id="rId25" imgW="355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9632" y="2142306"/>
                            <a:ext cx="777875" cy="449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对象 27"/>
              <p:cNvGraphicFramePr>
                <a:graphicFrameLocks noChangeAspect="1"/>
              </p:cNvGraphicFramePr>
              <p:nvPr/>
            </p:nvGraphicFramePr>
            <p:xfrm>
              <a:off x="2569989" y="4419897"/>
              <a:ext cx="777875" cy="449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00" name="Equation" r:id="rId27" imgW="355320" imgH="203040" progId="Equation.DSMT4">
                      <p:embed/>
                    </p:oleObj>
                  </mc:Choice>
                  <mc:Fallback>
                    <p:oleObj name="Equation" r:id="rId27" imgW="355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9989" y="4419897"/>
                            <a:ext cx="777875" cy="449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28"/>
              <p:cNvGraphicFramePr>
                <a:graphicFrameLocks noChangeAspect="1"/>
              </p:cNvGraphicFramePr>
              <p:nvPr/>
            </p:nvGraphicFramePr>
            <p:xfrm>
              <a:off x="2591780" y="3509773"/>
              <a:ext cx="806450" cy="449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01" name="Equation" r:id="rId29" imgW="368280" imgH="203040" progId="Equation.DSMT4">
                      <p:embed/>
                    </p:oleObj>
                  </mc:Choice>
                  <mc:Fallback>
                    <p:oleObj name="Equation" r:id="rId29" imgW="3682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1780" y="3509773"/>
                            <a:ext cx="806450" cy="449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对象 29"/>
              <p:cNvGraphicFramePr>
                <a:graphicFrameLocks noChangeAspect="1"/>
              </p:cNvGraphicFramePr>
              <p:nvPr/>
            </p:nvGraphicFramePr>
            <p:xfrm>
              <a:off x="2591780" y="2583693"/>
              <a:ext cx="804863" cy="449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02" name="Equation" r:id="rId31" imgW="368280" imgH="203040" progId="Equation.DSMT4">
                      <p:embed/>
                    </p:oleObj>
                  </mc:Choice>
                  <mc:Fallback>
                    <p:oleObj name="Equation" r:id="rId31" imgW="3682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1780" y="2583693"/>
                            <a:ext cx="804863" cy="449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对象 30"/>
              <p:cNvGraphicFramePr>
                <a:graphicFrameLocks noChangeAspect="1"/>
              </p:cNvGraphicFramePr>
              <p:nvPr/>
            </p:nvGraphicFramePr>
            <p:xfrm>
              <a:off x="2591780" y="1556792"/>
              <a:ext cx="804862" cy="449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03" name="Equation" r:id="rId33" imgW="368280" imgH="203040" progId="Equation.DSMT4">
                      <p:embed/>
                    </p:oleObj>
                  </mc:Choice>
                  <mc:Fallback>
                    <p:oleObj name="Equation" r:id="rId33" imgW="3682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1780" y="1556792"/>
                            <a:ext cx="804862" cy="449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对象 31"/>
              <p:cNvGraphicFramePr>
                <a:graphicFrameLocks noChangeAspect="1"/>
              </p:cNvGraphicFramePr>
              <p:nvPr/>
            </p:nvGraphicFramePr>
            <p:xfrm>
              <a:off x="3837558" y="3951846"/>
              <a:ext cx="777875" cy="449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04" name="Equation" r:id="rId35" imgW="355320" imgH="203040" progId="Equation.DSMT4">
                      <p:embed/>
                    </p:oleObj>
                  </mc:Choice>
                  <mc:Fallback>
                    <p:oleObj name="Equation" r:id="rId35" imgW="355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7558" y="3951846"/>
                            <a:ext cx="777875" cy="449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对象 37"/>
              <p:cNvGraphicFramePr>
                <a:graphicFrameLocks noChangeAspect="1"/>
              </p:cNvGraphicFramePr>
              <p:nvPr/>
            </p:nvGraphicFramePr>
            <p:xfrm>
              <a:off x="3837558" y="3032956"/>
              <a:ext cx="806450" cy="449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05" name="Equation" r:id="rId37" imgW="368280" imgH="203040" progId="Equation.DSMT4">
                      <p:embed/>
                    </p:oleObj>
                  </mc:Choice>
                  <mc:Fallback>
                    <p:oleObj name="Equation" r:id="rId37" imgW="3682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7558" y="3032956"/>
                            <a:ext cx="806450" cy="449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对象 38"/>
              <p:cNvGraphicFramePr>
                <a:graphicFrameLocks noChangeAspect="1"/>
              </p:cNvGraphicFramePr>
              <p:nvPr/>
            </p:nvGraphicFramePr>
            <p:xfrm>
              <a:off x="3837558" y="2060848"/>
              <a:ext cx="804862" cy="449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06" name="Equation" r:id="rId39" imgW="368280" imgH="203040" progId="Equation.DSMT4">
                      <p:embed/>
                    </p:oleObj>
                  </mc:Choice>
                  <mc:Fallback>
                    <p:oleObj name="Equation" r:id="rId39" imgW="3682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7558" y="2060848"/>
                            <a:ext cx="804862" cy="449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对象 39"/>
              <p:cNvGraphicFramePr>
                <a:graphicFrameLocks noChangeAspect="1"/>
              </p:cNvGraphicFramePr>
              <p:nvPr/>
            </p:nvGraphicFramePr>
            <p:xfrm>
              <a:off x="3837558" y="1088740"/>
              <a:ext cx="804863" cy="449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07" name="Equation" r:id="rId41" imgW="368280" imgH="203040" progId="Equation.DSMT4">
                      <p:embed/>
                    </p:oleObj>
                  </mc:Choice>
                  <mc:Fallback>
                    <p:oleObj name="Equation" r:id="rId41" imgW="3682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7558" y="1088740"/>
                            <a:ext cx="804863" cy="449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对象 40"/>
              <p:cNvGraphicFramePr>
                <a:graphicFrameLocks noChangeAspect="1"/>
              </p:cNvGraphicFramePr>
              <p:nvPr/>
            </p:nvGraphicFramePr>
            <p:xfrm>
              <a:off x="5184068" y="3429000"/>
              <a:ext cx="777875" cy="449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08" name="Equation" r:id="rId43" imgW="355320" imgH="203040" progId="Equation.DSMT4">
                      <p:embed/>
                    </p:oleObj>
                  </mc:Choice>
                  <mc:Fallback>
                    <p:oleObj name="Equation" r:id="rId43" imgW="355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068" y="3429000"/>
                            <a:ext cx="777875" cy="449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41"/>
              <p:cNvGraphicFramePr>
                <a:graphicFrameLocks noChangeAspect="1"/>
              </p:cNvGraphicFramePr>
              <p:nvPr/>
            </p:nvGraphicFramePr>
            <p:xfrm>
              <a:off x="5184068" y="2492896"/>
              <a:ext cx="806450" cy="449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09" name="Equation" r:id="rId45" imgW="368280" imgH="203040" progId="Equation.DSMT4">
                      <p:embed/>
                    </p:oleObj>
                  </mc:Choice>
                  <mc:Fallback>
                    <p:oleObj name="Equation" r:id="rId45" imgW="3682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068" y="2492896"/>
                            <a:ext cx="806450" cy="449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对象 43"/>
              <p:cNvGraphicFramePr>
                <a:graphicFrameLocks noChangeAspect="1"/>
              </p:cNvGraphicFramePr>
              <p:nvPr/>
            </p:nvGraphicFramePr>
            <p:xfrm>
              <a:off x="5162277" y="1592796"/>
              <a:ext cx="806450" cy="449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10" name="Equation" r:id="rId47" imgW="368280" imgH="203040" progId="Equation.DSMT4">
                      <p:embed/>
                    </p:oleObj>
                  </mc:Choice>
                  <mc:Fallback>
                    <p:oleObj name="Equation" r:id="rId47" imgW="3682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2277" y="1592796"/>
                            <a:ext cx="806450" cy="449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44"/>
              <p:cNvGraphicFramePr>
                <a:graphicFrameLocks noChangeAspect="1"/>
              </p:cNvGraphicFramePr>
              <p:nvPr/>
            </p:nvGraphicFramePr>
            <p:xfrm>
              <a:off x="5184068" y="584684"/>
              <a:ext cx="804862" cy="449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811" name="Equation" r:id="rId49" imgW="368280" imgH="203040" progId="Equation.DSMT4">
                      <p:embed/>
                    </p:oleObj>
                  </mc:Choice>
                  <mc:Fallback>
                    <p:oleObj name="Equation" r:id="rId49" imgW="3682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068" y="584684"/>
                            <a:ext cx="804862" cy="449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组合 11"/>
              <p:cNvGrpSpPr>
                <a:grpSpLocks/>
              </p:cNvGrpSpPr>
              <p:nvPr/>
            </p:nvGrpSpPr>
            <p:grpSpPr bwMode="auto">
              <a:xfrm>
                <a:off x="2087724" y="2402984"/>
                <a:ext cx="12237" cy="2718112"/>
                <a:chOff x="2087724" y="2402984"/>
                <a:chExt cx="12237" cy="2718112"/>
              </a:xfrm>
            </p:grpSpPr>
            <p:cxnSp>
              <p:nvCxnSpPr>
                <p:cNvPr id="72" name="直接连接符 71"/>
                <p:cNvCxnSpPr/>
                <p:nvPr/>
              </p:nvCxnSpPr>
              <p:spPr>
                <a:xfrm>
                  <a:off x="2088328" y="4293178"/>
                  <a:ext cx="0" cy="828696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2088328" y="3356529"/>
                  <a:ext cx="0" cy="828696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2099441" y="2402418"/>
                  <a:ext cx="0" cy="828696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74"/>
              <p:cNvGrpSpPr>
                <a:grpSpLocks/>
              </p:cNvGrpSpPr>
              <p:nvPr/>
            </p:nvGrpSpPr>
            <p:grpSpPr bwMode="auto">
              <a:xfrm>
                <a:off x="3443639" y="1953020"/>
                <a:ext cx="12237" cy="2700024"/>
                <a:chOff x="2087724" y="2402984"/>
                <a:chExt cx="12237" cy="2700024"/>
              </a:xfrm>
            </p:grpSpPr>
            <p:cxnSp>
              <p:nvCxnSpPr>
                <p:cNvPr id="69" name="直接连接符 68"/>
                <p:cNvCxnSpPr/>
                <p:nvPr/>
              </p:nvCxnSpPr>
              <p:spPr>
                <a:xfrm>
                  <a:off x="2088173" y="4274819"/>
                  <a:ext cx="0" cy="828696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2088173" y="3339757"/>
                  <a:ext cx="0" cy="827109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2100873" y="2403108"/>
                  <a:ext cx="0" cy="828696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78"/>
              <p:cNvGrpSpPr>
                <a:grpSpLocks/>
              </p:cNvGrpSpPr>
              <p:nvPr/>
            </p:nvGrpSpPr>
            <p:grpSpPr bwMode="auto">
              <a:xfrm>
                <a:off x="4685771" y="1494366"/>
                <a:ext cx="12237" cy="2618618"/>
                <a:chOff x="2087724" y="2402984"/>
                <a:chExt cx="12237" cy="2618618"/>
              </a:xfrm>
            </p:grpSpPr>
            <p:cxnSp>
              <p:nvCxnSpPr>
                <p:cNvPr id="66" name="直接连接符 65"/>
                <p:cNvCxnSpPr/>
                <p:nvPr/>
              </p:nvCxnSpPr>
              <p:spPr>
                <a:xfrm>
                  <a:off x="2087498" y="4193709"/>
                  <a:ext cx="0" cy="827108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>
                  <a:off x="2087498" y="3293573"/>
                  <a:ext cx="0" cy="827109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>
                  <a:off x="2100198" y="2402963"/>
                  <a:ext cx="0" cy="827108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82"/>
              <p:cNvGrpSpPr>
                <a:grpSpLocks/>
              </p:cNvGrpSpPr>
              <p:nvPr/>
            </p:nvGrpSpPr>
            <p:grpSpPr bwMode="auto">
              <a:xfrm>
                <a:off x="6023817" y="980820"/>
                <a:ext cx="12237" cy="2700208"/>
                <a:chOff x="2087724" y="2403076"/>
                <a:chExt cx="12237" cy="2700208"/>
              </a:xfrm>
            </p:grpSpPr>
            <p:cxnSp>
              <p:nvCxnSpPr>
                <p:cNvPr id="63" name="直接连接符 62"/>
                <p:cNvCxnSpPr/>
                <p:nvPr/>
              </p:nvCxnSpPr>
              <p:spPr>
                <a:xfrm>
                  <a:off x="2087749" y="4275536"/>
                  <a:ext cx="0" cy="827108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2087749" y="3338887"/>
                  <a:ext cx="0" cy="828696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>
                  <a:off x="2100449" y="2403825"/>
                  <a:ext cx="0" cy="827109"/>
                </a:xfrm>
                <a:prstGeom prst="line">
                  <a:avLst/>
                </a:prstGeom>
                <a:ln w="28575">
                  <a:solidFill>
                    <a:srgbClr val="1E09B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直接连接符 58"/>
              <p:cNvCxnSpPr/>
              <p:nvPr/>
            </p:nvCxnSpPr>
            <p:spPr>
              <a:xfrm flipV="1">
                <a:off x="2123254" y="3688326"/>
                <a:ext cx="3910113" cy="1504988"/>
              </a:xfrm>
              <a:prstGeom prst="line">
                <a:avLst/>
              </a:prstGeom>
              <a:ln w="28575">
                <a:solidFill>
                  <a:srgbClr val="1E09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V="1">
                <a:off x="2088328" y="2773903"/>
                <a:ext cx="3908525" cy="1504988"/>
              </a:xfrm>
              <a:prstGeom prst="line">
                <a:avLst/>
              </a:prstGeom>
              <a:ln w="28575">
                <a:solidFill>
                  <a:srgbClr val="1E09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2104204" y="1851541"/>
                <a:ext cx="3908525" cy="1504988"/>
              </a:xfrm>
              <a:prstGeom prst="line">
                <a:avLst/>
              </a:prstGeom>
              <a:ln w="28575">
                <a:solidFill>
                  <a:srgbClr val="1E09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V="1">
                <a:off x="2081978" y="916480"/>
                <a:ext cx="3908525" cy="1504988"/>
              </a:xfrm>
              <a:prstGeom prst="line">
                <a:avLst/>
              </a:prstGeom>
              <a:ln w="28575">
                <a:solidFill>
                  <a:srgbClr val="1E09B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15"/>
            <p:cNvGrpSpPr>
              <a:grpSpLocks/>
            </p:cNvGrpSpPr>
            <p:nvPr/>
          </p:nvGrpSpPr>
          <p:grpSpPr bwMode="auto">
            <a:xfrm>
              <a:off x="2051732" y="836712"/>
              <a:ext cx="4032436" cy="4392488"/>
              <a:chOff x="2051732" y="836712"/>
              <a:chExt cx="4032436" cy="439248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051815" y="5121874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051815" y="4185225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051815" y="3250165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051815" y="2313516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383761" y="1845191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383761" y="2781840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391699" y="3701026"/>
                <a:ext cx="107953" cy="1095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383761" y="4617036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44268" y="4113787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44268" y="3177138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644268" y="2277002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644268" y="1376867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5976215" y="837103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5976215" y="1808678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5976215" y="2745327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976215" y="3654987"/>
                <a:ext cx="107953" cy="107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24925"/>
              </p:ext>
            </p:extLst>
          </p:nvPr>
        </p:nvGraphicFramePr>
        <p:xfrm>
          <a:off x="2116634" y="5236708"/>
          <a:ext cx="4498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2" name="Equation" r:id="rId51" imgW="2057400" imgH="203040" progId="Equation.DSMT4">
                  <p:embed/>
                </p:oleObj>
              </mc:Choice>
              <mc:Fallback>
                <p:oleObj name="Equation" r:id="rId51" imgW="2057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634" y="5236708"/>
                        <a:ext cx="4498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720581"/>
              </p:ext>
            </p:extLst>
          </p:nvPr>
        </p:nvGraphicFramePr>
        <p:xfrm>
          <a:off x="827584" y="5783320"/>
          <a:ext cx="57880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3" name="Equation" r:id="rId53" imgW="2666880" imgH="203040" progId="Equation.DSMT4">
                  <p:embed/>
                </p:oleObj>
              </mc:Choice>
              <mc:Fallback>
                <p:oleObj name="Equation" r:id="rId53" imgW="266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783320"/>
                        <a:ext cx="57880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7849"/>
              </p:ext>
            </p:extLst>
          </p:nvPr>
        </p:nvGraphicFramePr>
        <p:xfrm>
          <a:off x="6516216" y="5801566"/>
          <a:ext cx="20399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4" name="Equation" r:id="rId55" imgW="939600" imgH="203040" progId="Equation.DSMT4">
                  <p:embed/>
                </p:oleObj>
              </mc:Choice>
              <mc:Fallback>
                <p:oleObj name="Equation" r:id="rId55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5801566"/>
                        <a:ext cx="20399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2"/>
          <p:cNvGraphicFramePr>
            <a:graphicFrameLocks noChangeAspect="1"/>
          </p:cNvGraphicFramePr>
          <p:nvPr/>
        </p:nvGraphicFramePr>
        <p:xfrm>
          <a:off x="658813" y="3586163"/>
          <a:ext cx="565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4" name="Equation" r:id="rId3" imgW="266469" imgH="203024" progId="Equation.DSMT4">
                  <p:embed/>
                </p:oleObj>
              </mc:Choice>
              <mc:Fallback>
                <p:oleObj name="Equation" r:id="rId3" imgW="26646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586163"/>
                        <a:ext cx="565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23975" y="3586163"/>
          <a:ext cx="4111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5" name="Equation" r:id="rId5" imgW="1943100" imgH="203200" progId="Equation.DSMT4">
                  <p:embed/>
                </p:oleObj>
              </mc:Choice>
              <mc:Fallback>
                <p:oleObj name="Equation" r:id="rId5" imgW="1943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586163"/>
                        <a:ext cx="4111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9613" y="4146550"/>
          <a:ext cx="51577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6" name="Equation" r:id="rId7" imgW="2438400" imgH="279400" progId="Equation.DSMT4">
                  <p:embed/>
                </p:oleObj>
              </mc:Choice>
              <mc:Fallback>
                <p:oleObj name="Equation" r:id="rId7" imgW="2438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146550"/>
                        <a:ext cx="51577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5650" y="4837113"/>
          <a:ext cx="38941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7" name="Equation" r:id="rId9" imgW="1841500" imgH="254000" progId="Equation.DSMT4">
                  <p:embed/>
                </p:oleObj>
              </mc:Choice>
              <mc:Fallback>
                <p:oleObj name="Equation" r:id="rId9" imgW="1841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37113"/>
                        <a:ext cx="38941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47700" y="5457825"/>
          <a:ext cx="34655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8" name="Equation" r:id="rId11" imgW="1637589" imgH="215806" progId="Equation.DSMT4">
                  <p:embed/>
                </p:oleObj>
              </mc:Choice>
              <mc:Fallback>
                <p:oleObj name="Equation" r:id="rId11" imgW="163758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457825"/>
                        <a:ext cx="34655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191000" y="5457825"/>
          <a:ext cx="28749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9" name="Equation" r:id="rId13" imgW="1358310" imgH="203112" progId="Equation.DSMT4">
                  <p:embed/>
                </p:oleObj>
              </mc:Choice>
              <mc:Fallback>
                <p:oleObj name="Equation" r:id="rId13" imgW="13583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457825"/>
                        <a:ext cx="28749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934075" y="4197350"/>
          <a:ext cx="26336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0" name="Equation" r:id="rId15" imgW="1244600" imgH="203200" progId="Equation.DSMT4">
                  <p:embed/>
                </p:oleObj>
              </mc:Choice>
              <mc:Fallback>
                <p:oleObj name="Equation" r:id="rId15" imgW="1244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4197350"/>
                        <a:ext cx="26336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749800" y="4870450"/>
          <a:ext cx="29543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1" name="Equation" r:id="rId17" imgW="1396394" imgH="203112" progId="Equation.DSMT4">
                  <p:embed/>
                </p:oleObj>
              </mc:Choice>
              <mc:Fallback>
                <p:oleObj name="Equation" r:id="rId17" imgW="139639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870450"/>
                        <a:ext cx="29543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677863" y="2890838"/>
          <a:ext cx="64500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2" name="Equation" r:id="rId19" imgW="3048000" imgH="203200" progId="Equation.DSMT4">
                  <p:embed/>
                </p:oleObj>
              </mc:Choice>
              <mc:Fallback>
                <p:oleObj name="Equation" r:id="rId19" imgW="3048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890838"/>
                        <a:ext cx="64500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584325" y="1639888"/>
          <a:ext cx="2525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3" name="Equation" r:id="rId21" imgW="1193800" imgH="215900" progId="Equation.DSMT4">
                  <p:embed/>
                </p:oleObj>
              </mc:Choice>
              <mc:Fallback>
                <p:oleObj name="Equation" r:id="rId21" imgW="1193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639888"/>
                        <a:ext cx="2525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083050" y="1628775"/>
          <a:ext cx="47021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4" name="Equation" r:id="rId23" imgW="2222500" imgH="203200" progId="Equation.DSMT4">
                  <p:embed/>
                </p:oleObj>
              </mc:Choice>
              <mc:Fallback>
                <p:oleObj name="Equation" r:id="rId23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1628775"/>
                        <a:ext cx="47021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647700" y="1652588"/>
          <a:ext cx="9159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5" name="Equation" r:id="rId25" imgW="431613" imgH="203112" progId="Equation.DSMT4">
                  <p:embed/>
                </p:oleObj>
              </mc:Choice>
              <mc:Fallback>
                <p:oleObj name="Equation" r:id="rId25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652588"/>
                        <a:ext cx="9159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619125" y="2243138"/>
          <a:ext cx="72024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6" name="Equation" r:id="rId27" imgW="3403600" imgH="203200" progId="Equation.DSMT4">
                  <p:embed/>
                </p:oleObj>
              </mc:Choice>
              <mc:Fallback>
                <p:oleObj name="Equation" r:id="rId27" imgW="3403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243138"/>
                        <a:ext cx="72024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051050" y="369888"/>
          <a:ext cx="25812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7" name="Equation" r:id="rId29" imgW="1218671" imgH="203112" progId="Equation.DSMT4">
                  <p:embed/>
                </p:oleObj>
              </mc:Choice>
              <mc:Fallback>
                <p:oleObj name="Equation" r:id="rId29" imgW="121867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69888"/>
                        <a:ext cx="25812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4679950" y="369888"/>
          <a:ext cx="39528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8" name="Equation" r:id="rId31" imgW="1866090" imgH="203112" progId="Equation.DSMT4">
                  <p:embed/>
                </p:oleObj>
              </mc:Choice>
              <mc:Fallback>
                <p:oleObj name="Equation" r:id="rId31" imgW="186609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69888"/>
                        <a:ext cx="39528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647700" y="981075"/>
          <a:ext cx="3549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9" name="Equation" r:id="rId33" imgW="1676400" imgH="203200" progId="Equation.DSMT4">
                  <p:embed/>
                </p:oleObj>
              </mc:Choice>
              <mc:Fallback>
                <p:oleObj name="Equation" r:id="rId33" imgW="1676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981075"/>
                        <a:ext cx="35496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4279900" y="981075"/>
          <a:ext cx="42751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0" name="Equation" r:id="rId35" imgW="2019300" imgH="203200" progId="Equation.DSMT4">
                  <p:embed/>
                </p:oleObj>
              </mc:Choice>
              <mc:Fallback>
                <p:oleObj name="Equation" r:id="rId35" imgW="2019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981075"/>
                        <a:ext cx="42751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660400" y="368300"/>
          <a:ext cx="12906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1" name="Equation" r:id="rId37" imgW="609336" imgH="203112" progId="Equation.DSMT4">
                  <p:embed/>
                </p:oleObj>
              </mc:Choice>
              <mc:Fallback>
                <p:oleObj name="Equation" r:id="rId37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68300"/>
                        <a:ext cx="12906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6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2"/>
          <p:cNvGraphicFramePr>
            <a:graphicFrameLocks noChangeAspect="1"/>
          </p:cNvGraphicFramePr>
          <p:nvPr/>
        </p:nvGraphicFramePr>
        <p:xfrm>
          <a:off x="863600" y="334963"/>
          <a:ext cx="11557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8" name="Equation" r:id="rId3" imgW="545626" imgH="203024" progId="Equation.DSMT4">
                  <p:embed/>
                </p:oleObj>
              </mc:Choice>
              <mc:Fallback>
                <p:oleObj name="Equation" r:id="rId3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34963"/>
                        <a:ext cx="11557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089150" y="334963"/>
          <a:ext cx="47863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9" name="Equation" r:id="rId5" imgW="2260600" imgH="203200" progId="Equation.DSMT4">
                  <p:embed/>
                </p:oleObj>
              </mc:Choice>
              <mc:Fallback>
                <p:oleObj name="Equation" r:id="rId5" imgW="2260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34963"/>
                        <a:ext cx="47863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58838" y="944563"/>
          <a:ext cx="7254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0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944563"/>
                        <a:ext cx="7254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584325" y="944563"/>
          <a:ext cx="2984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1" name="Equation" r:id="rId9" imgW="1409088" imgH="203112" progId="Equation.DSMT4">
                  <p:embed/>
                </p:oleObj>
              </mc:Choice>
              <mc:Fallback>
                <p:oleObj name="Equation" r:id="rId9" imgW="14090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944563"/>
                        <a:ext cx="2984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643438" y="944563"/>
          <a:ext cx="3092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2" name="Equation" r:id="rId11" imgW="1459866" imgH="215806" progId="Equation.DSMT4">
                  <p:embed/>
                </p:oleObj>
              </mc:Choice>
              <mc:Fallback>
                <p:oleObj name="Equation" r:id="rId11" imgW="145986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944563"/>
                        <a:ext cx="3092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7775575" y="944563"/>
          <a:ext cx="7254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3" name="Equation" r:id="rId13" imgW="342751" imgH="203112" progId="Equation.DSMT4">
                  <p:embed/>
                </p:oleObj>
              </mc:Choice>
              <mc:Fallback>
                <p:oleObj name="Equation" r:id="rId1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944563"/>
                        <a:ext cx="7254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863600" y="1495425"/>
          <a:ext cx="1558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4" name="Equation" r:id="rId15" imgW="736280" imgH="215806" progId="Equation.DSMT4">
                  <p:embed/>
                </p:oleObj>
              </mc:Choice>
              <mc:Fallback>
                <p:oleObj name="Equation" r:id="rId15" imgW="73628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495425"/>
                        <a:ext cx="1558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538413" y="1484313"/>
          <a:ext cx="1962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5" name="Equation" r:id="rId17" imgW="926698" imgH="203112" progId="Equation.DSMT4">
                  <p:embed/>
                </p:oleObj>
              </mc:Choice>
              <mc:Fallback>
                <p:oleObj name="Equation" r:id="rId17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1484313"/>
                        <a:ext cx="1962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535488" y="1485900"/>
          <a:ext cx="23399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6" name="Equation" r:id="rId19" imgW="1104900" imgH="203200" progId="Equation.DSMT4">
                  <p:embed/>
                </p:oleObj>
              </mc:Choice>
              <mc:Fallback>
                <p:oleObj name="Equation" r:id="rId19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1485900"/>
                        <a:ext cx="23399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6985000" y="1485900"/>
          <a:ext cx="1371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7" name="Equation" r:id="rId21" imgW="647419" imgH="203112" progId="Equation.DSMT4">
                  <p:embed/>
                </p:oleObj>
              </mc:Choice>
              <mc:Fallback>
                <p:oleObj name="Equation" r:id="rId21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1485900"/>
                        <a:ext cx="1371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863600" y="2060575"/>
          <a:ext cx="32543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8" name="Equation" r:id="rId23" imgW="1536033" imgH="203112" progId="Equation.DSMT4">
                  <p:embed/>
                </p:oleObj>
              </mc:Choice>
              <mc:Fallback>
                <p:oleObj name="Equation" r:id="rId23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060575"/>
                        <a:ext cx="32543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885825" y="2636838"/>
          <a:ext cx="3362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9" name="Equation" r:id="rId25" imgW="1586811" imgH="203112" progId="Equation.DSMT4">
                  <p:embed/>
                </p:oleObj>
              </mc:Choice>
              <mc:Fallback>
                <p:oleObj name="Equation" r:id="rId25" imgW="158681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636838"/>
                        <a:ext cx="33623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4319588" y="2636838"/>
          <a:ext cx="41957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0" name="Equation" r:id="rId27" imgW="1981200" imgH="203200" progId="Equation.DSMT4">
                  <p:embed/>
                </p:oleObj>
              </mc:Choice>
              <mc:Fallback>
                <p:oleObj name="Equation" r:id="rId27" imgW="1981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2636838"/>
                        <a:ext cx="41957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828675" y="3214688"/>
          <a:ext cx="11572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1" name="Equation" r:id="rId29" imgW="545626" imgH="203024" progId="Equation.DSMT4">
                  <p:embed/>
                </p:oleObj>
              </mc:Choice>
              <mc:Fallback>
                <p:oleObj name="Equation" r:id="rId29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214688"/>
                        <a:ext cx="11572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2108200" y="3213100"/>
          <a:ext cx="3738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2" name="Equation" r:id="rId31" imgW="1765300" imgH="203200" progId="Equation.DSMT4">
                  <p:embed/>
                </p:oleObj>
              </mc:Choice>
              <mc:Fallback>
                <p:oleObj name="Equation" r:id="rId31" imgW="1765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213100"/>
                        <a:ext cx="37385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2108200" y="3752850"/>
          <a:ext cx="21240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3" name="Equation" r:id="rId33" imgW="1002865" imgH="203112" progId="Equation.DSMT4">
                  <p:embed/>
                </p:oleObj>
              </mc:Choice>
              <mc:Fallback>
                <p:oleObj name="Equation" r:id="rId33" imgW="100286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752850"/>
                        <a:ext cx="21240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828675" y="3754438"/>
          <a:ext cx="11572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4" name="Equation" r:id="rId35" imgW="545626" imgH="203024" progId="Equation.DSMT4">
                  <p:embed/>
                </p:oleObj>
              </mc:Choice>
              <mc:Fallback>
                <p:oleObj name="Equation" r:id="rId35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754438"/>
                        <a:ext cx="11572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4268788" y="3752850"/>
          <a:ext cx="2743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5" name="Equation" r:id="rId37" imgW="1295400" imgH="203200" progId="Equation.DSMT4">
                  <p:embed/>
                </p:oleObj>
              </mc:Choice>
              <mc:Fallback>
                <p:oleObj name="Equation" r:id="rId37" imgW="1295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3752850"/>
                        <a:ext cx="2743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6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5"/>
          <p:cNvSpPr>
            <a:spLocks noChangeArrowheads="1"/>
          </p:cNvSpPr>
          <p:nvPr/>
        </p:nvSpPr>
        <p:spPr bwMode="auto">
          <a:xfrm>
            <a:off x="387326" y="2240384"/>
            <a:ext cx="4508500" cy="539750"/>
          </a:xfrm>
          <a:prstGeom prst="wedgeRoundRectCallout">
            <a:avLst>
              <a:gd name="adj1" fmla="val 630"/>
              <a:gd name="adj2" fmla="val 48134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上的恒等关系是“最小”的偏序关系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1225"/>
              </p:ext>
            </p:extLst>
          </p:nvPr>
        </p:nvGraphicFramePr>
        <p:xfrm>
          <a:off x="395263" y="479847"/>
          <a:ext cx="1289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8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63" y="479847"/>
                        <a:ext cx="12890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69545"/>
              </p:ext>
            </p:extLst>
          </p:nvPr>
        </p:nvGraphicFramePr>
        <p:xfrm>
          <a:off x="1763688" y="476672"/>
          <a:ext cx="3168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9" name="Equation" r:id="rId5" imgW="1497950" imgH="203112" progId="Equation.DSMT4">
                  <p:embed/>
                </p:oleObj>
              </mc:Choice>
              <mc:Fallback>
                <p:oleObj name="Equation" r:id="rId5" imgW="149795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76672"/>
                        <a:ext cx="3168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54640"/>
              </p:ext>
            </p:extLst>
          </p:nvPr>
        </p:nvGraphicFramePr>
        <p:xfrm>
          <a:off x="4967263" y="475084"/>
          <a:ext cx="31956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0" name="Equation" r:id="rId7" imgW="1511300" imgH="203200" progId="Equation.DSMT4">
                  <p:embed/>
                </p:oleObj>
              </mc:Choice>
              <mc:Fallback>
                <p:oleObj name="Equation" r:id="rId7" imgW="1511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63" y="475084"/>
                        <a:ext cx="31956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522919"/>
              </p:ext>
            </p:extLst>
          </p:nvPr>
        </p:nvGraphicFramePr>
        <p:xfrm>
          <a:off x="358751" y="1124372"/>
          <a:ext cx="1476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1" name="Equation" r:id="rId9" imgW="698197" imgH="203112" progId="Equation.DSMT4">
                  <p:embed/>
                </p:oleObj>
              </mc:Choice>
              <mc:Fallback>
                <p:oleObj name="Equation" r:id="rId9" imgW="69819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51" y="1124372"/>
                        <a:ext cx="1476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526510"/>
              </p:ext>
            </p:extLst>
          </p:nvPr>
        </p:nvGraphicFramePr>
        <p:xfrm>
          <a:off x="1835126" y="1124372"/>
          <a:ext cx="3543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2" name="Equation" r:id="rId11" imgW="1676400" imgH="203200" progId="Equation.DSMT4">
                  <p:embed/>
                </p:oleObj>
              </mc:Choice>
              <mc:Fallback>
                <p:oleObj name="Equation" r:id="rId11" imgW="1676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26" y="1124372"/>
                        <a:ext cx="3543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225557"/>
              </p:ext>
            </p:extLst>
          </p:nvPr>
        </p:nvGraphicFramePr>
        <p:xfrm>
          <a:off x="5435576" y="1124372"/>
          <a:ext cx="28463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3" name="Equation" r:id="rId13" imgW="1346200" imgH="203200" progId="Equation.DSMT4">
                  <p:embed/>
                </p:oleObj>
              </mc:Choice>
              <mc:Fallback>
                <p:oleObj name="Equation" r:id="rId13" imgW="1346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576" y="1124372"/>
                        <a:ext cx="28463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81025"/>
              </p:ext>
            </p:extLst>
          </p:nvPr>
        </p:nvGraphicFramePr>
        <p:xfrm>
          <a:off x="380976" y="1699047"/>
          <a:ext cx="5559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4" name="Equation" r:id="rId15" imgW="2628900" imgH="203200" progId="Equation.DSMT4">
                  <p:embed/>
                </p:oleObj>
              </mc:Choice>
              <mc:Fallback>
                <p:oleObj name="Equation" r:id="rId15" imgW="2628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76" y="1699047"/>
                        <a:ext cx="55594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002656"/>
              </p:ext>
            </p:extLst>
          </p:nvPr>
        </p:nvGraphicFramePr>
        <p:xfrm>
          <a:off x="513445" y="2925590"/>
          <a:ext cx="6175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5" name="Equation" r:id="rId17" imgW="291847" imgH="215713" progId="Equation.DSMT4">
                  <p:embed/>
                </p:oleObj>
              </mc:Choice>
              <mc:Fallback>
                <p:oleObj name="Equation" r:id="rId17" imgW="29184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45" y="2925590"/>
                        <a:ext cx="6175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759540"/>
              </p:ext>
            </p:extLst>
          </p:nvPr>
        </p:nvGraphicFramePr>
        <p:xfrm>
          <a:off x="656320" y="4203528"/>
          <a:ext cx="37338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6" name="Equation" r:id="rId19" imgW="1854200" imgH="254000" progId="Equation.DSMT4">
                  <p:embed/>
                </p:oleObj>
              </mc:Choice>
              <mc:Fallback>
                <p:oleObj name="Equation" r:id="rId19" imgW="1854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20" y="4203528"/>
                        <a:ext cx="37338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90960"/>
              </p:ext>
            </p:extLst>
          </p:nvPr>
        </p:nvGraphicFramePr>
        <p:xfrm>
          <a:off x="1096938" y="2930509"/>
          <a:ext cx="2662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7" name="Equation" r:id="rId21" imgW="1257120" imgH="203040" progId="Equation.DSMT4">
                  <p:embed/>
                </p:oleObj>
              </mc:Choice>
              <mc:Fallback>
                <p:oleObj name="Equation" r:id="rId21" imgW="1257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38" y="2930509"/>
                        <a:ext cx="26622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80649"/>
              </p:ext>
            </p:extLst>
          </p:nvPr>
        </p:nvGraphicFramePr>
        <p:xfrm>
          <a:off x="524557" y="5640215"/>
          <a:ext cx="42719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8" name="Equation" r:id="rId23" imgW="2019300" imgH="203200" progId="Equation.DSMT4">
                  <p:embed/>
                </p:oleObj>
              </mc:Choice>
              <mc:Fallback>
                <p:oleObj name="Equation" r:id="rId23" imgW="2019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57" y="5640215"/>
                        <a:ext cx="42719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144127"/>
              </p:ext>
            </p:extLst>
          </p:nvPr>
        </p:nvGraphicFramePr>
        <p:xfrm>
          <a:off x="569888" y="3526659"/>
          <a:ext cx="48085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9" name="Equation" r:id="rId25" imgW="2273300" imgH="279400" progId="Equation.DSMT4">
                  <p:embed/>
                </p:oleObj>
              </mc:Choice>
              <mc:Fallback>
                <p:oleObj name="Equation" r:id="rId25" imgW="2273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888" y="3526659"/>
                        <a:ext cx="48085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735942"/>
              </p:ext>
            </p:extLst>
          </p:nvPr>
        </p:nvGraphicFramePr>
        <p:xfrm>
          <a:off x="573064" y="4904209"/>
          <a:ext cx="48625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0" name="Equation" r:id="rId27" imgW="2298700" imgH="254000" progId="Equation.DSMT4">
                  <p:embed/>
                </p:oleObj>
              </mc:Choice>
              <mc:Fallback>
                <p:oleObj name="Equation" r:id="rId27" imgW="2298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64" y="4904209"/>
                        <a:ext cx="48625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12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827088" y="280988"/>
          <a:ext cx="1117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5" name="Equation" r:id="rId3" imgW="698500" imgH="241300" progId="Equation.DSMT4">
                  <p:embed/>
                </p:oleObj>
              </mc:Choice>
              <mc:Fallback>
                <p:oleObj name="Equation" r:id="rId3" imgW="69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0988"/>
                        <a:ext cx="1117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827088" y="2320925"/>
          <a:ext cx="4873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6" name="Equation" r:id="rId5" imgW="330057" imgH="241195" progId="Equation.DSMT4">
                  <p:embed/>
                </p:oleObj>
              </mc:Choice>
              <mc:Fallback>
                <p:oleObj name="Equation" r:id="rId5" imgW="33005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20925"/>
                        <a:ext cx="4873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/>
        </p:nvGraphicFramePr>
        <p:xfrm>
          <a:off x="911225" y="908050"/>
          <a:ext cx="27749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7" name="Equation" r:id="rId7" imgW="1714500" imgH="254000" progId="Equation.DSMT4">
                  <p:embed/>
                </p:oleObj>
              </mc:Choice>
              <mc:Fallback>
                <p:oleObj name="Equation" r:id="rId7" imgW="1714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908050"/>
                        <a:ext cx="27749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0"/>
          <p:cNvGraphicFramePr>
            <a:graphicFrameLocks noChangeAspect="1"/>
          </p:cNvGraphicFramePr>
          <p:nvPr/>
        </p:nvGraphicFramePr>
        <p:xfrm>
          <a:off x="866775" y="1579563"/>
          <a:ext cx="27559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8" name="Equation" r:id="rId9" imgW="1752600" imgH="254000" progId="Equation.DSMT4">
                  <p:embed/>
                </p:oleObj>
              </mc:Choice>
              <mc:Fallback>
                <p:oleObj name="Equation" r:id="rId9" imgW="1752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579563"/>
                        <a:ext cx="27559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7"/>
          <p:cNvGraphicFramePr>
            <a:graphicFrameLocks noChangeAspect="1"/>
          </p:cNvGraphicFramePr>
          <p:nvPr/>
        </p:nvGraphicFramePr>
        <p:xfrm>
          <a:off x="962025" y="2898775"/>
          <a:ext cx="34147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9" name="Equation" r:id="rId11" imgW="2209800" imgH="330200" progId="Equation.DSMT4">
                  <p:embed/>
                </p:oleObj>
              </mc:Choice>
              <mc:Fallback>
                <p:oleObj name="Equation" r:id="rId11" imgW="2209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898775"/>
                        <a:ext cx="34147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8"/>
          <p:cNvGraphicFramePr>
            <a:graphicFrameLocks noChangeAspect="1"/>
          </p:cNvGraphicFramePr>
          <p:nvPr/>
        </p:nvGraphicFramePr>
        <p:xfrm>
          <a:off x="4535488" y="2898775"/>
          <a:ext cx="36893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0" name="Equation" r:id="rId13" imgW="2387600" imgH="355600" progId="Equation.DSMT4">
                  <p:embed/>
                </p:oleObj>
              </mc:Choice>
              <mc:Fallback>
                <p:oleObj name="Equation" r:id="rId13" imgW="23876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2898775"/>
                        <a:ext cx="36893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3"/>
          <p:cNvGraphicFramePr>
            <a:graphicFrameLocks noChangeAspect="1"/>
          </p:cNvGraphicFramePr>
          <p:nvPr/>
        </p:nvGraphicFramePr>
        <p:xfrm>
          <a:off x="3789363" y="908050"/>
          <a:ext cx="2943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1" name="Equation" r:id="rId15" imgW="1816100" imgH="292100" progId="Equation.DSMT4">
                  <p:embed/>
                </p:oleObj>
              </mc:Choice>
              <mc:Fallback>
                <p:oleObj name="Equation" r:id="rId15" imgW="1816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908050"/>
                        <a:ext cx="2943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4"/>
          <p:cNvGraphicFramePr>
            <a:graphicFrameLocks noChangeAspect="1"/>
          </p:cNvGraphicFramePr>
          <p:nvPr/>
        </p:nvGraphicFramePr>
        <p:xfrm>
          <a:off x="3783013" y="1557338"/>
          <a:ext cx="29495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2" name="Equation" r:id="rId17" imgW="1803400" imgH="292100" progId="Equation.DSMT4">
                  <p:embed/>
                </p:oleObj>
              </mc:Choice>
              <mc:Fallback>
                <p:oleObj name="Equation" r:id="rId17" imgW="1803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1557338"/>
                        <a:ext cx="29495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5"/>
          <p:cNvGraphicFramePr>
            <a:graphicFrameLocks noChangeAspect="1"/>
          </p:cNvGraphicFramePr>
          <p:nvPr/>
        </p:nvGraphicFramePr>
        <p:xfrm>
          <a:off x="4895850" y="2290763"/>
          <a:ext cx="3095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3" name="Equation" r:id="rId19" imgW="2095500" imgH="279400" progId="Equation.DSMT4">
                  <p:embed/>
                </p:oleObj>
              </mc:Choice>
              <mc:Fallback>
                <p:oleObj name="Equation" r:id="rId19" imgW="2095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290763"/>
                        <a:ext cx="3095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2087563" y="274638"/>
          <a:ext cx="25003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4" name="Equation" r:id="rId21" imgW="1562100" imgH="241300" progId="Equation.DSMT4">
                  <p:embed/>
                </p:oleObj>
              </mc:Choice>
              <mc:Fallback>
                <p:oleObj name="Equation" r:id="rId21" imgW="1562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74638"/>
                        <a:ext cx="25003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1411288" y="2276475"/>
          <a:ext cx="342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5" name="Equation" r:id="rId23" imgW="2324100" imgH="304800" progId="Equation.DSMT4">
                  <p:embed/>
                </p:oleObj>
              </mc:Choice>
              <mc:Fallback>
                <p:oleObj name="Equation" r:id="rId23" imgW="2324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276475"/>
                        <a:ext cx="3429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9"/>
          <p:cNvGraphicFramePr>
            <a:graphicFrameLocks noChangeAspect="1"/>
          </p:cNvGraphicFramePr>
          <p:nvPr/>
        </p:nvGraphicFramePr>
        <p:xfrm>
          <a:off x="827088" y="3663950"/>
          <a:ext cx="42243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6" name="Equation" r:id="rId25" imgW="2628900" imgH="292100" progId="Equation.DSMT4">
                  <p:embed/>
                </p:oleObj>
              </mc:Choice>
              <mc:Fallback>
                <p:oleObj name="Equation" r:id="rId25" imgW="2628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63950"/>
                        <a:ext cx="42243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0"/>
          <p:cNvGraphicFramePr>
            <a:graphicFrameLocks noChangeAspect="1"/>
          </p:cNvGraphicFramePr>
          <p:nvPr/>
        </p:nvGraphicFramePr>
        <p:xfrm>
          <a:off x="5111750" y="3681413"/>
          <a:ext cx="30829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7" name="Equation" r:id="rId27" imgW="1917700" imgH="241300" progId="Equation.DSMT4">
                  <p:embed/>
                </p:oleObj>
              </mc:Choice>
              <mc:Fallback>
                <p:oleObj name="Equation" r:id="rId27" imgW="1917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681413"/>
                        <a:ext cx="30829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1"/>
          <p:cNvGraphicFramePr>
            <a:graphicFrameLocks noChangeAspect="1"/>
          </p:cNvGraphicFramePr>
          <p:nvPr/>
        </p:nvGraphicFramePr>
        <p:xfrm>
          <a:off x="827088" y="4652963"/>
          <a:ext cx="8778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8" name="Equation" r:id="rId29" imgW="545863" imgH="279279" progId="Equation.DSMT4">
                  <p:embed/>
                </p:oleObj>
              </mc:Choice>
              <mc:Fallback>
                <p:oleObj name="Equation" r:id="rId29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2963"/>
                        <a:ext cx="87788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2"/>
          <p:cNvGraphicFramePr>
            <a:graphicFrameLocks noChangeAspect="1"/>
          </p:cNvGraphicFramePr>
          <p:nvPr/>
        </p:nvGraphicFramePr>
        <p:xfrm>
          <a:off x="827088" y="5356225"/>
          <a:ext cx="9191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9" name="Equation" r:id="rId31" imgW="571252" imgH="279279" progId="Equation.DSMT4">
                  <p:embed/>
                </p:oleObj>
              </mc:Choice>
              <mc:Fallback>
                <p:oleObj name="Equation" r:id="rId31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56225"/>
                        <a:ext cx="9191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6"/>
          <p:cNvGraphicFramePr>
            <a:graphicFrameLocks noChangeAspect="1"/>
          </p:cNvGraphicFramePr>
          <p:nvPr/>
        </p:nvGraphicFramePr>
        <p:xfrm>
          <a:off x="1763713" y="4652963"/>
          <a:ext cx="28971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0" name="Equation" r:id="rId33" imgW="1803400" imgH="279400" progId="Equation.DSMT4">
                  <p:embed/>
                </p:oleObj>
              </mc:Choice>
              <mc:Fallback>
                <p:oleObj name="Equation" r:id="rId33" imgW="1803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52963"/>
                        <a:ext cx="28971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7"/>
          <p:cNvGraphicFramePr>
            <a:graphicFrameLocks noChangeAspect="1"/>
          </p:cNvGraphicFramePr>
          <p:nvPr/>
        </p:nvGraphicFramePr>
        <p:xfrm>
          <a:off x="4716463" y="4652963"/>
          <a:ext cx="36337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1" name="Equation" r:id="rId35" imgW="2260600" imgH="279400" progId="Equation.DSMT4">
                  <p:embed/>
                </p:oleObj>
              </mc:Choice>
              <mc:Fallback>
                <p:oleObj name="Equation" r:id="rId35" imgW="226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652963"/>
                        <a:ext cx="363378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8"/>
          <p:cNvGraphicFramePr>
            <a:graphicFrameLocks noChangeAspect="1"/>
          </p:cNvGraphicFramePr>
          <p:nvPr/>
        </p:nvGraphicFramePr>
        <p:xfrm>
          <a:off x="1763713" y="5346700"/>
          <a:ext cx="32273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2" name="Equation" r:id="rId37" imgW="2006600" imgH="279400" progId="Equation.DSMT4">
                  <p:embed/>
                </p:oleObj>
              </mc:Choice>
              <mc:Fallback>
                <p:oleObj name="Equation" r:id="rId37" imgW="2006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46700"/>
                        <a:ext cx="32273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9"/>
          <p:cNvGraphicFramePr>
            <a:graphicFrameLocks noChangeAspect="1"/>
          </p:cNvGraphicFramePr>
          <p:nvPr/>
        </p:nvGraphicFramePr>
        <p:xfrm>
          <a:off x="5040313" y="5354638"/>
          <a:ext cx="3348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3" name="Equation" r:id="rId39" imgW="2082800" imgH="279400" progId="Equation.DSMT4">
                  <p:embed/>
                </p:oleObj>
              </mc:Choice>
              <mc:Fallback>
                <p:oleObj name="Equation" r:id="rId39" imgW="2082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5354638"/>
                        <a:ext cx="3348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789227"/>
              </p:ext>
            </p:extLst>
          </p:nvPr>
        </p:nvGraphicFramePr>
        <p:xfrm>
          <a:off x="430461" y="5231160"/>
          <a:ext cx="7277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2" name="Equation" r:id="rId3" imgW="3441700" imgH="203200" progId="Equation.DSMT4">
                  <p:embed/>
                </p:oleObj>
              </mc:Choice>
              <mc:Fallback>
                <p:oleObj name="Equation" r:id="rId3" imgW="3441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61" y="5231160"/>
                        <a:ext cx="7277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905339"/>
              </p:ext>
            </p:extLst>
          </p:nvPr>
        </p:nvGraphicFramePr>
        <p:xfrm>
          <a:off x="1760786" y="190847"/>
          <a:ext cx="39274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3" name="Equation" r:id="rId5" imgW="1854200" imgH="203200" progId="Equation.DSMT4">
                  <p:embed/>
                </p:oleObj>
              </mc:Choice>
              <mc:Fallback>
                <p:oleObj name="Equation" r:id="rId5" imgW="1854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786" y="190847"/>
                        <a:ext cx="39274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415999"/>
              </p:ext>
            </p:extLst>
          </p:nvPr>
        </p:nvGraphicFramePr>
        <p:xfrm>
          <a:off x="508248" y="181322"/>
          <a:ext cx="12906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4" name="Equation" r:id="rId7" imgW="609336" imgH="203112" progId="Equation.DSMT4">
                  <p:embed/>
                </p:oleObj>
              </mc:Choice>
              <mc:Fallback>
                <p:oleObj name="Equation" r:id="rId7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48" y="181322"/>
                        <a:ext cx="12906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788993"/>
              </p:ext>
            </p:extLst>
          </p:nvPr>
        </p:nvGraphicFramePr>
        <p:xfrm>
          <a:off x="5688261" y="189260"/>
          <a:ext cx="25558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5" name="Equation" r:id="rId9" imgW="1206500" imgH="203200" progId="Equation.DSMT4">
                  <p:embed/>
                </p:oleObj>
              </mc:Choice>
              <mc:Fallback>
                <p:oleObj name="Equation" r:id="rId9" imgW="1206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261" y="189260"/>
                        <a:ext cx="25558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88667"/>
              </p:ext>
            </p:extLst>
          </p:nvPr>
        </p:nvGraphicFramePr>
        <p:xfrm>
          <a:off x="455861" y="765522"/>
          <a:ext cx="1774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6" name="Equation" r:id="rId11" imgW="837836" imgH="215806" progId="Equation.DSMT4">
                  <p:embed/>
                </p:oleObj>
              </mc:Choice>
              <mc:Fallback>
                <p:oleObj name="Equation" r:id="rId11" imgW="8378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61" y="765522"/>
                        <a:ext cx="1774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25873"/>
              </p:ext>
            </p:extLst>
          </p:nvPr>
        </p:nvGraphicFramePr>
        <p:xfrm>
          <a:off x="2238623" y="765522"/>
          <a:ext cx="3844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7" name="Equation" r:id="rId13" imgW="1815312" imgH="215806" progId="Equation.DSMT4">
                  <p:embed/>
                </p:oleObj>
              </mc:Choice>
              <mc:Fallback>
                <p:oleObj name="Equation" r:id="rId13" imgW="181531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623" y="765522"/>
                        <a:ext cx="3844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1069"/>
              </p:ext>
            </p:extLst>
          </p:nvPr>
        </p:nvGraphicFramePr>
        <p:xfrm>
          <a:off x="6040686" y="767110"/>
          <a:ext cx="22034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8" name="Equation" r:id="rId15" imgW="1040948" imgH="203112" progId="Equation.DSMT4">
                  <p:embed/>
                </p:oleObj>
              </mc:Choice>
              <mc:Fallback>
                <p:oleObj name="Equation" r:id="rId15" imgW="104094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686" y="767110"/>
                        <a:ext cx="22034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6678"/>
              </p:ext>
            </p:extLst>
          </p:nvPr>
        </p:nvGraphicFramePr>
        <p:xfrm>
          <a:off x="436811" y="1341785"/>
          <a:ext cx="44592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9" name="Equation" r:id="rId17" imgW="2108200" imgH="203200" progId="Equation.DSMT4">
                  <p:embed/>
                </p:oleObj>
              </mc:Choice>
              <mc:Fallback>
                <p:oleObj name="Equation" r:id="rId17" imgW="2108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11" y="1341785"/>
                        <a:ext cx="44592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814690"/>
              </p:ext>
            </p:extLst>
          </p:nvPr>
        </p:nvGraphicFramePr>
        <p:xfrm>
          <a:off x="430461" y="1989485"/>
          <a:ext cx="14763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0" name="Equation" r:id="rId19" imgW="698197" imgH="203112" progId="Equation.DSMT4">
                  <p:embed/>
                </p:oleObj>
              </mc:Choice>
              <mc:Fallback>
                <p:oleObj name="Equation" r:id="rId19" imgW="69819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61" y="1989485"/>
                        <a:ext cx="14763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139634"/>
              </p:ext>
            </p:extLst>
          </p:nvPr>
        </p:nvGraphicFramePr>
        <p:xfrm>
          <a:off x="1943348" y="1989485"/>
          <a:ext cx="23352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1" name="Equation" r:id="rId21" imgW="1104900" imgH="203200" progId="Equation.DSMT4">
                  <p:embed/>
                </p:oleObj>
              </mc:Choice>
              <mc:Fallback>
                <p:oleObj name="Equation" r:id="rId21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348" y="1989485"/>
                        <a:ext cx="23352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57672"/>
              </p:ext>
            </p:extLst>
          </p:nvPr>
        </p:nvGraphicFramePr>
        <p:xfrm>
          <a:off x="4283323" y="1970435"/>
          <a:ext cx="3813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2" name="Equation" r:id="rId23" imgW="1803400" imgH="215900" progId="Equation.DSMT4">
                  <p:embed/>
                </p:oleObj>
              </mc:Choice>
              <mc:Fallback>
                <p:oleObj name="Equation" r:id="rId23" imgW="1803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323" y="1970435"/>
                        <a:ext cx="3813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091969"/>
              </p:ext>
            </p:extLst>
          </p:nvPr>
        </p:nvGraphicFramePr>
        <p:xfrm>
          <a:off x="430461" y="2603847"/>
          <a:ext cx="32480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3" name="Equation" r:id="rId25" imgW="1536033" imgH="203112" progId="Equation.DSMT4">
                  <p:embed/>
                </p:oleObj>
              </mc:Choice>
              <mc:Fallback>
                <p:oleObj name="Equation" r:id="rId25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61" y="2603847"/>
                        <a:ext cx="32480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526477"/>
              </p:ext>
            </p:extLst>
          </p:nvPr>
        </p:nvGraphicFramePr>
        <p:xfrm>
          <a:off x="414586" y="3321397"/>
          <a:ext cx="45640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4" name="Equation" r:id="rId27" imgW="2159000" imgH="203200" progId="Equation.DSMT4">
                  <p:embed/>
                </p:oleObj>
              </mc:Choice>
              <mc:Fallback>
                <p:oleObj name="Equation" r:id="rId27" imgW="2159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86" y="3321397"/>
                        <a:ext cx="456406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886096"/>
              </p:ext>
            </p:extLst>
          </p:nvPr>
        </p:nvGraphicFramePr>
        <p:xfrm>
          <a:off x="4961186" y="3321397"/>
          <a:ext cx="31940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5" name="Equation" r:id="rId29" imgW="1511300" imgH="203200" progId="Equation.DSMT4">
                  <p:embed/>
                </p:oleObj>
              </mc:Choice>
              <mc:Fallback>
                <p:oleObj name="Equation" r:id="rId29" imgW="1511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186" y="3321397"/>
                        <a:ext cx="31940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685593"/>
              </p:ext>
            </p:extLst>
          </p:nvPr>
        </p:nvGraphicFramePr>
        <p:xfrm>
          <a:off x="486023" y="3899247"/>
          <a:ext cx="40544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6" name="Equation" r:id="rId31" imgW="1916868" imgH="203112" progId="Equation.DSMT4">
                  <p:embed/>
                </p:oleObj>
              </mc:Choice>
              <mc:Fallback>
                <p:oleObj name="Equation" r:id="rId31" imgW="191686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23" y="3899247"/>
                        <a:ext cx="40544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96565"/>
              </p:ext>
            </p:extLst>
          </p:nvPr>
        </p:nvGraphicFramePr>
        <p:xfrm>
          <a:off x="4529386" y="3899247"/>
          <a:ext cx="36258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7" name="Equation" r:id="rId33" imgW="1714500" imgH="203200" progId="Equation.DSMT4">
                  <p:embed/>
                </p:oleObj>
              </mc:Choice>
              <mc:Fallback>
                <p:oleObj name="Equation" r:id="rId33" imgW="1714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386" y="3899247"/>
                        <a:ext cx="36258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254041"/>
              </p:ext>
            </p:extLst>
          </p:nvPr>
        </p:nvGraphicFramePr>
        <p:xfrm>
          <a:off x="462211" y="4485035"/>
          <a:ext cx="400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8" name="Equation" r:id="rId35" imgW="1892300" imgH="215900" progId="Equation.DSMT4">
                  <p:embed/>
                </p:oleObj>
              </mc:Choice>
              <mc:Fallback>
                <p:oleObj name="Equation" r:id="rId35" imgW="1892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11" y="4485035"/>
                        <a:ext cx="400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192058"/>
              </p:ext>
            </p:extLst>
          </p:nvPr>
        </p:nvGraphicFramePr>
        <p:xfrm>
          <a:off x="4419848" y="4512022"/>
          <a:ext cx="35163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9" name="Equation" r:id="rId37" imgW="1663700" imgH="203200" progId="Equation.DSMT4">
                  <p:embed/>
                </p:oleObj>
              </mc:Choice>
              <mc:Fallback>
                <p:oleObj name="Equation" r:id="rId37" imgW="1663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848" y="4512022"/>
                        <a:ext cx="35163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184298"/>
              </p:ext>
            </p:extLst>
          </p:nvPr>
        </p:nvGraphicFramePr>
        <p:xfrm>
          <a:off x="2735511" y="5229572"/>
          <a:ext cx="31956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0" name="Equation" r:id="rId39" imgW="1511300" imgH="203200" progId="Equation.DSMT4">
                  <p:embed/>
                </p:oleObj>
              </mc:Choice>
              <mc:Fallback>
                <p:oleObj name="Equation" r:id="rId39" imgW="1511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511" y="5229572"/>
                        <a:ext cx="31956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136923"/>
              </p:ext>
            </p:extLst>
          </p:nvPr>
        </p:nvGraphicFramePr>
        <p:xfrm>
          <a:off x="395536" y="5877272"/>
          <a:ext cx="7138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1" name="Equation" r:id="rId41" imgW="3378200" imgH="215900" progId="Equation.DSMT4">
                  <p:embed/>
                </p:oleObj>
              </mc:Choice>
              <mc:Fallback>
                <p:oleObj name="Equation" r:id="rId41" imgW="3378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877272"/>
                        <a:ext cx="71389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28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73113" y="279400"/>
          <a:ext cx="12430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2" name="Equation" r:id="rId3" imgW="799753" imgH="241195" progId="Equation.DSMT4">
                  <p:embed/>
                </p:oleObj>
              </mc:Choice>
              <mc:Fallback>
                <p:oleObj name="Equation" r:id="rId3" imgW="79975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79400"/>
                        <a:ext cx="12430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713309"/>
              </p:ext>
            </p:extLst>
          </p:nvPr>
        </p:nvGraphicFramePr>
        <p:xfrm>
          <a:off x="889081" y="1789123"/>
          <a:ext cx="3794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3" name="Equation" r:id="rId5" imgW="266469" imgH="241091" progId="Equation.DSMT4">
                  <p:embed/>
                </p:oleObj>
              </mc:Choice>
              <mc:Fallback>
                <p:oleObj name="Equation" r:id="rId5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81" y="1789123"/>
                        <a:ext cx="3794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289824"/>
              </p:ext>
            </p:extLst>
          </p:nvPr>
        </p:nvGraphicFramePr>
        <p:xfrm>
          <a:off x="792163" y="1122385"/>
          <a:ext cx="70199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4" name="Equation" r:id="rId7" imgW="4394200" imgH="266700" progId="Equation.DSMT4">
                  <p:embed/>
                </p:oleObj>
              </mc:Choice>
              <mc:Fallback>
                <p:oleObj name="Equation" r:id="rId7" imgW="4394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122385"/>
                        <a:ext cx="70199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374900" y="692150"/>
          <a:ext cx="16986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5" name="Equation" r:id="rId9" imgW="1104900" imgH="279400" progId="Equation.DSMT4">
                  <p:embed/>
                </p:oleObj>
              </mc:Choice>
              <mc:Fallback>
                <p:oleObj name="Equation" r:id="rId9" imgW="1104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692150"/>
                        <a:ext cx="16986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5040313" y="225425"/>
          <a:ext cx="3128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6" name="Equation" r:id="rId11" imgW="2032000" imgH="266700" progId="Equation.DSMT4">
                  <p:embed/>
                </p:oleObj>
              </mc:Choice>
              <mc:Fallback>
                <p:oleObj name="Equation" r:id="rId11" imgW="2032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225425"/>
                        <a:ext cx="3128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211638" y="692150"/>
          <a:ext cx="17319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7" name="Equation" r:id="rId13" imgW="1130300" imgH="279400" progId="Equation.DSMT4">
                  <p:embed/>
                </p:oleObj>
              </mc:Choice>
              <mc:Fallback>
                <p:oleObj name="Equation" r:id="rId13" imgW="1130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692150"/>
                        <a:ext cx="17319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58378"/>
              </p:ext>
            </p:extLst>
          </p:nvPr>
        </p:nvGraphicFramePr>
        <p:xfrm>
          <a:off x="2797175" y="1671254"/>
          <a:ext cx="26447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8" name="Equation" r:id="rId15" imgW="1981200" imgH="609600" progId="Equation.DSMT4">
                  <p:embed/>
                </p:oleObj>
              </mc:Choice>
              <mc:Fallback>
                <p:oleObj name="Equation" r:id="rId15" imgW="1981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1671254"/>
                        <a:ext cx="26447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32083"/>
              </p:ext>
            </p:extLst>
          </p:nvPr>
        </p:nvGraphicFramePr>
        <p:xfrm>
          <a:off x="935570" y="2568595"/>
          <a:ext cx="4111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9" name="Equation" r:id="rId17" imgW="215713" imgH="203024" progId="Equation.DSMT4">
                  <p:embed/>
                </p:oleObj>
              </mc:Choice>
              <mc:Fallback>
                <p:oleObj name="Equation" r:id="rId17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70" y="2568595"/>
                        <a:ext cx="41116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51851"/>
              </p:ext>
            </p:extLst>
          </p:nvPr>
        </p:nvGraphicFramePr>
        <p:xfrm>
          <a:off x="4298950" y="2627721"/>
          <a:ext cx="44227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0" name="Equation" r:id="rId19" imgW="3238500" imgH="279400" progId="Equation.DSMT4">
                  <p:embed/>
                </p:oleObj>
              </mc:Choice>
              <mc:Fallback>
                <p:oleObj name="Equation" r:id="rId19" imgW="3238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2627721"/>
                        <a:ext cx="44227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35937"/>
              </p:ext>
            </p:extLst>
          </p:nvPr>
        </p:nvGraphicFramePr>
        <p:xfrm>
          <a:off x="1346732" y="3057536"/>
          <a:ext cx="30035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1" name="Equation" r:id="rId21" imgW="2247900" imgH="609600" progId="Equation.DSMT4">
                  <p:embed/>
                </p:oleObj>
              </mc:Choice>
              <mc:Fallback>
                <p:oleObj name="Equation" r:id="rId21" imgW="22479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732" y="3057536"/>
                        <a:ext cx="30035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52576"/>
              </p:ext>
            </p:extLst>
          </p:nvPr>
        </p:nvGraphicFramePr>
        <p:xfrm>
          <a:off x="877300" y="4049753"/>
          <a:ext cx="3683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2" name="Equation" r:id="rId23" imgW="266469" imgH="241091" progId="Equation.DSMT4">
                  <p:embed/>
                </p:oleObj>
              </mc:Choice>
              <mc:Fallback>
                <p:oleObj name="Equation" r:id="rId23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300" y="4049753"/>
                        <a:ext cx="3683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461933"/>
              </p:ext>
            </p:extLst>
          </p:nvPr>
        </p:nvGraphicFramePr>
        <p:xfrm>
          <a:off x="4211638" y="4035490"/>
          <a:ext cx="32432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3" name="Equation" r:id="rId25" imgW="2362200" imgH="279400" progId="Equation.DSMT4">
                  <p:embed/>
                </p:oleObj>
              </mc:Choice>
              <mc:Fallback>
                <p:oleObj name="Equation" r:id="rId25" imgW="2362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035490"/>
                        <a:ext cx="324326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845128"/>
              </p:ext>
            </p:extLst>
          </p:nvPr>
        </p:nvGraphicFramePr>
        <p:xfrm>
          <a:off x="1284287" y="4398169"/>
          <a:ext cx="28352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4" name="Equation" r:id="rId27" imgW="1930400" imgH="609600" progId="Equation.DSMT4">
                  <p:embed/>
                </p:oleObj>
              </mc:Choice>
              <mc:Fallback>
                <p:oleObj name="Equation" r:id="rId27" imgW="19304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7" y="4398169"/>
                        <a:ext cx="28352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051050" y="225425"/>
          <a:ext cx="29400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5" name="Equation" r:id="rId29" imgW="1892300" imgH="266700" progId="Equation.DSMT4">
                  <p:embed/>
                </p:oleObj>
              </mc:Choice>
              <mc:Fallback>
                <p:oleObj name="Equation" r:id="rId29" imgW="1892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5425"/>
                        <a:ext cx="29400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883770"/>
              </p:ext>
            </p:extLst>
          </p:nvPr>
        </p:nvGraphicFramePr>
        <p:xfrm>
          <a:off x="1322388" y="1832020"/>
          <a:ext cx="14271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6" name="Equation" r:id="rId31" imgW="1002865" imgH="279279" progId="Equation.DSMT4">
                  <p:embed/>
                </p:oleObj>
              </mc:Choice>
              <mc:Fallback>
                <p:oleObj name="Equation" r:id="rId31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1832020"/>
                        <a:ext cx="14271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917659"/>
              </p:ext>
            </p:extLst>
          </p:nvPr>
        </p:nvGraphicFramePr>
        <p:xfrm>
          <a:off x="1322388" y="3974306"/>
          <a:ext cx="28368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7" name="Equation" r:id="rId33" imgW="2057400" imgH="304800" progId="Equation.DSMT4">
                  <p:embed/>
                </p:oleObj>
              </mc:Choice>
              <mc:Fallback>
                <p:oleObj name="Equation" r:id="rId33" imgW="2057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3974306"/>
                        <a:ext cx="28368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816231"/>
              </p:ext>
            </p:extLst>
          </p:nvPr>
        </p:nvGraphicFramePr>
        <p:xfrm>
          <a:off x="1394619" y="2574175"/>
          <a:ext cx="29083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8" name="Equation" r:id="rId35" imgW="2044700" imgH="304800" progId="Equation.DSMT4">
                  <p:embed/>
                </p:oleObj>
              </mc:Choice>
              <mc:Fallback>
                <p:oleObj name="Equation" r:id="rId35" imgW="2044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619" y="2574175"/>
                        <a:ext cx="29083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736108"/>
              </p:ext>
            </p:extLst>
          </p:nvPr>
        </p:nvGraphicFramePr>
        <p:xfrm>
          <a:off x="773113" y="5414942"/>
          <a:ext cx="13890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9" name="Equation" r:id="rId37" imgW="901309" imgH="241195" progId="Equation.DSMT4">
                  <p:embed/>
                </p:oleObj>
              </mc:Choice>
              <mc:Fallback>
                <p:oleObj name="Equation" r:id="rId37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414942"/>
                        <a:ext cx="13890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640107"/>
              </p:ext>
            </p:extLst>
          </p:nvPr>
        </p:nvGraphicFramePr>
        <p:xfrm>
          <a:off x="5801969" y="5480212"/>
          <a:ext cx="25431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0" name="Equation" r:id="rId39" imgW="1651000" imgH="241300" progId="Equation.DSMT4">
                  <p:embed/>
                </p:oleObj>
              </mc:Choice>
              <mc:Fallback>
                <p:oleObj name="Equation" r:id="rId39" imgW="1651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969" y="5480212"/>
                        <a:ext cx="25431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67664"/>
              </p:ext>
            </p:extLst>
          </p:nvPr>
        </p:nvGraphicFramePr>
        <p:xfrm>
          <a:off x="4417219" y="5977708"/>
          <a:ext cx="2622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1" name="Equation" r:id="rId41" imgW="1701800" imgH="254000" progId="Equation.DSMT4">
                  <p:embed/>
                </p:oleObj>
              </mc:Choice>
              <mc:Fallback>
                <p:oleObj name="Equation" r:id="rId41" imgW="1701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219" y="5977708"/>
                        <a:ext cx="26225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99285"/>
              </p:ext>
            </p:extLst>
          </p:nvPr>
        </p:nvGraphicFramePr>
        <p:xfrm>
          <a:off x="785899" y="5950113"/>
          <a:ext cx="3600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2" name="Equation" r:id="rId43" imgW="2336800" imgH="254000" progId="Equation.DSMT4">
                  <p:embed/>
                </p:oleObj>
              </mc:Choice>
              <mc:Fallback>
                <p:oleObj name="Equation" r:id="rId43" imgW="2336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99" y="5950113"/>
                        <a:ext cx="36004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830841"/>
              </p:ext>
            </p:extLst>
          </p:nvPr>
        </p:nvGraphicFramePr>
        <p:xfrm>
          <a:off x="2266157" y="5440525"/>
          <a:ext cx="34623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3" name="Equation" r:id="rId45" imgW="2247900" imgH="266700" progId="Equation.DSMT4">
                  <p:embed/>
                </p:oleObj>
              </mc:Choice>
              <mc:Fallback>
                <p:oleObj name="Equation" r:id="rId45" imgW="2247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7" y="5440525"/>
                        <a:ext cx="346233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2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517650" y="273050"/>
          <a:ext cx="66913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6" name="Equation" r:id="rId3" imgW="3162300" imgH="215900" progId="Equation.DSMT4">
                  <p:embed/>
                </p:oleObj>
              </mc:Choice>
              <mc:Fallback>
                <p:oleObj name="Equation" r:id="rId3" imgW="3162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73050"/>
                        <a:ext cx="66913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5" name="Object 37"/>
          <p:cNvGraphicFramePr>
            <a:graphicFrameLocks noChangeAspect="1"/>
          </p:cNvGraphicFramePr>
          <p:nvPr/>
        </p:nvGraphicFramePr>
        <p:xfrm>
          <a:off x="863600" y="287338"/>
          <a:ext cx="5048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7" name="Equation" r:id="rId5" imgW="330057" imgH="241195" progId="Equation.DSMT4">
                  <p:embed/>
                </p:oleObj>
              </mc:Choice>
              <mc:Fallback>
                <p:oleObj name="Equation" r:id="rId5" imgW="33005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87338"/>
                        <a:ext cx="5048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484438" y="836613"/>
          <a:ext cx="42719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8" name="Equation" r:id="rId7" imgW="2019300" imgH="203200" progId="Equation.DSMT4">
                  <p:embed/>
                </p:oleObj>
              </mc:Choice>
              <mc:Fallback>
                <p:oleObj name="Equation" r:id="rId7" imgW="2019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836613"/>
                        <a:ext cx="42719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836613" y="1389063"/>
          <a:ext cx="755173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9" name="Equation" r:id="rId9" imgW="3568700" imgH="215900" progId="Equation.DSMT4">
                  <p:embed/>
                </p:oleObj>
              </mc:Choice>
              <mc:Fallback>
                <p:oleObj name="Equation" r:id="rId9" imgW="3568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389063"/>
                        <a:ext cx="755173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27088" y="2024063"/>
          <a:ext cx="2016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0" name="Equation" r:id="rId11" imgW="952087" imgH="215806" progId="Equation.DSMT4">
                  <p:embed/>
                </p:oleObj>
              </mc:Choice>
              <mc:Fallback>
                <p:oleObj name="Equation" r:id="rId11" imgW="95208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24063"/>
                        <a:ext cx="20161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949575" y="2012950"/>
          <a:ext cx="14779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1" name="Equation" r:id="rId13" imgW="698197" imgH="215806" progId="Equation.DSMT4">
                  <p:embed/>
                </p:oleObj>
              </mc:Choice>
              <mc:Fallback>
                <p:oleObj name="Equation" r:id="rId13" imgW="69819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2012950"/>
                        <a:ext cx="14779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427538" y="2024063"/>
          <a:ext cx="28749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2" name="Equation" r:id="rId15" imgW="1358310" imgH="215806" progId="Equation.DSMT4">
                  <p:embed/>
                </p:oleObj>
              </mc:Choice>
              <mc:Fallback>
                <p:oleObj name="Equation" r:id="rId15" imgW="135831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024063"/>
                        <a:ext cx="28749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827088" y="2644775"/>
          <a:ext cx="31448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3" name="Equation" r:id="rId17" imgW="1485255" imgH="215806" progId="Equation.DSMT4">
                  <p:embed/>
                </p:oleObj>
              </mc:Choice>
              <mc:Fallback>
                <p:oleObj name="Equation" r:id="rId17" imgW="148525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44775"/>
                        <a:ext cx="31448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4032250" y="2641600"/>
          <a:ext cx="10477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4" name="Equation" r:id="rId19" imgW="495085" imgH="190417" progId="Equation.DSMT4">
                  <p:embed/>
                </p:oleObj>
              </mc:Choice>
              <mc:Fallback>
                <p:oleObj name="Equation" r:id="rId19" imgW="49508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641600"/>
                        <a:ext cx="10477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5148263" y="2640013"/>
          <a:ext cx="36798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5" name="Equation" r:id="rId21" imgW="1739900" imgH="203200" progId="Equation.DSMT4">
                  <p:embed/>
                </p:oleObj>
              </mc:Choice>
              <mc:Fallback>
                <p:oleObj name="Equation" r:id="rId21" imgW="1739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640013"/>
                        <a:ext cx="36798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823913" y="3260725"/>
          <a:ext cx="28209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6" name="Equation" r:id="rId23" imgW="1333500" imgH="215900" progId="Equation.DSMT4">
                  <p:embed/>
                </p:oleObj>
              </mc:Choice>
              <mc:Fallback>
                <p:oleObj name="Equation" r:id="rId23" imgW="133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260725"/>
                        <a:ext cx="28209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3740150" y="3260725"/>
          <a:ext cx="3063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7" name="Equation" r:id="rId25" imgW="1447172" imgH="203112" progId="Equation.DSMT4">
                  <p:embed/>
                </p:oleObj>
              </mc:Choice>
              <mc:Fallback>
                <p:oleObj name="Equation" r:id="rId25" imgW="144717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3260725"/>
                        <a:ext cx="3063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827088" y="3911600"/>
          <a:ext cx="7416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8" name="Equation" r:id="rId27" imgW="3505200" imgH="215900" progId="Equation.DSMT4">
                  <p:embed/>
                </p:oleObj>
              </mc:Choice>
              <mc:Fallback>
                <p:oleObj name="Equation" r:id="rId27" imgW="3505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11600"/>
                        <a:ext cx="7416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809625" y="4581525"/>
          <a:ext cx="53467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9" name="Equation" r:id="rId29" imgW="2527300" imgH="215900" progId="Equation.DSMT4">
                  <p:embed/>
                </p:oleObj>
              </mc:Choice>
              <mc:Fallback>
                <p:oleObj name="Equation" r:id="rId29" imgW="2527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581525"/>
                        <a:ext cx="53467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6119813" y="4581525"/>
          <a:ext cx="24447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0" name="Equation" r:id="rId31" imgW="1155700" imgH="203200" progId="Equation.DSMT4">
                  <p:embed/>
                </p:oleObj>
              </mc:Choice>
              <mc:Fallback>
                <p:oleObj name="Equation" r:id="rId31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4581525"/>
                        <a:ext cx="24447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781050" y="5300663"/>
          <a:ext cx="3251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1" name="Equation" r:id="rId33" imgW="1536033" imgH="203112" progId="Equation.DSMT4">
                  <p:embed/>
                </p:oleObj>
              </mc:Choice>
              <mc:Fallback>
                <p:oleObj name="Equation" r:id="rId33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5300663"/>
                        <a:ext cx="3251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4021138" y="5300663"/>
          <a:ext cx="14509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2" name="Equation" r:id="rId35" imgW="685502" imgH="215806" progId="Equation.DSMT4">
                  <p:embed/>
                </p:oleObj>
              </mc:Choice>
              <mc:Fallback>
                <p:oleObj name="Equation" r:id="rId35" imgW="68550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5300663"/>
                        <a:ext cx="14509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5580063" y="5300663"/>
          <a:ext cx="2982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3" name="Equation" r:id="rId37" imgW="1409088" imgH="203112" progId="Equation.DSMT4">
                  <p:embed/>
                </p:oleObj>
              </mc:Choice>
              <mc:Fallback>
                <p:oleObj name="Equation" r:id="rId37" imgW="14090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300663"/>
                        <a:ext cx="298291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668854"/>
              </p:ext>
            </p:extLst>
          </p:nvPr>
        </p:nvGraphicFramePr>
        <p:xfrm>
          <a:off x="817180" y="5873675"/>
          <a:ext cx="78184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4" name="Equation" r:id="rId39" imgW="3695700" imgH="203200" progId="Equation.DSMT4">
                  <p:embed/>
                </p:oleObj>
              </mc:Choice>
              <mc:Fallback>
                <p:oleObj name="Equation" r:id="rId39" imgW="369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180" y="5873675"/>
                        <a:ext cx="781843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87564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92163" y="2443163"/>
          <a:ext cx="53879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1" name="Equation" r:id="rId3" imgW="3924300" imgH="279400" progId="Equation.DSMT4">
                  <p:embed/>
                </p:oleObj>
              </mc:Choice>
              <mc:Fallback>
                <p:oleObj name="Equation" r:id="rId3" imgW="3924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443163"/>
                        <a:ext cx="53879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6300788" y="2443163"/>
          <a:ext cx="1987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2" name="Equation" r:id="rId5" imgW="1447172" imgH="253890" progId="Equation.DSMT4">
                  <p:embed/>
                </p:oleObj>
              </mc:Choice>
              <mc:Fallback>
                <p:oleObj name="Equation" r:id="rId5" imgW="144717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43163"/>
                        <a:ext cx="19875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4284663" y="2900363"/>
          <a:ext cx="1411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3" name="Equation" r:id="rId7" imgW="1028254" imgH="304668" progId="Equation.DSMT4">
                  <p:embed/>
                </p:oleObj>
              </mc:Choice>
              <mc:Fallback>
                <p:oleObj name="Equation" r:id="rId7" imgW="1028254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00363"/>
                        <a:ext cx="14112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23913" y="3578225"/>
          <a:ext cx="38195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4" name="Equation" r:id="rId9" imgW="2781300" imgH="292100" progId="Equation.DSMT4">
                  <p:embed/>
                </p:oleObj>
              </mc:Choice>
              <mc:Fallback>
                <p:oleObj name="Equation" r:id="rId9" imgW="2781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578225"/>
                        <a:ext cx="38195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6881813" y="3586163"/>
          <a:ext cx="17240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5" name="Equation" r:id="rId11" imgW="1257300" imgH="241300" progId="Equation.DSMT4">
                  <p:embed/>
                </p:oleObj>
              </mc:Choice>
              <mc:Fallback>
                <p:oleObj name="Equation" r:id="rId11" imgW="1257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3586163"/>
                        <a:ext cx="172402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827088" y="4122738"/>
          <a:ext cx="55102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6" name="Equation" r:id="rId13" imgW="4013200" imgH="292100" progId="Equation.DSMT4">
                  <p:embed/>
                </p:oleObj>
              </mc:Choice>
              <mc:Fallback>
                <p:oleObj name="Equation" r:id="rId13" imgW="4013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22738"/>
                        <a:ext cx="551021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6408738" y="4127500"/>
          <a:ext cx="1701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7" name="Equation" r:id="rId15" imgW="1244600" imgH="241300" progId="Equation.DSMT4">
                  <p:embed/>
                </p:oleObj>
              </mc:Choice>
              <mc:Fallback>
                <p:oleObj name="Equation" r:id="rId15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4127500"/>
                        <a:ext cx="17018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2520950" y="4597400"/>
          <a:ext cx="3697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8" name="Equation" r:id="rId17" imgW="2692400" imgH="304800" progId="Equation.DSMT4">
                  <p:embed/>
                </p:oleObj>
              </mc:Choice>
              <mc:Fallback>
                <p:oleObj name="Equation" r:id="rId17" imgW="2692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597400"/>
                        <a:ext cx="36972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55650" y="5149850"/>
          <a:ext cx="28432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9" name="Equation" r:id="rId19" imgW="2070100" imgH="254000" progId="Equation.DSMT4">
                  <p:embed/>
                </p:oleObj>
              </mc:Choice>
              <mc:Fallback>
                <p:oleObj name="Equation" r:id="rId19" imgW="2070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49850"/>
                        <a:ext cx="28432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235825" y="5130800"/>
          <a:ext cx="11477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0" name="Equation" r:id="rId21" imgW="837836" imgH="253890" progId="Equation.DSMT4">
                  <p:embed/>
                </p:oleObj>
              </mc:Choice>
              <mc:Fallback>
                <p:oleObj name="Equation" r:id="rId21" imgW="83783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130800"/>
                        <a:ext cx="11477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737300"/>
              </p:ext>
            </p:extLst>
          </p:nvPr>
        </p:nvGraphicFramePr>
        <p:xfrm>
          <a:off x="2403316" y="5530099"/>
          <a:ext cx="8366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1" name="Equation" r:id="rId23" imgW="609336" imgH="253890" progId="Equation.DSMT4">
                  <p:embed/>
                </p:oleObj>
              </mc:Choice>
              <mc:Fallback>
                <p:oleObj name="Equation" r:id="rId23" imgW="60933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316" y="5530099"/>
                        <a:ext cx="8366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903923"/>
              </p:ext>
            </p:extLst>
          </p:nvPr>
        </p:nvGraphicFramePr>
        <p:xfrm>
          <a:off x="677916" y="5897628"/>
          <a:ext cx="7010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2" name="Equation" r:id="rId25" imgW="5105400" imgH="304800" progId="Equation.DSMT4">
                  <p:embed/>
                </p:oleObj>
              </mc:Choice>
              <mc:Fallback>
                <p:oleObj name="Equation" r:id="rId25" imgW="5105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916" y="5897628"/>
                        <a:ext cx="7010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4608513" y="3429000"/>
            <a:ext cx="2198687" cy="546100"/>
            <a:chOff x="2789" y="2179"/>
            <a:chExt cx="1385" cy="344"/>
          </a:xfrm>
        </p:grpSpPr>
        <p:graphicFrame>
          <p:nvGraphicFramePr>
            <p:cNvPr id="11294" name="Object 29"/>
            <p:cNvGraphicFramePr>
              <a:graphicFrameLocks noChangeAspect="1"/>
            </p:cNvGraphicFramePr>
            <p:nvPr/>
          </p:nvGraphicFramePr>
          <p:xfrm>
            <a:off x="2799" y="2179"/>
            <a:ext cx="33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73" name="Equation" r:id="rId27" imgW="431613" imgH="241195" progId="Equation.DSMT4">
                    <p:embed/>
                  </p:oleObj>
                </mc:Choice>
                <mc:Fallback>
                  <p:oleObj name="Equation" r:id="rId27" imgW="431613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2179"/>
                          <a:ext cx="33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30"/>
            <p:cNvGraphicFramePr>
              <a:graphicFrameLocks noChangeAspect="1"/>
            </p:cNvGraphicFramePr>
            <p:nvPr/>
          </p:nvGraphicFramePr>
          <p:xfrm>
            <a:off x="3152" y="2281"/>
            <a:ext cx="102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74" name="Equation" r:id="rId29" imgW="1180588" imgH="279279" progId="Equation.DSMT4">
                    <p:embed/>
                  </p:oleObj>
                </mc:Choice>
                <mc:Fallback>
                  <p:oleObj name="Equation" r:id="rId29" imgW="1180588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281"/>
                          <a:ext cx="102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6" name="Line 28"/>
            <p:cNvSpPr>
              <a:spLocks noChangeShapeType="1"/>
            </p:cNvSpPr>
            <p:nvPr/>
          </p:nvSpPr>
          <p:spPr bwMode="auto">
            <a:xfrm>
              <a:off x="2790" y="2432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7" name="Line 29"/>
            <p:cNvSpPr>
              <a:spLocks noChangeShapeType="1"/>
            </p:cNvSpPr>
            <p:nvPr/>
          </p:nvSpPr>
          <p:spPr bwMode="auto">
            <a:xfrm>
              <a:off x="2789" y="2387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581400" y="5164138"/>
          <a:ext cx="8731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5" name="Equation" r:id="rId31" imgW="634725" imgH="253890" progId="Equation.DSMT4">
                  <p:embed/>
                </p:oleObj>
              </mc:Choice>
              <mc:Fallback>
                <p:oleObj name="Equation" r:id="rId31" imgW="63472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64138"/>
                        <a:ext cx="8731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4464050" y="5167313"/>
          <a:ext cx="925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6" name="Equation" r:id="rId33" imgW="672808" imgH="253890" progId="Equation.DSMT4">
                  <p:embed/>
                </p:oleObj>
              </mc:Choice>
              <mc:Fallback>
                <p:oleObj name="Equation" r:id="rId33" imgW="67280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5167313"/>
                        <a:ext cx="9255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5400675" y="5167313"/>
          <a:ext cx="9080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7" name="Equation" r:id="rId35" imgW="660113" imgH="253890" progId="Equation.DSMT4">
                  <p:embed/>
                </p:oleObj>
              </mc:Choice>
              <mc:Fallback>
                <p:oleObj name="Equation" r:id="rId35" imgW="6601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5167313"/>
                        <a:ext cx="9080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6354763" y="5157788"/>
          <a:ext cx="8731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8" name="Equation" r:id="rId37" imgW="634725" imgH="253890" progId="Equation.DSMT4">
                  <p:embed/>
                </p:oleObj>
              </mc:Choice>
              <mc:Fallback>
                <p:oleObj name="Equation" r:id="rId37" imgW="63472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763" y="5157788"/>
                        <a:ext cx="8731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528219"/>
              </p:ext>
            </p:extLst>
          </p:nvPr>
        </p:nvGraphicFramePr>
        <p:xfrm>
          <a:off x="3236516" y="5560743"/>
          <a:ext cx="10112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9" name="Equation" r:id="rId39" imgW="736280" imgH="253890" progId="Equation.DSMT4">
                  <p:embed/>
                </p:oleObj>
              </mc:Choice>
              <mc:Fallback>
                <p:oleObj name="Equation" r:id="rId39" imgW="73628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516" y="5560743"/>
                        <a:ext cx="101123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254834"/>
              </p:ext>
            </p:extLst>
          </p:nvPr>
        </p:nvGraphicFramePr>
        <p:xfrm>
          <a:off x="5318284" y="5546833"/>
          <a:ext cx="10112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0" name="Equation" r:id="rId41" imgW="736280" imgH="253890" progId="Equation.DSMT4">
                  <p:embed/>
                </p:oleObj>
              </mc:Choice>
              <mc:Fallback>
                <p:oleObj name="Equation" r:id="rId41" imgW="73628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284" y="5546833"/>
                        <a:ext cx="101123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35118"/>
              </p:ext>
            </p:extLst>
          </p:nvPr>
        </p:nvGraphicFramePr>
        <p:xfrm>
          <a:off x="4244181" y="5557044"/>
          <a:ext cx="10810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1" name="Equation" r:id="rId43" imgW="787058" imgH="253890" progId="Equation.DSMT4">
                  <p:embed/>
                </p:oleObj>
              </mc:Choice>
              <mc:Fallback>
                <p:oleObj name="Equation" r:id="rId43" imgW="78705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181" y="5557044"/>
                        <a:ext cx="10810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1"/>
          <p:cNvGraphicFramePr>
            <a:graphicFrameLocks noChangeAspect="1"/>
          </p:cNvGraphicFramePr>
          <p:nvPr/>
        </p:nvGraphicFramePr>
        <p:xfrm>
          <a:off x="827088" y="349250"/>
          <a:ext cx="3921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2" name="Equation" r:id="rId45" imgW="266469" imgH="241091" progId="Equation.DSMT4">
                  <p:embed/>
                </p:oleObj>
              </mc:Choice>
              <mc:Fallback>
                <p:oleObj name="Equation" r:id="rId45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9250"/>
                        <a:ext cx="39211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2"/>
          <p:cNvGraphicFramePr>
            <a:graphicFrameLocks noChangeAspect="1"/>
          </p:cNvGraphicFramePr>
          <p:nvPr/>
        </p:nvGraphicFramePr>
        <p:xfrm>
          <a:off x="804863" y="873125"/>
          <a:ext cx="5067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3" name="Equation" r:id="rId47" imgW="3340100" imgH="254000" progId="Equation.DSMT4">
                  <p:embed/>
                </p:oleObj>
              </mc:Choice>
              <mc:Fallback>
                <p:oleObj name="Equation" r:id="rId47" imgW="3340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873125"/>
                        <a:ext cx="5067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/>
          <p:cNvGraphicFramePr>
            <a:graphicFrameLocks noChangeAspect="1"/>
          </p:cNvGraphicFramePr>
          <p:nvPr/>
        </p:nvGraphicFramePr>
        <p:xfrm>
          <a:off x="5959475" y="873125"/>
          <a:ext cx="22161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4" name="Equation" r:id="rId49" imgW="1459866" imgH="241195" progId="Equation.DSMT4">
                  <p:embed/>
                </p:oleObj>
              </mc:Choice>
              <mc:Fallback>
                <p:oleObj name="Equation" r:id="rId49" imgW="145986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873125"/>
                        <a:ext cx="22161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/>
          <p:cNvGraphicFramePr>
            <a:graphicFrameLocks noChangeAspect="1"/>
          </p:cNvGraphicFramePr>
          <p:nvPr/>
        </p:nvGraphicFramePr>
        <p:xfrm>
          <a:off x="792163" y="1381125"/>
          <a:ext cx="16367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5" name="Equation" r:id="rId51" imgW="1079032" imgH="241195" progId="Equation.DSMT4">
                  <p:embed/>
                </p:oleObj>
              </mc:Choice>
              <mc:Fallback>
                <p:oleObj name="Equation" r:id="rId51" imgW="107903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381125"/>
                        <a:ext cx="16367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"/>
          <p:cNvGraphicFramePr>
            <a:graphicFrameLocks noChangeAspect="1"/>
          </p:cNvGraphicFramePr>
          <p:nvPr/>
        </p:nvGraphicFramePr>
        <p:xfrm>
          <a:off x="2555875" y="1362075"/>
          <a:ext cx="55435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6" name="Equation" r:id="rId53" imgW="3657600" imgH="254000" progId="Equation.DSMT4">
                  <p:embed/>
                </p:oleObj>
              </mc:Choice>
              <mc:Fallback>
                <p:oleObj name="Equation" r:id="rId53" imgW="3657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362075"/>
                        <a:ext cx="55435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6"/>
          <p:cNvGraphicFramePr>
            <a:graphicFrameLocks noChangeAspect="1"/>
          </p:cNvGraphicFramePr>
          <p:nvPr/>
        </p:nvGraphicFramePr>
        <p:xfrm>
          <a:off x="792163" y="1881188"/>
          <a:ext cx="19446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7" name="Equation" r:id="rId55" imgW="1282700" imgH="254000" progId="Equation.DSMT4">
                  <p:embed/>
                </p:oleObj>
              </mc:Choice>
              <mc:Fallback>
                <p:oleObj name="Equation" r:id="rId55" imgW="1282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881188"/>
                        <a:ext cx="19446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7"/>
          <p:cNvGraphicFramePr>
            <a:graphicFrameLocks noChangeAspect="1"/>
          </p:cNvGraphicFramePr>
          <p:nvPr/>
        </p:nvGraphicFramePr>
        <p:xfrm>
          <a:off x="2808288" y="1881188"/>
          <a:ext cx="41005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8" name="Equation" r:id="rId57" imgW="2705100" imgH="254000" progId="Equation.DSMT4">
                  <p:embed/>
                </p:oleObj>
              </mc:Choice>
              <mc:Fallback>
                <p:oleObj name="Equation" r:id="rId57" imgW="2705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1881188"/>
                        <a:ext cx="41005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8"/>
          <p:cNvGraphicFramePr>
            <a:graphicFrameLocks noChangeAspect="1"/>
          </p:cNvGraphicFramePr>
          <p:nvPr/>
        </p:nvGraphicFramePr>
        <p:xfrm>
          <a:off x="1346200" y="322263"/>
          <a:ext cx="6877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9" name="Equation" r:id="rId59" imgW="4533900" imgH="254000" progId="Equation.DSMT4">
                  <p:embed/>
                </p:oleObj>
              </mc:Choice>
              <mc:Fallback>
                <p:oleObj name="Equation" r:id="rId59" imgW="4533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22263"/>
                        <a:ext cx="68770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8924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6"/>
          <p:cNvGraphicFramePr>
            <a:graphicFrameLocks noChangeAspect="1"/>
          </p:cNvGraphicFramePr>
          <p:nvPr/>
        </p:nvGraphicFramePr>
        <p:xfrm>
          <a:off x="755650" y="260350"/>
          <a:ext cx="990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1" name="Equation" r:id="rId3" imgW="457002" imgH="215806" progId="Equation.DSMT4">
                  <p:embed/>
                </p:oleObj>
              </mc:Choice>
              <mc:Fallback>
                <p:oleObj name="Equation" r:id="rId3" imgW="45700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350"/>
                        <a:ext cx="990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7"/>
          <p:cNvGraphicFramePr>
            <a:graphicFrameLocks noChangeAspect="1"/>
          </p:cNvGraphicFramePr>
          <p:nvPr/>
        </p:nvGraphicFramePr>
        <p:xfrm>
          <a:off x="1574800" y="790575"/>
          <a:ext cx="57324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2" name="Equation" r:id="rId5" imgW="2730500" imgH="228600" progId="Equation.DSMT4">
                  <p:embed/>
                </p:oleObj>
              </mc:Choice>
              <mc:Fallback>
                <p:oleObj name="Equation" r:id="rId5" imgW="273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790575"/>
                        <a:ext cx="57324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8"/>
          <p:cNvGraphicFramePr>
            <a:graphicFrameLocks noChangeAspect="1"/>
          </p:cNvGraphicFramePr>
          <p:nvPr/>
        </p:nvGraphicFramePr>
        <p:xfrm>
          <a:off x="757238" y="1382713"/>
          <a:ext cx="2806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3" name="Equation" r:id="rId7" imgW="1333500" imgH="203200" progId="Equation.DSMT4">
                  <p:embed/>
                </p:oleObj>
              </mc:Choice>
              <mc:Fallback>
                <p:oleObj name="Equation" r:id="rId7" imgW="1333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382713"/>
                        <a:ext cx="28067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9"/>
          <p:cNvGraphicFramePr>
            <a:graphicFrameLocks noChangeAspect="1"/>
          </p:cNvGraphicFramePr>
          <p:nvPr/>
        </p:nvGraphicFramePr>
        <p:xfrm>
          <a:off x="757238" y="4041775"/>
          <a:ext cx="65516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4" name="Equation" r:id="rId9" imgW="3098800" imgH="203200" progId="Equation.DSMT4">
                  <p:embed/>
                </p:oleObj>
              </mc:Choice>
              <mc:Fallback>
                <p:oleObj name="Equation" r:id="rId9" imgW="3098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041775"/>
                        <a:ext cx="65516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7"/>
          <p:cNvGraphicFramePr>
            <a:graphicFrameLocks noChangeAspect="1"/>
          </p:cNvGraphicFramePr>
          <p:nvPr/>
        </p:nvGraphicFramePr>
        <p:xfrm>
          <a:off x="1619250" y="260350"/>
          <a:ext cx="4870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5" name="Equation" r:id="rId11" imgW="2247900" imgH="215900" progId="Equation.DSMT4">
                  <p:embed/>
                </p:oleObj>
              </mc:Choice>
              <mc:Fallback>
                <p:oleObj name="Equation" r:id="rId11" imgW="2247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0350"/>
                        <a:ext cx="48704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8"/>
          <p:cNvGraphicFramePr>
            <a:graphicFrameLocks noChangeAspect="1"/>
          </p:cNvGraphicFramePr>
          <p:nvPr/>
        </p:nvGraphicFramePr>
        <p:xfrm>
          <a:off x="6553200" y="252413"/>
          <a:ext cx="3587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6" name="Equation" r:id="rId13" imgW="164957" imgH="203024" progId="Equation.DSMT4">
                  <p:embed/>
                </p:oleObj>
              </mc:Choice>
              <mc:Fallback>
                <p:oleObj name="Equation" r:id="rId13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2413"/>
                        <a:ext cx="3587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10"/>
          <p:cNvSpPr>
            <a:spLocks noChangeArrowheads="1"/>
          </p:cNvSpPr>
          <p:nvPr/>
        </p:nvSpPr>
        <p:spPr bwMode="auto">
          <a:xfrm>
            <a:off x="755650" y="4652963"/>
            <a:ext cx="3995738" cy="863600"/>
          </a:xfrm>
          <a:prstGeom prst="wedgeRoundRectCallout">
            <a:avLst>
              <a:gd name="adj1" fmla="val 1273"/>
              <a:gd name="adj2" fmla="val 4780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FF00FF"/>
                </a:solidFill>
                <a:latin typeface="Calibri" panose="020F0502020204030204" pitchFamily="34" charset="0"/>
              </a:rPr>
              <a:t>关系图的每个点有环、</a:t>
            </a:r>
            <a:r>
              <a:rPr lang="zh-CN" altLang="en-US" b="1">
                <a:solidFill>
                  <a:srgbClr val="1E09B7"/>
                </a:solidFill>
                <a:latin typeface="Calibri" panose="020F0502020204030204" pitchFamily="34" charset="0"/>
              </a:rPr>
              <a:t>两点间至多有一个有向弧</a:t>
            </a:r>
            <a:r>
              <a:rPr lang="zh-CN" altLang="en-US" b="1">
                <a:solidFill>
                  <a:srgbClr val="FF00FF"/>
                </a:solidFill>
                <a:latin typeface="Calibri" panose="020F0502020204030204" pitchFamily="34" charset="0"/>
              </a:rPr>
              <a:t>，无“同向多边形”等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769938" y="1943100"/>
          <a:ext cx="3225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7" name="Equation" r:id="rId15" imgW="1536700" imgH="228600" progId="Equation.DSMT4">
                  <p:embed/>
                </p:oleObj>
              </mc:Choice>
              <mc:Fallback>
                <p:oleObj name="Equation" r:id="rId15" imgW="1536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943100"/>
                        <a:ext cx="32258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739775" y="3465513"/>
          <a:ext cx="4984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8" name="Equation" r:id="rId17" imgW="2373870" imgH="215806" progId="Equation.DSMT4">
                  <p:embed/>
                </p:oleObj>
              </mc:Choice>
              <mc:Fallback>
                <p:oleObj name="Equation" r:id="rId17" imgW="23738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465513"/>
                        <a:ext cx="49847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3600450" y="1347788"/>
          <a:ext cx="13636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9" name="Equation" r:id="rId19" imgW="647419" imgH="203112" progId="Equation.DSMT4">
                  <p:embed/>
                </p:oleObj>
              </mc:Choice>
              <mc:Fallback>
                <p:oleObj name="Equation" r:id="rId19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1347788"/>
                        <a:ext cx="13636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10"/>
          <p:cNvSpPr>
            <a:spLocks noChangeArrowheads="1"/>
          </p:cNvSpPr>
          <p:nvPr/>
        </p:nvSpPr>
        <p:spPr bwMode="auto">
          <a:xfrm>
            <a:off x="4895850" y="4616450"/>
            <a:ext cx="3995738" cy="863600"/>
          </a:xfrm>
          <a:prstGeom prst="wedgeRoundRectCallout">
            <a:avLst>
              <a:gd name="adj1" fmla="val -296"/>
              <a:gd name="adj2" fmla="val 48810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关系矩阵对角元都是</a:t>
            </a:r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</a:rPr>
              <a:t>其它对称位置不能都是</a:t>
            </a:r>
            <a:r>
              <a:rPr lang="en-US" altLang="zh-CN" b="1" dirty="0">
                <a:solidFill>
                  <a:srgbClr val="0070C0"/>
                </a:solidFill>
                <a:latin typeface="Times New Roman" pitchFamily="18" charset="0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</a:rPr>
              <a:t>故</a:t>
            </a:r>
            <a:r>
              <a:rPr lang="en-US" altLang="zh-CN" b="1" dirty="0">
                <a:solidFill>
                  <a:srgbClr val="0070C0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</a:rPr>
              <a:t>的个数</a:t>
            </a:r>
            <a:r>
              <a:rPr lang="zh-CN" altLang="en-US" b="1" dirty="0">
                <a:solidFill>
                  <a:srgbClr val="0070C0"/>
                </a:solidFill>
                <a:latin typeface="Batang"/>
                <a:ea typeface="Batang"/>
              </a:rPr>
              <a:t>≤</a:t>
            </a:r>
            <a:r>
              <a:rPr lang="en-US" altLang="zh-CN" b="1" i="1" dirty="0">
                <a:solidFill>
                  <a:srgbClr val="0070C0"/>
                </a:solidFill>
                <a:latin typeface="Times New Roman" pitchFamily="18" charset="0"/>
                <a:ea typeface="Batang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rgbClr val="0070C0"/>
                </a:solidFill>
                <a:latin typeface="Batang"/>
                <a:ea typeface="Batang"/>
              </a:rPr>
              <a:t>(</a:t>
            </a:r>
            <a:r>
              <a:rPr lang="en-US" altLang="zh-CN" b="1" i="1" dirty="0">
                <a:solidFill>
                  <a:srgbClr val="0070C0"/>
                </a:solidFill>
                <a:latin typeface="Times New Roman" pitchFamily="18" charset="0"/>
                <a:ea typeface="Batang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rgbClr val="0070C0"/>
                </a:solidFill>
                <a:latin typeface="Batang"/>
                <a:ea typeface="Batang"/>
              </a:rPr>
              <a:t>-1)/</a:t>
            </a:r>
            <a:r>
              <a:rPr lang="en-US" altLang="zh-CN" b="1" dirty="0">
                <a:solidFill>
                  <a:srgbClr val="0070C0"/>
                </a:solidFill>
                <a:latin typeface="Times New Roman" pitchFamily="18" charset="0"/>
                <a:ea typeface="Batang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等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581400" y="2600325"/>
          <a:ext cx="19986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0" name="Equation" r:id="rId21" imgW="952087" imgH="203112" progId="Equation.DSMT4">
                  <p:embed/>
                </p:oleObj>
              </mc:Choice>
              <mc:Fallback>
                <p:oleObj name="Equation" r:id="rId21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00325"/>
                        <a:ext cx="19986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755650" y="2600325"/>
          <a:ext cx="28527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1" name="Equation" r:id="rId23" imgW="1358900" imgH="228600" progId="Equation.DSMT4">
                  <p:embed/>
                </p:oleObj>
              </mc:Choice>
              <mc:Fallback>
                <p:oleObj name="Equation" r:id="rId23" imgW="1358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0325"/>
                        <a:ext cx="285273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894602"/>
              </p:ext>
            </p:extLst>
          </p:nvPr>
        </p:nvGraphicFramePr>
        <p:xfrm>
          <a:off x="691392" y="5849741"/>
          <a:ext cx="59880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2" name="Equation" r:id="rId25" imgW="2832100" imgH="241300" progId="Equation.DSMT4">
                  <p:embed/>
                </p:oleObj>
              </mc:Choice>
              <mc:Fallback>
                <p:oleObj name="Equation" r:id="rId25" imgW="2832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92" y="5849741"/>
                        <a:ext cx="59880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721683"/>
              </p:ext>
            </p:extLst>
          </p:nvPr>
        </p:nvGraphicFramePr>
        <p:xfrm>
          <a:off x="6749256" y="5847296"/>
          <a:ext cx="1771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3" name="Equation" r:id="rId27" imgW="837836" imgH="203112" progId="Equation.DSMT4">
                  <p:embed/>
                </p:oleObj>
              </mc:Choice>
              <mc:Fallback>
                <p:oleObj name="Equation" r:id="rId27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256" y="5847296"/>
                        <a:ext cx="17716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72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5"/>
          <p:cNvGraphicFramePr>
            <a:graphicFrameLocks noChangeAspect="1"/>
          </p:cNvGraphicFramePr>
          <p:nvPr>
            <p:extLst/>
          </p:nvPr>
        </p:nvGraphicFramePr>
        <p:xfrm>
          <a:off x="791580" y="476672"/>
          <a:ext cx="13287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3" name="Equation" r:id="rId3" imgW="799753" imgH="241195" progId="Equation.DSMT4">
                  <p:embed/>
                </p:oleObj>
              </mc:Choice>
              <mc:Fallback>
                <p:oleObj name="Equation" r:id="rId3" imgW="79975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476672"/>
                        <a:ext cx="13287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812217" y="1125960"/>
          <a:ext cx="27844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4" name="Equation" r:id="rId5" imgW="1675673" imgH="266584" progId="Equation.DSMT4">
                  <p:embed/>
                </p:oleObj>
              </mc:Choice>
              <mc:Fallback>
                <p:oleObj name="Equation" r:id="rId5" imgW="167567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217" y="1125960"/>
                        <a:ext cx="27844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>
            <p:extLst/>
          </p:nvPr>
        </p:nvGraphicFramePr>
        <p:xfrm>
          <a:off x="824917" y="1702222"/>
          <a:ext cx="29733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5" name="Equation" r:id="rId7" imgW="1790700" imgH="292100" progId="Equation.DSMT4">
                  <p:embed/>
                </p:oleObj>
              </mc:Choice>
              <mc:Fallback>
                <p:oleObj name="Equation" r:id="rId7" imgW="1790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917" y="1702222"/>
                        <a:ext cx="29733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>
            <p:extLst/>
          </p:nvPr>
        </p:nvGraphicFramePr>
        <p:xfrm>
          <a:off x="804280" y="2276897"/>
          <a:ext cx="2973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6" name="Equation" r:id="rId9" imgW="1790700" imgH="292100" progId="Equation.DSMT4">
                  <p:embed/>
                </p:oleObj>
              </mc:Choice>
              <mc:Fallback>
                <p:oleObj name="Equation" r:id="rId9" imgW="1790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80" y="2276897"/>
                        <a:ext cx="29733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/>
          </p:nvPr>
        </p:nvGraphicFramePr>
        <p:xfrm>
          <a:off x="812217" y="3273847"/>
          <a:ext cx="27844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7" name="Equation" r:id="rId11" imgW="1675673" imgH="266584" progId="Equation.DSMT4">
                  <p:embed/>
                </p:oleObj>
              </mc:Choice>
              <mc:Fallback>
                <p:oleObj name="Equation" r:id="rId11" imgW="167567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217" y="3273847"/>
                        <a:ext cx="27844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>
            <p:extLst/>
          </p:nvPr>
        </p:nvGraphicFramePr>
        <p:xfrm>
          <a:off x="780467" y="3821535"/>
          <a:ext cx="37528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8" name="Equation" r:id="rId13" imgW="2260600" imgH="317500" progId="Equation.DSMT4">
                  <p:embed/>
                </p:oleObj>
              </mc:Choice>
              <mc:Fallback>
                <p:oleObj name="Equation" r:id="rId13" imgW="22606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67" y="3821535"/>
                        <a:ext cx="37528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/>
          </p:nvPr>
        </p:nvGraphicFramePr>
        <p:xfrm>
          <a:off x="4588880" y="3832647"/>
          <a:ext cx="1603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9" name="Equation" r:id="rId15" imgW="965200" imgH="292100" progId="Equation.DSMT4">
                  <p:embed/>
                </p:oleObj>
              </mc:Choice>
              <mc:Fallback>
                <p:oleObj name="Equation" r:id="rId15" imgW="965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880" y="3832647"/>
                        <a:ext cx="16033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>
            <p:extLst/>
          </p:nvPr>
        </p:nvGraphicFramePr>
        <p:xfrm>
          <a:off x="4641267" y="4977235"/>
          <a:ext cx="16017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0" name="Equation" r:id="rId17" imgW="965200" imgH="292100" progId="Equation.DSMT4">
                  <p:embed/>
                </p:oleObj>
              </mc:Choice>
              <mc:Fallback>
                <p:oleObj name="Equation" r:id="rId17" imgW="965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267" y="4977235"/>
                        <a:ext cx="16017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>
            <p:extLst/>
          </p:nvPr>
        </p:nvGraphicFramePr>
        <p:xfrm>
          <a:off x="5485817" y="1737147"/>
          <a:ext cx="318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1" name="Equation" r:id="rId19" imgW="1916868" imgH="266584" progId="Equation.DSMT4">
                  <p:embed/>
                </p:oleObj>
              </mc:Choice>
              <mc:Fallback>
                <p:oleObj name="Equation" r:id="rId19" imgW="191686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817" y="1737147"/>
                        <a:ext cx="318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9"/>
          <p:cNvGraphicFramePr>
            <a:graphicFrameLocks noChangeAspect="1"/>
          </p:cNvGraphicFramePr>
          <p:nvPr>
            <p:extLst/>
          </p:nvPr>
        </p:nvGraphicFramePr>
        <p:xfrm>
          <a:off x="5471530" y="2318172"/>
          <a:ext cx="3165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2" name="Equation" r:id="rId21" imgW="1904174" imgH="266584" progId="Equation.DSMT4">
                  <p:embed/>
                </p:oleObj>
              </mc:Choice>
              <mc:Fallback>
                <p:oleObj name="Equation" r:id="rId21" imgW="190417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530" y="2318172"/>
                        <a:ext cx="31654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0"/>
          <p:cNvGraphicFramePr>
            <a:graphicFrameLocks noChangeAspect="1"/>
          </p:cNvGraphicFramePr>
          <p:nvPr>
            <p:extLst/>
          </p:nvPr>
        </p:nvGraphicFramePr>
        <p:xfrm>
          <a:off x="780467" y="5013747"/>
          <a:ext cx="37528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3" name="Equation" r:id="rId23" imgW="2260600" imgH="317500" progId="Equation.DSMT4">
                  <p:embed/>
                </p:oleObj>
              </mc:Choice>
              <mc:Fallback>
                <p:oleObj name="Equation" r:id="rId23" imgW="22606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67" y="5013747"/>
                        <a:ext cx="37528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1"/>
          <p:cNvGraphicFramePr>
            <a:graphicFrameLocks noChangeAspect="1"/>
          </p:cNvGraphicFramePr>
          <p:nvPr>
            <p:extLst/>
          </p:nvPr>
        </p:nvGraphicFramePr>
        <p:xfrm>
          <a:off x="807455" y="4473997"/>
          <a:ext cx="31861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4" name="Equation" r:id="rId25" imgW="1916868" imgH="266584" progId="Equation.DSMT4">
                  <p:embed/>
                </p:oleObj>
              </mc:Choice>
              <mc:Fallback>
                <p:oleObj name="Equation" r:id="rId25" imgW="191686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55" y="4473997"/>
                        <a:ext cx="31861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3"/>
          <p:cNvGraphicFramePr>
            <a:graphicFrameLocks noChangeAspect="1"/>
          </p:cNvGraphicFramePr>
          <p:nvPr>
            <p:extLst/>
          </p:nvPr>
        </p:nvGraphicFramePr>
        <p:xfrm>
          <a:off x="788405" y="5626522"/>
          <a:ext cx="31654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5" name="Equation" r:id="rId27" imgW="1904174" imgH="266584" progId="Equation.DSMT4">
                  <p:embed/>
                </p:oleObj>
              </mc:Choice>
              <mc:Fallback>
                <p:oleObj name="Equation" r:id="rId27" imgW="190417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05" y="5626522"/>
                        <a:ext cx="31654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/>
          </p:nvPr>
        </p:nvGraphicFramePr>
        <p:xfrm>
          <a:off x="5719180" y="441747"/>
          <a:ext cx="25939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6" name="Equation" r:id="rId29" imgW="1562100" imgH="254000" progId="Equation.DSMT4">
                  <p:embed/>
                </p:oleObj>
              </mc:Choice>
              <mc:Fallback>
                <p:oleObj name="Equation" r:id="rId29" imgW="1562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180" y="441747"/>
                        <a:ext cx="25939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/>
          </p:nvPr>
        </p:nvGraphicFramePr>
        <p:xfrm>
          <a:off x="2175880" y="452860"/>
          <a:ext cx="34369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7" name="Equation" r:id="rId31" imgW="2070100" imgH="254000" progId="Equation.DSMT4">
                  <p:embed/>
                </p:oleObj>
              </mc:Choice>
              <mc:Fallback>
                <p:oleObj name="Equation" r:id="rId31" imgW="2070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880" y="452860"/>
                        <a:ext cx="34369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/>
          </p:nvPr>
        </p:nvGraphicFramePr>
        <p:xfrm>
          <a:off x="3831642" y="1702222"/>
          <a:ext cx="16017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8" name="Equation" r:id="rId33" imgW="965200" imgH="292100" progId="Equation.DSMT4">
                  <p:embed/>
                </p:oleObj>
              </mc:Choice>
              <mc:Fallback>
                <p:oleObj name="Equation" r:id="rId33" imgW="965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642" y="1702222"/>
                        <a:ext cx="16017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/>
          </p:nvPr>
        </p:nvGraphicFramePr>
        <p:xfrm>
          <a:off x="3814180" y="2276897"/>
          <a:ext cx="15827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9" name="Equation" r:id="rId35" imgW="952087" imgH="291973" progId="Equation.DSMT4">
                  <p:embed/>
                </p:oleObj>
              </mc:Choice>
              <mc:Fallback>
                <p:oleObj name="Equation" r:id="rId35" imgW="95208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180" y="2276897"/>
                        <a:ext cx="15827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1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92188" y="290513"/>
          <a:ext cx="28479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7" name="Equation" r:id="rId3" imgW="1714500" imgH="241300" progId="Equation.DSMT4">
                  <p:embed/>
                </p:oleObj>
              </mc:Choice>
              <mc:Fallback>
                <p:oleObj name="Equation" r:id="rId3" imgW="171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290513"/>
                        <a:ext cx="28479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3924300" y="873125"/>
          <a:ext cx="1581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8" name="Equation" r:id="rId5" imgW="952087" imgH="291973" progId="Equation.DSMT4">
                  <p:embed/>
                </p:oleObj>
              </mc:Choice>
              <mc:Fallback>
                <p:oleObj name="Equation" r:id="rId5" imgW="95208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873125"/>
                        <a:ext cx="15811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3924300" y="1503363"/>
          <a:ext cx="15827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9" name="Equation" r:id="rId7" imgW="952087" imgH="291973" progId="Equation.DSMT4">
                  <p:embed/>
                </p:oleObj>
              </mc:Choice>
              <mc:Fallback>
                <p:oleObj name="Equation" r:id="rId7" imgW="95208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503363"/>
                        <a:ext cx="15827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1020763" y="3244850"/>
          <a:ext cx="40909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0" name="Equation" r:id="rId9" imgW="2463800" imgH="241300" progId="Equation.DSMT4">
                  <p:embed/>
                </p:oleObj>
              </mc:Choice>
              <mc:Fallback>
                <p:oleObj name="Equation" r:id="rId9" imgW="2463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3244850"/>
                        <a:ext cx="40909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923925" y="3813175"/>
          <a:ext cx="1560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1" name="Equation" r:id="rId11" imgW="939392" imgH="266584" progId="Equation.DSMT4">
                  <p:embed/>
                </p:oleObj>
              </mc:Choice>
              <mc:Fallback>
                <p:oleObj name="Equation" r:id="rId11" imgW="93939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813175"/>
                        <a:ext cx="15605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900113" y="5084763"/>
          <a:ext cx="1582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2" name="Equation" r:id="rId13" imgW="952087" imgH="266584" progId="Equation.DSMT4">
                  <p:embed/>
                </p:oleObj>
              </mc:Choice>
              <mc:Fallback>
                <p:oleObj name="Equation" r:id="rId13" imgW="95208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84763"/>
                        <a:ext cx="15827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5580063" y="904875"/>
          <a:ext cx="25098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3" name="Equation" r:id="rId15" imgW="1511300" imgH="241300" progId="Equation.DSMT4">
                  <p:embed/>
                </p:oleObj>
              </mc:Choice>
              <mc:Fallback>
                <p:oleObj name="Equation" r:id="rId15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904875"/>
                        <a:ext cx="25098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/>
          <p:cNvGraphicFramePr>
            <a:graphicFrameLocks noChangeAspect="1"/>
          </p:cNvGraphicFramePr>
          <p:nvPr/>
        </p:nvGraphicFramePr>
        <p:xfrm>
          <a:off x="2589213" y="3841750"/>
          <a:ext cx="28463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4" name="Equation" r:id="rId17" imgW="1714500" imgH="241300" progId="Equation.DSMT4">
                  <p:embed/>
                </p:oleObj>
              </mc:Choice>
              <mc:Fallback>
                <p:oleObj name="Equation" r:id="rId17" imgW="1714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841750"/>
                        <a:ext cx="28463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3"/>
          <p:cNvGraphicFramePr>
            <a:graphicFrameLocks noChangeAspect="1"/>
          </p:cNvGraphicFramePr>
          <p:nvPr/>
        </p:nvGraphicFramePr>
        <p:xfrm>
          <a:off x="2555875" y="5113338"/>
          <a:ext cx="2825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5" name="Equation" r:id="rId19" imgW="1701800" imgH="241300" progId="Equation.DSMT4">
                  <p:embed/>
                </p:oleObj>
              </mc:Choice>
              <mc:Fallback>
                <p:oleObj name="Equation" r:id="rId19" imgW="1701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13338"/>
                        <a:ext cx="28257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5580063" y="1530350"/>
          <a:ext cx="2489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6" name="Equation" r:id="rId21" imgW="1497950" imgH="241195" progId="Equation.DSMT4">
                  <p:embed/>
                </p:oleObj>
              </mc:Choice>
              <mc:Fallback>
                <p:oleObj name="Equation" r:id="rId21" imgW="149795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530350"/>
                        <a:ext cx="2489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191125" y="3187700"/>
          <a:ext cx="32686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7" name="Equation" r:id="rId23" imgW="1968500" imgH="266700" progId="Equation.DSMT4">
                  <p:embed/>
                </p:oleObj>
              </mc:Choice>
              <mc:Fallback>
                <p:oleObj name="Equation" r:id="rId23" imgW="1968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3187700"/>
                        <a:ext cx="32686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900113" y="4525963"/>
          <a:ext cx="34591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8" name="Equation" r:id="rId25" imgW="2082800" imgH="241300" progId="Equation.DSMT4">
                  <p:embed/>
                </p:oleObj>
              </mc:Choice>
              <mc:Fallback>
                <p:oleObj name="Equation" r:id="rId25" imgW="2082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25963"/>
                        <a:ext cx="34591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4435475" y="4460875"/>
          <a:ext cx="32686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9" name="Equation" r:id="rId27" imgW="1968500" imgH="266700" progId="Equation.DSMT4">
                  <p:embed/>
                </p:oleObj>
              </mc:Choice>
              <mc:Fallback>
                <p:oleObj name="Equation" r:id="rId27" imgW="1968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4460875"/>
                        <a:ext cx="32686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935038" y="873125"/>
          <a:ext cx="2973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0" name="Equation" r:id="rId29" imgW="1790700" imgH="292100" progId="Equation.DSMT4">
                  <p:embed/>
                </p:oleObj>
              </mc:Choice>
              <mc:Fallback>
                <p:oleObj name="Equation" r:id="rId29" imgW="1790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873125"/>
                        <a:ext cx="29733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912813" y="1519238"/>
          <a:ext cx="2974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1" name="Equation" r:id="rId31" imgW="1790700" imgH="292100" progId="Equation.DSMT4">
                  <p:embed/>
                </p:oleObj>
              </mc:Choice>
              <mc:Fallback>
                <p:oleObj name="Equation" r:id="rId31" imgW="1790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519238"/>
                        <a:ext cx="2974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4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00113" y="2565400"/>
            <a:ext cx="32400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endParaRPr lang="en-US" altLang="zh-CN" sz="2800">
              <a:latin typeface="Calibri" panose="020F0502020204030204" pitchFamily="34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55650" y="366713"/>
          <a:ext cx="5826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0" name="Equation" r:id="rId3" imgW="266469" imgH="203024" progId="Equation.DSMT4">
                  <p:embed/>
                </p:oleObj>
              </mc:Choice>
              <mc:Fallback>
                <p:oleObj name="Equation" r:id="rId3" imgW="26646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6713"/>
                        <a:ext cx="5826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549525" y="1016000"/>
          <a:ext cx="40830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1" name="Equation" r:id="rId5" imgW="1866900" imgH="279400" progId="Equation.DSMT4">
                  <p:embed/>
                </p:oleObj>
              </mc:Choice>
              <mc:Fallback>
                <p:oleObj name="Equation" r:id="rId5" imgW="1866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1016000"/>
                        <a:ext cx="40830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55650" y="1773238"/>
          <a:ext cx="37226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2" name="Equation" r:id="rId7" imgW="1701800" imgH="254000" progId="Equation.DSMT4">
                  <p:embed/>
                </p:oleObj>
              </mc:Choice>
              <mc:Fallback>
                <p:oleObj name="Equation" r:id="rId7" imgW="1701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37226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755650" y="2600325"/>
          <a:ext cx="24177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3" name="Equation" r:id="rId9" imgW="1104900" imgH="203200" progId="Equation.DSMT4">
                  <p:embed/>
                </p:oleObj>
              </mc:Choice>
              <mc:Fallback>
                <p:oleObj name="Equation" r:id="rId9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0325"/>
                        <a:ext cx="24177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755650" y="3536950"/>
          <a:ext cx="34178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4" name="Equation" r:id="rId11" imgW="1562100" imgH="203200" progId="Equation.DSMT4">
                  <p:embed/>
                </p:oleObj>
              </mc:Choice>
              <mc:Fallback>
                <p:oleObj name="Equation" r:id="rId11" imgW="1562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36950"/>
                        <a:ext cx="34178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792163" y="4327525"/>
          <a:ext cx="24447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5" name="Equation" r:id="rId13" imgW="1117115" imgH="203112" progId="Equation.DSMT4">
                  <p:embed/>
                </p:oleObj>
              </mc:Choice>
              <mc:Fallback>
                <p:oleObj name="Equation" r:id="rId13" imgW="111711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327525"/>
                        <a:ext cx="24447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766763" y="5048250"/>
          <a:ext cx="21129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6" name="Equation" r:id="rId15" imgW="965200" imgH="203200" progId="Equation.DSMT4">
                  <p:embed/>
                </p:oleObj>
              </mc:Choice>
              <mc:Fallback>
                <p:oleObj name="Equation" r:id="rId15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048250"/>
                        <a:ext cx="21129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5468938" y="366713"/>
          <a:ext cx="30273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7" name="Equation" r:id="rId17" imgW="1384300" imgH="203200" progId="Equation.DSMT4">
                  <p:embed/>
                </p:oleObj>
              </mc:Choice>
              <mc:Fallback>
                <p:oleObj name="Equation" r:id="rId17" imgW="1384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366713"/>
                        <a:ext cx="30273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4500563" y="1808163"/>
          <a:ext cx="4159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8" name="Equation" r:id="rId19" imgW="190417" imgH="203112" progId="Equation.DSMT4">
                  <p:embed/>
                </p:oleObj>
              </mc:Choice>
              <mc:Fallback>
                <p:oleObj name="Equation" r:id="rId1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808163"/>
                        <a:ext cx="4159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3203575" y="2593975"/>
          <a:ext cx="21955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9" name="Equation" r:id="rId21" imgW="1002865" imgH="203112" progId="Equation.DSMT4">
                  <p:embed/>
                </p:oleObj>
              </mc:Choice>
              <mc:Fallback>
                <p:oleObj name="Equation" r:id="rId21" imgW="100286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593975"/>
                        <a:ext cx="21955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4211638" y="3535363"/>
          <a:ext cx="28622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0" name="Equation" r:id="rId23" imgW="1307532" imgH="203112" progId="Equation.DSMT4">
                  <p:embed/>
                </p:oleObj>
              </mc:Choice>
              <mc:Fallback>
                <p:oleObj name="Equation" r:id="rId23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535363"/>
                        <a:ext cx="28622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3260725" y="4327525"/>
          <a:ext cx="15271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1" name="Equation" r:id="rId25" imgW="698197" imgH="203112" progId="Equation.DSMT4">
                  <p:embed/>
                </p:oleObj>
              </mc:Choice>
              <mc:Fallback>
                <p:oleObj name="Equation" r:id="rId25" imgW="69819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4327525"/>
                        <a:ext cx="15271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2916238" y="5048250"/>
          <a:ext cx="18335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2" name="Equation" r:id="rId27" imgW="837836" imgH="203112" progId="Equation.DSMT4">
                  <p:embed/>
                </p:oleObj>
              </mc:Choice>
              <mc:Fallback>
                <p:oleObj name="Equation" r:id="rId27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48250"/>
                        <a:ext cx="18335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343025" y="328613"/>
          <a:ext cx="40576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3" name="Equation" r:id="rId29" imgW="1854200" imgH="254000" progId="Equation.DSMT4">
                  <p:embed/>
                </p:oleObj>
              </mc:Choice>
              <mc:Fallback>
                <p:oleObj name="Equation" r:id="rId29" imgW="1854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328613"/>
                        <a:ext cx="40576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9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95300" y="3532188"/>
          <a:ext cx="584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7" name="Equation" r:id="rId3" imgW="266469" imgH="203024" progId="Equation.DSMT4">
                  <p:embed/>
                </p:oleObj>
              </mc:Choice>
              <mc:Fallback>
                <p:oleObj name="Equation" r:id="rId3" imgW="26646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532188"/>
                        <a:ext cx="584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548063" y="3419475"/>
          <a:ext cx="50260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8" name="Equation" r:id="rId5" imgW="2298700" imgH="304800" progId="Equation.DSMT4">
                  <p:embed/>
                </p:oleObj>
              </mc:Choice>
              <mc:Fallback>
                <p:oleObj name="Equation" r:id="rId5" imgW="2298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3419475"/>
                        <a:ext cx="50260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66725" y="4157663"/>
          <a:ext cx="39147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9" name="Equation" r:id="rId7" imgW="1790700" imgH="215900" progId="Equation.DSMT4">
                  <p:embed/>
                </p:oleObj>
              </mc:Choice>
              <mc:Fallback>
                <p:oleObj name="Equation" r:id="rId7" imgW="1790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157663"/>
                        <a:ext cx="39147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424363" y="4148138"/>
          <a:ext cx="1443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0" name="Equation" r:id="rId9" imgW="660113" imgH="203112" progId="Equation.DSMT4">
                  <p:embed/>
                </p:oleObj>
              </mc:Choice>
              <mc:Fallback>
                <p:oleObj name="Equation" r:id="rId9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4148138"/>
                        <a:ext cx="1443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68313" y="4903788"/>
          <a:ext cx="5967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1" name="Equation" r:id="rId11" imgW="2730500" imgH="203200" progId="Equation.DSMT4">
                  <p:embed/>
                </p:oleObj>
              </mc:Choice>
              <mc:Fallback>
                <p:oleObj name="Equation" r:id="rId11" imgW="2730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903788"/>
                        <a:ext cx="5967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103313" y="3532188"/>
          <a:ext cx="23891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2" name="Equation" r:id="rId13" imgW="1091726" imgH="203112" progId="Equation.DSMT4">
                  <p:embed/>
                </p:oleObj>
              </mc:Choice>
              <mc:Fallback>
                <p:oleObj name="Equation" r:id="rId13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532188"/>
                        <a:ext cx="23891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720850" y="293688"/>
          <a:ext cx="40560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3" name="Equation" r:id="rId15" imgW="1854200" imgH="203200" progId="Equation.DSMT4">
                  <p:embed/>
                </p:oleObj>
              </mc:Choice>
              <mc:Fallback>
                <p:oleObj name="Equation" r:id="rId15" imgW="1854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93688"/>
                        <a:ext cx="40560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503238" y="288925"/>
          <a:ext cx="1168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4" name="Equation" r:id="rId17" imgW="533169" imgH="203112" progId="Equation.DSMT4">
                  <p:embed/>
                </p:oleObj>
              </mc:Choice>
              <mc:Fallback>
                <p:oleObj name="Equation" r:id="rId17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88925"/>
                        <a:ext cx="11684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5849938" y="293688"/>
          <a:ext cx="26114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5" name="Equation" r:id="rId19" imgW="1193800" imgH="203200" progId="Equation.DSMT4">
                  <p:embed/>
                </p:oleObj>
              </mc:Choice>
              <mc:Fallback>
                <p:oleObj name="Equation" r:id="rId19" imgW="1193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293688"/>
                        <a:ext cx="26114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555625" y="908050"/>
          <a:ext cx="39449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6" name="Equation" r:id="rId21" imgW="1803400" imgH="215900" progId="Equation.DSMT4">
                  <p:embed/>
                </p:oleObj>
              </mc:Choice>
              <mc:Fallback>
                <p:oleObj name="Equation" r:id="rId21" imgW="1803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908050"/>
                        <a:ext cx="39449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4572000" y="915988"/>
          <a:ext cx="38623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7" name="Equation" r:id="rId23" imgW="1764534" imgH="215806" progId="Equation.DSMT4">
                  <p:embed/>
                </p:oleObj>
              </mc:Choice>
              <mc:Fallback>
                <p:oleObj name="Equation" r:id="rId23" imgW="176453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15988"/>
                        <a:ext cx="38623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539750" y="1520825"/>
          <a:ext cx="40020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8" name="Equation" r:id="rId25" imgW="1828800" imgH="215900" progId="Equation.DSMT4">
                  <p:embed/>
                </p:oleObj>
              </mc:Choice>
              <mc:Fallback>
                <p:oleObj name="Equation" r:id="rId25" imgW="1828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20825"/>
                        <a:ext cx="40020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4572000" y="1493838"/>
          <a:ext cx="3529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9" name="Equation" r:id="rId27" imgW="1612900" imgH="215900" progId="Equation.DSMT4">
                  <p:embed/>
                </p:oleObj>
              </mc:Choice>
              <mc:Fallback>
                <p:oleObj name="Equation" r:id="rId27" imgW="1612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93838"/>
                        <a:ext cx="35290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539750" y="2176463"/>
          <a:ext cx="4695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0" name="Equation" r:id="rId29" imgW="2145369" imgH="215806" progId="Equation.DSMT4">
                  <p:embed/>
                </p:oleObj>
              </mc:Choice>
              <mc:Fallback>
                <p:oleObj name="Equation" r:id="rId29" imgW="21453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76463"/>
                        <a:ext cx="4695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/>
        </p:nvGraphicFramePr>
        <p:xfrm>
          <a:off x="5241925" y="2157413"/>
          <a:ext cx="35290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1" name="Equation" r:id="rId31" imgW="1612900" imgH="203200" progId="Equation.DSMT4">
                  <p:embed/>
                </p:oleObj>
              </mc:Choice>
              <mc:Fallback>
                <p:oleObj name="Equation" r:id="rId31" imgW="1612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2157413"/>
                        <a:ext cx="35290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/>
          </p:nvPr>
        </p:nvGraphicFramePr>
        <p:xfrm>
          <a:off x="645913" y="5525653"/>
          <a:ext cx="2801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2" name="Equation" r:id="rId33" imgW="1282700" imgH="203200" progId="Equation.DSMT4">
                  <p:embed/>
                </p:oleObj>
              </mc:Choice>
              <mc:Fallback>
                <p:oleObj name="Equation" r:id="rId33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13" y="5525653"/>
                        <a:ext cx="2801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/>
        </p:nvGraphicFramePr>
        <p:xfrm>
          <a:off x="6421438" y="4903788"/>
          <a:ext cx="10001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3" name="Equation" r:id="rId35" imgW="457200" imgH="190500" progId="Equation.DSMT4">
                  <p:embed/>
                </p:oleObj>
              </mc:Choice>
              <mc:Fallback>
                <p:oleObj name="Equation" r:id="rId35" imgW="4572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903788"/>
                        <a:ext cx="10001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87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>
            <p:extLst/>
          </p:nvPr>
        </p:nvGraphicFramePr>
        <p:xfrm>
          <a:off x="521824" y="1128386"/>
          <a:ext cx="3313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1" name="Equation" r:id="rId3" imgW="1574800" imgH="203200" progId="Equation.DSMT4">
                  <p:embed/>
                </p:oleObj>
              </mc:Choice>
              <mc:Fallback>
                <p:oleObj name="Equation" r:id="rId3" imgW="1574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24" y="1128386"/>
                        <a:ext cx="3313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>
            <p:extLst/>
          </p:nvPr>
        </p:nvGraphicFramePr>
        <p:xfrm>
          <a:off x="73025" y="2032958"/>
          <a:ext cx="43005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2" name="Equation" r:id="rId5" imgW="2044440" imgH="215640" progId="Equation.DSMT4">
                  <p:embed/>
                </p:oleObj>
              </mc:Choice>
              <mc:Fallback>
                <p:oleObj name="Equation" r:id="rId5" imgW="2044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2032958"/>
                        <a:ext cx="43005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>
            <p:extLst/>
          </p:nvPr>
        </p:nvGraphicFramePr>
        <p:xfrm>
          <a:off x="3543300" y="2964516"/>
          <a:ext cx="20574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3" name="Equation" r:id="rId7" imgW="977476" imgH="215806" progId="Equation.DSMT4">
                  <p:embed/>
                </p:oleObj>
              </mc:Choice>
              <mc:Fallback>
                <p:oleObj name="Equation" r:id="rId7" imgW="97747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964516"/>
                        <a:ext cx="20574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>
            <p:extLst/>
          </p:nvPr>
        </p:nvGraphicFramePr>
        <p:xfrm>
          <a:off x="6161239" y="1167816"/>
          <a:ext cx="23542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4" name="Equation" r:id="rId9" imgW="1117115" imgH="215806" progId="Equation.DSMT4">
                  <p:embed/>
                </p:oleObj>
              </mc:Choice>
              <mc:Fallback>
                <p:oleObj name="Equation" r:id="rId9" imgW="111711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239" y="1167816"/>
                        <a:ext cx="23542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>
            <p:extLst/>
          </p:nvPr>
        </p:nvGraphicFramePr>
        <p:xfrm>
          <a:off x="73025" y="2947194"/>
          <a:ext cx="33670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5" name="Equation" r:id="rId11" imgW="1600200" imgH="215900" progId="Equation.DSMT4">
                  <p:embed/>
                </p:oleObj>
              </mc:Choice>
              <mc:Fallback>
                <p:oleObj name="Equation" r:id="rId11" imgW="1600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2947194"/>
                        <a:ext cx="33670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/>
          </p:nvPr>
        </p:nvGraphicFramePr>
        <p:xfrm>
          <a:off x="5600700" y="2966719"/>
          <a:ext cx="24304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6" name="Equation" r:id="rId13" imgW="1155199" imgH="215806" progId="Equation.DSMT4">
                  <p:embed/>
                </p:oleObj>
              </mc:Choice>
              <mc:Fallback>
                <p:oleObj name="Equation" r:id="rId13" imgW="11551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966719"/>
                        <a:ext cx="24304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/>
          </p:nvPr>
        </p:nvGraphicFramePr>
        <p:xfrm>
          <a:off x="3805820" y="1101399"/>
          <a:ext cx="2324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7" name="Equation" r:id="rId15" imgW="1104421" imgH="215806" progId="Equation.DSMT4">
                  <p:embed/>
                </p:oleObj>
              </mc:Choice>
              <mc:Fallback>
                <p:oleObj name="Equation" r:id="rId15" imgW="110442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820" y="1101399"/>
                        <a:ext cx="23241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/>
          </p:nvPr>
        </p:nvGraphicFramePr>
        <p:xfrm>
          <a:off x="73025" y="4065915"/>
          <a:ext cx="77517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8" name="Equation" r:id="rId17" imgW="3683000" imgH="215900" progId="Equation.DSMT4">
                  <p:embed/>
                </p:oleObj>
              </mc:Choice>
              <mc:Fallback>
                <p:oleObj name="Equation" r:id="rId17" imgW="3683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065915"/>
                        <a:ext cx="77517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/>
          </p:nvPr>
        </p:nvGraphicFramePr>
        <p:xfrm>
          <a:off x="4366338" y="2032957"/>
          <a:ext cx="30178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9" name="Equation" r:id="rId19" imgW="1434960" imgH="215640" progId="Equation.DSMT4">
                  <p:embed/>
                </p:oleObj>
              </mc:Choice>
              <mc:Fallback>
                <p:oleObj name="Equation" r:id="rId19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338" y="2032957"/>
                        <a:ext cx="30178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96849" y="225975"/>
            <a:ext cx="8353425" cy="6477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609600" indent="-609600"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2.6.3</a:t>
            </a:r>
            <a:r>
              <a:rPr lang="en-US" altLang="zh-CN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偏序关系的</a:t>
            </a:r>
            <a:r>
              <a:rPr lang="en-US" altLang="zh-CN" sz="28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Hasse</a:t>
            </a: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</a:t>
            </a:r>
            <a:endParaRPr lang="en-US" altLang="zh-CN" sz="28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3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25215"/>
              </p:ext>
            </p:extLst>
          </p:nvPr>
        </p:nvGraphicFramePr>
        <p:xfrm>
          <a:off x="507095" y="3129920"/>
          <a:ext cx="41386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0" name="Equation" r:id="rId3" imgW="2717800" imgH="304800" progId="Equation.DSMT4">
                  <p:embed/>
                </p:oleObj>
              </mc:Choice>
              <mc:Fallback>
                <p:oleObj name="Equation" r:id="rId3" imgW="2717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95" y="3129920"/>
                        <a:ext cx="41386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932782"/>
              </p:ext>
            </p:extLst>
          </p:nvPr>
        </p:nvGraphicFramePr>
        <p:xfrm>
          <a:off x="2447082" y="3756373"/>
          <a:ext cx="3365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1" name="Equation" r:id="rId5" imgW="2209800" imgH="330200" progId="Equation.DSMT4">
                  <p:embed/>
                </p:oleObj>
              </mc:Choice>
              <mc:Fallback>
                <p:oleObj name="Equation" r:id="rId5" imgW="2209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082" y="3756373"/>
                        <a:ext cx="33655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028603"/>
              </p:ext>
            </p:extLst>
          </p:nvPr>
        </p:nvGraphicFramePr>
        <p:xfrm>
          <a:off x="359519" y="4404073"/>
          <a:ext cx="812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2" name="Equation" r:id="rId7" imgW="508000" imgH="241300" progId="Equation.DSMT4">
                  <p:embed/>
                </p:oleObj>
              </mc:Choice>
              <mc:Fallback>
                <p:oleObj name="Equation" r:id="rId7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19" y="4404073"/>
                        <a:ext cx="812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461401"/>
              </p:ext>
            </p:extLst>
          </p:nvPr>
        </p:nvGraphicFramePr>
        <p:xfrm>
          <a:off x="4571157" y="3180110"/>
          <a:ext cx="2457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3" name="Equation" r:id="rId9" imgW="1612900" imgH="279400" progId="Equation.DSMT4">
                  <p:embed/>
                </p:oleObj>
              </mc:Choice>
              <mc:Fallback>
                <p:oleObj name="Equation" r:id="rId9" imgW="1612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157" y="3180110"/>
                        <a:ext cx="24574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441272"/>
              </p:ext>
            </p:extLst>
          </p:nvPr>
        </p:nvGraphicFramePr>
        <p:xfrm>
          <a:off x="1259632" y="4440585"/>
          <a:ext cx="40052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4" name="Equation" r:id="rId11" imgW="2501900" imgH="203200" progId="Equation.DSMT4">
                  <p:embed/>
                </p:oleObj>
              </mc:Choice>
              <mc:Fallback>
                <p:oleObj name="Equation" r:id="rId11" imgW="2501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440585"/>
                        <a:ext cx="40052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7811381" y="3075335"/>
            <a:ext cx="0" cy="3203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" name="Oval 20"/>
          <p:cNvSpPr>
            <a:spLocks noChangeArrowheads="1"/>
          </p:cNvSpPr>
          <p:nvPr/>
        </p:nvSpPr>
        <p:spPr bwMode="auto">
          <a:xfrm>
            <a:off x="7739943" y="5775672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7739943" y="5323235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" name="Oval 22"/>
          <p:cNvSpPr>
            <a:spLocks noChangeArrowheads="1"/>
          </p:cNvSpPr>
          <p:nvPr/>
        </p:nvSpPr>
        <p:spPr bwMode="auto">
          <a:xfrm>
            <a:off x="7739943" y="4839047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1" name="Oval 23"/>
          <p:cNvSpPr>
            <a:spLocks noChangeArrowheads="1"/>
          </p:cNvSpPr>
          <p:nvPr/>
        </p:nvSpPr>
        <p:spPr bwMode="auto">
          <a:xfrm>
            <a:off x="7739943" y="4389785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" name="Oval 24"/>
          <p:cNvSpPr>
            <a:spLocks noChangeArrowheads="1"/>
          </p:cNvSpPr>
          <p:nvPr/>
        </p:nvSpPr>
        <p:spPr bwMode="auto">
          <a:xfrm>
            <a:off x="7739943" y="3975447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7739943" y="3542060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7739943" y="3075335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7992356" y="608206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8009818" y="523116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8009818" y="4731097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8028868" y="429771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7992356" y="3883372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7992356" y="343411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7992356" y="2967385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8009818" y="5686772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3" name="Oval 42"/>
          <p:cNvSpPr>
            <a:spLocks noChangeArrowheads="1"/>
          </p:cNvSpPr>
          <p:nvPr/>
        </p:nvSpPr>
        <p:spPr bwMode="auto">
          <a:xfrm>
            <a:off x="7739943" y="6207472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>
            <p:extLst/>
          </p:nvPr>
        </p:nvGraphicFramePr>
        <p:xfrm>
          <a:off x="616831" y="267047"/>
          <a:ext cx="24415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5" name="Equation" r:id="rId13" imgW="1625600" imgH="241300" progId="Equation.DSMT4">
                  <p:embed/>
                </p:oleObj>
              </mc:Choice>
              <mc:Fallback>
                <p:oleObj name="Equation" r:id="rId13" imgW="1625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31" y="267047"/>
                        <a:ext cx="24415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>
            <p:extLst/>
          </p:nvPr>
        </p:nvGraphicFramePr>
        <p:xfrm>
          <a:off x="5866693" y="262285"/>
          <a:ext cx="25177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6" name="Equation" r:id="rId15" imgW="1675673" imgH="266584" progId="Equation.DSMT4">
                  <p:embed/>
                </p:oleObj>
              </mc:Choice>
              <mc:Fallback>
                <p:oleObj name="Equation" r:id="rId15" imgW="167567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693" y="262285"/>
                        <a:ext cx="25177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 noChangeAspect="1"/>
          </p:cNvGraphicFramePr>
          <p:nvPr>
            <p:extLst/>
          </p:nvPr>
        </p:nvGraphicFramePr>
        <p:xfrm>
          <a:off x="3166356" y="268635"/>
          <a:ext cx="2593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7" name="Equation" r:id="rId17" imgW="1727200" imgH="241300" progId="Equation.DSMT4">
                  <p:embed/>
                </p:oleObj>
              </mc:Choice>
              <mc:Fallback>
                <p:oleObj name="Equation" r:id="rId17" imgW="172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356" y="268635"/>
                        <a:ext cx="2593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610481" y="838547"/>
          <a:ext cx="5245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8" name="Equation" r:id="rId19" imgW="3492500" imgH="266700" progId="Equation.DSMT4">
                  <p:embed/>
                </p:oleObj>
              </mc:Choice>
              <mc:Fallback>
                <p:oleObj name="Equation" r:id="rId19" imgW="3492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81" y="838547"/>
                        <a:ext cx="52451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"/>
          <p:cNvGraphicFramePr>
            <a:graphicFrameLocks noChangeAspect="1"/>
          </p:cNvGraphicFramePr>
          <p:nvPr>
            <p:extLst/>
          </p:nvPr>
        </p:nvGraphicFramePr>
        <p:xfrm>
          <a:off x="5903206" y="840135"/>
          <a:ext cx="2498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9" name="Equation" r:id="rId21" imgW="1663700" imgH="241300" progId="Equation.DSMT4">
                  <p:embed/>
                </p:oleObj>
              </mc:Choice>
              <mc:Fallback>
                <p:oleObj name="Equation" r:id="rId21" imgW="1663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206" y="840135"/>
                        <a:ext cx="24987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4"/>
          <p:cNvGraphicFramePr>
            <a:graphicFrameLocks noChangeAspect="1"/>
          </p:cNvGraphicFramePr>
          <p:nvPr>
            <p:extLst/>
          </p:nvPr>
        </p:nvGraphicFramePr>
        <p:xfrm>
          <a:off x="610481" y="1344960"/>
          <a:ext cx="12969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0" name="Equation" r:id="rId23" imgW="863225" imgH="241195" progId="Equation.DSMT4">
                  <p:embed/>
                </p:oleObj>
              </mc:Choice>
              <mc:Fallback>
                <p:oleObj name="Equation" r:id="rId23" imgW="8632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81" y="1344960"/>
                        <a:ext cx="12969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20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1468</TotalTime>
  <Words>109</Words>
  <Application>Microsoft Office PowerPoint</Application>
  <PresentationFormat>全屏显示(4:3)</PresentationFormat>
  <Paragraphs>46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Batang</vt:lpstr>
      <vt:lpstr>黑体</vt:lpstr>
      <vt:lpstr>宋体</vt:lpstr>
      <vt:lpstr>Arial</vt:lpstr>
      <vt:lpstr>Calibri</vt:lpstr>
      <vt:lpstr>Calibri Light</vt:lpstr>
      <vt:lpstr>Times New Roman</vt:lpstr>
      <vt:lpstr>回顾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137</cp:revision>
  <cp:lastPrinted>2024-09-19T11:13:09Z</cp:lastPrinted>
  <dcterms:created xsi:type="dcterms:W3CDTF">2022-03-19T08:38:00Z</dcterms:created>
  <dcterms:modified xsi:type="dcterms:W3CDTF">2024-09-22T09:14:27Z</dcterms:modified>
</cp:coreProperties>
</file>