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72" r:id="rId2"/>
    <p:sldId id="273" r:id="rId3"/>
    <p:sldId id="297" r:id="rId4"/>
    <p:sldId id="296" r:id="rId5"/>
    <p:sldId id="299" r:id="rId6"/>
    <p:sldId id="300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5" r:id="rId16"/>
    <p:sldId id="287" r:id="rId17"/>
    <p:sldId id="290" r:id="rId18"/>
    <p:sldId id="291" r:id="rId1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18" Type="http://schemas.openxmlformats.org/officeDocument/2006/relationships/image" Target="../media/image142.wmf"/><Relationship Id="rId26" Type="http://schemas.openxmlformats.org/officeDocument/2006/relationships/image" Target="../media/image150.wmf"/><Relationship Id="rId3" Type="http://schemas.openxmlformats.org/officeDocument/2006/relationships/image" Target="../media/image127.wmf"/><Relationship Id="rId21" Type="http://schemas.openxmlformats.org/officeDocument/2006/relationships/image" Target="../media/image145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17" Type="http://schemas.openxmlformats.org/officeDocument/2006/relationships/image" Target="../media/image141.wmf"/><Relationship Id="rId25" Type="http://schemas.openxmlformats.org/officeDocument/2006/relationships/image" Target="../media/image149.wmf"/><Relationship Id="rId2" Type="http://schemas.openxmlformats.org/officeDocument/2006/relationships/image" Target="../media/image126.wmf"/><Relationship Id="rId16" Type="http://schemas.openxmlformats.org/officeDocument/2006/relationships/image" Target="../media/image140.wmf"/><Relationship Id="rId20" Type="http://schemas.openxmlformats.org/officeDocument/2006/relationships/image" Target="../media/image1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24" Type="http://schemas.openxmlformats.org/officeDocument/2006/relationships/image" Target="../media/image148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23" Type="http://schemas.openxmlformats.org/officeDocument/2006/relationships/image" Target="../media/image147.wmf"/><Relationship Id="rId10" Type="http://schemas.openxmlformats.org/officeDocument/2006/relationships/image" Target="../media/image134.wmf"/><Relationship Id="rId19" Type="http://schemas.openxmlformats.org/officeDocument/2006/relationships/image" Target="../media/image143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Relationship Id="rId22" Type="http://schemas.openxmlformats.org/officeDocument/2006/relationships/image" Target="../media/image1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2.wmf"/><Relationship Id="rId18" Type="http://schemas.openxmlformats.org/officeDocument/2006/relationships/image" Target="../media/image167.wmf"/><Relationship Id="rId3" Type="http://schemas.openxmlformats.org/officeDocument/2006/relationships/image" Target="../media/image152.wmf"/><Relationship Id="rId21" Type="http://schemas.openxmlformats.org/officeDocument/2006/relationships/image" Target="../media/image170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17" Type="http://schemas.openxmlformats.org/officeDocument/2006/relationships/image" Target="../media/image166.wmf"/><Relationship Id="rId2" Type="http://schemas.openxmlformats.org/officeDocument/2006/relationships/image" Target="../media/image151.wmf"/><Relationship Id="rId16" Type="http://schemas.openxmlformats.org/officeDocument/2006/relationships/image" Target="../media/image165.wmf"/><Relationship Id="rId20" Type="http://schemas.openxmlformats.org/officeDocument/2006/relationships/image" Target="../media/image16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wmf"/><Relationship Id="rId11" Type="http://schemas.openxmlformats.org/officeDocument/2006/relationships/image" Target="../media/image160.wmf"/><Relationship Id="rId5" Type="http://schemas.openxmlformats.org/officeDocument/2006/relationships/image" Target="../media/image154.wmf"/><Relationship Id="rId15" Type="http://schemas.openxmlformats.org/officeDocument/2006/relationships/image" Target="../media/image164.wmf"/><Relationship Id="rId23" Type="http://schemas.openxmlformats.org/officeDocument/2006/relationships/image" Target="../media/image172.wmf"/><Relationship Id="rId10" Type="http://schemas.openxmlformats.org/officeDocument/2006/relationships/image" Target="../media/image159.wmf"/><Relationship Id="rId19" Type="http://schemas.openxmlformats.org/officeDocument/2006/relationships/image" Target="../media/image168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Relationship Id="rId14" Type="http://schemas.openxmlformats.org/officeDocument/2006/relationships/image" Target="../media/image163.wmf"/><Relationship Id="rId22" Type="http://schemas.openxmlformats.org/officeDocument/2006/relationships/image" Target="../media/image17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4.wmf"/><Relationship Id="rId18" Type="http://schemas.openxmlformats.org/officeDocument/2006/relationships/image" Target="../media/image189.wmf"/><Relationship Id="rId26" Type="http://schemas.openxmlformats.org/officeDocument/2006/relationships/image" Target="../media/image197.wmf"/><Relationship Id="rId3" Type="http://schemas.openxmlformats.org/officeDocument/2006/relationships/image" Target="../media/image174.wmf"/><Relationship Id="rId21" Type="http://schemas.openxmlformats.org/officeDocument/2006/relationships/image" Target="../media/image192.wmf"/><Relationship Id="rId7" Type="http://schemas.openxmlformats.org/officeDocument/2006/relationships/image" Target="../media/image178.wmf"/><Relationship Id="rId12" Type="http://schemas.openxmlformats.org/officeDocument/2006/relationships/image" Target="../media/image183.wmf"/><Relationship Id="rId17" Type="http://schemas.openxmlformats.org/officeDocument/2006/relationships/image" Target="../media/image188.wmf"/><Relationship Id="rId25" Type="http://schemas.openxmlformats.org/officeDocument/2006/relationships/image" Target="../media/image196.wmf"/><Relationship Id="rId2" Type="http://schemas.openxmlformats.org/officeDocument/2006/relationships/image" Target="../media/image173.wmf"/><Relationship Id="rId16" Type="http://schemas.openxmlformats.org/officeDocument/2006/relationships/image" Target="../media/image187.wmf"/><Relationship Id="rId20" Type="http://schemas.openxmlformats.org/officeDocument/2006/relationships/image" Target="../media/image191.wmf"/><Relationship Id="rId29" Type="http://schemas.openxmlformats.org/officeDocument/2006/relationships/image" Target="../media/image20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wmf"/><Relationship Id="rId11" Type="http://schemas.openxmlformats.org/officeDocument/2006/relationships/image" Target="../media/image182.wmf"/><Relationship Id="rId24" Type="http://schemas.openxmlformats.org/officeDocument/2006/relationships/image" Target="../media/image195.wmf"/><Relationship Id="rId5" Type="http://schemas.openxmlformats.org/officeDocument/2006/relationships/image" Target="../media/image176.wmf"/><Relationship Id="rId15" Type="http://schemas.openxmlformats.org/officeDocument/2006/relationships/image" Target="../media/image186.wmf"/><Relationship Id="rId23" Type="http://schemas.openxmlformats.org/officeDocument/2006/relationships/image" Target="../media/image194.wmf"/><Relationship Id="rId28" Type="http://schemas.openxmlformats.org/officeDocument/2006/relationships/image" Target="../media/image199.wmf"/><Relationship Id="rId10" Type="http://schemas.openxmlformats.org/officeDocument/2006/relationships/image" Target="../media/image181.wmf"/><Relationship Id="rId19" Type="http://schemas.openxmlformats.org/officeDocument/2006/relationships/image" Target="../media/image190.wmf"/><Relationship Id="rId31" Type="http://schemas.openxmlformats.org/officeDocument/2006/relationships/image" Target="../media/image202.wmf"/><Relationship Id="rId4" Type="http://schemas.openxmlformats.org/officeDocument/2006/relationships/image" Target="../media/image175.wmf"/><Relationship Id="rId9" Type="http://schemas.openxmlformats.org/officeDocument/2006/relationships/image" Target="../media/image180.wmf"/><Relationship Id="rId14" Type="http://schemas.openxmlformats.org/officeDocument/2006/relationships/image" Target="../media/image185.wmf"/><Relationship Id="rId22" Type="http://schemas.openxmlformats.org/officeDocument/2006/relationships/image" Target="../media/image193.wmf"/><Relationship Id="rId27" Type="http://schemas.openxmlformats.org/officeDocument/2006/relationships/image" Target="../media/image198.wmf"/><Relationship Id="rId30" Type="http://schemas.openxmlformats.org/officeDocument/2006/relationships/image" Target="../media/image201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wmf"/><Relationship Id="rId18" Type="http://schemas.openxmlformats.org/officeDocument/2006/relationships/image" Target="../media/image219.wmf"/><Relationship Id="rId26" Type="http://schemas.openxmlformats.org/officeDocument/2006/relationships/image" Target="../media/image227.wmf"/><Relationship Id="rId3" Type="http://schemas.openxmlformats.org/officeDocument/2006/relationships/image" Target="../media/image204.wmf"/><Relationship Id="rId21" Type="http://schemas.openxmlformats.org/officeDocument/2006/relationships/image" Target="../media/image222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17" Type="http://schemas.openxmlformats.org/officeDocument/2006/relationships/image" Target="../media/image218.wmf"/><Relationship Id="rId25" Type="http://schemas.openxmlformats.org/officeDocument/2006/relationships/image" Target="../media/image226.wmf"/><Relationship Id="rId33" Type="http://schemas.openxmlformats.org/officeDocument/2006/relationships/image" Target="../media/image234.wmf"/><Relationship Id="rId2" Type="http://schemas.openxmlformats.org/officeDocument/2006/relationships/image" Target="../media/image203.wmf"/><Relationship Id="rId16" Type="http://schemas.openxmlformats.org/officeDocument/2006/relationships/image" Target="../media/image217.wmf"/><Relationship Id="rId20" Type="http://schemas.openxmlformats.org/officeDocument/2006/relationships/image" Target="../media/image221.wmf"/><Relationship Id="rId29" Type="http://schemas.openxmlformats.org/officeDocument/2006/relationships/image" Target="../media/image2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24" Type="http://schemas.openxmlformats.org/officeDocument/2006/relationships/image" Target="../media/image225.wmf"/><Relationship Id="rId32" Type="http://schemas.openxmlformats.org/officeDocument/2006/relationships/image" Target="../media/image233.wmf"/><Relationship Id="rId5" Type="http://schemas.openxmlformats.org/officeDocument/2006/relationships/image" Target="../media/image206.wmf"/><Relationship Id="rId15" Type="http://schemas.openxmlformats.org/officeDocument/2006/relationships/image" Target="../media/image216.wmf"/><Relationship Id="rId23" Type="http://schemas.openxmlformats.org/officeDocument/2006/relationships/image" Target="../media/image224.wmf"/><Relationship Id="rId28" Type="http://schemas.openxmlformats.org/officeDocument/2006/relationships/image" Target="../media/image229.wmf"/><Relationship Id="rId10" Type="http://schemas.openxmlformats.org/officeDocument/2006/relationships/image" Target="../media/image211.wmf"/><Relationship Id="rId19" Type="http://schemas.openxmlformats.org/officeDocument/2006/relationships/image" Target="../media/image220.wmf"/><Relationship Id="rId31" Type="http://schemas.openxmlformats.org/officeDocument/2006/relationships/image" Target="../media/image232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Relationship Id="rId22" Type="http://schemas.openxmlformats.org/officeDocument/2006/relationships/image" Target="../media/image223.wmf"/><Relationship Id="rId27" Type="http://schemas.openxmlformats.org/officeDocument/2006/relationships/image" Target="../media/image228.wmf"/><Relationship Id="rId30" Type="http://schemas.openxmlformats.org/officeDocument/2006/relationships/image" Target="../media/image231.wmf"/><Relationship Id="rId8" Type="http://schemas.openxmlformats.org/officeDocument/2006/relationships/image" Target="../media/image20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image" Target="../media/image246.wmf"/><Relationship Id="rId3" Type="http://schemas.openxmlformats.org/officeDocument/2006/relationships/image" Target="../media/image236.wmf"/><Relationship Id="rId7" Type="http://schemas.openxmlformats.org/officeDocument/2006/relationships/image" Target="../media/image240.wmf"/><Relationship Id="rId12" Type="http://schemas.openxmlformats.org/officeDocument/2006/relationships/image" Target="../media/image245.wmf"/><Relationship Id="rId2" Type="http://schemas.openxmlformats.org/officeDocument/2006/relationships/image" Target="../media/image23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wmf"/><Relationship Id="rId11" Type="http://schemas.openxmlformats.org/officeDocument/2006/relationships/image" Target="../media/image244.wmf"/><Relationship Id="rId5" Type="http://schemas.openxmlformats.org/officeDocument/2006/relationships/image" Target="../media/image238.wmf"/><Relationship Id="rId10" Type="http://schemas.openxmlformats.org/officeDocument/2006/relationships/image" Target="../media/image243.wmf"/><Relationship Id="rId4" Type="http://schemas.openxmlformats.org/officeDocument/2006/relationships/image" Target="../media/image237.wmf"/><Relationship Id="rId9" Type="http://schemas.openxmlformats.org/officeDocument/2006/relationships/image" Target="../media/image2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wmf"/><Relationship Id="rId3" Type="http://schemas.openxmlformats.org/officeDocument/2006/relationships/image" Target="../media/image48.wmf"/><Relationship Id="rId7" Type="http://schemas.openxmlformats.org/officeDocument/2006/relationships/image" Target="../media/image249.wmf"/><Relationship Id="rId2" Type="http://schemas.openxmlformats.org/officeDocument/2006/relationships/image" Target="../media/image24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2.wmf"/><Relationship Id="rId18" Type="http://schemas.openxmlformats.org/officeDocument/2006/relationships/image" Target="../media/image267.wmf"/><Relationship Id="rId26" Type="http://schemas.openxmlformats.org/officeDocument/2006/relationships/image" Target="../media/image275.wmf"/><Relationship Id="rId39" Type="http://schemas.openxmlformats.org/officeDocument/2006/relationships/image" Target="../media/image288.wmf"/><Relationship Id="rId21" Type="http://schemas.openxmlformats.org/officeDocument/2006/relationships/image" Target="../media/image270.wmf"/><Relationship Id="rId34" Type="http://schemas.openxmlformats.org/officeDocument/2006/relationships/image" Target="../media/image283.wmf"/><Relationship Id="rId42" Type="http://schemas.openxmlformats.org/officeDocument/2006/relationships/image" Target="../media/image291.wmf"/><Relationship Id="rId47" Type="http://schemas.openxmlformats.org/officeDocument/2006/relationships/image" Target="../media/image296.wmf"/><Relationship Id="rId50" Type="http://schemas.openxmlformats.org/officeDocument/2006/relationships/image" Target="../media/image299.wmf"/><Relationship Id="rId7" Type="http://schemas.openxmlformats.org/officeDocument/2006/relationships/image" Target="../media/image256.wmf"/><Relationship Id="rId2" Type="http://schemas.openxmlformats.org/officeDocument/2006/relationships/image" Target="../media/image251.wmf"/><Relationship Id="rId16" Type="http://schemas.openxmlformats.org/officeDocument/2006/relationships/image" Target="../media/image265.wmf"/><Relationship Id="rId29" Type="http://schemas.openxmlformats.org/officeDocument/2006/relationships/image" Target="../media/image278.wmf"/><Relationship Id="rId11" Type="http://schemas.openxmlformats.org/officeDocument/2006/relationships/image" Target="../media/image260.wmf"/><Relationship Id="rId24" Type="http://schemas.openxmlformats.org/officeDocument/2006/relationships/image" Target="../media/image273.wmf"/><Relationship Id="rId32" Type="http://schemas.openxmlformats.org/officeDocument/2006/relationships/image" Target="../media/image281.wmf"/><Relationship Id="rId37" Type="http://schemas.openxmlformats.org/officeDocument/2006/relationships/image" Target="../media/image286.wmf"/><Relationship Id="rId40" Type="http://schemas.openxmlformats.org/officeDocument/2006/relationships/image" Target="../media/image289.wmf"/><Relationship Id="rId45" Type="http://schemas.openxmlformats.org/officeDocument/2006/relationships/image" Target="../media/image294.wmf"/><Relationship Id="rId5" Type="http://schemas.openxmlformats.org/officeDocument/2006/relationships/image" Target="../media/image254.wmf"/><Relationship Id="rId15" Type="http://schemas.openxmlformats.org/officeDocument/2006/relationships/image" Target="../media/image264.wmf"/><Relationship Id="rId23" Type="http://schemas.openxmlformats.org/officeDocument/2006/relationships/image" Target="../media/image272.wmf"/><Relationship Id="rId28" Type="http://schemas.openxmlformats.org/officeDocument/2006/relationships/image" Target="../media/image277.wmf"/><Relationship Id="rId36" Type="http://schemas.openxmlformats.org/officeDocument/2006/relationships/image" Target="../media/image285.wmf"/><Relationship Id="rId49" Type="http://schemas.openxmlformats.org/officeDocument/2006/relationships/image" Target="../media/image298.wmf"/><Relationship Id="rId10" Type="http://schemas.openxmlformats.org/officeDocument/2006/relationships/image" Target="../media/image259.wmf"/><Relationship Id="rId19" Type="http://schemas.openxmlformats.org/officeDocument/2006/relationships/image" Target="../media/image268.wmf"/><Relationship Id="rId31" Type="http://schemas.openxmlformats.org/officeDocument/2006/relationships/image" Target="../media/image280.wmf"/><Relationship Id="rId44" Type="http://schemas.openxmlformats.org/officeDocument/2006/relationships/image" Target="../media/image293.wmf"/><Relationship Id="rId4" Type="http://schemas.openxmlformats.org/officeDocument/2006/relationships/image" Target="../media/image253.wmf"/><Relationship Id="rId9" Type="http://schemas.openxmlformats.org/officeDocument/2006/relationships/image" Target="../media/image258.wmf"/><Relationship Id="rId14" Type="http://schemas.openxmlformats.org/officeDocument/2006/relationships/image" Target="../media/image263.wmf"/><Relationship Id="rId22" Type="http://schemas.openxmlformats.org/officeDocument/2006/relationships/image" Target="../media/image271.wmf"/><Relationship Id="rId27" Type="http://schemas.openxmlformats.org/officeDocument/2006/relationships/image" Target="../media/image276.wmf"/><Relationship Id="rId30" Type="http://schemas.openxmlformats.org/officeDocument/2006/relationships/image" Target="../media/image279.wmf"/><Relationship Id="rId35" Type="http://schemas.openxmlformats.org/officeDocument/2006/relationships/image" Target="../media/image284.wmf"/><Relationship Id="rId43" Type="http://schemas.openxmlformats.org/officeDocument/2006/relationships/image" Target="../media/image292.wmf"/><Relationship Id="rId48" Type="http://schemas.openxmlformats.org/officeDocument/2006/relationships/image" Target="../media/image297.wmf"/><Relationship Id="rId8" Type="http://schemas.openxmlformats.org/officeDocument/2006/relationships/image" Target="../media/image257.wmf"/><Relationship Id="rId51" Type="http://schemas.openxmlformats.org/officeDocument/2006/relationships/image" Target="../media/image300.wmf"/><Relationship Id="rId3" Type="http://schemas.openxmlformats.org/officeDocument/2006/relationships/image" Target="../media/image252.wmf"/><Relationship Id="rId12" Type="http://schemas.openxmlformats.org/officeDocument/2006/relationships/image" Target="../media/image261.wmf"/><Relationship Id="rId17" Type="http://schemas.openxmlformats.org/officeDocument/2006/relationships/image" Target="../media/image266.wmf"/><Relationship Id="rId25" Type="http://schemas.openxmlformats.org/officeDocument/2006/relationships/image" Target="../media/image274.wmf"/><Relationship Id="rId33" Type="http://schemas.openxmlformats.org/officeDocument/2006/relationships/image" Target="../media/image282.wmf"/><Relationship Id="rId38" Type="http://schemas.openxmlformats.org/officeDocument/2006/relationships/image" Target="../media/image287.wmf"/><Relationship Id="rId46" Type="http://schemas.openxmlformats.org/officeDocument/2006/relationships/image" Target="../media/image295.wmf"/><Relationship Id="rId20" Type="http://schemas.openxmlformats.org/officeDocument/2006/relationships/image" Target="../media/image269.wmf"/><Relationship Id="rId41" Type="http://schemas.openxmlformats.org/officeDocument/2006/relationships/image" Target="../media/image29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2.wmf"/><Relationship Id="rId18" Type="http://schemas.openxmlformats.org/officeDocument/2006/relationships/image" Target="../media/image317.wmf"/><Relationship Id="rId26" Type="http://schemas.openxmlformats.org/officeDocument/2006/relationships/image" Target="../media/image325.wmf"/><Relationship Id="rId3" Type="http://schemas.openxmlformats.org/officeDocument/2006/relationships/image" Target="../media/image302.wmf"/><Relationship Id="rId21" Type="http://schemas.openxmlformats.org/officeDocument/2006/relationships/image" Target="../media/image320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17" Type="http://schemas.openxmlformats.org/officeDocument/2006/relationships/image" Target="../media/image316.wmf"/><Relationship Id="rId25" Type="http://schemas.openxmlformats.org/officeDocument/2006/relationships/image" Target="../media/image324.wmf"/><Relationship Id="rId2" Type="http://schemas.openxmlformats.org/officeDocument/2006/relationships/image" Target="../media/image301.wmf"/><Relationship Id="rId16" Type="http://schemas.openxmlformats.org/officeDocument/2006/relationships/image" Target="../media/image315.wmf"/><Relationship Id="rId20" Type="http://schemas.openxmlformats.org/officeDocument/2006/relationships/image" Target="../media/image31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24" Type="http://schemas.openxmlformats.org/officeDocument/2006/relationships/image" Target="../media/image323.wmf"/><Relationship Id="rId5" Type="http://schemas.openxmlformats.org/officeDocument/2006/relationships/image" Target="../media/image304.wmf"/><Relationship Id="rId15" Type="http://schemas.openxmlformats.org/officeDocument/2006/relationships/image" Target="../media/image314.wmf"/><Relationship Id="rId23" Type="http://schemas.openxmlformats.org/officeDocument/2006/relationships/image" Target="../media/image322.wmf"/><Relationship Id="rId10" Type="http://schemas.openxmlformats.org/officeDocument/2006/relationships/image" Target="../media/image309.wmf"/><Relationship Id="rId19" Type="http://schemas.openxmlformats.org/officeDocument/2006/relationships/image" Target="../media/image318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Relationship Id="rId14" Type="http://schemas.openxmlformats.org/officeDocument/2006/relationships/image" Target="../media/image313.wmf"/><Relationship Id="rId22" Type="http://schemas.openxmlformats.org/officeDocument/2006/relationships/image" Target="../media/image32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image" Target="../media/image337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2" Type="http://schemas.openxmlformats.org/officeDocument/2006/relationships/image" Target="../media/image3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5" Type="http://schemas.openxmlformats.org/officeDocument/2006/relationships/image" Target="../media/image33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Relationship Id="rId14" Type="http://schemas.openxmlformats.org/officeDocument/2006/relationships/image" Target="../media/image33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18" Type="http://schemas.openxmlformats.org/officeDocument/2006/relationships/image" Target="../media/image40.wmf"/><Relationship Id="rId3" Type="http://schemas.openxmlformats.org/officeDocument/2006/relationships/image" Target="../media/image25.wmf"/><Relationship Id="rId21" Type="http://schemas.openxmlformats.org/officeDocument/2006/relationships/image" Target="../media/image43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17" Type="http://schemas.openxmlformats.org/officeDocument/2006/relationships/image" Target="../media/image39.wmf"/><Relationship Id="rId2" Type="http://schemas.openxmlformats.org/officeDocument/2006/relationships/image" Target="../media/image24.w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37.wmf"/><Relationship Id="rId23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image" Target="../media/image41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Relationship Id="rId22" Type="http://schemas.openxmlformats.org/officeDocument/2006/relationships/image" Target="../media/image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5" Type="http://schemas.openxmlformats.org/officeDocument/2006/relationships/image" Target="../media/image51.wmf"/><Relationship Id="rId10" Type="http://schemas.openxmlformats.org/officeDocument/2006/relationships/image" Target="../media/image60.wmf"/><Relationship Id="rId4" Type="http://schemas.openxmlformats.org/officeDocument/2006/relationships/image" Target="../media/image55.wmf"/><Relationship Id="rId9" Type="http://schemas.openxmlformats.org/officeDocument/2006/relationships/image" Target="../media/image5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2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71.wmf"/><Relationship Id="rId2" Type="http://schemas.openxmlformats.org/officeDocument/2006/relationships/image" Target="../media/image61.wmf"/><Relationship Id="rId16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Relationship Id="rId14" Type="http://schemas.openxmlformats.org/officeDocument/2006/relationships/image" Target="../media/image7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8.wmf"/><Relationship Id="rId18" Type="http://schemas.openxmlformats.org/officeDocument/2006/relationships/image" Target="../media/image103.wmf"/><Relationship Id="rId3" Type="http://schemas.openxmlformats.org/officeDocument/2006/relationships/image" Target="../media/image88.wmf"/><Relationship Id="rId21" Type="http://schemas.openxmlformats.org/officeDocument/2006/relationships/image" Target="../media/image106.wmf"/><Relationship Id="rId7" Type="http://schemas.openxmlformats.org/officeDocument/2006/relationships/image" Target="../media/image92.wmf"/><Relationship Id="rId12" Type="http://schemas.openxmlformats.org/officeDocument/2006/relationships/image" Target="../media/image97.wmf"/><Relationship Id="rId17" Type="http://schemas.openxmlformats.org/officeDocument/2006/relationships/image" Target="../media/image102.wmf"/><Relationship Id="rId2" Type="http://schemas.openxmlformats.org/officeDocument/2006/relationships/image" Target="../media/image87.wmf"/><Relationship Id="rId16" Type="http://schemas.openxmlformats.org/officeDocument/2006/relationships/image" Target="../media/image101.wmf"/><Relationship Id="rId20" Type="http://schemas.openxmlformats.org/officeDocument/2006/relationships/image" Target="../media/image10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image" Target="../media/image96.wmf"/><Relationship Id="rId5" Type="http://schemas.openxmlformats.org/officeDocument/2006/relationships/image" Target="../media/image90.wmf"/><Relationship Id="rId15" Type="http://schemas.openxmlformats.org/officeDocument/2006/relationships/image" Target="../media/image100.wmf"/><Relationship Id="rId10" Type="http://schemas.openxmlformats.org/officeDocument/2006/relationships/image" Target="../media/image95.wmf"/><Relationship Id="rId19" Type="http://schemas.openxmlformats.org/officeDocument/2006/relationships/image" Target="../media/image104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Relationship Id="rId14" Type="http://schemas.openxmlformats.org/officeDocument/2006/relationships/image" Target="../media/image99.wmf"/><Relationship Id="rId22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17" Type="http://schemas.openxmlformats.org/officeDocument/2006/relationships/image" Target="../media/image122.wmf"/><Relationship Id="rId2" Type="http://schemas.openxmlformats.org/officeDocument/2006/relationships/image" Target="../media/image107.wmf"/><Relationship Id="rId16" Type="http://schemas.openxmlformats.org/officeDocument/2006/relationships/image" Target="../media/image121.wmf"/><Relationship Id="rId20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5" Type="http://schemas.openxmlformats.org/officeDocument/2006/relationships/image" Target="../media/image120.wmf"/><Relationship Id="rId10" Type="http://schemas.openxmlformats.org/officeDocument/2006/relationships/image" Target="../media/image115.wmf"/><Relationship Id="rId19" Type="http://schemas.openxmlformats.org/officeDocument/2006/relationships/image" Target="../media/image124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63789"/>
              </p:ext>
            </p:extLst>
          </p:nvPr>
        </p:nvGraphicFramePr>
        <p:xfrm>
          <a:off x="3554941" y="1603983"/>
          <a:ext cx="906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941" y="1603983"/>
                        <a:ext cx="906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79812" y="296652"/>
            <a:ext cx="6192837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§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  <a:r>
              <a:rPr lang="en-US" altLang="zh-CN" sz="2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等价</a:t>
            </a:r>
            <a:r>
              <a:rPr lang="zh-CN" altLang="en-US" sz="2800" b="1" dirty="0" smtClean="0">
                <a:solidFill>
                  <a:srgbClr val="0000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关系</a:t>
            </a:r>
            <a:endParaRPr lang="en-US" altLang="zh-CN" sz="2800" b="1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16" y="2570284"/>
            <a:ext cx="4560675" cy="3573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616" y="3624631"/>
            <a:ext cx="5167575" cy="3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294481"/>
            <a:ext cx="12239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58043"/>
            <a:ext cx="53705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275431"/>
            <a:ext cx="28051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873918"/>
            <a:ext cx="183515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70818"/>
            <a:ext cx="13811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55031"/>
            <a:ext cx="6683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802731"/>
            <a:ext cx="415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47268"/>
            <a:ext cx="7747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529806"/>
            <a:ext cx="36687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214018"/>
            <a:ext cx="31559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229893"/>
            <a:ext cx="3217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836318"/>
            <a:ext cx="29384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5436393"/>
            <a:ext cx="375443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949156"/>
            <a:ext cx="30194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46" y="5985882"/>
            <a:ext cx="757238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5431631"/>
            <a:ext cx="81597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155031"/>
            <a:ext cx="248761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2790031"/>
            <a:ext cx="3511550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3529806"/>
            <a:ext cx="28305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5414168"/>
            <a:ext cx="2392362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83368"/>
            <a:ext cx="310197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55031"/>
            <a:ext cx="4159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155031"/>
            <a:ext cx="28400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802731"/>
            <a:ext cx="2190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68" y="5975756"/>
            <a:ext cx="13128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4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608013"/>
            <a:ext cx="1897063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261938"/>
            <a:ext cx="41592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25588"/>
            <a:ext cx="5694362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120900"/>
            <a:ext cx="5949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95575"/>
            <a:ext cx="38925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" y="3489325"/>
            <a:ext cx="1246188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25" y="4142497"/>
            <a:ext cx="51577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5072410"/>
            <a:ext cx="4283075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5108575"/>
            <a:ext cx="336550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37" y="5873851"/>
            <a:ext cx="28702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823913"/>
            <a:ext cx="1008063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65113"/>
            <a:ext cx="27495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3" y="2132013"/>
            <a:ext cx="205740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25" y="3493810"/>
            <a:ext cx="3746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54000"/>
            <a:ext cx="671513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3485357"/>
            <a:ext cx="55562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0825"/>
            <a:ext cx="2846387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811213"/>
            <a:ext cx="300672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9" y="5882192"/>
            <a:ext cx="1874837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2123728" y="4602755"/>
            <a:ext cx="1079500" cy="314387"/>
            <a:chOff x="2339975" y="5133975"/>
            <a:chExt cx="1079500" cy="314387"/>
          </a:xfrm>
        </p:grpSpPr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2339975" y="5133975"/>
              <a:ext cx="10795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4246" y="5181624"/>
              <a:ext cx="911659" cy="266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599892" y="4596001"/>
            <a:ext cx="1079500" cy="303240"/>
            <a:chOff x="3779838" y="5133975"/>
            <a:chExt cx="1079500" cy="303240"/>
          </a:xfrm>
        </p:grpSpPr>
        <p:sp>
          <p:nvSpPr>
            <p:cNvPr id="42" name="Line 29"/>
            <p:cNvSpPr>
              <a:spLocks noChangeShapeType="1"/>
            </p:cNvSpPr>
            <p:nvPr/>
          </p:nvSpPr>
          <p:spPr bwMode="auto">
            <a:xfrm>
              <a:off x="3779838" y="5133975"/>
              <a:ext cx="10795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43" name="图片 42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565" y="5170515"/>
              <a:ext cx="925513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5657850" y="4613428"/>
            <a:ext cx="1079500" cy="314325"/>
            <a:chOff x="5940425" y="5133975"/>
            <a:chExt cx="1079500" cy="314325"/>
          </a:xfrm>
        </p:grpSpPr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5940425" y="5133975"/>
              <a:ext cx="107950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pic>
          <p:nvPicPr>
            <p:cNvPr id="41" name="图片 40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0275" y="5181600"/>
              <a:ext cx="9556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65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2" y="314325"/>
            <a:ext cx="681037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56" y="1193007"/>
            <a:ext cx="2139950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2" y="1671638"/>
            <a:ext cx="2659062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219582"/>
            <a:ext cx="19605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4" y="2851601"/>
            <a:ext cx="19208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59" y="2893671"/>
            <a:ext cx="304165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66" y="3508124"/>
            <a:ext cx="2241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3507872"/>
            <a:ext cx="1839913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7" y="4159370"/>
            <a:ext cx="33813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14" y="4692544"/>
            <a:ext cx="45831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95" y="5345220"/>
            <a:ext cx="1639888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4" y="5965777"/>
            <a:ext cx="27495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7" y="5324653"/>
            <a:ext cx="2960687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20" y="6007845"/>
            <a:ext cx="7810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66" y="4151207"/>
            <a:ext cx="145891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20" y="1165311"/>
            <a:ext cx="48212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719" y="1682750"/>
            <a:ext cx="63976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620" y="2213769"/>
            <a:ext cx="438150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08" y="2876091"/>
            <a:ext cx="178117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83" y="5389340"/>
            <a:ext cx="1739900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782" y="1682750"/>
            <a:ext cx="1901825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44" y="2234406"/>
            <a:ext cx="700088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12" y="4206508"/>
            <a:ext cx="70008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44" y="279400"/>
            <a:ext cx="549910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56" y="722398"/>
            <a:ext cx="52212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图片 28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16" y="3516101"/>
            <a:ext cx="7810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87" y="5995979"/>
            <a:ext cx="22415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图片 4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07" y="3549736"/>
            <a:ext cx="639762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44" y="1671638"/>
            <a:ext cx="24606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图片 4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12" y="5974917"/>
            <a:ext cx="7016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1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2547144"/>
            <a:ext cx="32400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sz="2800"/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7" y="273844"/>
            <a:ext cx="819150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980282"/>
            <a:ext cx="1549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1647032"/>
            <a:ext cx="1019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7" y="1647032"/>
            <a:ext cx="15319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675607"/>
            <a:ext cx="181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23307"/>
            <a:ext cx="1570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2966244"/>
            <a:ext cx="938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2994819"/>
            <a:ext cx="19589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972594"/>
            <a:ext cx="19986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7" y="3278982"/>
            <a:ext cx="10668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7" y="4021932"/>
            <a:ext cx="15843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0" y="4577642"/>
            <a:ext cx="197802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7" y="2334419"/>
            <a:ext cx="1366838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0" y="5541199"/>
            <a:ext cx="24288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323307"/>
            <a:ext cx="4568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3844"/>
            <a:ext cx="2601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4" y="992982"/>
            <a:ext cx="19383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647032"/>
            <a:ext cx="3000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737" y="2972594"/>
            <a:ext cx="2368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55" y="3555207"/>
            <a:ext cx="199866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7" y="3604613"/>
            <a:ext cx="2347912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图片 2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514" y="4627156"/>
            <a:ext cx="190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20" y="4342606"/>
            <a:ext cx="3128962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图片 2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216" y="5509836"/>
            <a:ext cx="23272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799" y="5150911"/>
            <a:ext cx="308610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90" y="5932698"/>
            <a:ext cx="49561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图片 3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242094"/>
            <a:ext cx="145573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743744"/>
            <a:ext cx="1019175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图片 34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4" y="3488532"/>
            <a:ext cx="21431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" name="图片 35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43" y="4604931"/>
            <a:ext cx="7318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图片 38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81" y="5503099"/>
            <a:ext cx="29289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图片 40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15" y="1038226"/>
            <a:ext cx="20193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6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1134269"/>
            <a:ext cx="23749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43" y="1862931"/>
            <a:ext cx="53165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918" y="1132681"/>
            <a:ext cx="466883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43" y="2929731"/>
            <a:ext cx="447992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468" y="1862931"/>
            <a:ext cx="4048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6" y="4007644"/>
            <a:ext cx="70707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" y="4628356"/>
            <a:ext cx="54244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81" y="5285581"/>
            <a:ext cx="72866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18" y="5291931"/>
            <a:ext cx="375126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81" y="2507456"/>
            <a:ext cx="45926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1473993" y="2720183"/>
            <a:ext cx="865188" cy="1082676"/>
            <a:chOff x="612" y="1387"/>
            <a:chExt cx="545" cy="682"/>
          </a:xfrm>
        </p:grpSpPr>
        <p:pic>
          <p:nvPicPr>
            <p:cNvPr id="16" name="图片 15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387"/>
              <a:ext cx="493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" name="AutoShape 20"/>
            <p:cNvSpPr>
              <a:spLocks noChangeArrowheads="1"/>
            </p:cNvSpPr>
            <p:nvPr/>
          </p:nvSpPr>
          <p:spPr bwMode="auto">
            <a:xfrm>
              <a:off x="612" y="1661"/>
              <a:ext cx="545" cy="408"/>
            </a:xfrm>
            <a:prstGeom prst="wedgeRoundRectCallout">
              <a:avLst>
                <a:gd name="adj1" fmla="val -8718"/>
                <a:gd name="adj2" fmla="val -15931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600" i="1"/>
                <a:t>X</a:t>
              </a:r>
              <a:r>
                <a:rPr lang="zh-CN" altLang="en-US" sz="1600"/>
                <a:t>的划分集合</a:t>
              </a:r>
            </a:p>
          </p:txBody>
        </p:sp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7200112" y="2720183"/>
            <a:ext cx="1116013" cy="1046164"/>
            <a:chOff x="4717" y="1387"/>
            <a:chExt cx="703" cy="659"/>
          </a:xfrm>
        </p:grpSpPr>
        <p:pic>
          <p:nvPicPr>
            <p:cNvPr id="14" name="图片 1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3" y="1387"/>
              <a:ext cx="476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" name="AutoShape 20"/>
            <p:cNvSpPr>
              <a:spLocks noChangeArrowheads="1"/>
            </p:cNvSpPr>
            <p:nvPr/>
          </p:nvSpPr>
          <p:spPr bwMode="auto">
            <a:xfrm>
              <a:off x="4717" y="1638"/>
              <a:ext cx="703" cy="408"/>
            </a:xfrm>
            <a:prstGeom prst="wedgeRoundRectCallout">
              <a:avLst>
                <a:gd name="adj1" fmla="val -1921"/>
                <a:gd name="adj2" fmla="val -17750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600" i="1"/>
                <a:t>X</a:t>
              </a:r>
              <a:r>
                <a:rPr lang="zh-CN" altLang="en-US" sz="1600"/>
                <a:t>上等价关系的集合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7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" y="2936875"/>
            <a:ext cx="5588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2936875"/>
            <a:ext cx="36957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7" y="3671888"/>
            <a:ext cx="6805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4389438"/>
            <a:ext cx="55086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561975"/>
            <a:ext cx="58737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95876"/>
            <a:ext cx="183515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3617912" y="1497013"/>
            <a:ext cx="4824413" cy="828675"/>
          </a:xfrm>
          <a:prstGeom prst="wedgeRoundRectCallout">
            <a:avLst>
              <a:gd name="adj1" fmla="val -24315"/>
              <a:gd name="adj2" fmla="val 178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 dirty="0"/>
              <a:t>由于集合的划分与集合上的等价关系一一对应，于是</a:t>
            </a:r>
            <a:r>
              <a:rPr lang="en-US" altLang="zh-CN" sz="1600" dirty="0"/>
              <a:t>4</a:t>
            </a:r>
            <a:r>
              <a:rPr lang="zh-CN" altLang="en-US" sz="1600" dirty="0"/>
              <a:t>个元素集合上的不同等价关系共</a:t>
            </a:r>
            <a:r>
              <a:rPr lang="en-US" altLang="zh-CN" sz="1600" dirty="0"/>
              <a:t>15</a:t>
            </a:r>
            <a:r>
              <a:rPr lang="zh-CN" altLang="en-US" sz="1600" dirty="0"/>
              <a:t>个</a:t>
            </a: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555625"/>
            <a:ext cx="62452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901950"/>
            <a:ext cx="31638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952500" y="1497013"/>
            <a:ext cx="2413000" cy="828675"/>
          </a:xfrm>
          <a:prstGeom prst="wedgeRoundRectCallout">
            <a:avLst>
              <a:gd name="adj1" fmla="val 2500"/>
              <a:gd name="adj2" fmla="val 1781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600"/>
              <a:t>例</a:t>
            </a:r>
            <a:r>
              <a:rPr lang="en-US" altLang="zh-CN" sz="1600"/>
              <a:t>3 </a:t>
            </a:r>
            <a:r>
              <a:rPr lang="zh-CN" altLang="en-US" sz="1600"/>
              <a:t>表明：</a:t>
            </a:r>
            <a:r>
              <a:rPr lang="en-US" altLang="zh-CN" sz="1600"/>
              <a:t>4</a:t>
            </a:r>
            <a:r>
              <a:rPr lang="zh-CN" altLang="en-US" sz="1600"/>
              <a:t>个元素的集合共有</a:t>
            </a:r>
            <a:r>
              <a:rPr lang="en-US" altLang="zh-CN" sz="1600"/>
              <a:t>15</a:t>
            </a:r>
            <a:r>
              <a:rPr lang="zh-CN" altLang="en-US" sz="1600"/>
              <a:t>个不同的划分</a:t>
            </a:r>
          </a:p>
        </p:txBody>
      </p:sp>
    </p:spTree>
    <p:extLst>
      <p:ext uri="{BB962C8B-B14F-4D97-AF65-F5344CB8AC3E}">
        <p14:creationId xmlns:p14="http://schemas.microsoft.com/office/powerpoint/2010/main" val="37875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56" y="3825875"/>
            <a:ext cx="10985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06" y="3805238"/>
            <a:ext cx="113665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331" y="3817938"/>
            <a:ext cx="10969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81" y="4559300"/>
            <a:ext cx="13589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31" y="4559300"/>
            <a:ext cx="8318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206" y="3833813"/>
            <a:ext cx="358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456" y="1074738"/>
            <a:ext cx="9858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81" y="1147763"/>
            <a:ext cx="3476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531" y="1147763"/>
            <a:ext cx="3476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94" y="1160463"/>
            <a:ext cx="3476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56" y="1147763"/>
            <a:ext cx="34766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344" y="1147763"/>
            <a:ext cx="293687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1" y="1076325"/>
            <a:ext cx="3746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44" y="1147763"/>
            <a:ext cx="3476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06" y="1160463"/>
            <a:ext cx="268288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94" y="1858963"/>
            <a:ext cx="8286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1881188"/>
            <a:ext cx="68738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44" y="1878013"/>
            <a:ext cx="711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06" y="1878013"/>
            <a:ext cx="7112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94" y="1881188"/>
            <a:ext cx="7350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81" y="1881188"/>
            <a:ext cx="7350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69" y="2435225"/>
            <a:ext cx="7350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44" y="2435225"/>
            <a:ext cx="7350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6" y="2435225"/>
            <a:ext cx="7350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94" y="2435225"/>
            <a:ext cx="7350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图片 2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94" y="1878013"/>
            <a:ext cx="7350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31" y="2435225"/>
            <a:ext cx="7350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69" y="2995613"/>
            <a:ext cx="7350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94" y="2435225"/>
            <a:ext cx="7350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694" y="2435225"/>
            <a:ext cx="7350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6" y="1878013"/>
            <a:ext cx="7350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31" y="2995613"/>
            <a:ext cx="7350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19" y="2435225"/>
            <a:ext cx="735012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19" y="2995613"/>
            <a:ext cx="7350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06" y="2935288"/>
            <a:ext cx="331788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36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94" y="2995613"/>
            <a:ext cx="735012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图片 37"/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06" y="1878013"/>
            <a:ext cx="7350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图片 38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56" y="2995613"/>
            <a:ext cx="6635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081" y="3884613"/>
            <a:ext cx="2936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44" y="3884613"/>
            <a:ext cx="2444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1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31" y="3822700"/>
            <a:ext cx="341313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44" y="3881438"/>
            <a:ext cx="320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43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69" y="3881438"/>
            <a:ext cx="320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31" y="3878263"/>
            <a:ext cx="320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45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44" y="3897313"/>
            <a:ext cx="244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46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31" y="3805238"/>
            <a:ext cx="3429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图片 47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31" y="4559300"/>
            <a:ext cx="4778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图片 48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31" y="5245100"/>
            <a:ext cx="38163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图片 51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19" y="4602163"/>
            <a:ext cx="27511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" name="图片 54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94" y="5276850"/>
            <a:ext cx="8461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31" y="244475"/>
            <a:ext cx="39274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" y="838200"/>
            <a:ext cx="23288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" y="1485900"/>
            <a:ext cx="290830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106" y="1474788"/>
            <a:ext cx="90011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" y="2081213"/>
            <a:ext cx="106045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19" y="1479550"/>
            <a:ext cx="29368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94" y="2087563"/>
            <a:ext cx="17224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94" y="2033588"/>
            <a:ext cx="20129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81" y="2032000"/>
            <a:ext cx="2225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2665413"/>
            <a:ext cx="3021012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81" y="2689225"/>
            <a:ext cx="4505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9" y="3438525"/>
            <a:ext cx="3698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94" y="3440113"/>
            <a:ext cx="9271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44" y="3459163"/>
            <a:ext cx="26193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4" y="4049713"/>
            <a:ext cx="1033462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369" y="4086225"/>
            <a:ext cx="16954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981" y="4062413"/>
            <a:ext cx="1985963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56" y="4084638"/>
            <a:ext cx="2649538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" y="4710113"/>
            <a:ext cx="341788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06" y="4725988"/>
            <a:ext cx="4505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7" y="5322888"/>
            <a:ext cx="5075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34" y="5308865"/>
            <a:ext cx="95250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834" y="5343658"/>
            <a:ext cx="1693862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6" y="5810228"/>
            <a:ext cx="3073400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27" y="5874148"/>
            <a:ext cx="45577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0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24338"/>
            <a:ext cx="46942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" y="284163"/>
            <a:ext cx="26400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56" y="273050"/>
            <a:ext cx="46609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9" y="896938"/>
            <a:ext cx="82708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06" y="898525"/>
            <a:ext cx="62055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06" y="1473200"/>
            <a:ext cx="28225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94" y="2157413"/>
            <a:ext cx="400208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9" y="2776538"/>
            <a:ext cx="20018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506" y="3309938"/>
            <a:ext cx="301307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94" y="3344863"/>
            <a:ext cx="218757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4338"/>
            <a:ext cx="1039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01" y="4865903"/>
            <a:ext cx="7731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80" y="4899026"/>
            <a:ext cx="90646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856" y="4879182"/>
            <a:ext cx="3121025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794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23528" y="188640"/>
            <a:ext cx="73802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>
                <a:ea typeface="黑体" panose="02010609060101010101" pitchFamily="49" charset="-122"/>
              </a:rPr>
              <a:t>2.8.1  </a:t>
            </a:r>
            <a:r>
              <a:rPr lang="zh-CN" altLang="en-US" sz="2800" dirty="0">
                <a:solidFill>
                  <a:srgbClr val="FF00FF"/>
                </a:solidFill>
                <a:ea typeface="黑体" panose="02010609060101010101" pitchFamily="49" charset="-122"/>
              </a:rPr>
              <a:t>等价关系的定义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endParaRPr lang="en-US" altLang="zh-CN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06" y="20240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6" y="4655860"/>
            <a:ext cx="50577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81" y="2517289"/>
            <a:ext cx="41370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64" y="3187790"/>
            <a:ext cx="181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5544066"/>
            <a:ext cx="25669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96" y="3964780"/>
            <a:ext cx="29146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23" y="2540672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88" y="3204764"/>
            <a:ext cx="2468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4" y="3964780"/>
            <a:ext cx="39100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15" y="5544066"/>
            <a:ext cx="4533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4" y="882376"/>
            <a:ext cx="11953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31" y="890812"/>
            <a:ext cx="23669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94" y="913334"/>
            <a:ext cx="39354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" y="1428049"/>
            <a:ext cx="31877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96" y="3175931"/>
            <a:ext cx="16176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9" y="2508892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3172984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0" y="3971792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" y="5544065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5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806" y="800893"/>
            <a:ext cx="52308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44" y="261143"/>
            <a:ext cx="23050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81" y="261143"/>
            <a:ext cx="4229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4" y="1988343"/>
            <a:ext cx="69373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82" y="2002606"/>
            <a:ext cx="20272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418906"/>
            <a:ext cx="2824162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3" y="1962958"/>
            <a:ext cx="19018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21" y="2508249"/>
            <a:ext cx="371951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58" y="2542079"/>
            <a:ext cx="2517775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96" y="3093536"/>
            <a:ext cx="1998662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256" y="3108560"/>
            <a:ext cx="174625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08" y="3049428"/>
            <a:ext cx="1800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34" y="3716077"/>
            <a:ext cx="2490787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81" y="4296198"/>
            <a:ext cx="276542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2" y="4277444"/>
            <a:ext cx="2106613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20" y="5243937"/>
            <a:ext cx="29781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731" y="5283194"/>
            <a:ext cx="17208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2" y="5805914"/>
            <a:ext cx="36687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44" y="5850920"/>
            <a:ext cx="252095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596" y="3716077"/>
            <a:ext cx="37195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258" y="3037894"/>
            <a:ext cx="13112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图片 2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37" y="4787155"/>
            <a:ext cx="2693988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470694" y="2209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81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13" y="3425954"/>
            <a:ext cx="3057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38" y="3379917"/>
            <a:ext cx="33766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05" y="823913"/>
            <a:ext cx="36957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0" y="4191340"/>
            <a:ext cx="3055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18" y="1952836"/>
            <a:ext cx="6805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53" y="2651558"/>
            <a:ext cx="55086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18" y="765175"/>
            <a:ext cx="316388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683568" y="74515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例：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0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878263"/>
            <a:ext cx="611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19"/>
          <p:cNvSpPr>
            <a:spLocks noChangeShapeType="1"/>
          </p:cNvSpPr>
          <p:nvPr/>
        </p:nvSpPr>
        <p:spPr bwMode="auto">
          <a:xfrm>
            <a:off x="4565650" y="403225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Line 23"/>
          <p:cNvSpPr>
            <a:spLocks noChangeShapeType="1"/>
          </p:cNvSpPr>
          <p:nvPr/>
        </p:nvSpPr>
        <p:spPr bwMode="auto">
          <a:xfrm>
            <a:off x="6616700" y="3519488"/>
            <a:ext cx="0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Line 25"/>
          <p:cNvSpPr>
            <a:spLocks noChangeShapeType="1"/>
          </p:cNvSpPr>
          <p:nvPr/>
        </p:nvSpPr>
        <p:spPr bwMode="auto">
          <a:xfrm flipV="1">
            <a:off x="5897562" y="4022725"/>
            <a:ext cx="1476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Line 27"/>
          <p:cNvSpPr>
            <a:spLocks noChangeShapeType="1"/>
          </p:cNvSpPr>
          <p:nvPr/>
        </p:nvSpPr>
        <p:spPr bwMode="auto">
          <a:xfrm flipV="1">
            <a:off x="5897562" y="3484563"/>
            <a:ext cx="684213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V="1">
            <a:off x="6689725" y="4059238"/>
            <a:ext cx="684212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Line 29"/>
          <p:cNvSpPr>
            <a:spLocks noChangeShapeType="1"/>
          </p:cNvSpPr>
          <p:nvPr/>
        </p:nvSpPr>
        <p:spPr bwMode="auto">
          <a:xfrm>
            <a:off x="6689725" y="3494088"/>
            <a:ext cx="684212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>
            <a:off x="5897562" y="4059238"/>
            <a:ext cx="684213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8166100" y="395287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4438650" y="41402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5226050" y="41243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8154987" y="41068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6562725" y="4538663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5770562" y="413067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7362825" y="40894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6562725" y="3087688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4457700" y="3986213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5213350" y="3986213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6581775" y="3411538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6581775" y="445452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5789612" y="3951288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373937" y="395287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V="1">
            <a:off x="1360487" y="3517900"/>
            <a:ext cx="270033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Line 44"/>
          <p:cNvSpPr>
            <a:spLocks noChangeShapeType="1"/>
          </p:cNvSpPr>
          <p:nvPr/>
        </p:nvSpPr>
        <p:spPr bwMode="auto">
          <a:xfrm flipV="1">
            <a:off x="1360487" y="4886325"/>
            <a:ext cx="27368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2260600" y="2690813"/>
            <a:ext cx="0" cy="27003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46"/>
          <p:cNvSpPr>
            <a:spLocks noChangeShapeType="1"/>
          </p:cNvSpPr>
          <p:nvPr/>
        </p:nvSpPr>
        <p:spPr bwMode="auto">
          <a:xfrm>
            <a:off x="3557587" y="2655888"/>
            <a:ext cx="0" cy="27003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图片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7" y="171450"/>
            <a:ext cx="28130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" y="711200"/>
            <a:ext cx="66087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241425"/>
            <a:ext cx="53482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98650"/>
            <a:ext cx="3765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2" y="2835275"/>
            <a:ext cx="236855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2" y="2833688"/>
            <a:ext cx="23749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2" y="2870200"/>
            <a:ext cx="1905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546350"/>
            <a:ext cx="21336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1649412" y="2906713"/>
            <a:ext cx="539750" cy="5762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2333625" y="3590925"/>
            <a:ext cx="1187450" cy="1223963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3592512" y="4886325"/>
            <a:ext cx="215900" cy="325438"/>
          </a:xfrm>
          <a:prstGeom prst="rect">
            <a:avLst/>
          </a:prstGeom>
          <a:noFill/>
          <a:ln w="2857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4241800" y="3841750"/>
            <a:ext cx="1223962" cy="6492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Rectangle 63"/>
          <p:cNvSpPr>
            <a:spLocks noChangeArrowheads="1"/>
          </p:cNvSpPr>
          <p:nvPr/>
        </p:nvSpPr>
        <p:spPr bwMode="auto">
          <a:xfrm>
            <a:off x="5645150" y="3122613"/>
            <a:ext cx="1943100" cy="1763712"/>
          </a:xfrm>
          <a:prstGeom prst="rect">
            <a:avLst/>
          </a:prstGeom>
          <a:noFill/>
          <a:ln w="28575" algn="ctr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Rectangle 64"/>
          <p:cNvSpPr>
            <a:spLocks noChangeArrowheads="1"/>
          </p:cNvSpPr>
          <p:nvPr/>
        </p:nvSpPr>
        <p:spPr bwMode="auto">
          <a:xfrm>
            <a:off x="7985125" y="3879850"/>
            <a:ext cx="539750" cy="576263"/>
          </a:xfrm>
          <a:prstGeom prst="rect">
            <a:avLst/>
          </a:prstGeom>
          <a:noFill/>
          <a:ln w="28575" algn="ctr">
            <a:solidFill>
              <a:srgbClr val="0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8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56" y="506326"/>
            <a:ext cx="328612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1" y="531726"/>
            <a:ext cx="320675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5" y="1030711"/>
            <a:ext cx="2432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43" y="1054013"/>
            <a:ext cx="30495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728075" y="1494149"/>
            <a:ext cx="890585" cy="760413"/>
            <a:chOff x="2997546" y="5697251"/>
            <a:chExt cx="890825" cy="759808"/>
          </a:xfrm>
        </p:grpSpPr>
        <p:sp>
          <p:nvSpPr>
            <p:cNvPr id="11" name="Oval 31"/>
            <p:cNvSpPr>
              <a:spLocks noChangeArrowheads="1"/>
            </p:cNvSpPr>
            <p:nvPr/>
          </p:nvSpPr>
          <p:spPr bwMode="auto">
            <a:xfrm>
              <a:off x="3023828" y="6312596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31"/>
            <p:cNvSpPr>
              <a:spLocks noChangeArrowheads="1"/>
            </p:cNvSpPr>
            <p:nvPr/>
          </p:nvSpPr>
          <p:spPr bwMode="auto">
            <a:xfrm>
              <a:off x="2997546" y="5697252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31"/>
            <p:cNvSpPr>
              <a:spLocks noChangeArrowheads="1"/>
            </p:cNvSpPr>
            <p:nvPr/>
          </p:nvSpPr>
          <p:spPr bwMode="auto">
            <a:xfrm>
              <a:off x="3743908" y="6312595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31"/>
            <p:cNvSpPr>
              <a:spLocks noChangeArrowheads="1"/>
            </p:cNvSpPr>
            <p:nvPr/>
          </p:nvSpPr>
          <p:spPr bwMode="auto">
            <a:xfrm>
              <a:off x="3707904" y="5697251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5" name="直接连接符 14"/>
            <p:cNvCxnSpPr>
              <a:cxnSpLocks noChangeShapeType="1"/>
              <a:stCxn id="12" idx="4"/>
              <a:endCxn id="11" idx="0"/>
            </p:cNvCxnSpPr>
            <p:nvPr/>
          </p:nvCxnSpPr>
          <p:spPr bwMode="auto">
            <a:xfrm>
              <a:off x="3069778" y="5841715"/>
              <a:ext cx="26282" cy="47088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15"/>
            <p:cNvCxnSpPr>
              <a:cxnSpLocks noChangeShapeType="1"/>
            </p:cNvCxnSpPr>
            <p:nvPr/>
          </p:nvCxnSpPr>
          <p:spPr bwMode="auto">
            <a:xfrm>
              <a:off x="3779912" y="5859421"/>
              <a:ext cx="26282" cy="47088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16"/>
            <p:cNvCxnSpPr>
              <a:cxnSpLocks noChangeShapeType="1"/>
              <a:stCxn id="12" idx="6"/>
              <a:endCxn id="14" idx="2"/>
            </p:cNvCxnSpPr>
            <p:nvPr/>
          </p:nvCxnSpPr>
          <p:spPr bwMode="auto">
            <a:xfrm flipV="1">
              <a:off x="3142009" y="5769483"/>
              <a:ext cx="565895" cy="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连接符 17"/>
            <p:cNvCxnSpPr>
              <a:cxnSpLocks noChangeShapeType="1"/>
            </p:cNvCxnSpPr>
            <p:nvPr/>
          </p:nvCxnSpPr>
          <p:spPr bwMode="auto">
            <a:xfrm flipV="1">
              <a:off x="3166339" y="6399779"/>
              <a:ext cx="565895" cy="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直接连接符 18"/>
            <p:cNvCxnSpPr>
              <a:cxnSpLocks noChangeShapeType="1"/>
              <a:stCxn id="11" idx="7"/>
              <a:endCxn id="14" idx="3"/>
            </p:cNvCxnSpPr>
            <p:nvPr/>
          </p:nvCxnSpPr>
          <p:spPr bwMode="auto">
            <a:xfrm flipV="1">
              <a:off x="3147135" y="5820558"/>
              <a:ext cx="581925" cy="51319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9"/>
            <p:cNvCxnSpPr>
              <a:cxnSpLocks noChangeShapeType="1"/>
              <a:stCxn id="12" idx="5"/>
              <a:endCxn id="13" idx="1"/>
            </p:cNvCxnSpPr>
            <p:nvPr/>
          </p:nvCxnSpPr>
          <p:spPr bwMode="auto">
            <a:xfrm>
              <a:off x="3120853" y="5820559"/>
              <a:ext cx="644211" cy="51319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984269" y="1427839"/>
            <a:ext cx="1466850" cy="760410"/>
            <a:chOff x="6776170" y="5238597"/>
            <a:chExt cx="1466889" cy="760255"/>
          </a:xfrm>
        </p:grpSpPr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 flipV="1">
              <a:off x="6956190" y="5627215"/>
              <a:ext cx="1151681" cy="29130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" name="组合 22"/>
            <p:cNvGrpSpPr>
              <a:grpSpLocks/>
            </p:cNvGrpSpPr>
            <p:nvPr/>
          </p:nvGrpSpPr>
          <p:grpSpPr bwMode="auto">
            <a:xfrm>
              <a:off x="6776170" y="5238597"/>
              <a:ext cx="1466889" cy="760255"/>
              <a:chOff x="5373810" y="5693081"/>
              <a:chExt cx="1466889" cy="760255"/>
            </a:xfrm>
          </p:grpSpPr>
          <p:cxnSp>
            <p:nvCxnSpPr>
              <p:cNvPr id="24" name="直接连接符 23"/>
              <p:cNvCxnSpPr>
                <a:cxnSpLocks noChangeShapeType="1"/>
                <a:stCxn id="26" idx="5"/>
              </p:cNvCxnSpPr>
              <p:nvPr/>
            </p:nvCxnSpPr>
            <p:spPr bwMode="auto">
              <a:xfrm flipV="1">
                <a:off x="5523399" y="6417332"/>
                <a:ext cx="606495" cy="1484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5" name="组合 24"/>
              <p:cNvGrpSpPr>
                <a:grpSpLocks/>
              </p:cNvGrpSpPr>
              <p:nvPr/>
            </p:nvGrpSpPr>
            <p:grpSpPr bwMode="auto">
              <a:xfrm>
                <a:off x="5373810" y="5693081"/>
                <a:ext cx="1466889" cy="760255"/>
                <a:chOff x="5373810" y="5696805"/>
                <a:chExt cx="1466889" cy="760255"/>
              </a:xfrm>
            </p:grpSpPr>
            <p:sp>
              <p:nvSpPr>
                <p:cNvPr id="26" name="Oval 31"/>
                <p:cNvSpPr>
                  <a:spLocks noChangeArrowheads="1"/>
                </p:cNvSpPr>
                <p:nvPr/>
              </p:nvSpPr>
              <p:spPr bwMode="auto">
                <a:xfrm>
                  <a:off x="5400092" y="6312597"/>
                  <a:ext cx="144463" cy="144463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7" name="Oval 31"/>
                <p:cNvSpPr>
                  <a:spLocks noChangeArrowheads="1"/>
                </p:cNvSpPr>
                <p:nvPr/>
              </p:nvSpPr>
              <p:spPr bwMode="auto">
                <a:xfrm>
                  <a:off x="5373810" y="5697253"/>
                  <a:ext cx="144463" cy="144463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Oval 31"/>
                <p:cNvSpPr>
                  <a:spLocks noChangeArrowheads="1"/>
                </p:cNvSpPr>
                <p:nvPr/>
              </p:nvSpPr>
              <p:spPr bwMode="auto">
                <a:xfrm>
                  <a:off x="6120172" y="6312596"/>
                  <a:ext cx="144463" cy="144463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auto">
                <a:xfrm>
                  <a:off x="6084168" y="5696805"/>
                  <a:ext cx="144463" cy="144463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" name="Oval 31"/>
                <p:cNvSpPr>
                  <a:spLocks noChangeArrowheads="1"/>
                </p:cNvSpPr>
                <p:nvPr/>
              </p:nvSpPr>
              <p:spPr bwMode="auto">
                <a:xfrm>
                  <a:off x="6696236" y="6021288"/>
                  <a:ext cx="144463" cy="144463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sz="32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楷体" panose="02010600040101010101" pitchFamily="2" charset="-122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1" name="直接连接符 30"/>
                <p:cNvCxnSpPr>
                  <a:cxnSpLocks noChangeShapeType="1"/>
                </p:cNvCxnSpPr>
                <p:nvPr/>
              </p:nvCxnSpPr>
              <p:spPr bwMode="auto">
                <a:xfrm>
                  <a:off x="5444553" y="5841715"/>
                  <a:ext cx="26282" cy="4708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6156176" y="5838439"/>
                  <a:ext cx="26282" cy="47088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直接连接符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508104" y="5733284"/>
                  <a:ext cx="565895" cy="1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连接符 33"/>
                <p:cNvCxnSpPr>
                  <a:cxnSpLocks noChangeShapeType="1"/>
                </p:cNvCxnSpPr>
                <p:nvPr/>
              </p:nvCxnSpPr>
              <p:spPr bwMode="auto">
                <a:xfrm flipV="1">
                  <a:off x="5533745" y="5832353"/>
                  <a:ext cx="581925" cy="513194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连接符 34"/>
                <p:cNvCxnSpPr>
                  <a:cxnSpLocks noChangeShapeType="1"/>
                </p:cNvCxnSpPr>
                <p:nvPr/>
              </p:nvCxnSpPr>
              <p:spPr bwMode="auto">
                <a:xfrm>
                  <a:off x="5508104" y="5820559"/>
                  <a:ext cx="644211" cy="513192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接连接符 35"/>
                <p:cNvCxnSpPr>
                  <a:cxnSpLocks noChangeShapeType="1"/>
                </p:cNvCxnSpPr>
                <p:nvPr/>
              </p:nvCxnSpPr>
              <p:spPr bwMode="auto">
                <a:xfrm>
                  <a:off x="5518273" y="5784295"/>
                  <a:ext cx="1199119" cy="272959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直接连接符 36"/>
                <p:cNvCxnSpPr>
                  <a:cxnSpLocks noChangeShapeType="1"/>
                  <a:stCxn id="29" idx="6"/>
                  <a:endCxn id="30" idx="1"/>
                </p:cNvCxnSpPr>
                <p:nvPr/>
              </p:nvCxnSpPr>
              <p:spPr bwMode="auto">
                <a:xfrm>
                  <a:off x="6228631" y="5769037"/>
                  <a:ext cx="488761" cy="273407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直接连接符 37"/>
                <p:cNvCxnSpPr>
                  <a:cxnSpLocks noChangeShapeType="1"/>
                  <a:stCxn id="28" idx="6"/>
                  <a:endCxn id="30" idx="3"/>
                </p:cNvCxnSpPr>
                <p:nvPr/>
              </p:nvCxnSpPr>
              <p:spPr bwMode="auto">
                <a:xfrm flipV="1">
                  <a:off x="6264635" y="6144595"/>
                  <a:ext cx="452758" cy="240233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100529" y="1470847"/>
            <a:ext cx="936622" cy="720727"/>
            <a:chOff x="971600" y="5697252"/>
            <a:chExt cx="936551" cy="720527"/>
          </a:xfrm>
        </p:grpSpPr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971600" y="6273316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1403201" y="5697252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2" name="直接连接符 41"/>
            <p:cNvCxnSpPr>
              <a:cxnSpLocks noChangeShapeType="1"/>
              <a:stCxn id="41" idx="3"/>
              <a:endCxn id="40" idx="7"/>
            </p:cNvCxnSpPr>
            <p:nvPr/>
          </p:nvCxnSpPr>
          <p:spPr bwMode="auto">
            <a:xfrm flipH="1">
              <a:off x="1094907" y="5820559"/>
              <a:ext cx="329450" cy="4739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连接符 42"/>
            <p:cNvCxnSpPr>
              <a:cxnSpLocks noChangeShapeType="1"/>
            </p:cNvCxnSpPr>
            <p:nvPr/>
          </p:nvCxnSpPr>
          <p:spPr bwMode="auto">
            <a:xfrm>
              <a:off x="1526955" y="5820559"/>
              <a:ext cx="272737" cy="52498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直接连接符 43"/>
            <p:cNvCxnSpPr>
              <a:cxnSpLocks noChangeShapeType="1"/>
              <a:stCxn id="40" idx="6"/>
              <a:endCxn id="45" idx="2"/>
            </p:cNvCxnSpPr>
            <p:nvPr/>
          </p:nvCxnSpPr>
          <p:spPr bwMode="auto">
            <a:xfrm>
              <a:off x="1116063" y="6345548"/>
              <a:ext cx="6476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31"/>
            <p:cNvSpPr>
              <a:spLocks noChangeArrowheads="1"/>
            </p:cNvSpPr>
            <p:nvPr/>
          </p:nvSpPr>
          <p:spPr bwMode="auto">
            <a:xfrm>
              <a:off x="1763688" y="6273316"/>
              <a:ext cx="144463" cy="144463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32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+mn-cs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46" name="图片 4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512676"/>
            <a:ext cx="2592387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图片 4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31" y="533313"/>
            <a:ext cx="1497012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" name="椭圆 47"/>
          <p:cNvSpPr/>
          <p:nvPr/>
        </p:nvSpPr>
        <p:spPr>
          <a:xfrm>
            <a:off x="4332192" y="3371802"/>
            <a:ext cx="396875" cy="611187"/>
          </a:xfrm>
          <a:prstGeom prst="ellipse">
            <a:avLst/>
          </a:prstGeom>
          <a:solidFill>
            <a:schemeClr val="bg1"/>
          </a:solidFill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49" name="图片 4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17" y="2435177"/>
            <a:ext cx="33337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图片 4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98" y="2961360"/>
            <a:ext cx="3260725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图片 5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3" y="4798130"/>
            <a:ext cx="656272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" name="图片 5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42" y="5341158"/>
            <a:ext cx="17986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图片 5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34" y="5882532"/>
            <a:ext cx="4675187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" name="图片 5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241" y="2491585"/>
            <a:ext cx="693738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图片 5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55" y="5352796"/>
            <a:ext cx="5875337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图片 5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68" y="2482377"/>
            <a:ext cx="28257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图片 5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2" y="2460437"/>
            <a:ext cx="274955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3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020763"/>
            <a:ext cx="1274762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609725"/>
            <a:ext cx="6284912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2312988"/>
            <a:ext cx="31464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2982913"/>
            <a:ext cx="349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3597275"/>
            <a:ext cx="1787525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587875"/>
            <a:ext cx="36560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213350"/>
            <a:ext cx="4887912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12" y="971550"/>
            <a:ext cx="44434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2997200"/>
            <a:ext cx="39116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4581525"/>
            <a:ext cx="3776662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12787" y="152400"/>
            <a:ext cx="73802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2.8.2 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集合的划分定义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2" y="990600"/>
            <a:ext cx="19462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43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743743"/>
            <a:ext cx="5222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312068"/>
            <a:ext cx="2211387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47068"/>
            <a:ext cx="202723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455068"/>
            <a:ext cx="2470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172618"/>
            <a:ext cx="4079875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855243"/>
            <a:ext cx="982663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36268"/>
            <a:ext cx="16478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758656"/>
            <a:ext cx="1765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5050631"/>
            <a:ext cx="256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745331"/>
            <a:ext cx="400050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7" y="1932781"/>
            <a:ext cx="401638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2" y="1305718"/>
            <a:ext cx="23717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75" y="2456656"/>
            <a:ext cx="29543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图片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00" y="3799681"/>
            <a:ext cx="3694112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图片 1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4471193"/>
            <a:ext cx="210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5110956"/>
            <a:ext cx="3573462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5087143"/>
            <a:ext cx="1543050" cy="38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2" y="4444206"/>
            <a:ext cx="325278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718343"/>
            <a:ext cx="26066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3837781"/>
            <a:ext cx="240823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7" y="3860006"/>
            <a:ext cx="3175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0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182" y="4728649"/>
            <a:ext cx="67945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" y="1366044"/>
            <a:ext cx="1255713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280569"/>
            <a:ext cx="35639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" y="2704306"/>
            <a:ext cx="79771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62" y="1343819"/>
            <a:ext cx="2428875" cy="37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1326356"/>
            <a:ext cx="385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5775" y="599281"/>
            <a:ext cx="73802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3200" b="1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ea typeface="黑体" panose="02010609060101010101" pitchFamily="49" charset="-122"/>
              </a:rPr>
              <a:t>2.8.3</a:t>
            </a:r>
            <a:r>
              <a:rPr lang="en-US" altLang="zh-CN" sz="280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等价关系与划分的联系</a:t>
            </a:r>
            <a:endParaRPr lang="en-US" altLang="zh-CN">
              <a:solidFill>
                <a:srgbClr val="FF00FF"/>
              </a:solidFill>
            </a:endParaRPr>
          </a:p>
        </p:txBody>
      </p:sp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348581"/>
            <a:ext cx="31829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1942306"/>
            <a:ext cx="379253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57" y="4712290"/>
            <a:ext cx="9683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81" y="5517727"/>
            <a:ext cx="1439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图片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37" y="5600277"/>
            <a:ext cx="368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图片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3280569"/>
            <a:ext cx="30353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948906"/>
            <a:ext cx="13557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7" y="3948906"/>
            <a:ext cx="1558925" cy="37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2" y="3958431"/>
            <a:ext cx="16383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图片 2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2" y="3948906"/>
            <a:ext cx="14176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图片 2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6" y="4699794"/>
            <a:ext cx="26733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图片 25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12" y="3947319"/>
            <a:ext cx="16398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图片 2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3" y="5517727"/>
            <a:ext cx="28511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93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1643</TotalTime>
  <Words>76</Words>
  <Application>Microsoft Office PowerPoint</Application>
  <PresentationFormat>全屏显示(4:3)</PresentationFormat>
  <Paragraphs>17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黑体</vt:lpstr>
      <vt:lpstr>华文楷体</vt:lpstr>
      <vt:lpstr>宋体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152</cp:revision>
  <cp:lastPrinted>2024-09-26T13:46:55Z</cp:lastPrinted>
  <dcterms:created xsi:type="dcterms:W3CDTF">2022-03-19T08:38:00Z</dcterms:created>
  <dcterms:modified xsi:type="dcterms:W3CDTF">2024-09-26T13:49:50Z</dcterms:modified>
</cp:coreProperties>
</file>