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72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26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25" r:id="rId26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>
      <p:cViewPr varScale="1">
        <p:scale>
          <a:sx n="113" d="100"/>
          <a:sy n="113" d="100"/>
        </p:scale>
        <p:origin x="8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13" Type="http://schemas.openxmlformats.org/officeDocument/2006/relationships/image" Target="../media/image155.wmf"/><Relationship Id="rId18" Type="http://schemas.openxmlformats.org/officeDocument/2006/relationships/image" Target="../media/image160.wmf"/><Relationship Id="rId26" Type="http://schemas.openxmlformats.org/officeDocument/2006/relationships/image" Target="../media/image168.wmf"/><Relationship Id="rId3" Type="http://schemas.openxmlformats.org/officeDocument/2006/relationships/image" Target="../media/image145.wmf"/><Relationship Id="rId21" Type="http://schemas.openxmlformats.org/officeDocument/2006/relationships/image" Target="../media/image163.wmf"/><Relationship Id="rId7" Type="http://schemas.openxmlformats.org/officeDocument/2006/relationships/image" Target="../media/image149.wmf"/><Relationship Id="rId12" Type="http://schemas.openxmlformats.org/officeDocument/2006/relationships/image" Target="../media/image154.wmf"/><Relationship Id="rId17" Type="http://schemas.openxmlformats.org/officeDocument/2006/relationships/image" Target="../media/image159.wmf"/><Relationship Id="rId25" Type="http://schemas.openxmlformats.org/officeDocument/2006/relationships/image" Target="../media/image167.wmf"/><Relationship Id="rId2" Type="http://schemas.openxmlformats.org/officeDocument/2006/relationships/image" Target="../media/image144.wmf"/><Relationship Id="rId16" Type="http://schemas.openxmlformats.org/officeDocument/2006/relationships/image" Target="../media/image158.wmf"/><Relationship Id="rId20" Type="http://schemas.openxmlformats.org/officeDocument/2006/relationships/image" Target="../media/image162.wmf"/><Relationship Id="rId29" Type="http://schemas.openxmlformats.org/officeDocument/2006/relationships/image" Target="../media/image170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11" Type="http://schemas.openxmlformats.org/officeDocument/2006/relationships/image" Target="../media/image153.wmf"/><Relationship Id="rId24" Type="http://schemas.openxmlformats.org/officeDocument/2006/relationships/image" Target="../media/image166.wmf"/><Relationship Id="rId5" Type="http://schemas.openxmlformats.org/officeDocument/2006/relationships/image" Target="../media/image147.wmf"/><Relationship Id="rId15" Type="http://schemas.openxmlformats.org/officeDocument/2006/relationships/image" Target="../media/image157.wmf"/><Relationship Id="rId23" Type="http://schemas.openxmlformats.org/officeDocument/2006/relationships/image" Target="../media/image165.wmf"/><Relationship Id="rId28" Type="http://schemas.openxmlformats.org/officeDocument/2006/relationships/image" Target="../media/image169.wmf"/><Relationship Id="rId10" Type="http://schemas.openxmlformats.org/officeDocument/2006/relationships/image" Target="../media/image152.wmf"/><Relationship Id="rId19" Type="http://schemas.openxmlformats.org/officeDocument/2006/relationships/image" Target="../media/image161.wmf"/><Relationship Id="rId31" Type="http://schemas.openxmlformats.org/officeDocument/2006/relationships/image" Target="../media/image172.wmf"/><Relationship Id="rId4" Type="http://schemas.openxmlformats.org/officeDocument/2006/relationships/image" Target="../media/image146.wmf"/><Relationship Id="rId9" Type="http://schemas.openxmlformats.org/officeDocument/2006/relationships/image" Target="../media/image151.wmf"/><Relationship Id="rId14" Type="http://schemas.openxmlformats.org/officeDocument/2006/relationships/image" Target="../media/image156.wmf"/><Relationship Id="rId22" Type="http://schemas.openxmlformats.org/officeDocument/2006/relationships/image" Target="../media/image164.wmf"/><Relationship Id="rId27" Type="http://schemas.openxmlformats.org/officeDocument/2006/relationships/image" Target="../media/image106.wmf"/><Relationship Id="rId30" Type="http://schemas.openxmlformats.org/officeDocument/2006/relationships/image" Target="../media/image171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image" Target="../media/image185.wmf"/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12" Type="http://schemas.openxmlformats.org/officeDocument/2006/relationships/image" Target="../media/image184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11" Type="http://schemas.openxmlformats.org/officeDocument/2006/relationships/image" Target="../media/image183.wmf"/><Relationship Id="rId5" Type="http://schemas.openxmlformats.org/officeDocument/2006/relationships/image" Target="../media/image177.wmf"/><Relationship Id="rId15" Type="http://schemas.openxmlformats.org/officeDocument/2006/relationships/image" Target="../media/image187.wmf"/><Relationship Id="rId10" Type="http://schemas.openxmlformats.org/officeDocument/2006/relationships/image" Target="../media/image182.wmf"/><Relationship Id="rId4" Type="http://schemas.openxmlformats.org/officeDocument/2006/relationships/image" Target="../media/image176.wmf"/><Relationship Id="rId9" Type="http://schemas.openxmlformats.org/officeDocument/2006/relationships/image" Target="../media/image181.wmf"/><Relationship Id="rId14" Type="http://schemas.openxmlformats.org/officeDocument/2006/relationships/image" Target="../media/image18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13" Type="http://schemas.openxmlformats.org/officeDocument/2006/relationships/image" Target="../media/image200.wmf"/><Relationship Id="rId3" Type="http://schemas.openxmlformats.org/officeDocument/2006/relationships/image" Target="../media/image190.wmf"/><Relationship Id="rId7" Type="http://schemas.openxmlformats.org/officeDocument/2006/relationships/image" Target="../media/image194.wmf"/><Relationship Id="rId12" Type="http://schemas.openxmlformats.org/officeDocument/2006/relationships/image" Target="../media/image199.wmf"/><Relationship Id="rId17" Type="http://schemas.openxmlformats.org/officeDocument/2006/relationships/image" Target="../media/image204.wmf"/><Relationship Id="rId2" Type="http://schemas.openxmlformats.org/officeDocument/2006/relationships/image" Target="../media/image189.wmf"/><Relationship Id="rId16" Type="http://schemas.openxmlformats.org/officeDocument/2006/relationships/image" Target="../media/image203.wmf"/><Relationship Id="rId1" Type="http://schemas.openxmlformats.org/officeDocument/2006/relationships/image" Target="../media/image188.wmf"/><Relationship Id="rId6" Type="http://schemas.openxmlformats.org/officeDocument/2006/relationships/image" Target="../media/image193.wmf"/><Relationship Id="rId11" Type="http://schemas.openxmlformats.org/officeDocument/2006/relationships/image" Target="../media/image198.wmf"/><Relationship Id="rId5" Type="http://schemas.openxmlformats.org/officeDocument/2006/relationships/image" Target="../media/image192.wmf"/><Relationship Id="rId15" Type="http://schemas.openxmlformats.org/officeDocument/2006/relationships/image" Target="../media/image202.wmf"/><Relationship Id="rId10" Type="http://schemas.openxmlformats.org/officeDocument/2006/relationships/image" Target="../media/image197.wmf"/><Relationship Id="rId4" Type="http://schemas.openxmlformats.org/officeDocument/2006/relationships/image" Target="../media/image191.wmf"/><Relationship Id="rId9" Type="http://schemas.openxmlformats.org/officeDocument/2006/relationships/image" Target="../media/image196.wmf"/><Relationship Id="rId14" Type="http://schemas.openxmlformats.org/officeDocument/2006/relationships/image" Target="../media/image20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wmf"/><Relationship Id="rId3" Type="http://schemas.openxmlformats.org/officeDocument/2006/relationships/image" Target="../media/image207.wmf"/><Relationship Id="rId7" Type="http://schemas.openxmlformats.org/officeDocument/2006/relationships/image" Target="../media/image211.wmf"/><Relationship Id="rId2" Type="http://schemas.openxmlformats.org/officeDocument/2006/relationships/image" Target="../media/image206.wmf"/><Relationship Id="rId1" Type="http://schemas.openxmlformats.org/officeDocument/2006/relationships/image" Target="../media/image205.wmf"/><Relationship Id="rId6" Type="http://schemas.openxmlformats.org/officeDocument/2006/relationships/image" Target="../media/image210.wmf"/><Relationship Id="rId5" Type="http://schemas.openxmlformats.org/officeDocument/2006/relationships/image" Target="../media/image209.wmf"/><Relationship Id="rId10" Type="http://schemas.openxmlformats.org/officeDocument/2006/relationships/image" Target="../media/image214.wmf"/><Relationship Id="rId4" Type="http://schemas.openxmlformats.org/officeDocument/2006/relationships/image" Target="../media/image208.wmf"/><Relationship Id="rId9" Type="http://schemas.openxmlformats.org/officeDocument/2006/relationships/image" Target="../media/image21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wmf"/><Relationship Id="rId3" Type="http://schemas.openxmlformats.org/officeDocument/2006/relationships/image" Target="../media/image217.wmf"/><Relationship Id="rId7" Type="http://schemas.openxmlformats.org/officeDocument/2006/relationships/image" Target="../media/image221.wmf"/><Relationship Id="rId12" Type="http://schemas.openxmlformats.org/officeDocument/2006/relationships/image" Target="../media/image226.w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6" Type="http://schemas.openxmlformats.org/officeDocument/2006/relationships/image" Target="../media/image220.wmf"/><Relationship Id="rId11" Type="http://schemas.openxmlformats.org/officeDocument/2006/relationships/image" Target="../media/image225.wmf"/><Relationship Id="rId5" Type="http://schemas.openxmlformats.org/officeDocument/2006/relationships/image" Target="../media/image219.wmf"/><Relationship Id="rId10" Type="http://schemas.openxmlformats.org/officeDocument/2006/relationships/image" Target="../media/image224.wmf"/><Relationship Id="rId4" Type="http://schemas.openxmlformats.org/officeDocument/2006/relationships/image" Target="../media/image218.wmf"/><Relationship Id="rId9" Type="http://schemas.openxmlformats.org/officeDocument/2006/relationships/image" Target="../media/image22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4.wmf"/><Relationship Id="rId13" Type="http://schemas.openxmlformats.org/officeDocument/2006/relationships/image" Target="../media/image239.wmf"/><Relationship Id="rId3" Type="http://schemas.openxmlformats.org/officeDocument/2006/relationships/image" Target="../media/image229.wmf"/><Relationship Id="rId7" Type="http://schemas.openxmlformats.org/officeDocument/2006/relationships/image" Target="../media/image233.wmf"/><Relationship Id="rId12" Type="http://schemas.openxmlformats.org/officeDocument/2006/relationships/image" Target="../media/image238.wmf"/><Relationship Id="rId17" Type="http://schemas.openxmlformats.org/officeDocument/2006/relationships/image" Target="../media/image243.wmf"/><Relationship Id="rId2" Type="http://schemas.openxmlformats.org/officeDocument/2006/relationships/image" Target="../media/image228.wmf"/><Relationship Id="rId16" Type="http://schemas.openxmlformats.org/officeDocument/2006/relationships/image" Target="../media/image242.wmf"/><Relationship Id="rId1" Type="http://schemas.openxmlformats.org/officeDocument/2006/relationships/image" Target="../media/image227.wmf"/><Relationship Id="rId6" Type="http://schemas.openxmlformats.org/officeDocument/2006/relationships/image" Target="../media/image232.wmf"/><Relationship Id="rId11" Type="http://schemas.openxmlformats.org/officeDocument/2006/relationships/image" Target="../media/image237.wmf"/><Relationship Id="rId5" Type="http://schemas.openxmlformats.org/officeDocument/2006/relationships/image" Target="../media/image231.wmf"/><Relationship Id="rId15" Type="http://schemas.openxmlformats.org/officeDocument/2006/relationships/image" Target="../media/image241.wmf"/><Relationship Id="rId10" Type="http://schemas.openxmlformats.org/officeDocument/2006/relationships/image" Target="../media/image236.wmf"/><Relationship Id="rId4" Type="http://schemas.openxmlformats.org/officeDocument/2006/relationships/image" Target="../media/image230.wmf"/><Relationship Id="rId9" Type="http://schemas.openxmlformats.org/officeDocument/2006/relationships/image" Target="../media/image235.wmf"/><Relationship Id="rId14" Type="http://schemas.openxmlformats.org/officeDocument/2006/relationships/image" Target="../media/image240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wmf"/><Relationship Id="rId13" Type="http://schemas.openxmlformats.org/officeDocument/2006/relationships/image" Target="../media/image256.wmf"/><Relationship Id="rId18" Type="http://schemas.openxmlformats.org/officeDocument/2006/relationships/image" Target="../media/image261.wmf"/><Relationship Id="rId3" Type="http://schemas.openxmlformats.org/officeDocument/2006/relationships/image" Target="../media/image246.wmf"/><Relationship Id="rId7" Type="http://schemas.openxmlformats.org/officeDocument/2006/relationships/image" Target="../media/image250.wmf"/><Relationship Id="rId12" Type="http://schemas.openxmlformats.org/officeDocument/2006/relationships/image" Target="../media/image255.wmf"/><Relationship Id="rId17" Type="http://schemas.openxmlformats.org/officeDocument/2006/relationships/image" Target="../media/image260.wmf"/><Relationship Id="rId2" Type="http://schemas.openxmlformats.org/officeDocument/2006/relationships/image" Target="../media/image245.wmf"/><Relationship Id="rId16" Type="http://schemas.openxmlformats.org/officeDocument/2006/relationships/image" Target="../media/image259.wmf"/><Relationship Id="rId1" Type="http://schemas.openxmlformats.org/officeDocument/2006/relationships/image" Target="../media/image244.wmf"/><Relationship Id="rId6" Type="http://schemas.openxmlformats.org/officeDocument/2006/relationships/image" Target="../media/image249.wmf"/><Relationship Id="rId11" Type="http://schemas.openxmlformats.org/officeDocument/2006/relationships/image" Target="../media/image254.wmf"/><Relationship Id="rId5" Type="http://schemas.openxmlformats.org/officeDocument/2006/relationships/image" Target="../media/image248.wmf"/><Relationship Id="rId15" Type="http://schemas.openxmlformats.org/officeDocument/2006/relationships/image" Target="../media/image258.wmf"/><Relationship Id="rId10" Type="http://schemas.openxmlformats.org/officeDocument/2006/relationships/image" Target="../media/image253.wmf"/><Relationship Id="rId4" Type="http://schemas.openxmlformats.org/officeDocument/2006/relationships/image" Target="../media/image247.wmf"/><Relationship Id="rId9" Type="http://schemas.openxmlformats.org/officeDocument/2006/relationships/image" Target="../media/image252.wmf"/><Relationship Id="rId14" Type="http://schemas.openxmlformats.org/officeDocument/2006/relationships/image" Target="../media/image25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8.wmf"/><Relationship Id="rId13" Type="http://schemas.openxmlformats.org/officeDocument/2006/relationships/image" Target="../media/image273.wmf"/><Relationship Id="rId18" Type="http://schemas.openxmlformats.org/officeDocument/2006/relationships/image" Target="../media/image278.wmf"/><Relationship Id="rId3" Type="http://schemas.openxmlformats.org/officeDocument/2006/relationships/image" Target="../media/image264.wmf"/><Relationship Id="rId7" Type="http://schemas.openxmlformats.org/officeDocument/2006/relationships/image" Target="../media/image260.wmf"/><Relationship Id="rId12" Type="http://schemas.openxmlformats.org/officeDocument/2006/relationships/image" Target="../media/image272.wmf"/><Relationship Id="rId17" Type="http://schemas.openxmlformats.org/officeDocument/2006/relationships/image" Target="../media/image277.wmf"/><Relationship Id="rId2" Type="http://schemas.openxmlformats.org/officeDocument/2006/relationships/image" Target="../media/image263.wmf"/><Relationship Id="rId16" Type="http://schemas.openxmlformats.org/officeDocument/2006/relationships/image" Target="../media/image276.wmf"/><Relationship Id="rId1" Type="http://schemas.openxmlformats.org/officeDocument/2006/relationships/image" Target="../media/image262.wmf"/><Relationship Id="rId6" Type="http://schemas.openxmlformats.org/officeDocument/2006/relationships/image" Target="../media/image267.wmf"/><Relationship Id="rId11" Type="http://schemas.openxmlformats.org/officeDocument/2006/relationships/image" Target="../media/image271.wmf"/><Relationship Id="rId5" Type="http://schemas.openxmlformats.org/officeDocument/2006/relationships/image" Target="../media/image266.wmf"/><Relationship Id="rId15" Type="http://schemas.openxmlformats.org/officeDocument/2006/relationships/image" Target="../media/image275.wmf"/><Relationship Id="rId10" Type="http://schemas.openxmlformats.org/officeDocument/2006/relationships/image" Target="../media/image270.wmf"/><Relationship Id="rId19" Type="http://schemas.openxmlformats.org/officeDocument/2006/relationships/image" Target="../media/image279.wmf"/><Relationship Id="rId4" Type="http://schemas.openxmlformats.org/officeDocument/2006/relationships/image" Target="../media/image265.wmf"/><Relationship Id="rId9" Type="http://schemas.openxmlformats.org/officeDocument/2006/relationships/image" Target="../media/image269.wmf"/><Relationship Id="rId14" Type="http://schemas.openxmlformats.org/officeDocument/2006/relationships/image" Target="../media/image27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7.wmf"/><Relationship Id="rId13" Type="http://schemas.openxmlformats.org/officeDocument/2006/relationships/image" Target="../media/image292.wmf"/><Relationship Id="rId3" Type="http://schemas.openxmlformats.org/officeDocument/2006/relationships/image" Target="../media/image282.wmf"/><Relationship Id="rId7" Type="http://schemas.openxmlformats.org/officeDocument/2006/relationships/image" Target="../media/image286.wmf"/><Relationship Id="rId12" Type="http://schemas.openxmlformats.org/officeDocument/2006/relationships/image" Target="../media/image291.wmf"/><Relationship Id="rId2" Type="http://schemas.openxmlformats.org/officeDocument/2006/relationships/image" Target="../media/image281.wmf"/><Relationship Id="rId1" Type="http://schemas.openxmlformats.org/officeDocument/2006/relationships/image" Target="../media/image280.wmf"/><Relationship Id="rId6" Type="http://schemas.openxmlformats.org/officeDocument/2006/relationships/image" Target="../media/image285.wmf"/><Relationship Id="rId11" Type="http://schemas.openxmlformats.org/officeDocument/2006/relationships/image" Target="../media/image290.wmf"/><Relationship Id="rId5" Type="http://schemas.openxmlformats.org/officeDocument/2006/relationships/image" Target="../media/image284.wmf"/><Relationship Id="rId10" Type="http://schemas.openxmlformats.org/officeDocument/2006/relationships/image" Target="../media/image289.wmf"/><Relationship Id="rId4" Type="http://schemas.openxmlformats.org/officeDocument/2006/relationships/image" Target="../media/image283.wmf"/><Relationship Id="rId9" Type="http://schemas.openxmlformats.org/officeDocument/2006/relationships/image" Target="../media/image28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wmf"/><Relationship Id="rId13" Type="http://schemas.openxmlformats.org/officeDocument/2006/relationships/image" Target="../media/image304.wmf"/><Relationship Id="rId18" Type="http://schemas.openxmlformats.org/officeDocument/2006/relationships/image" Target="../media/image309.wmf"/><Relationship Id="rId3" Type="http://schemas.openxmlformats.org/officeDocument/2006/relationships/image" Target="../media/image294.wmf"/><Relationship Id="rId21" Type="http://schemas.openxmlformats.org/officeDocument/2006/relationships/image" Target="../media/image312.wmf"/><Relationship Id="rId7" Type="http://schemas.openxmlformats.org/officeDocument/2006/relationships/image" Target="../media/image298.wmf"/><Relationship Id="rId12" Type="http://schemas.openxmlformats.org/officeDocument/2006/relationships/image" Target="../media/image303.wmf"/><Relationship Id="rId17" Type="http://schemas.openxmlformats.org/officeDocument/2006/relationships/image" Target="../media/image308.wmf"/><Relationship Id="rId2" Type="http://schemas.openxmlformats.org/officeDocument/2006/relationships/image" Target="../media/image293.wmf"/><Relationship Id="rId16" Type="http://schemas.openxmlformats.org/officeDocument/2006/relationships/image" Target="../media/image307.wmf"/><Relationship Id="rId20" Type="http://schemas.openxmlformats.org/officeDocument/2006/relationships/image" Target="../media/image311.wmf"/><Relationship Id="rId1" Type="http://schemas.openxmlformats.org/officeDocument/2006/relationships/image" Target="../media/image106.wmf"/><Relationship Id="rId6" Type="http://schemas.openxmlformats.org/officeDocument/2006/relationships/image" Target="../media/image297.wmf"/><Relationship Id="rId11" Type="http://schemas.openxmlformats.org/officeDocument/2006/relationships/image" Target="../media/image302.wmf"/><Relationship Id="rId5" Type="http://schemas.openxmlformats.org/officeDocument/2006/relationships/image" Target="../media/image296.wmf"/><Relationship Id="rId15" Type="http://schemas.openxmlformats.org/officeDocument/2006/relationships/image" Target="../media/image306.wmf"/><Relationship Id="rId10" Type="http://schemas.openxmlformats.org/officeDocument/2006/relationships/image" Target="../media/image301.wmf"/><Relationship Id="rId19" Type="http://schemas.openxmlformats.org/officeDocument/2006/relationships/image" Target="../media/image310.wmf"/><Relationship Id="rId4" Type="http://schemas.openxmlformats.org/officeDocument/2006/relationships/image" Target="../media/image295.wmf"/><Relationship Id="rId9" Type="http://schemas.openxmlformats.org/officeDocument/2006/relationships/image" Target="../media/image300.wmf"/><Relationship Id="rId14" Type="http://schemas.openxmlformats.org/officeDocument/2006/relationships/image" Target="../media/image30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image" Target="../media/image15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wmf"/><Relationship Id="rId16" Type="http://schemas.openxmlformats.org/officeDocument/2006/relationships/image" Target="../media/image18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5" Type="http://schemas.openxmlformats.org/officeDocument/2006/relationships/image" Target="../media/image1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Relationship Id="rId14" Type="http://schemas.openxmlformats.org/officeDocument/2006/relationships/image" Target="../media/image16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wmf"/><Relationship Id="rId13" Type="http://schemas.openxmlformats.org/officeDocument/2006/relationships/image" Target="../media/image325.wmf"/><Relationship Id="rId18" Type="http://schemas.openxmlformats.org/officeDocument/2006/relationships/image" Target="../media/image330.wmf"/><Relationship Id="rId26" Type="http://schemas.openxmlformats.org/officeDocument/2006/relationships/image" Target="../media/image338.wmf"/><Relationship Id="rId3" Type="http://schemas.openxmlformats.org/officeDocument/2006/relationships/image" Target="../media/image315.wmf"/><Relationship Id="rId21" Type="http://schemas.openxmlformats.org/officeDocument/2006/relationships/image" Target="../media/image333.wmf"/><Relationship Id="rId7" Type="http://schemas.openxmlformats.org/officeDocument/2006/relationships/image" Target="../media/image319.wmf"/><Relationship Id="rId12" Type="http://schemas.openxmlformats.org/officeDocument/2006/relationships/image" Target="../media/image324.wmf"/><Relationship Id="rId17" Type="http://schemas.openxmlformats.org/officeDocument/2006/relationships/image" Target="../media/image329.wmf"/><Relationship Id="rId25" Type="http://schemas.openxmlformats.org/officeDocument/2006/relationships/image" Target="../media/image337.wmf"/><Relationship Id="rId2" Type="http://schemas.openxmlformats.org/officeDocument/2006/relationships/image" Target="../media/image314.wmf"/><Relationship Id="rId16" Type="http://schemas.openxmlformats.org/officeDocument/2006/relationships/image" Target="../media/image328.wmf"/><Relationship Id="rId20" Type="http://schemas.openxmlformats.org/officeDocument/2006/relationships/image" Target="../media/image332.wmf"/><Relationship Id="rId1" Type="http://schemas.openxmlformats.org/officeDocument/2006/relationships/image" Target="../media/image313.wmf"/><Relationship Id="rId6" Type="http://schemas.openxmlformats.org/officeDocument/2006/relationships/image" Target="../media/image318.wmf"/><Relationship Id="rId11" Type="http://schemas.openxmlformats.org/officeDocument/2006/relationships/image" Target="../media/image323.wmf"/><Relationship Id="rId24" Type="http://schemas.openxmlformats.org/officeDocument/2006/relationships/image" Target="../media/image336.wmf"/><Relationship Id="rId5" Type="http://schemas.openxmlformats.org/officeDocument/2006/relationships/image" Target="../media/image317.wmf"/><Relationship Id="rId15" Type="http://schemas.openxmlformats.org/officeDocument/2006/relationships/image" Target="../media/image327.wmf"/><Relationship Id="rId23" Type="http://schemas.openxmlformats.org/officeDocument/2006/relationships/image" Target="../media/image335.wmf"/><Relationship Id="rId10" Type="http://schemas.openxmlformats.org/officeDocument/2006/relationships/image" Target="../media/image322.wmf"/><Relationship Id="rId19" Type="http://schemas.openxmlformats.org/officeDocument/2006/relationships/image" Target="../media/image331.wmf"/><Relationship Id="rId4" Type="http://schemas.openxmlformats.org/officeDocument/2006/relationships/image" Target="../media/image316.wmf"/><Relationship Id="rId9" Type="http://schemas.openxmlformats.org/officeDocument/2006/relationships/image" Target="../media/image321.wmf"/><Relationship Id="rId14" Type="http://schemas.openxmlformats.org/officeDocument/2006/relationships/image" Target="../media/image326.wmf"/><Relationship Id="rId22" Type="http://schemas.openxmlformats.org/officeDocument/2006/relationships/image" Target="../media/image334.wmf"/><Relationship Id="rId27" Type="http://schemas.openxmlformats.org/officeDocument/2006/relationships/image" Target="../media/image339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6.wmf"/><Relationship Id="rId13" Type="http://schemas.openxmlformats.org/officeDocument/2006/relationships/image" Target="../media/image351.wmf"/><Relationship Id="rId18" Type="http://schemas.openxmlformats.org/officeDocument/2006/relationships/image" Target="../media/image356.wmf"/><Relationship Id="rId3" Type="http://schemas.openxmlformats.org/officeDocument/2006/relationships/image" Target="../media/image341.wmf"/><Relationship Id="rId21" Type="http://schemas.openxmlformats.org/officeDocument/2006/relationships/image" Target="../media/image359.wmf"/><Relationship Id="rId7" Type="http://schemas.openxmlformats.org/officeDocument/2006/relationships/image" Target="../media/image345.wmf"/><Relationship Id="rId12" Type="http://schemas.openxmlformats.org/officeDocument/2006/relationships/image" Target="../media/image350.wmf"/><Relationship Id="rId17" Type="http://schemas.openxmlformats.org/officeDocument/2006/relationships/image" Target="../media/image355.wmf"/><Relationship Id="rId2" Type="http://schemas.openxmlformats.org/officeDocument/2006/relationships/image" Target="../media/image340.wmf"/><Relationship Id="rId16" Type="http://schemas.openxmlformats.org/officeDocument/2006/relationships/image" Target="../media/image354.wmf"/><Relationship Id="rId20" Type="http://schemas.openxmlformats.org/officeDocument/2006/relationships/image" Target="../media/image358.wmf"/><Relationship Id="rId1" Type="http://schemas.openxmlformats.org/officeDocument/2006/relationships/image" Target="../media/image106.wmf"/><Relationship Id="rId6" Type="http://schemas.openxmlformats.org/officeDocument/2006/relationships/image" Target="../media/image344.wmf"/><Relationship Id="rId11" Type="http://schemas.openxmlformats.org/officeDocument/2006/relationships/image" Target="../media/image349.wmf"/><Relationship Id="rId5" Type="http://schemas.openxmlformats.org/officeDocument/2006/relationships/image" Target="../media/image343.wmf"/><Relationship Id="rId15" Type="http://schemas.openxmlformats.org/officeDocument/2006/relationships/image" Target="../media/image353.wmf"/><Relationship Id="rId10" Type="http://schemas.openxmlformats.org/officeDocument/2006/relationships/image" Target="../media/image348.wmf"/><Relationship Id="rId19" Type="http://schemas.openxmlformats.org/officeDocument/2006/relationships/image" Target="../media/image357.wmf"/><Relationship Id="rId4" Type="http://schemas.openxmlformats.org/officeDocument/2006/relationships/image" Target="../media/image342.wmf"/><Relationship Id="rId9" Type="http://schemas.openxmlformats.org/officeDocument/2006/relationships/image" Target="../media/image347.wmf"/><Relationship Id="rId14" Type="http://schemas.openxmlformats.org/officeDocument/2006/relationships/image" Target="../media/image352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7.wmf"/><Relationship Id="rId3" Type="http://schemas.openxmlformats.org/officeDocument/2006/relationships/image" Target="../media/image362.wmf"/><Relationship Id="rId7" Type="http://schemas.openxmlformats.org/officeDocument/2006/relationships/image" Target="../media/image366.wmf"/><Relationship Id="rId12" Type="http://schemas.openxmlformats.org/officeDocument/2006/relationships/image" Target="../media/image371.wmf"/><Relationship Id="rId2" Type="http://schemas.openxmlformats.org/officeDocument/2006/relationships/image" Target="../media/image361.wmf"/><Relationship Id="rId1" Type="http://schemas.openxmlformats.org/officeDocument/2006/relationships/image" Target="../media/image360.wmf"/><Relationship Id="rId6" Type="http://schemas.openxmlformats.org/officeDocument/2006/relationships/image" Target="../media/image365.wmf"/><Relationship Id="rId11" Type="http://schemas.openxmlformats.org/officeDocument/2006/relationships/image" Target="../media/image370.wmf"/><Relationship Id="rId5" Type="http://schemas.openxmlformats.org/officeDocument/2006/relationships/image" Target="../media/image364.wmf"/><Relationship Id="rId10" Type="http://schemas.openxmlformats.org/officeDocument/2006/relationships/image" Target="../media/image369.wmf"/><Relationship Id="rId4" Type="http://schemas.openxmlformats.org/officeDocument/2006/relationships/image" Target="../media/image363.wmf"/><Relationship Id="rId9" Type="http://schemas.openxmlformats.org/officeDocument/2006/relationships/image" Target="../media/image368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9.wmf"/><Relationship Id="rId3" Type="http://schemas.openxmlformats.org/officeDocument/2006/relationships/image" Target="../media/image374.wmf"/><Relationship Id="rId7" Type="http://schemas.openxmlformats.org/officeDocument/2006/relationships/image" Target="../media/image378.wmf"/><Relationship Id="rId12" Type="http://schemas.openxmlformats.org/officeDocument/2006/relationships/image" Target="../media/image383.wmf"/><Relationship Id="rId2" Type="http://schemas.openxmlformats.org/officeDocument/2006/relationships/image" Target="../media/image373.wmf"/><Relationship Id="rId1" Type="http://schemas.openxmlformats.org/officeDocument/2006/relationships/image" Target="../media/image372.wmf"/><Relationship Id="rId6" Type="http://schemas.openxmlformats.org/officeDocument/2006/relationships/image" Target="../media/image377.wmf"/><Relationship Id="rId11" Type="http://schemas.openxmlformats.org/officeDocument/2006/relationships/image" Target="../media/image382.wmf"/><Relationship Id="rId5" Type="http://schemas.openxmlformats.org/officeDocument/2006/relationships/image" Target="../media/image376.wmf"/><Relationship Id="rId10" Type="http://schemas.openxmlformats.org/officeDocument/2006/relationships/image" Target="../media/image381.wmf"/><Relationship Id="rId4" Type="http://schemas.openxmlformats.org/officeDocument/2006/relationships/image" Target="../media/image375.wmf"/><Relationship Id="rId9" Type="http://schemas.openxmlformats.org/officeDocument/2006/relationships/image" Target="../media/image38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1.wmf"/><Relationship Id="rId13" Type="http://schemas.openxmlformats.org/officeDocument/2006/relationships/image" Target="../media/image396.wmf"/><Relationship Id="rId18" Type="http://schemas.openxmlformats.org/officeDocument/2006/relationships/image" Target="../media/image401.wmf"/><Relationship Id="rId26" Type="http://schemas.openxmlformats.org/officeDocument/2006/relationships/image" Target="../media/image409.wmf"/><Relationship Id="rId3" Type="http://schemas.openxmlformats.org/officeDocument/2006/relationships/image" Target="../media/image386.wmf"/><Relationship Id="rId21" Type="http://schemas.openxmlformats.org/officeDocument/2006/relationships/image" Target="../media/image404.wmf"/><Relationship Id="rId7" Type="http://schemas.openxmlformats.org/officeDocument/2006/relationships/image" Target="../media/image390.wmf"/><Relationship Id="rId12" Type="http://schemas.openxmlformats.org/officeDocument/2006/relationships/image" Target="../media/image395.wmf"/><Relationship Id="rId17" Type="http://schemas.openxmlformats.org/officeDocument/2006/relationships/image" Target="../media/image400.wmf"/><Relationship Id="rId25" Type="http://schemas.openxmlformats.org/officeDocument/2006/relationships/image" Target="../media/image408.wmf"/><Relationship Id="rId2" Type="http://schemas.openxmlformats.org/officeDocument/2006/relationships/image" Target="../media/image385.wmf"/><Relationship Id="rId16" Type="http://schemas.openxmlformats.org/officeDocument/2006/relationships/image" Target="../media/image399.wmf"/><Relationship Id="rId20" Type="http://schemas.openxmlformats.org/officeDocument/2006/relationships/image" Target="../media/image403.wmf"/><Relationship Id="rId1" Type="http://schemas.openxmlformats.org/officeDocument/2006/relationships/image" Target="../media/image384.wmf"/><Relationship Id="rId6" Type="http://schemas.openxmlformats.org/officeDocument/2006/relationships/image" Target="../media/image389.wmf"/><Relationship Id="rId11" Type="http://schemas.openxmlformats.org/officeDocument/2006/relationships/image" Target="../media/image394.wmf"/><Relationship Id="rId24" Type="http://schemas.openxmlformats.org/officeDocument/2006/relationships/image" Target="../media/image407.wmf"/><Relationship Id="rId5" Type="http://schemas.openxmlformats.org/officeDocument/2006/relationships/image" Target="../media/image388.wmf"/><Relationship Id="rId15" Type="http://schemas.openxmlformats.org/officeDocument/2006/relationships/image" Target="../media/image398.wmf"/><Relationship Id="rId23" Type="http://schemas.openxmlformats.org/officeDocument/2006/relationships/image" Target="../media/image406.wmf"/><Relationship Id="rId28" Type="http://schemas.openxmlformats.org/officeDocument/2006/relationships/image" Target="../media/image411.wmf"/><Relationship Id="rId10" Type="http://schemas.openxmlformats.org/officeDocument/2006/relationships/image" Target="../media/image393.wmf"/><Relationship Id="rId19" Type="http://schemas.openxmlformats.org/officeDocument/2006/relationships/image" Target="../media/image402.wmf"/><Relationship Id="rId4" Type="http://schemas.openxmlformats.org/officeDocument/2006/relationships/image" Target="../media/image387.wmf"/><Relationship Id="rId9" Type="http://schemas.openxmlformats.org/officeDocument/2006/relationships/image" Target="../media/image392.wmf"/><Relationship Id="rId14" Type="http://schemas.openxmlformats.org/officeDocument/2006/relationships/image" Target="../media/image397.wmf"/><Relationship Id="rId22" Type="http://schemas.openxmlformats.org/officeDocument/2006/relationships/image" Target="../media/image405.wmf"/><Relationship Id="rId27" Type="http://schemas.openxmlformats.org/officeDocument/2006/relationships/image" Target="../media/image41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41.wmf"/><Relationship Id="rId18" Type="http://schemas.openxmlformats.org/officeDocument/2006/relationships/image" Target="../media/image46.wmf"/><Relationship Id="rId3" Type="http://schemas.openxmlformats.org/officeDocument/2006/relationships/image" Target="../media/image31.wmf"/><Relationship Id="rId21" Type="http://schemas.openxmlformats.org/officeDocument/2006/relationships/image" Target="../media/image49.wmf"/><Relationship Id="rId7" Type="http://schemas.openxmlformats.org/officeDocument/2006/relationships/image" Target="../media/image35.wmf"/><Relationship Id="rId12" Type="http://schemas.openxmlformats.org/officeDocument/2006/relationships/image" Target="../media/image40.wmf"/><Relationship Id="rId17" Type="http://schemas.openxmlformats.org/officeDocument/2006/relationships/image" Target="../media/image45.wmf"/><Relationship Id="rId2" Type="http://schemas.openxmlformats.org/officeDocument/2006/relationships/image" Target="../media/image30.wmf"/><Relationship Id="rId16" Type="http://schemas.openxmlformats.org/officeDocument/2006/relationships/image" Target="../media/image44.wmf"/><Relationship Id="rId20" Type="http://schemas.openxmlformats.org/officeDocument/2006/relationships/image" Target="../media/image48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11" Type="http://schemas.openxmlformats.org/officeDocument/2006/relationships/image" Target="../media/image39.wmf"/><Relationship Id="rId5" Type="http://schemas.openxmlformats.org/officeDocument/2006/relationships/image" Target="../media/image33.wmf"/><Relationship Id="rId15" Type="http://schemas.openxmlformats.org/officeDocument/2006/relationships/image" Target="../media/image43.wmf"/><Relationship Id="rId10" Type="http://schemas.openxmlformats.org/officeDocument/2006/relationships/image" Target="../media/image38.wmf"/><Relationship Id="rId19" Type="http://schemas.openxmlformats.org/officeDocument/2006/relationships/image" Target="../media/image47.wmf"/><Relationship Id="rId4" Type="http://schemas.openxmlformats.org/officeDocument/2006/relationships/image" Target="../media/image32.wmf"/><Relationship Id="rId9" Type="http://schemas.openxmlformats.org/officeDocument/2006/relationships/image" Target="../media/image37.wmf"/><Relationship Id="rId14" Type="http://schemas.openxmlformats.org/officeDocument/2006/relationships/image" Target="../media/image42.wmf"/><Relationship Id="rId22" Type="http://schemas.openxmlformats.org/officeDocument/2006/relationships/image" Target="../media/image5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image" Target="../media/image63.wmf"/><Relationship Id="rId18" Type="http://schemas.openxmlformats.org/officeDocument/2006/relationships/image" Target="../media/image67.wmf"/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12" Type="http://schemas.openxmlformats.org/officeDocument/2006/relationships/image" Target="../media/image62.wmf"/><Relationship Id="rId17" Type="http://schemas.openxmlformats.org/officeDocument/2006/relationships/image" Target="../media/image66.wmf"/><Relationship Id="rId2" Type="http://schemas.openxmlformats.org/officeDocument/2006/relationships/image" Target="../media/image52.wmf"/><Relationship Id="rId16" Type="http://schemas.openxmlformats.org/officeDocument/2006/relationships/image" Target="../media/image3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11" Type="http://schemas.openxmlformats.org/officeDocument/2006/relationships/image" Target="../media/image61.wmf"/><Relationship Id="rId5" Type="http://schemas.openxmlformats.org/officeDocument/2006/relationships/image" Target="../media/image55.wmf"/><Relationship Id="rId15" Type="http://schemas.openxmlformats.org/officeDocument/2006/relationships/image" Target="../media/image65.wmf"/><Relationship Id="rId10" Type="http://schemas.openxmlformats.org/officeDocument/2006/relationships/image" Target="../media/image60.wmf"/><Relationship Id="rId19" Type="http://schemas.openxmlformats.org/officeDocument/2006/relationships/image" Target="../media/image68.wmf"/><Relationship Id="rId4" Type="http://schemas.openxmlformats.org/officeDocument/2006/relationships/image" Target="../media/image54.wmf"/><Relationship Id="rId9" Type="http://schemas.openxmlformats.org/officeDocument/2006/relationships/image" Target="../media/image59.wmf"/><Relationship Id="rId14" Type="http://schemas.openxmlformats.org/officeDocument/2006/relationships/image" Target="../media/image6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12" Type="http://schemas.openxmlformats.org/officeDocument/2006/relationships/image" Target="../media/image80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11" Type="http://schemas.openxmlformats.org/officeDocument/2006/relationships/image" Target="../media/image79.wmf"/><Relationship Id="rId5" Type="http://schemas.openxmlformats.org/officeDocument/2006/relationships/image" Target="../media/image7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image" Target="../media/image93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12" Type="http://schemas.openxmlformats.org/officeDocument/2006/relationships/image" Target="../media/image92.wmf"/><Relationship Id="rId2" Type="http://schemas.openxmlformats.org/officeDocument/2006/relationships/image" Target="../media/image82.wmf"/><Relationship Id="rId16" Type="http://schemas.openxmlformats.org/officeDocument/2006/relationships/image" Target="../media/image96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11" Type="http://schemas.openxmlformats.org/officeDocument/2006/relationships/image" Target="../media/image91.wmf"/><Relationship Id="rId5" Type="http://schemas.openxmlformats.org/officeDocument/2006/relationships/image" Target="../media/image85.wmf"/><Relationship Id="rId15" Type="http://schemas.openxmlformats.org/officeDocument/2006/relationships/image" Target="../media/image95.wmf"/><Relationship Id="rId10" Type="http://schemas.openxmlformats.org/officeDocument/2006/relationships/image" Target="../media/image90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Relationship Id="rId14" Type="http://schemas.openxmlformats.org/officeDocument/2006/relationships/image" Target="../media/image94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image" Target="../media/image109.wmf"/><Relationship Id="rId18" Type="http://schemas.openxmlformats.org/officeDocument/2006/relationships/image" Target="../media/image114.wmf"/><Relationship Id="rId3" Type="http://schemas.openxmlformats.org/officeDocument/2006/relationships/image" Target="../media/image99.wmf"/><Relationship Id="rId21" Type="http://schemas.openxmlformats.org/officeDocument/2006/relationships/image" Target="../media/image117.wmf"/><Relationship Id="rId7" Type="http://schemas.openxmlformats.org/officeDocument/2006/relationships/image" Target="../media/image103.wmf"/><Relationship Id="rId12" Type="http://schemas.openxmlformats.org/officeDocument/2006/relationships/image" Target="../media/image108.wmf"/><Relationship Id="rId17" Type="http://schemas.openxmlformats.org/officeDocument/2006/relationships/image" Target="../media/image113.wmf"/><Relationship Id="rId2" Type="http://schemas.openxmlformats.org/officeDocument/2006/relationships/image" Target="../media/image98.wmf"/><Relationship Id="rId16" Type="http://schemas.openxmlformats.org/officeDocument/2006/relationships/image" Target="../media/image112.wmf"/><Relationship Id="rId20" Type="http://schemas.openxmlformats.org/officeDocument/2006/relationships/image" Target="../media/image116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11" Type="http://schemas.openxmlformats.org/officeDocument/2006/relationships/image" Target="../media/image107.wmf"/><Relationship Id="rId24" Type="http://schemas.openxmlformats.org/officeDocument/2006/relationships/image" Target="../media/image120.wmf"/><Relationship Id="rId5" Type="http://schemas.openxmlformats.org/officeDocument/2006/relationships/image" Target="../media/image101.wmf"/><Relationship Id="rId15" Type="http://schemas.openxmlformats.org/officeDocument/2006/relationships/image" Target="../media/image111.wmf"/><Relationship Id="rId23" Type="http://schemas.openxmlformats.org/officeDocument/2006/relationships/image" Target="../media/image119.wmf"/><Relationship Id="rId10" Type="http://schemas.openxmlformats.org/officeDocument/2006/relationships/image" Target="../media/image106.wmf"/><Relationship Id="rId19" Type="http://schemas.openxmlformats.org/officeDocument/2006/relationships/image" Target="../media/image115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Relationship Id="rId14" Type="http://schemas.openxmlformats.org/officeDocument/2006/relationships/image" Target="../media/image110.wmf"/><Relationship Id="rId22" Type="http://schemas.openxmlformats.org/officeDocument/2006/relationships/image" Target="../media/image11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image" Target="../media/image133.wmf"/><Relationship Id="rId18" Type="http://schemas.openxmlformats.org/officeDocument/2006/relationships/image" Target="../media/image138.wmf"/><Relationship Id="rId3" Type="http://schemas.openxmlformats.org/officeDocument/2006/relationships/image" Target="../media/image123.wmf"/><Relationship Id="rId21" Type="http://schemas.openxmlformats.org/officeDocument/2006/relationships/image" Target="../media/image141.wmf"/><Relationship Id="rId7" Type="http://schemas.openxmlformats.org/officeDocument/2006/relationships/image" Target="../media/image127.wmf"/><Relationship Id="rId12" Type="http://schemas.openxmlformats.org/officeDocument/2006/relationships/image" Target="../media/image132.wmf"/><Relationship Id="rId17" Type="http://schemas.openxmlformats.org/officeDocument/2006/relationships/image" Target="../media/image137.wmf"/><Relationship Id="rId2" Type="http://schemas.openxmlformats.org/officeDocument/2006/relationships/image" Target="../media/image122.wmf"/><Relationship Id="rId16" Type="http://schemas.openxmlformats.org/officeDocument/2006/relationships/image" Target="../media/image136.wmf"/><Relationship Id="rId20" Type="http://schemas.openxmlformats.org/officeDocument/2006/relationships/image" Target="../media/image140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11" Type="http://schemas.openxmlformats.org/officeDocument/2006/relationships/image" Target="../media/image131.wmf"/><Relationship Id="rId5" Type="http://schemas.openxmlformats.org/officeDocument/2006/relationships/image" Target="../media/image125.wmf"/><Relationship Id="rId15" Type="http://schemas.openxmlformats.org/officeDocument/2006/relationships/image" Target="../media/image135.wmf"/><Relationship Id="rId10" Type="http://schemas.openxmlformats.org/officeDocument/2006/relationships/image" Target="../media/image130.wmf"/><Relationship Id="rId19" Type="http://schemas.openxmlformats.org/officeDocument/2006/relationships/image" Target="../media/image139.wmf"/><Relationship Id="rId4" Type="http://schemas.openxmlformats.org/officeDocument/2006/relationships/image" Target="../media/image124.wmf"/><Relationship Id="rId9" Type="http://schemas.openxmlformats.org/officeDocument/2006/relationships/image" Target="../media/image129.wmf"/><Relationship Id="rId14" Type="http://schemas.openxmlformats.org/officeDocument/2006/relationships/image" Target="../media/image134.wmf"/><Relationship Id="rId22" Type="http://schemas.openxmlformats.org/officeDocument/2006/relationships/image" Target="../media/image1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1D124-A6B0-477F-9E4C-B5242126328D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499CC-0693-45B6-B000-2C4289569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26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AC3F7-B5BC-4A3F-BF3F-8F4984D576E5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B4B1A-D9E4-469D-8895-8D2DF31B8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8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25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B1BAB86-E936-4B73-91BA-4F9EBEA3CC63}" type="slidenum">
              <a:rPr lang="en-US" altLang="zh-CN">
                <a:latin typeface="Calibri" panose="020F0502020204030204" pitchFamily="34" charset="0"/>
              </a:rPr>
              <a:pPr eaLnBrk="1" hangingPunct="1"/>
              <a:t>3</a:t>
            </a:fld>
            <a:endParaRPr lang="en-US" altLang="zh-CN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645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041EC4A1-7292-46C4-B3FB-5FAA8223FCE6}" type="slidenum">
              <a:rPr lang="en-US" altLang="zh-CN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zh-CN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7824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74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93DA7512-0428-406A-A211-C7D2D4F50302}" type="slidenum">
              <a:rPr lang="en-US" altLang="zh-CN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zh-CN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5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048BF4C-9B4A-43DE-A415-F59030D7B64F}" type="slidenum">
              <a:rPr lang="en-US" altLang="zh-CN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zh-CN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436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146D7D7-9701-4558-9BB8-6013859CF4F4}" type="slidenum">
              <a:rPr lang="en-US" altLang="zh-CN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zh-CN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716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8408FFF3-9FB6-486A-B3BB-8109B0E7D6D5}" type="slidenum">
              <a:rPr lang="en-US" altLang="zh-CN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033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9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5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7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7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0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76F1FED-62AA-44BB-AE51-1357A0544C1D}" type="datetimeFigureOut">
              <a:rPr lang="zh-CN" altLang="en-US" smtClean="0"/>
              <a:pPr/>
              <a:t>2024/10/10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3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6F1FED-62AA-44BB-AE51-1357A0544C1D}" type="datetimeFigureOut">
              <a:rPr lang="zh-CN" altLang="en-US" smtClean="0"/>
              <a:pPr/>
              <a:t>2024/10/10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7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6.bin"/><Relationship Id="rId18" Type="http://schemas.openxmlformats.org/officeDocument/2006/relationships/image" Target="../media/image128.wmf"/><Relationship Id="rId26" Type="http://schemas.openxmlformats.org/officeDocument/2006/relationships/image" Target="../media/image132.wmf"/><Relationship Id="rId39" Type="http://schemas.openxmlformats.org/officeDocument/2006/relationships/oleObject" Target="../embeddings/oleObject139.bin"/><Relationship Id="rId21" Type="http://schemas.openxmlformats.org/officeDocument/2006/relationships/oleObject" Target="../embeddings/oleObject130.bin"/><Relationship Id="rId34" Type="http://schemas.openxmlformats.org/officeDocument/2006/relationships/image" Target="../media/image136.wmf"/><Relationship Id="rId42" Type="http://schemas.openxmlformats.org/officeDocument/2006/relationships/image" Target="../media/image140.wmf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29" Type="http://schemas.openxmlformats.org/officeDocument/2006/relationships/oleObject" Target="../embeddings/oleObject134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5.bin"/><Relationship Id="rId24" Type="http://schemas.openxmlformats.org/officeDocument/2006/relationships/image" Target="../media/image131.wmf"/><Relationship Id="rId32" Type="http://schemas.openxmlformats.org/officeDocument/2006/relationships/image" Target="../media/image135.wmf"/><Relationship Id="rId37" Type="http://schemas.openxmlformats.org/officeDocument/2006/relationships/oleObject" Target="../embeddings/oleObject138.bin"/><Relationship Id="rId40" Type="http://schemas.openxmlformats.org/officeDocument/2006/relationships/image" Target="../media/image139.wmf"/><Relationship Id="rId45" Type="http://schemas.openxmlformats.org/officeDocument/2006/relationships/oleObject" Target="../embeddings/oleObject142.bin"/><Relationship Id="rId5" Type="http://schemas.openxmlformats.org/officeDocument/2006/relationships/oleObject" Target="../embeddings/oleObject122.bin"/><Relationship Id="rId15" Type="http://schemas.openxmlformats.org/officeDocument/2006/relationships/oleObject" Target="../embeddings/oleObject127.bin"/><Relationship Id="rId23" Type="http://schemas.openxmlformats.org/officeDocument/2006/relationships/oleObject" Target="../embeddings/oleObject131.bin"/><Relationship Id="rId28" Type="http://schemas.openxmlformats.org/officeDocument/2006/relationships/image" Target="../media/image133.wmf"/><Relationship Id="rId36" Type="http://schemas.openxmlformats.org/officeDocument/2006/relationships/image" Target="../media/image137.wmf"/><Relationship Id="rId10" Type="http://schemas.openxmlformats.org/officeDocument/2006/relationships/image" Target="../media/image124.wmf"/><Relationship Id="rId19" Type="http://schemas.openxmlformats.org/officeDocument/2006/relationships/oleObject" Target="../embeddings/oleObject129.bin"/><Relationship Id="rId31" Type="http://schemas.openxmlformats.org/officeDocument/2006/relationships/oleObject" Target="../embeddings/oleObject135.bin"/><Relationship Id="rId44" Type="http://schemas.openxmlformats.org/officeDocument/2006/relationships/image" Target="../media/image141.wmf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4.bin"/><Relationship Id="rId14" Type="http://schemas.openxmlformats.org/officeDocument/2006/relationships/image" Target="../media/image126.wmf"/><Relationship Id="rId22" Type="http://schemas.openxmlformats.org/officeDocument/2006/relationships/image" Target="../media/image130.wmf"/><Relationship Id="rId27" Type="http://schemas.openxmlformats.org/officeDocument/2006/relationships/oleObject" Target="../embeddings/oleObject133.bin"/><Relationship Id="rId30" Type="http://schemas.openxmlformats.org/officeDocument/2006/relationships/image" Target="../media/image134.wmf"/><Relationship Id="rId35" Type="http://schemas.openxmlformats.org/officeDocument/2006/relationships/oleObject" Target="../embeddings/oleObject137.bin"/><Relationship Id="rId43" Type="http://schemas.openxmlformats.org/officeDocument/2006/relationships/oleObject" Target="../embeddings/oleObject141.bin"/><Relationship Id="rId8" Type="http://schemas.openxmlformats.org/officeDocument/2006/relationships/image" Target="../media/image123.wmf"/><Relationship Id="rId3" Type="http://schemas.openxmlformats.org/officeDocument/2006/relationships/oleObject" Target="../embeddings/oleObject121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128.bin"/><Relationship Id="rId25" Type="http://schemas.openxmlformats.org/officeDocument/2006/relationships/oleObject" Target="../embeddings/oleObject132.bin"/><Relationship Id="rId33" Type="http://schemas.openxmlformats.org/officeDocument/2006/relationships/oleObject" Target="../embeddings/oleObject136.bin"/><Relationship Id="rId38" Type="http://schemas.openxmlformats.org/officeDocument/2006/relationships/image" Target="../media/image138.wmf"/><Relationship Id="rId46" Type="http://schemas.openxmlformats.org/officeDocument/2006/relationships/image" Target="../media/image142.wmf"/><Relationship Id="rId20" Type="http://schemas.openxmlformats.org/officeDocument/2006/relationships/image" Target="../media/image129.wmf"/><Relationship Id="rId41" Type="http://schemas.openxmlformats.org/officeDocument/2006/relationships/oleObject" Target="../embeddings/oleObject140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50.wmf"/><Relationship Id="rId26" Type="http://schemas.openxmlformats.org/officeDocument/2006/relationships/image" Target="../media/image154.wmf"/><Relationship Id="rId39" Type="http://schemas.openxmlformats.org/officeDocument/2006/relationships/oleObject" Target="../embeddings/oleObject161.bin"/><Relationship Id="rId21" Type="http://schemas.openxmlformats.org/officeDocument/2006/relationships/oleObject" Target="../embeddings/oleObject152.bin"/><Relationship Id="rId34" Type="http://schemas.openxmlformats.org/officeDocument/2006/relationships/image" Target="../media/image158.wmf"/><Relationship Id="rId42" Type="http://schemas.openxmlformats.org/officeDocument/2006/relationships/image" Target="../media/image162.wmf"/><Relationship Id="rId47" Type="http://schemas.openxmlformats.org/officeDocument/2006/relationships/oleObject" Target="../embeddings/oleObject165.bin"/><Relationship Id="rId50" Type="http://schemas.openxmlformats.org/officeDocument/2006/relationships/image" Target="../media/image166.wmf"/><Relationship Id="rId55" Type="http://schemas.openxmlformats.org/officeDocument/2006/relationships/oleObject" Target="../embeddings/oleObject169.bin"/><Relationship Id="rId63" Type="http://schemas.openxmlformats.org/officeDocument/2006/relationships/oleObject" Target="../embeddings/oleObject173.bin"/><Relationship Id="rId7" Type="http://schemas.openxmlformats.org/officeDocument/2006/relationships/oleObject" Target="../embeddings/oleObject14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9.wmf"/><Relationship Id="rId29" Type="http://schemas.openxmlformats.org/officeDocument/2006/relationships/oleObject" Target="../embeddings/oleObject156.bin"/><Relationship Id="rId11" Type="http://schemas.openxmlformats.org/officeDocument/2006/relationships/oleObject" Target="../embeddings/oleObject147.bin"/><Relationship Id="rId24" Type="http://schemas.openxmlformats.org/officeDocument/2006/relationships/image" Target="../media/image153.wmf"/><Relationship Id="rId32" Type="http://schemas.openxmlformats.org/officeDocument/2006/relationships/image" Target="../media/image157.wmf"/><Relationship Id="rId37" Type="http://schemas.openxmlformats.org/officeDocument/2006/relationships/oleObject" Target="../embeddings/oleObject160.bin"/><Relationship Id="rId40" Type="http://schemas.openxmlformats.org/officeDocument/2006/relationships/image" Target="../media/image161.wmf"/><Relationship Id="rId45" Type="http://schemas.openxmlformats.org/officeDocument/2006/relationships/oleObject" Target="../embeddings/oleObject164.bin"/><Relationship Id="rId53" Type="http://schemas.openxmlformats.org/officeDocument/2006/relationships/oleObject" Target="../embeddings/oleObject168.bin"/><Relationship Id="rId58" Type="http://schemas.openxmlformats.org/officeDocument/2006/relationships/image" Target="../media/image169.wmf"/><Relationship Id="rId5" Type="http://schemas.openxmlformats.org/officeDocument/2006/relationships/oleObject" Target="../embeddings/oleObject144.bin"/><Relationship Id="rId61" Type="http://schemas.openxmlformats.org/officeDocument/2006/relationships/oleObject" Target="../embeddings/oleObject172.bin"/><Relationship Id="rId19" Type="http://schemas.openxmlformats.org/officeDocument/2006/relationships/oleObject" Target="../embeddings/oleObject151.bin"/><Relationship Id="rId14" Type="http://schemas.openxmlformats.org/officeDocument/2006/relationships/image" Target="../media/image148.wmf"/><Relationship Id="rId22" Type="http://schemas.openxmlformats.org/officeDocument/2006/relationships/image" Target="../media/image152.wmf"/><Relationship Id="rId27" Type="http://schemas.openxmlformats.org/officeDocument/2006/relationships/oleObject" Target="../embeddings/oleObject155.bin"/><Relationship Id="rId30" Type="http://schemas.openxmlformats.org/officeDocument/2006/relationships/image" Target="../media/image156.wmf"/><Relationship Id="rId35" Type="http://schemas.openxmlformats.org/officeDocument/2006/relationships/oleObject" Target="../embeddings/oleObject159.bin"/><Relationship Id="rId43" Type="http://schemas.openxmlformats.org/officeDocument/2006/relationships/oleObject" Target="../embeddings/oleObject163.bin"/><Relationship Id="rId48" Type="http://schemas.openxmlformats.org/officeDocument/2006/relationships/image" Target="../media/image165.wmf"/><Relationship Id="rId56" Type="http://schemas.openxmlformats.org/officeDocument/2006/relationships/image" Target="../media/image106.wmf"/><Relationship Id="rId64" Type="http://schemas.openxmlformats.org/officeDocument/2006/relationships/image" Target="../media/image172.wmf"/><Relationship Id="rId8" Type="http://schemas.openxmlformats.org/officeDocument/2006/relationships/image" Target="../media/image145.wmf"/><Relationship Id="rId51" Type="http://schemas.openxmlformats.org/officeDocument/2006/relationships/oleObject" Target="../embeddings/oleObject167.bin"/><Relationship Id="rId3" Type="http://schemas.openxmlformats.org/officeDocument/2006/relationships/oleObject" Target="../embeddings/oleObject143.bin"/><Relationship Id="rId12" Type="http://schemas.openxmlformats.org/officeDocument/2006/relationships/image" Target="../media/image147.wmf"/><Relationship Id="rId17" Type="http://schemas.openxmlformats.org/officeDocument/2006/relationships/oleObject" Target="../embeddings/oleObject150.bin"/><Relationship Id="rId25" Type="http://schemas.openxmlformats.org/officeDocument/2006/relationships/oleObject" Target="../embeddings/oleObject154.bin"/><Relationship Id="rId33" Type="http://schemas.openxmlformats.org/officeDocument/2006/relationships/oleObject" Target="../embeddings/oleObject158.bin"/><Relationship Id="rId38" Type="http://schemas.openxmlformats.org/officeDocument/2006/relationships/image" Target="../media/image160.wmf"/><Relationship Id="rId46" Type="http://schemas.openxmlformats.org/officeDocument/2006/relationships/image" Target="../media/image164.wmf"/><Relationship Id="rId59" Type="http://schemas.openxmlformats.org/officeDocument/2006/relationships/oleObject" Target="../embeddings/oleObject171.bin"/><Relationship Id="rId20" Type="http://schemas.openxmlformats.org/officeDocument/2006/relationships/image" Target="../media/image151.wmf"/><Relationship Id="rId41" Type="http://schemas.openxmlformats.org/officeDocument/2006/relationships/oleObject" Target="../embeddings/oleObject162.bin"/><Relationship Id="rId54" Type="http://schemas.openxmlformats.org/officeDocument/2006/relationships/image" Target="../media/image168.wmf"/><Relationship Id="rId62" Type="http://schemas.openxmlformats.org/officeDocument/2006/relationships/image" Target="../media/image171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4.wmf"/><Relationship Id="rId15" Type="http://schemas.openxmlformats.org/officeDocument/2006/relationships/oleObject" Target="../embeddings/oleObject149.bin"/><Relationship Id="rId23" Type="http://schemas.openxmlformats.org/officeDocument/2006/relationships/oleObject" Target="../embeddings/oleObject153.bin"/><Relationship Id="rId28" Type="http://schemas.openxmlformats.org/officeDocument/2006/relationships/image" Target="../media/image155.wmf"/><Relationship Id="rId36" Type="http://schemas.openxmlformats.org/officeDocument/2006/relationships/image" Target="../media/image159.wmf"/><Relationship Id="rId49" Type="http://schemas.openxmlformats.org/officeDocument/2006/relationships/oleObject" Target="../embeddings/oleObject166.bin"/><Relationship Id="rId57" Type="http://schemas.openxmlformats.org/officeDocument/2006/relationships/oleObject" Target="../embeddings/oleObject170.bin"/><Relationship Id="rId10" Type="http://schemas.openxmlformats.org/officeDocument/2006/relationships/image" Target="../media/image146.wmf"/><Relationship Id="rId31" Type="http://schemas.openxmlformats.org/officeDocument/2006/relationships/oleObject" Target="../embeddings/oleObject157.bin"/><Relationship Id="rId44" Type="http://schemas.openxmlformats.org/officeDocument/2006/relationships/image" Target="../media/image163.wmf"/><Relationship Id="rId52" Type="http://schemas.openxmlformats.org/officeDocument/2006/relationships/image" Target="../media/image167.wmf"/><Relationship Id="rId60" Type="http://schemas.openxmlformats.org/officeDocument/2006/relationships/image" Target="../media/image170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4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13" Type="http://schemas.openxmlformats.org/officeDocument/2006/relationships/oleObject" Target="../embeddings/oleObject179.bin"/><Relationship Id="rId18" Type="http://schemas.openxmlformats.org/officeDocument/2006/relationships/image" Target="../media/image180.wmf"/><Relationship Id="rId26" Type="http://schemas.openxmlformats.org/officeDocument/2006/relationships/image" Target="../media/image184.wmf"/><Relationship Id="rId3" Type="http://schemas.openxmlformats.org/officeDocument/2006/relationships/oleObject" Target="../embeddings/oleObject174.bin"/><Relationship Id="rId21" Type="http://schemas.openxmlformats.org/officeDocument/2006/relationships/oleObject" Target="../embeddings/oleObject183.bin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77.wmf"/><Relationship Id="rId17" Type="http://schemas.openxmlformats.org/officeDocument/2006/relationships/oleObject" Target="../embeddings/oleObject181.bin"/><Relationship Id="rId25" Type="http://schemas.openxmlformats.org/officeDocument/2006/relationships/oleObject" Target="../embeddings/oleObject1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9.wmf"/><Relationship Id="rId20" Type="http://schemas.openxmlformats.org/officeDocument/2006/relationships/image" Target="../media/image181.wmf"/><Relationship Id="rId29" Type="http://schemas.openxmlformats.org/officeDocument/2006/relationships/oleObject" Target="../embeddings/oleObject187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74.wmf"/><Relationship Id="rId11" Type="http://schemas.openxmlformats.org/officeDocument/2006/relationships/oleObject" Target="../embeddings/oleObject178.bin"/><Relationship Id="rId24" Type="http://schemas.openxmlformats.org/officeDocument/2006/relationships/image" Target="../media/image183.wmf"/><Relationship Id="rId32" Type="http://schemas.openxmlformats.org/officeDocument/2006/relationships/image" Target="../media/image187.wmf"/><Relationship Id="rId5" Type="http://schemas.openxmlformats.org/officeDocument/2006/relationships/oleObject" Target="../embeddings/oleObject175.bin"/><Relationship Id="rId15" Type="http://schemas.openxmlformats.org/officeDocument/2006/relationships/oleObject" Target="../embeddings/oleObject180.bin"/><Relationship Id="rId23" Type="http://schemas.openxmlformats.org/officeDocument/2006/relationships/oleObject" Target="../embeddings/oleObject184.bin"/><Relationship Id="rId28" Type="http://schemas.openxmlformats.org/officeDocument/2006/relationships/image" Target="../media/image185.wmf"/><Relationship Id="rId10" Type="http://schemas.openxmlformats.org/officeDocument/2006/relationships/image" Target="../media/image176.wmf"/><Relationship Id="rId19" Type="http://schemas.openxmlformats.org/officeDocument/2006/relationships/oleObject" Target="../embeddings/oleObject182.bin"/><Relationship Id="rId31" Type="http://schemas.openxmlformats.org/officeDocument/2006/relationships/oleObject" Target="../embeddings/oleObject188.bin"/><Relationship Id="rId4" Type="http://schemas.openxmlformats.org/officeDocument/2006/relationships/image" Target="../media/image173.wmf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178.wmf"/><Relationship Id="rId22" Type="http://schemas.openxmlformats.org/officeDocument/2006/relationships/image" Target="../media/image182.wmf"/><Relationship Id="rId27" Type="http://schemas.openxmlformats.org/officeDocument/2006/relationships/oleObject" Target="../embeddings/oleObject186.bin"/><Relationship Id="rId30" Type="http://schemas.openxmlformats.org/officeDocument/2006/relationships/image" Target="../media/image186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4.bin"/><Relationship Id="rId18" Type="http://schemas.openxmlformats.org/officeDocument/2006/relationships/image" Target="../media/image195.wmf"/><Relationship Id="rId26" Type="http://schemas.openxmlformats.org/officeDocument/2006/relationships/image" Target="../media/image199.wmf"/><Relationship Id="rId3" Type="http://schemas.openxmlformats.org/officeDocument/2006/relationships/oleObject" Target="../embeddings/oleObject189.bin"/><Relationship Id="rId21" Type="http://schemas.openxmlformats.org/officeDocument/2006/relationships/oleObject" Target="../embeddings/oleObject198.bin"/><Relationship Id="rId34" Type="http://schemas.openxmlformats.org/officeDocument/2006/relationships/image" Target="../media/image203.wmf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92.wmf"/><Relationship Id="rId17" Type="http://schemas.openxmlformats.org/officeDocument/2006/relationships/oleObject" Target="../embeddings/oleObject196.bin"/><Relationship Id="rId25" Type="http://schemas.openxmlformats.org/officeDocument/2006/relationships/oleObject" Target="../embeddings/oleObject200.bin"/><Relationship Id="rId33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4.wmf"/><Relationship Id="rId20" Type="http://schemas.openxmlformats.org/officeDocument/2006/relationships/image" Target="../media/image196.wmf"/><Relationship Id="rId29" Type="http://schemas.openxmlformats.org/officeDocument/2006/relationships/oleObject" Target="../embeddings/oleObject202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89.wmf"/><Relationship Id="rId11" Type="http://schemas.openxmlformats.org/officeDocument/2006/relationships/oleObject" Target="../embeddings/oleObject193.bin"/><Relationship Id="rId24" Type="http://schemas.openxmlformats.org/officeDocument/2006/relationships/image" Target="../media/image198.wmf"/><Relationship Id="rId32" Type="http://schemas.openxmlformats.org/officeDocument/2006/relationships/image" Target="../media/image202.wmf"/><Relationship Id="rId5" Type="http://schemas.openxmlformats.org/officeDocument/2006/relationships/oleObject" Target="../embeddings/oleObject190.bin"/><Relationship Id="rId15" Type="http://schemas.openxmlformats.org/officeDocument/2006/relationships/oleObject" Target="../embeddings/oleObject195.bin"/><Relationship Id="rId23" Type="http://schemas.openxmlformats.org/officeDocument/2006/relationships/oleObject" Target="../embeddings/oleObject199.bin"/><Relationship Id="rId28" Type="http://schemas.openxmlformats.org/officeDocument/2006/relationships/image" Target="../media/image200.wmf"/><Relationship Id="rId36" Type="http://schemas.openxmlformats.org/officeDocument/2006/relationships/image" Target="../media/image204.wmf"/><Relationship Id="rId10" Type="http://schemas.openxmlformats.org/officeDocument/2006/relationships/image" Target="../media/image191.wmf"/><Relationship Id="rId19" Type="http://schemas.openxmlformats.org/officeDocument/2006/relationships/oleObject" Target="../embeddings/oleObject197.bin"/><Relationship Id="rId31" Type="http://schemas.openxmlformats.org/officeDocument/2006/relationships/oleObject" Target="../embeddings/oleObject203.bin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193.wmf"/><Relationship Id="rId22" Type="http://schemas.openxmlformats.org/officeDocument/2006/relationships/image" Target="../media/image197.wmf"/><Relationship Id="rId27" Type="http://schemas.openxmlformats.org/officeDocument/2006/relationships/oleObject" Target="../embeddings/oleObject201.bin"/><Relationship Id="rId30" Type="http://schemas.openxmlformats.org/officeDocument/2006/relationships/image" Target="../media/image201.wmf"/><Relationship Id="rId35" Type="http://schemas.openxmlformats.org/officeDocument/2006/relationships/oleObject" Target="../embeddings/oleObject205.bin"/><Relationship Id="rId8" Type="http://schemas.openxmlformats.org/officeDocument/2006/relationships/image" Target="../media/image19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wmf"/><Relationship Id="rId13" Type="http://schemas.openxmlformats.org/officeDocument/2006/relationships/oleObject" Target="../embeddings/oleObject211.bin"/><Relationship Id="rId18" Type="http://schemas.openxmlformats.org/officeDocument/2006/relationships/image" Target="../media/image212.wmf"/><Relationship Id="rId3" Type="http://schemas.openxmlformats.org/officeDocument/2006/relationships/oleObject" Target="../embeddings/oleObject206.bin"/><Relationship Id="rId21" Type="http://schemas.openxmlformats.org/officeDocument/2006/relationships/oleObject" Target="../embeddings/oleObject215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209.wmf"/><Relationship Id="rId17" Type="http://schemas.openxmlformats.org/officeDocument/2006/relationships/oleObject" Target="../embeddings/oleObject2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1.wmf"/><Relationship Id="rId20" Type="http://schemas.openxmlformats.org/officeDocument/2006/relationships/image" Target="../media/image213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06.wmf"/><Relationship Id="rId11" Type="http://schemas.openxmlformats.org/officeDocument/2006/relationships/oleObject" Target="../embeddings/oleObject210.bin"/><Relationship Id="rId5" Type="http://schemas.openxmlformats.org/officeDocument/2006/relationships/oleObject" Target="../embeddings/oleObject207.bin"/><Relationship Id="rId15" Type="http://schemas.openxmlformats.org/officeDocument/2006/relationships/oleObject" Target="../embeddings/oleObject212.bin"/><Relationship Id="rId10" Type="http://schemas.openxmlformats.org/officeDocument/2006/relationships/image" Target="../media/image208.wmf"/><Relationship Id="rId19" Type="http://schemas.openxmlformats.org/officeDocument/2006/relationships/oleObject" Target="../embeddings/oleObject214.bin"/><Relationship Id="rId4" Type="http://schemas.openxmlformats.org/officeDocument/2006/relationships/image" Target="../media/image205.wmf"/><Relationship Id="rId9" Type="http://schemas.openxmlformats.org/officeDocument/2006/relationships/oleObject" Target="../embeddings/oleObject209.bin"/><Relationship Id="rId14" Type="http://schemas.openxmlformats.org/officeDocument/2006/relationships/image" Target="../media/image210.wmf"/><Relationship Id="rId22" Type="http://schemas.openxmlformats.org/officeDocument/2006/relationships/image" Target="../media/image21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8.bin"/><Relationship Id="rId13" Type="http://schemas.openxmlformats.org/officeDocument/2006/relationships/image" Target="../media/image219.wmf"/><Relationship Id="rId18" Type="http://schemas.openxmlformats.org/officeDocument/2006/relationships/oleObject" Target="../embeddings/oleObject223.bin"/><Relationship Id="rId26" Type="http://schemas.openxmlformats.org/officeDocument/2006/relationships/oleObject" Target="../embeddings/oleObject227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223.wmf"/><Relationship Id="rId7" Type="http://schemas.openxmlformats.org/officeDocument/2006/relationships/image" Target="../media/image216.wmf"/><Relationship Id="rId12" Type="http://schemas.openxmlformats.org/officeDocument/2006/relationships/oleObject" Target="../embeddings/oleObject220.bin"/><Relationship Id="rId17" Type="http://schemas.openxmlformats.org/officeDocument/2006/relationships/image" Target="../media/image221.wmf"/><Relationship Id="rId25" Type="http://schemas.openxmlformats.org/officeDocument/2006/relationships/image" Target="../media/image22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2.bin"/><Relationship Id="rId20" Type="http://schemas.openxmlformats.org/officeDocument/2006/relationships/oleObject" Target="../embeddings/oleObject224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17.bin"/><Relationship Id="rId11" Type="http://schemas.openxmlformats.org/officeDocument/2006/relationships/image" Target="../media/image218.wmf"/><Relationship Id="rId24" Type="http://schemas.openxmlformats.org/officeDocument/2006/relationships/oleObject" Target="../embeddings/oleObject226.bin"/><Relationship Id="rId5" Type="http://schemas.openxmlformats.org/officeDocument/2006/relationships/image" Target="../media/image215.wmf"/><Relationship Id="rId15" Type="http://schemas.openxmlformats.org/officeDocument/2006/relationships/image" Target="../media/image220.wmf"/><Relationship Id="rId23" Type="http://schemas.openxmlformats.org/officeDocument/2006/relationships/image" Target="../media/image224.wmf"/><Relationship Id="rId10" Type="http://schemas.openxmlformats.org/officeDocument/2006/relationships/oleObject" Target="../embeddings/oleObject219.bin"/><Relationship Id="rId19" Type="http://schemas.openxmlformats.org/officeDocument/2006/relationships/image" Target="../media/image222.wmf"/><Relationship Id="rId4" Type="http://schemas.openxmlformats.org/officeDocument/2006/relationships/oleObject" Target="../embeddings/oleObject216.bin"/><Relationship Id="rId9" Type="http://schemas.openxmlformats.org/officeDocument/2006/relationships/image" Target="../media/image217.wmf"/><Relationship Id="rId14" Type="http://schemas.openxmlformats.org/officeDocument/2006/relationships/oleObject" Target="../embeddings/oleObject221.bin"/><Relationship Id="rId22" Type="http://schemas.openxmlformats.org/officeDocument/2006/relationships/oleObject" Target="../embeddings/oleObject225.bin"/><Relationship Id="rId27" Type="http://schemas.openxmlformats.org/officeDocument/2006/relationships/image" Target="../media/image226.w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1.wmf"/><Relationship Id="rId18" Type="http://schemas.openxmlformats.org/officeDocument/2006/relationships/oleObject" Target="../embeddings/oleObject235.bin"/><Relationship Id="rId26" Type="http://schemas.openxmlformats.org/officeDocument/2006/relationships/oleObject" Target="../embeddings/oleObject239.bin"/><Relationship Id="rId21" Type="http://schemas.openxmlformats.org/officeDocument/2006/relationships/image" Target="../media/image235.wmf"/><Relationship Id="rId34" Type="http://schemas.openxmlformats.org/officeDocument/2006/relationships/oleObject" Target="../embeddings/oleObject243.bin"/><Relationship Id="rId7" Type="http://schemas.openxmlformats.org/officeDocument/2006/relationships/image" Target="../media/image228.wmf"/><Relationship Id="rId12" Type="http://schemas.openxmlformats.org/officeDocument/2006/relationships/oleObject" Target="../embeddings/oleObject232.bin"/><Relationship Id="rId17" Type="http://schemas.openxmlformats.org/officeDocument/2006/relationships/image" Target="../media/image233.wmf"/><Relationship Id="rId25" Type="http://schemas.openxmlformats.org/officeDocument/2006/relationships/image" Target="../media/image237.wmf"/><Relationship Id="rId33" Type="http://schemas.openxmlformats.org/officeDocument/2006/relationships/image" Target="../media/image24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34.bin"/><Relationship Id="rId20" Type="http://schemas.openxmlformats.org/officeDocument/2006/relationships/oleObject" Target="../embeddings/oleObject236.bin"/><Relationship Id="rId29" Type="http://schemas.openxmlformats.org/officeDocument/2006/relationships/image" Target="../media/image239.wmf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229.bin"/><Relationship Id="rId11" Type="http://schemas.openxmlformats.org/officeDocument/2006/relationships/image" Target="../media/image230.wmf"/><Relationship Id="rId24" Type="http://schemas.openxmlformats.org/officeDocument/2006/relationships/oleObject" Target="../embeddings/oleObject238.bin"/><Relationship Id="rId32" Type="http://schemas.openxmlformats.org/officeDocument/2006/relationships/oleObject" Target="../embeddings/oleObject242.bin"/><Relationship Id="rId37" Type="http://schemas.openxmlformats.org/officeDocument/2006/relationships/image" Target="../media/image243.wmf"/><Relationship Id="rId5" Type="http://schemas.openxmlformats.org/officeDocument/2006/relationships/image" Target="../media/image227.wmf"/><Relationship Id="rId15" Type="http://schemas.openxmlformats.org/officeDocument/2006/relationships/image" Target="../media/image232.wmf"/><Relationship Id="rId23" Type="http://schemas.openxmlformats.org/officeDocument/2006/relationships/image" Target="../media/image236.wmf"/><Relationship Id="rId28" Type="http://schemas.openxmlformats.org/officeDocument/2006/relationships/oleObject" Target="../embeddings/oleObject240.bin"/><Relationship Id="rId36" Type="http://schemas.openxmlformats.org/officeDocument/2006/relationships/oleObject" Target="../embeddings/oleObject244.bin"/><Relationship Id="rId10" Type="http://schemas.openxmlformats.org/officeDocument/2006/relationships/oleObject" Target="../embeddings/oleObject231.bin"/><Relationship Id="rId19" Type="http://schemas.openxmlformats.org/officeDocument/2006/relationships/image" Target="../media/image234.wmf"/><Relationship Id="rId31" Type="http://schemas.openxmlformats.org/officeDocument/2006/relationships/image" Target="../media/image240.wmf"/><Relationship Id="rId4" Type="http://schemas.openxmlformats.org/officeDocument/2006/relationships/oleObject" Target="../embeddings/oleObject228.bin"/><Relationship Id="rId9" Type="http://schemas.openxmlformats.org/officeDocument/2006/relationships/image" Target="../media/image229.wmf"/><Relationship Id="rId14" Type="http://schemas.openxmlformats.org/officeDocument/2006/relationships/oleObject" Target="../embeddings/oleObject233.bin"/><Relationship Id="rId22" Type="http://schemas.openxmlformats.org/officeDocument/2006/relationships/oleObject" Target="../embeddings/oleObject237.bin"/><Relationship Id="rId27" Type="http://schemas.openxmlformats.org/officeDocument/2006/relationships/image" Target="../media/image238.wmf"/><Relationship Id="rId30" Type="http://schemas.openxmlformats.org/officeDocument/2006/relationships/oleObject" Target="../embeddings/oleObject241.bin"/><Relationship Id="rId35" Type="http://schemas.openxmlformats.org/officeDocument/2006/relationships/image" Target="../media/image242.wmf"/><Relationship Id="rId8" Type="http://schemas.openxmlformats.org/officeDocument/2006/relationships/oleObject" Target="../embeddings/oleObject230.bin"/><Relationship Id="rId3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8.wmf"/><Relationship Id="rId18" Type="http://schemas.openxmlformats.org/officeDocument/2006/relationships/oleObject" Target="../embeddings/oleObject252.bin"/><Relationship Id="rId26" Type="http://schemas.openxmlformats.org/officeDocument/2006/relationships/oleObject" Target="../embeddings/oleObject256.bin"/><Relationship Id="rId39" Type="http://schemas.openxmlformats.org/officeDocument/2006/relationships/image" Target="../media/image261.wmf"/><Relationship Id="rId21" Type="http://schemas.openxmlformats.org/officeDocument/2006/relationships/image" Target="../media/image252.wmf"/><Relationship Id="rId34" Type="http://schemas.openxmlformats.org/officeDocument/2006/relationships/oleObject" Target="../embeddings/oleObject260.bin"/><Relationship Id="rId7" Type="http://schemas.openxmlformats.org/officeDocument/2006/relationships/image" Target="../media/image245.wmf"/><Relationship Id="rId12" Type="http://schemas.openxmlformats.org/officeDocument/2006/relationships/oleObject" Target="../embeddings/oleObject249.bin"/><Relationship Id="rId17" Type="http://schemas.openxmlformats.org/officeDocument/2006/relationships/image" Target="../media/image250.wmf"/><Relationship Id="rId25" Type="http://schemas.openxmlformats.org/officeDocument/2006/relationships/image" Target="../media/image254.wmf"/><Relationship Id="rId33" Type="http://schemas.openxmlformats.org/officeDocument/2006/relationships/image" Target="../media/image258.wmf"/><Relationship Id="rId38" Type="http://schemas.openxmlformats.org/officeDocument/2006/relationships/oleObject" Target="../embeddings/oleObject26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1.bin"/><Relationship Id="rId20" Type="http://schemas.openxmlformats.org/officeDocument/2006/relationships/oleObject" Target="../embeddings/oleObject253.bin"/><Relationship Id="rId29" Type="http://schemas.openxmlformats.org/officeDocument/2006/relationships/image" Target="../media/image256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246.bin"/><Relationship Id="rId11" Type="http://schemas.openxmlformats.org/officeDocument/2006/relationships/image" Target="../media/image247.wmf"/><Relationship Id="rId24" Type="http://schemas.openxmlformats.org/officeDocument/2006/relationships/oleObject" Target="../embeddings/oleObject255.bin"/><Relationship Id="rId32" Type="http://schemas.openxmlformats.org/officeDocument/2006/relationships/oleObject" Target="../embeddings/oleObject259.bin"/><Relationship Id="rId37" Type="http://schemas.openxmlformats.org/officeDocument/2006/relationships/image" Target="../media/image260.wmf"/><Relationship Id="rId5" Type="http://schemas.openxmlformats.org/officeDocument/2006/relationships/image" Target="../media/image244.wmf"/><Relationship Id="rId15" Type="http://schemas.openxmlformats.org/officeDocument/2006/relationships/image" Target="../media/image249.wmf"/><Relationship Id="rId23" Type="http://schemas.openxmlformats.org/officeDocument/2006/relationships/image" Target="../media/image253.wmf"/><Relationship Id="rId28" Type="http://schemas.openxmlformats.org/officeDocument/2006/relationships/oleObject" Target="../embeddings/oleObject257.bin"/><Relationship Id="rId36" Type="http://schemas.openxmlformats.org/officeDocument/2006/relationships/oleObject" Target="../embeddings/oleObject261.bin"/><Relationship Id="rId10" Type="http://schemas.openxmlformats.org/officeDocument/2006/relationships/oleObject" Target="../embeddings/oleObject248.bin"/><Relationship Id="rId19" Type="http://schemas.openxmlformats.org/officeDocument/2006/relationships/image" Target="../media/image251.wmf"/><Relationship Id="rId31" Type="http://schemas.openxmlformats.org/officeDocument/2006/relationships/image" Target="../media/image257.wmf"/><Relationship Id="rId4" Type="http://schemas.openxmlformats.org/officeDocument/2006/relationships/oleObject" Target="../embeddings/oleObject245.bin"/><Relationship Id="rId9" Type="http://schemas.openxmlformats.org/officeDocument/2006/relationships/image" Target="../media/image246.wmf"/><Relationship Id="rId14" Type="http://schemas.openxmlformats.org/officeDocument/2006/relationships/oleObject" Target="../embeddings/oleObject250.bin"/><Relationship Id="rId22" Type="http://schemas.openxmlformats.org/officeDocument/2006/relationships/oleObject" Target="../embeddings/oleObject254.bin"/><Relationship Id="rId27" Type="http://schemas.openxmlformats.org/officeDocument/2006/relationships/image" Target="../media/image255.wmf"/><Relationship Id="rId30" Type="http://schemas.openxmlformats.org/officeDocument/2006/relationships/oleObject" Target="../embeddings/oleObject258.bin"/><Relationship Id="rId35" Type="http://schemas.openxmlformats.org/officeDocument/2006/relationships/image" Target="../media/image259.wmf"/><Relationship Id="rId8" Type="http://schemas.openxmlformats.org/officeDocument/2006/relationships/oleObject" Target="../embeddings/oleObject247.bin"/><Relationship Id="rId3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6.wmf"/><Relationship Id="rId18" Type="http://schemas.openxmlformats.org/officeDocument/2006/relationships/oleObject" Target="../embeddings/oleObject270.bin"/><Relationship Id="rId26" Type="http://schemas.openxmlformats.org/officeDocument/2006/relationships/oleObject" Target="../embeddings/oleObject274.bin"/><Relationship Id="rId39" Type="http://schemas.openxmlformats.org/officeDocument/2006/relationships/image" Target="../media/image278.wmf"/><Relationship Id="rId21" Type="http://schemas.openxmlformats.org/officeDocument/2006/relationships/image" Target="../media/image269.wmf"/><Relationship Id="rId34" Type="http://schemas.openxmlformats.org/officeDocument/2006/relationships/oleObject" Target="../embeddings/oleObject278.bin"/><Relationship Id="rId7" Type="http://schemas.openxmlformats.org/officeDocument/2006/relationships/image" Target="../media/image26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9.bin"/><Relationship Id="rId20" Type="http://schemas.openxmlformats.org/officeDocument/2006/relationships/oleObject" Target="../embeddings/oleObject271.bin"/><Relationship Id="rId29" Type="http://schemas.openxmlformats.org/officeDocument/2006/relationships/image" Target="../media/image273.wmf"/><Relationship Id="rId41" Type="http://schemas.openxmlformats.org/officeDocument/2006/relationships/image" Target="../media/image279.wmf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264.bin"/><Relationship Id="rId11" Type="http://schemas.openxmlformats.org/officeDocument/2006/relationships/image" Target="../media/image265.wmf"/><Relationship Id="rId24" Type="http://schemas.openxmlformats.org/officeDocument/2006/relationships/oleObject" Target="../embeddings/oleObject273.bin"/><Relationship Id="rId32" Type="http://schemas.openxmlformats.org/officeDocument/2006/relationships/oleObject" Target="../embeddings/oleObject277.bin"/><Relationship Id="rId37" Type="http://schemas.openxmlformats.org/officeDocument/2006/relationships/image" Target="../media/image277.wmf"/><Relationship Id="rId40" Type="http://schemas.openxmlformats.org/officeDocument/2006/relationships/oleObject" Target="../embeddings/oleObject281.bin"/><Relationship Id="rId5" Type="http://schemas.openxmlformats.org/officeDocument/2006/relationships/image" Target="../media/image262.wmf"/><Relationship Id="rId15" Type="http://schemas.openxmlformats.org/officeDocument/2006/relationships/image" Target="../media/image267.wmf"/><Relationship Id="rId23" Type="http://schemas.openxmlformats.org/officeDocument/2006/relationships/image" Target="../media/image270.wmf"/><Relationship Id="rId28" Type="http://schemas.openxmlformats.org/officeDocument/2006/relationships/oleObject" Target="../embeddings/oleObject275.bin"/><Relationship Id="rId36" Type="http://schemas.openxmlformats.org/officeDocument/2006/relationships/oleObject" Target="../embeddings/oleObject279.bin"/><Relationship Id="rId10" Type="http://schemas.openxmlformats.org/officeDocument/2006/relationships/oleObject" Target="../embeddings/oleObject266.bin"/><Relationship Id="rId19" Type="http://schemas.openxmlformats.org/officeDocument/2006/relationships/image" Target="../media/image268.wmf"/><Relationship Id="rId31" Type="http://schemas.openxmlformats.org/officeDocument/2006/relationships/image" Target="../media/image274.wmf"/><Relationship Id="rId4" Type="http://schemas.openxmlformats.org/officeDocument/2006/relationships/oleObject" Target="../embeddings/oleObject263.bin"/><Relationship Id="rId9" Type="http://schemas.openxmlformats.org/officeDocument/2006/relationships/image" Target="../media/image264.wmf"/><Relationship Id="rId14" Type="http://schemas.openxmlformats.org/officeDocument/2006/relationships/oleObject" Target="../embeddings/oleObject268.bin"/><Relationship Id="rId22" Type="http://schemas.openxmlformats.org/officeDocument/2006/relationships/oleObject" Target="../embeddings/oleObject272.bin"/><Relationship Id="rId27" Type="http://schemas.openxmlformats.org/officeDocument/2006/relationships/image" Target="../media/image272.wmf"/><Relationship Id="rId30" Type="http://schemas.openxmlformats.org/officeDocument/2006/relationships/oleObject" Target="../embeddings/oleObject276.bin"/><Relationship Id="rId35" Type="http://schemas.openxmlformats.org/officeDocument/2006/relationships/image" Target="../media/image276.wmf"/><Relationship Id="rId8" Type="http://schemas.openxmlformats.org/officeDocument/2006/relationships/oleObject" Target="../embeddings/oleObject265.bin"/><Relationship Id="rId3" Type="http://schemas.openxmlformats.org/officeDocument/2006/relationships/notesSlide" Target="../notesSlides/notesSlide5.xml"/><Relationship Id="rId12" Type="http://schemas.openxmlformats.org/officeDocument/2006/relationships/oleObject" Target="../embeddings/oleObject267.bin"/><Relationship Id="rId17" Type="http://schemas.openxmlformats.org/officeDocument/2006/relationships/image" Target="../media/image260.wmf"/><Relationship Id="rId25" Type="http://schemas.openxmlformats.org/officeDocument/2006/relationships/image" Target="../media/image271.wmf"/><Relationship Id="rId33" Type="http://schemas.openxmlformats.org/officeDocument/2006/relationships/image" Target="../media/image275.wmf"/><Relationship Id="rId38" Type="http://schemas.openxmlformats.org/officeDocument/2006/relationships/oleObject" Target="../embeddings/oleObject280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4.wmf"/><Relationship Id="rId18" Type="http://schemas.openxmlformats.org/officeDocument/2006/relationships/oleObject" Target="../embeddings/oleObject289.bin"/><Relationship Id="rId26" Type="http://schemas.openxmlformats.org/officeDocument/2006/relationships/oleObject" Target="../embeddings/oleObject294.bin"/><Relationship Id="rId3" Type="http://schemas.openxmlformats.org/officeDocument/2006/relationships/notesSlide" Target="../notesSlides/notesSlide6.xml"/><Relationship Id="rId21" Type="http://schemas.openxmlformats.org/officeDocument/2006/relationships/image" Target="../media/image287.wmf"/><Relationship Id="rId34" Type="http://schemas.openxmlformats.org/officeDocument/2006/relationships/image" Target="../media/image292.wmf"/><Relationship Id="rId7" Type="http://schemas.openxmlformats.org/officeDocument/2006/relationships/image" Target="../media/image281.wmf"/><Relationship Id="rId12" Type="http://schemas.openxmlformats.org/officeDocument/2006/relationships/oleObject" Target="../embeddings/oleObject286.bin"/><Relationship Id="rId17" Type="http://schemas.openxmlformats.org/officeDocument/2006/relationships/image" Target="../media/image286.wmf"/><Relationship Id="rId25" Type="http://schemas.openxmlformats.org/officeDocument/2006/relationships/image" Target="../media/image289.wmf"/><Relationship Id="rId33" Type="http://schemas.openxmlformats.org/officeDocument/2006/relationships/oleObject" Target="../embeddings/oleObject29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8.bin"/><Relationship Id="rId20" Type="http://schemas.openxmlformats.org/officeDocument/2006/relationships/oleObject" Target="../embeddings/oleObject291.bin"/><Relationship Id="rId29" Type="http://schemas.openxmlformats.org/officeDocument/2006/relationships/oleObject" Target="../embeddings/oleObject296.bin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283.bin"/><Relationship Id="rId11" Type="http://schemas.openxmlformats.org/officeDocument/2006/relationships/image" Target="../media/image283.wmf"/><Relationship Id="rId24" Type="http://schemas.openxmlformats.org/officeDocument/2006/relationships/oleObject" Target="../embeddings/oleObject293.bin"/><Relationship Id="rId32" Type="http://schemas.openxmlformats.org/officeDocument/2006/relationships/image" Target="../media/image291.wmf"/><Relationship Id="rId5" Type="http://schemas.openxmlformats.org/officeDocument/2006/relationships/image" Target="../media/image280.wmf"/><Relationship Id="rId15" Type="http://schemas.openxmlformats.org/officeDocument/2006/relationships/image" Target="../media/image285.wmf"/><Relationship Id="rId23" Type="http://schemas.openxmlformats.org/officeDocument/2006/relationships/image" Target="../media/image288.wmf"/><Relationship Id="rId28" Type="http://schemas.openxmlformats.org/officeDocument/2006/relationships/oleObject" Target="../embeddings/oleObject295.bin"/><Relationship Id="rId10" Type="http://schemas.openxmlformats.org/officeDocument/2006/relationships/oleObject" Target="../embeddings/oleObject285.bin"/><Relationship Id="rId19" Type="http://schemas.openxmlformats.org/officeDocument/2006/relationships/oleObject" Target="../embeddings/oleObject290.bin"/><Relationship Id="rId31" Type="http://schemas.openxmlformats.org/officeDocument/2006/relationships/oleObject" Target="../embeddings/oleObject298.bin"/><Relationship Id="rId4" Type="http://schemas.openxmlformats.org/officeDocument/2006/relationships/oleObject" Target="../embeddings/oleObject282.bin"/><Relationship Id="rId9" Type="http://schemas.openxmlformats.org/officeDocument/2006/relationships/image" Target="../media/image282.wmf"/><Relationship Id="rId14" Type="http://schemas.openxmlformats.org/officeDocument/2006/relationships/oleObject" Target="../embeddings/oleObject287.bin"/><Relationship Id="rId22" Type="http://schemas.openxmlformats.org/officeDocument/2006/relationships/oleObject" Target="../embeddings/oleObject292.bin"/><Relationship Id="rId27" Type="http://schemas.openxmlformats.org/officeDocument/2006/relationships/image" Target="../media/image290.wmf"/><Relationship Id="rId30" Type="http://schemas.openxmlformats.org/officeDocument/2006/relationships/oleObject" Target="../embeddings/oleObject297.bin"/><Relationship Id="rId8" Type="http://schemas.openxmlformats.org/officeDocument/2006/relationships/oleObject" Target="../embeddings/oleObject28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05.bin"/><Relationship Id="rId18" Type="http://schemas.openxmlformats.org/officeDocument/2006/relationships/image" Target="../media/image299.wmf"/><Relationship Id="rId26" Type="http://schemas.openxmlformats.org/officeDocument/2006/relationships/image" Target="../media/image303.wmf"/><Relationship Id="rId39" Type="http://schemas.openxmlformats.org/officeDocument/2006/relationships/image" Target="../media/image309.wmf"/><Relationship Id="rId21" Type="http://schemas.openxmlformats.org/officeDocument/2006/relationships/oleObject" Target="../embeddings/oleObject309.bin"/><Relationship Id="rId34" Type="http://schemas.openxmlformats.org/officeDocument/2006/relationships/image" Target="../media/image307.wmf"/><Relationship Id="rId42" Type="http://schemas.openxmlformats.org/officeDocument/2006/relationships/oleObject" Target="../embeddings/oleObject320.bin"/><Relationship Id="rId7" Type="http://schemas.openxmlformats.org/officeDocument/2006/relationships/oleObject" Target="../embeddings/oleObject3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8.wmf"/><Relationship Id="rId29" Type="http://schemas.openxmlformats.org/officeDocument/2006/relationships/oleObject" Target="../embeddings/oleObject313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93.wmf"/><Relationship Id="rId11" Type="http://schemas.openxmlformats.org/officeDocument/2006/relationships/oleObject" Target="../embeddings/oleObject304.bin"/><Relationship Id="rId24" Type="http://schemas.openxmlformats.org/officeDocument/2006/relationships/image" Target="../media/image302.wmf"/><Relationship Id="rId32" Type="http://schemas.openxmlformats.org/officeDocument/2006/relationships/image" Target="../media/image306.wmf"/><Relationship Id="rId37" Type="http://schemas.openxmlformats.org/officeDocument/2006/relationships/oleObject" Target="../embeddings/oleObject317.bin"/><Relationship Id="rId40" Type="http://schemas.openxmlformats.org/officeDocument/2006/relationships/oleObject" Target="../embeddings/oleObject319.bin"/><Relationship Id="rId45" Type="http://schemas.openxmlformats.org/officeDocument/2006/relationships/image" Target="../media/image312.wmf"/><Relationship Id="rId5" Type="http://schemas.openxmlformats.org/officeDocument/2006/relationships/oleObject" Target="../embeddings/oleObject301.bin"/><Relationship Id="rId15" Type="http://schemas.openxmlformats.org/officeDocument/2006/relationships/oleObject" Target="../embeddings/oleObject306.bin"/><Relationship Id="rId23" Type="http://schemas.openxmlformats.org/officeDocument/2006/relationships/oleObject" Target="../embeddings/oleObject310.bin"/><Relationship Id="rId28" Type="http://schemas.openxmlformats.org/officeDocument/2006/relationships/image" Target="../media/image304.wmf"/><Relationship Id="rId36" Type="http://schemas.openxmlformats.org/officeDocument/2006/relationships/image" Target="../media/image308.wmf"/><Relationship Id="rId10" Type="http://schemas.openxmlformats.org/officeDocument/2006/relationships/image" Target="../media/image295.wmf"/><Relationship Id="rId19" Type="http://schemas.openxmlformats.org/officeDocument/2006/relationships/oleObject" Target="../embeddings/oleObject308.bin"/><Relationship Id="rId31" Type="http://schemas.openxmlformats.org/officeDocument/2006/relationships/oleObject" Target="../embeddings/oleObject314.bin"/><Relationship Id="rId44" Type="http://schemas.openxmlformats.org/officeDocument/2006/relationships/oleObject" Target="../embeddings/oleObject321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303.bin"/><Relationship Id="rId14" Type="http://schemas.openxmlformats.org/officeDocument/2006/relationships/image" Target="../media/image297.wmf"/><Relationship Id="rId22" Type="http://schemas.openxmlformats.org/officeDocument/2006/relationships/image" Target="../media/image301.wmf"/><Relationship Id="rId27" Type="http://schemas.openxmlformats.org/officeDocument/2006/relationships/oleObject" Target="../embeddings/oleObject312.bin"/><Relationship Id="rId30" Type="http://schemas.openxmlformats.org/officeDocument/2006/relationships/image" Target="../media/image305.wmf"/><Relationship Id="rId35" Type="http://schemas.openxmlformats.org/officeDocument/2006/relationships/oleObject" Target="../embeddings/oleObject316.bin"/><Relationship Id="rId43" Type="http://schemas.openxmlformats.org/officeDocument/2006/relationships/image" Target="../media/image311.wmf"/><Relationship Id="rId8" Type="http://schemas.openxmlformats.org/officeDocument/2006/relationships/image" Target="../media/image294.wmf"/><Relationship Id="rId3" Type="http://schemas.openxmlformats.org/officeDocument/2006/relationships/oleObject" Target="../embeddings/oleObject300.bin"/><Relationship Id="rId12" Type="http://schemas.openxmlformats.org/officeDocument/2006/relationships/image" Target="../media/image296.wmf"/><Relationship Id="rId17" Type="http://schemas.openxmlformats.org/officeDocument/2006/relationships/oleObject" Target="../embeddings/oleObject307.bin"/><Relationship Id="rId25" Type="http://schemas.openxmlformats.org/officeDocument/2006/relationships/oleObject" Target="../embeddings/oleObject311.bin"/><Relationship Id="rId33" Type="http://schemas.openxmlformats.org/officeDocument/2006/relationships/oleObject" Target="../embeddings/oleObject315.bin"/><Relationship Id="rId38" Type="http://schemas.openxmlformats.org/officeDocument/2006/relationships/oleObject" Target="../embeddings/oleObject318.bin"/><Relationship Id="rId20" Type="http://schemas.openxmlformats.org/officeDocument/2006/relationships/image" Target="../media/image300.wmf"/><Relationship Id="rId41" Type="http://schemas.openxmlformats.org/officeDocument/2006/relationships/image" Target="../media/image310.w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7.bin"/><Relationship Id="rId18" Type="http://schemas.openxmlformats.org/officeDocument/2006/relationships/image" Target="../media/image320.wmf"/><Relationship Id="rId26" Type="http://schemas.openxmlformats.org/officeDocument/2006/relationships/image" Target="../media/image324.wmf"/><Relationship Id="rId39" Type="http://schemas.openxmlformats.org/officeDocument/2006/relationships/oleObject" Target="../embeddings/oleObject340.bin"/><Relationship Id="rId21" Type="http://schemas.openxmlformats.org/officeDocument/2006/relationships/oleObject" Target="../embeddings/oleObject331.bin"/><Relationship Id="rId34" Type="http://schemas.openxmlformats.org/officeDocument/2006/relationships/image" Target="../media/image328.wmf"/><Relationship Id="rId42" Type="http://schemas.openxmlformats.org/officeDocument/2006/relationships/image" Target="../media/image332.wmf"/><Relationship Id="rId47" Type="http://schemas.openxmlformats.org/officeDocument/2006/relationships/oleObject" Target="../embeddings/oleObject344.bin"/><Relationship Id="rId50" Type="http://schemas.openxmlformats.org/officeDocument/2006/relationships/image" Target="../media/image336.wmf"/><Relationship Id="rId55" Type="http://schemas.openxmlformats.org/officeDocument/2006/relationships/oleObject" Target="../embeddings/oleObject348.bin"/><Relationship Id="rId7" Type="http://schemas.openxmlformats.org/officeDocument/2006/relationships/oleObject" Target="../embeddings/oleObject3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9.wmf"/><Relationship Id="rId29" Type="http://schemas.openxmlformats.org/officeDocument/2006/relationships/oleObject" Target="../embeddings/oleObject335.bin"/><Relationship Id="rId11" Type="http://schemas.openxmlformats.org/officeDocument/2006/relationships/oleObject" Target="../embeddings/oleObject326.bin"/><Relationship Id="rId24" Type="http://schemas.openxmlformats.org/officeDocument/2006/relationships/image" Target="../media/image323.wmf"/><Relationship Id="rId32" Type="http://schemas.openxmlformats.org/officeDocument/2006/relationships/image" Target="../media/image327.wmf"/><Relationship Id="rId37" Type="http://schemas.openxmlformats.org/officeDocument/2006/relationships/oleObject" Target="../embeddings/oleObject339.bin"/><Relationship Id="rId40" Type="http://schemas.openxmlformats.org/officeDocument/2006/relationships/image" Target="../media/image331.wmf"/><Relationship Id="rId45" Type="http://schemas.openxmlformats.org/officeDocument/2006/relationships/oleObject" Target="../embeddings/oleObject343.bin"/><Relationship Id="rId53" Type="http://schemas.openxmlformats.org/officeDocument/2006/relationships/oleObject" Target="../embeddings/oleObject347.bin"/><Relationship Id="rId5" Type="http://schemas.openxmlformats.org/officeDocument/2006/relationships/oleObject" Target="../embeddings/oleObject323.bin"/><Relationship Id="rId10" Type="http://schemas.openxmlformats.org/officeDocument/2006/relationships/image" Target="../media/image316.wmf"/><Relationship Id="rId19" Type="http://schemas.openxmlformats.org/officeDocument/2006/relationships/oleObject" Target="../embeddings/oleObject330.bin"/><Relationship Id="rId31" Type="http://schemas.openxmlformats.org/officeDocument/2006/relationships/oleObject" Target="../embeddings/oleObject336.bin"/><Relationship Id="rId44" Type="http://schemas.openxmlformats.org/officeDocument/2006/relationships/image" Target="../media/image333.wmf"/><Relationship Id="rId52" Type="http://schemas.openxmlformats.org/officeDocument/2006/relationships/image" Target="../media/image337.wmf"/><Relationship Id="rId4" Type="http://schemas.openxmlformats.org/officeDocument/2006/relationships/image" Target="../media/image313.wmf"/><Relationship Id="rId9" Type="http://schemas.openxmlformats.org/officeDocument/2006/relationships/oleObject" Target="../embeddings/oleObject325.bin"/><Relationship Id="rId14" Type="http://schemas.openxmlformats.org/officeDocument/2006/relationships/image" Target="../media/image318.wmf"/><Relationship Id="rId22" Type="http://schemas.openxmlformats.org/officeDocument/2006/relationships/image" Target="../media/image322.wmf"/><Relationship Id="rId27" Type="http://schemas.openxmlformats.org/officeDocument/2006/relationships/oleObject" Target="../embeddings/oleObject334.bin"/><Relationship Id="rId30" Type="http://schemas.openxmlformats.org/officeDocument/2006/relationships/image" Target="../media/image326.wmf"/><Relationship Id="rId35" Type="http://schemas.openxmlformats.org/officeDocument/2006/relationships/oleObject" Target="../embeddings/oleObject338.bin"/><Relationship Id="rId43" Type="http://schemas.openxmlformats.org/officeDocument/2006/relationships/oleObject" Target="../embeddings/oleObject342.bin"/><Relationship Id="rId48" Type="http://schemas.openxmlformats.org/officeDocument/2006/relationships/image" Target="../media/image335.wmf"/><Relationship Id="rId56" Type="http://schemas.openxmlformats.org/officeDocument/2006/relationships/image" Target="../media/image339.wmf"/><Relationship Id="rId8" Type="http://schemas.openxmlformats.org/officeDocument/2006/relationships/image" Target="../media/image315.wmf"/><Relationship Id="rId51" Type="http://schemas.openxmlformats.org/officeDocument/2006/relationships/oleObject" Target="../embeddings/oleObject346.bin"/><Relationship Id="rId3" Type="http://schemas.openxmlformats.org/officeDocument/2006/relationships/oleObject" Target="../embeddings/oleObject322.bin"/><Relationship Id="rId12" Type="http://schemas.openxmlformats.org/officeDocument/2006/relationships/image" Target="../media/image317.wmf"/><Relationship Id="rId17" Type="http://schemas.openxmlformats.org/officeDocument/2006/relationships/oleObject" Target="../embeddings/oleObject329.bin"/><Relationship Id="rId25" Type="http://schemas.openxmlformats.org/officeDocument/2006/relationships/oleObject" Target="../embeddings/oleObject333.bin"/><Relationship Id="rId33" Type="http://schemas.openxmlformats.org/officeDocument/2006/relationships/oleObject" Target="../embeddings/oleObject337.bin"/><Relationship Id="rId38" Type="http://schemas.openxmlformats.org/officeDocument/2006/relationships/image" Target="../media/image330.wmf"/><Relationship Id="rId46" Type="http://schemas.openxmlformats.org/officeDocument/2006/relationships/image" Target="../media/image334.wmf"/><Relationship Id="rId20" Type="http://schemas.openxmlformats.org/officeDocument/2006/relationships/image" Target="../media/image321.wmf"/><Relationship Id="rId41" Type="http://schemas.openxmlformats.org/officeDocument/2006/relationships/oleObject" Target="../embeddings/oleObject341.bin"/><Relationship Id="rId54" Type="http://schemas.openxmlformats.org/officeDocument/2006/relationships/image" Target="../media/image338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14.wmf"/><Relationship Id="rId15" Type="http://schemas.openxmlformats.org/officeDocument/2006/relationships/oleObject" Target="../embeddings/oleObject328.bin"/><Relationship Id="rId23" Type="http://schemas.openxmlformats.org/officeDocument/2006/relationships/oleObject" Target="../embeddings/oleObject332.bin"/><Relationship Id="rId28" Type="http://schemas.openxmlformats.org/officeDocument/2006/relationships/image" Target="../media/image325.wmf"/><Relationship Id="rId36" Type="http://schemas.openxmlformats.org/officeDocument/2006/relationships/image" Target="../media/image329.wmf"/><Relationship Id="rId49" Type="http://schemas.openxmlformats.org/officeDocument/2006/relationships/oleObject" Target="../embeddings/oleObject345.bin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54.bin"/><Relationship Id="rId18" Type="http://schemas.openxmlformats.org/officeDocument/2006/relationships/image" Target="../media/image346.wmf"/><Relationship Id="rId26" Type="http://schemas.openxmlformats.org/officeDocument/2006/relationships/image" Target="../media/image350.wmf"/><Relationship Id="rId39" Type="http://schemas.openxmlformats.org/officeDocument/2006/relationships/oleObject" Target="../embeddings/oleObject367.bin"/><Relationship Id="rId21" Type="http://schemas.openxmlformats.org/officeDocument/2006/relationships/oleObject" Target="../embeddings/oleObject358.bin"/><Relationship Id="rId34" Type="http://schemas.openxmlformats.org/officeDocument/2006/relationships/image" Target="../media/image354.wmf"/><Relationship Id="rId42" Type="http://schemas.openxmlformats.org/officeDocument/2006/relationships/image" Target="../media/image358.wmf"/><Relationship Id="rId7" Type="http://schemas.openxmlformats.org/officeDocument/2006/relationships/oleObject" Target="../embeddings/oleObject3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5.wmf"/><Relationship Id="rId20" Type="http://schemas.openxmlformats.org/officeDocument/2006/relationships/image" Target="../media/image347.wmf"/><Relationship Id="rId29" Type="http://schemas.openxmlformats.org/officeDocument/2006/relationships/oleObject" Target="../embeddings/oleObject362.bin"/><Relationship Id="rId41" Type="http://schemas.openxmlformats.org/officeDocument/2006/relationships/oleObject" Target="../embeddings/oleObject368.bin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40.wmf"/><Relationship Id="rId11" Type="http://schemas.openxmlformats.org/officeDocument/2006/relationships/oleObject" Target="../embeddings/oleObject353.bin"/><Relationship Id="rId24" Type="http://schemas.openxmlformats.org/officeDocument/2006/relationships/image" Target="../media/image349.wmf"/><Relationship Id="rId32" Type="http://schemas.openxmlformats.org/officeDocument/2006/relationships/image" Target="../media/image353.wmf"/><Relationship Id="rId37" Type="http://schemas.openxmlformats.org/officeDocument/2006/relationships/oleObject" Target="../embeddings/oleObject366.bin"/><Relationship Id="rId40" Type="http://schemas.openxmlformats.org/officeDocument/2006/relationships/image" Target="../media/image357.wmf"/><Relationship Id="rId5" Type="http://schemas.openxmlformats.org/officeDocument/2006/relationships/oleObject" Target="../embeddings/oleObject350.bin"/><Relationship Id="rId15" Type="http://schemas.openxmlformats.org/officeDocument/2006/relationships/oleObject" Target="../embeddings/oleObject355.bin"/><Relationship Id="rId23" Type="http://schemas.openxmlformats.org/officeDocument/2006/relationships/oleObject" Target="../embeddings/oleObject359.bin"/><Relationship Id="rId28" Type="http://schemas.openxmlformats.org/officeDocument/2006/relationships/image" Target="../media/image351.wmf"/><Relationship Id="rId36" Type="http://schemas.openxmlformats.org/officeDocument/2006/relationships/image" Target="../media/image355.wmf"/><Relationship Id="rId10" Type="http://schemas.openxmlformats.org/officeDocument/2006/relationships/image" Target="../media/image342.wmf"/><Relationship Id="rId19" Type="http://schemas.openxmlformats.org/officeDocument/2006/relationships/oleObject" Target="../embeddings/oleObject357.bin"/><Relationship Id="rId31" Type="http://schemas.openxmlformats.org/officeDocument/2006/relationships/oleObject" Target="../embeddings/oleObject363.bin"/><Relationship Id="rId44" Type="http://schemas.openxmlformats.org/officeDocument/2006/relationships/image" Target="../media/image35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352.bin"/><Relationship Id="rId14" Type="http://schemas.openxmlformats.org/officeDocument/2006/relationships/image" Target="../media/image344.wmf"/><Relationship Id="rId22" Type="http://schemas.openxmlformats.org/officeDocument/2006/relationships/image" Target="../media/image348.wmf"/><Relationship Id="rId27" Type="http://schemas.openxmlformats.org/officeDocument/2006/relationships/oleObject" Target="../embeddings/oleObject361.bin"/><Relationship Id="rId30" Type="http://schemas.openxmlformats.org/officeDocument/2006/relationships/image" Target="../media/image352.wmf"/><Relationship Id="rId35" Type="http://schemas.openxmlformats.org/officeDocument/2006/relationships/oleObject" Target="../embeddings/oleObject365.bin"/><Relationship Id="rId43" Type="http://schemas.openxmlformats.org/officeDocument/2006/relationships/oleObject" Target="../embeddings/oleObject369.bin"/><Relationship Id="rId8" Type="http://schemas.openxmlformats.org/officeDocument/2006/relationships/image" Target="../media/image341.wmf"/><Relationship Id="rId3" Type="http://schemas.openxmlformats.org/officeDocument/2006/relationships/oleObject" Target="../embeddings/oleObject349.bin"/><Relationship Id="rId12" Type="http://schemas.openxmlformats.org/officeDocument/2006/relationships/image" Target="../media/image343.wmf"/><Relationship Id="rId17" Type="http://schemas.openxmlformats.org/officeDocument/2006/relationships/oleObject" Target="../embeddings/oleObject356.bin"/><Relationship Id="rId25" Type="http://schemas.openxmlformats.org/officeDocument/2006/relationships/oleObject" Target="../embeddings/oleObject360.bin"/><Relationship Id="rId33" Type="http://schemas.openxmlformats.org/officeDocument/2006/relationships/oleObject" Target="../embeddings/oleObject364.bin"/><Relationship Id="rId38" Type="http://schemas.openxmlformats.org/officeDocument/2006/relationships/image" Target="../media/image35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2.wmf"/><Relationship Id="rId13" Type="http://schemas.openxmlformats.org/officeDocument/2006/relationships/oleObject" Target="../embeddings/oleObject375.bin"/><Relationship Id="rId18" Type="http://schemas.openxmlformats.org/officeDocument/2006/relationships/image" Target="../media/image367.wmf"/><Relationship Id="rId26" Type="http://schemas.openxmlformats.org/officeDocument/2006/relationships/oleObject" Target="../embeddings/oleObject382.bin"/><Relationship Id="rId3" Type="http://schemas.openxmlformats.org/officeDocument/2006/relationships/oleObject" Target="../embeddings/oleObject370.bin"/><Relationship Id="rId21" Type="http://schemas.openxmlformats.org/officeDocument/2006/relationships/image" Target="../media/image368.wmf"/><Relationship Id="rId7" Type="http://schemas.openxmlformats.org/officeDocument/2006/relationships/oleObject" Target="../embeddings/oleObject372.bin"/><Relationship Id="rId12" Type="http://schemas.openxmlformats.org/officeDocument/2006/relationships/image" Target="../media/image364.wmf"/><Relationship Id="rId17" Type="http://schemas.openxmlformats.org/officeDocument/2006/relationships/oleObject" Target="../embeddings/oleObject377.bin"/><Relationship Id="rId25" Type="http://schemas.openxmlformats.org/officeDocument/2006/relationships/image" Target="../media/image37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66.wmf"/><Relationship Id="rId20" Type="http://schemas.openxmlformats.org/officeDocument/2006/relationships/oleObject" Target="../embeddings/oleObject379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61.wmf"/><Relationship Id="rId11" Type="http://schemas.openxmlformats.org/officeDocument/2006/relationships/oleObject" Target="../embeddings/oleObject374.bin"/><Relationship Id="rId24" Type="http://schemas.openxmlformats.org/officeDocument/2006/relationships/oleObject" Target="../embeddings/oleObject381.bin"/><Relationship Id="rId5" Type="http://schemas.openxmlformats.org/officeDocument/2006/relationships/oleObject" Target="../embeddings/oleObject371.bin"/><Relationship Id="rId15" Type="http://schemas.openxmlformats.org/officeDocument/2006/relationships/oleObject" Target="../embeddings/oleObject376.bin"/><Relationship Id="rId23" Type="http://schemas.openxmlformats.org/officeDocument/2006/relationships/image" Target="../media/image369.wmf"/><Relationship Id="rId10" Type="http://schemas.openxmlformats.org/officeDocument/2006/relationships/image" Target="../media/image363.wmf"/><Relationship Id="rId19" Type="http://schemas.openxmlformats.org/officeDocument/2006/relationships/oleObject" Target="../embeddings/oleObject378.bin"/><Relationship Id="rId4" Type="http://schemas.openxmlformats.org/officeDocument/2006/relationships/image" Target="../media/image360.wmf"/><Relationship Id="rId9" Type="http://schemas.openxmlformats.org/officeDocument/2006/relationships/oleObject" Target="../embeddings/oleObject373.bin"/><Relationship Id="rId14" Type="http://schemas.openxmlformats.org/officeDocument/2006/relationships/image" Target="../media/image365.wmf"/><Relationship Id="rId22" Type="http://schemas.openxmlformats.org/officeDocument/2006/relationships/oleObject" Target="../embeddings/oleObject380.bin"/><Relationship Id="rId27" Type="http://schemas.openxmlformats.org/officeDocument/2006/relationships/image" Target="../media/image37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4.wmf"/><Relationship Id="rId13" Type="http://schemas.openxmlformats.org/officeDocument/2006/relationships/oleObject" Target="../embeddings/oleObject388.bin"/><Relationship Id="rId18" Type="http://schemas.openxmlformats.org/officeDocument/2006/relationships/image" Target="../media/image379.wmf"/><Relationship Id="rId26" Type="http://schemas.openxmlformats.org/officeDocument/2006/relationships/image" Target="../media/image383.wmf"/><Relationship Id="rId3" Type="http://schemas.openxmlformats.org/officeDocument/2006/relationships/oleObject" Target="../embeddings/oleObject383.bin"/><Relationship Id="rId21" Type="http://schemas.openxmlformats.org/officeDocument/2006/relationships/oleObject" Target="../embeddings/oleObject392.bin"/><Relationship Id="rId7" Type="http://schemas.openxmlformats.org/officeDocument/2006/relationships/oleObject" Target="../embeddings/oleObject385.bin"/><Relationship Id="rId12" Type="http://schemas.openxmlformats.org/officeDocument/2006/relationships/image" Target="../media/image376.wmf"/><Relationship Id="rId17" Type="http://schemas.openxmlformats.org/officeDocument/2006/relationships/oleObject" Target="../embeddings/oleObject390.bin"/><Relationship Id="rId25" Type="http://schemas.openxmlformats.org/officeDocument/2006/relationships/oleObject" Target="../embeddings/oleObject39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8.wmf"/><Relationship Id="rId20" Type="http://schemas.openxmlformats.org/officeDocument/2006/relationships/image" Target="../media/image380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373.wmf"/><Relationship Id="rId11" Type="http://schemas.openxmlformats.org/officeDocument/2006/relationships/oleObject" Target="../embeddings/oleObject387.bin"/><Relationship Id="rId24" Type="http://schemas.openxmlformats.org/officeDocument/2006/relationships/image" Target="../media/image382.wmf"/><Relationship Id="rId5" Type="http://schemas.openxmlformats.org/officeDocument/2006/relationships/oleObject" Target="../embeddings/oleObject384.bin"/><Relationship Id="rId15" Type="http://schemas.openxmlformats.org/officeDocument/2006/relationships/oleObject" Target="../embeddings/oleObject389.bin"/><Relationship Id="rId23" Type="http://schemas.openxmlformats.org/officeDocument/2006/relationships/oleObject" Target="../embeddings/oleObject393.bin"/><Relationship Id="rId10" Type="http://schemas.openxmlformats.org/officeDocument/2006/relationships/image" Target="../media/image375.wmf"/><Relationship Id="rId19" Type="http://schemas.openxmlformats.org/officeDocument/2006/relationships/oleObject" Target="../embeddings/oleObject391.bin"/><Relationship Id="rId4" Type="http://schemas.openxmlformats.org/officeDocument/2006/relationships/image" Target="../media/image372.wmf"/><Relationship Id="rId9" Type="http://schemas.openxmlformats.org/officeDocument/2006/relationships/oleObject" Target="../embeddings/oleObject386.bin"/><Relationship Id="rId14" Type="http://schemas.openxmlformats.org/officeDocument/2006/relationships/image" Target="../media/image377.wmf"/><Relationship Id="rId22" Type="http://schemas.openxmlformats.org/officeDocument/2006/relationships/image" Target="../media/image381.wmf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00.bin"/><Relationship Id="rId18" Type="http://schemas.openxmlformats.org/officeDocument/2006/relationships/image" Target="../media/image391.wmf"/><Relationship Id="rId26" Type="http://schemas.openxmlformats.org/officeDocument/2006/relationships/image" Target="../media/image395.wmf"/><Relationship Id="rId39" Type="http://schemas.openxmlformats.org/officeDocument/2006/relationships/oleObject" Target="../embeddings/oleObject413.bin"/><Relationship Id="rId21" Type="http://schemas.openxmlformats.org/officeDocument/2006/relationships/oleObject" Target="../embeddings/oleObject404.bin"/><Relationship Id="rId34" Type="http://schemas.openxmlformats.org/officeDocument/2006/relationships/image" Target="../media/image399.wmf"/><Relationship Id="rId42" Type="http://schemas.openxmlformats.org/officeDocument/2006/relationships/image" Target="../media/image403.wmf"/><Relationship Id="rId47" Type="http://schemas.openxmlformats.org/officeDocument/2006/relationships/oleObject" Target="../embeddings/oleObject417.bin"/><Relationship Id="rId50" Type="http://schemas.openxmlformats.org/officeDocument/2006/relationships/image" Target="../media/image407.wmf"/><Relationship Id="rId55" Type="http://schemas.openxmlformats.org/officeDocument/2006/relationships/oleObject" Target="../embeddings/oleObject421.bin"/><Relationship Id="rId7" Type="http://schemas.openxmlformats.org/officeDocument/2006/relationships/oleObject" Target="../embeddings/oleObject3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0.wmf"/><Relationship Id="rId29" Type="http://schemas.openxmlformats.org/officeDocument/2006/relationships/oleObject" Target="../embeddings/oleObject408.bin"/><Relationship Id="rId11" Type="http://schemas.openxmlformats.org/officeDocument/2006/relationships/oleObject" Target="../embeddings/oleObject399.bin"/><Relationship Id="rId24" Type="http://schemas.openxmlformats.org/officeDocument/2006/relationships/image" Target="../media/image394.wmf"/><Relationship Id="rId32" Type="http://schemas.openxmlformats.org/officeDocument/2006/relationships/image" Target="../media/image398.wmf"/><Relationship Id="rId37" Type="http://schemas.openxmlformats.org/officeDocument/2006/relationships/oleObject" Target="../embeddings/oleObject412.bin"/><Relationship Id="rId40" Type="http://schemas.openxmlformats.org/officeDocument/2006/relationships/image" Target="../media/image402.wmf"/><Relationship Id="rId45" Type="http://schemas.openxmlformats.org/officeDocument/2006/relationships/oleObject" Target="../embeddings/oleObject416.bin"/><Relationship Id="rId53" Type="http://schemas.openxmlformats.org/officeDocument/2006/relationships/oleObject" Target="../embeddings/oleObject420.bin"/><Relationship Id="rId58" Type="http://schemas.openxmlformats.org/officeDocument/2006/relationships/image" Target="../media/image411.wmf"/><Relationship Id="rId5" Type="http://schemas.openxmlformats.org/officeDocument/2006/relationships/oleObject" Target="../embeddings/oleObject396.bin"/><Relationship Id="rId19" Type="http://schemas.openxmlformats.org/officeDocument/2006/relationships/oleObject" Target="../embeddings/oleObject403.bin"/><Relationship Id="rId4" Type="http://schemas.openxmlformats.org/officeDocument/2006/relationships/image" Target="../media/image384.wmf"/><Relationship Id="rId9" Type="http://schemas.openxmlformats.org/officeDocument/2006/relationships/oleObject" Target="../embeddings/oleObject398.bin"/><Relationship Id="rId14" Type="http://schemas.openxmlformats.org/officeDocument/2006/relationships/image" Target="../media/image389.wmf"/><Relationship Id="rId22" Type="http://schemas.openxmlformats.org/officeDocument/2006/relationships/image" Target="../media/image393.wmf"/><Relationship Id="rId27" Type="http://schemas.openxmlformats.org/officeDocument/2006/relationships/oleObject" Target="../embeddings/oleObject407.bin"/><Relationship Id="rId30" Type="http://schemas.openxmlformats.org/officeDocument/2006/relationships/image" Target="../media/image397.wmf"/><Relationship Id="rId35" Type="http://schemas.openxmlformats.org/officeDocument/2006/relationships/oleObject" Target="../embeddings/oleObject411.bin"/><Relationship Id="rId43" Type="http://schemas.openxmlformats.org/officeDocument/2006/relationships/oleObject" Target="../embeddings/oleObject415.bin"/><Relationship Id="rId48" Type="http://schemas.openxmlformats.org/officeDocument/2006/relationships/image" Target="../media/image406.wmf"/><Relationship Id="rId56" Type="http://schemas.openxmlformats.org/officeDocument/2006/relationships/image" Target="../media/image410.wmf"/><Relationship Id="rId8" Type="http://schemas.openxmlformats.org/officeDocument/2006/relationships/image" Target="../media/image386.wmf"/><Relationship Id="rId51" Type="http://schemas.openxmlformats.org/officeDocument/2006/relationships/oleObject" Target="../embeddings/oleObject419.bin"/><Relationship Id="rId3" Type="http://schemas.openxmlformats.org/officeDocument/2006/relationships/oleObject" Target="../embeddings/oleObject395.bin"/><Relationship Id="rId12" Type="http://schemas.openxmlformats.org/officeDocument/2006/relationships/image" Target="../media/image388.wmf"/><Relationship Id="rId17" Type="http://schemas.openxmlformats.org/officeDocument/2006/relationships/oleObject" Target="../embeddings/oleObject402.bin"/><Relationship Id="rId25" Type="http://schemas.openxmlformats.org/officeDocument/2006/relationships/oleObject" Target="../embeddings/oleObject406.bin"/><Relationship Id="rId33" Type="http://schemas.openxmlformats.org/officeDocument/2006/relationships/oleObject" Target="../embeddings/oleObject410.bin"/><Relationship Id="rId38" Type="http://schemas.openxmlformats.org/officeDocument/2006/relationships/image" Target="../media/image401.wmf"/><Relationship Id="rId46" Type="http://schemas.openxmlformats.org/officeDocument/2006/relationships/image" Target="../media/image405.wmf"/><Relationship Id="rId20" Type="http://schemas.openxmlformats.org/officeDocument/2006/relationships/image" Target="../media/image392.wmf"/><Relationship Id="rId41" Type="http://schemas.openxmlformats.org/officeDocument/2006/relationships/oleObject" Target="../embeddings/oleObject414.bin"/><Relationship Id="rId54" Type="http://schemas.openxmlformats.org/officeDocument/2006/relationships/image" Target="../media/image409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385.wmf"/><Relationship Id="rId15" Type="http://schemas.openxmlformats.org/officeDocument/2006/relationships/oleObject" Target="../embeddings/oleObject401.bin"/><Relationship Id="rId23" Type="http://schemas.openxmlformats.org/officeDocument/2006/relationships/oleObject" Target="../embeddings/oleObject405.bin"/><Relationship Id="rId28" Type="http://schemas.openxmlformats.org/officeDocument/2006/relationships/image" Target="../media/image396.wmf"/><Relationship Id="rId36" Type="http://schemas.openxmlformats.org/officeDocument/2006/relationships/image" Target="../media/image400.wmf"/><Relationship Id="rId49" Type="http://schemas.openxmlformats.org/officeDocument/2006/relationships/oleObject" Target="../embeddings/oleObject418.bin"/><Relationship Id="rId57" Type="http://schemas.openxmlformats.org/officeDocument/2006/relationships/oleObject" Target="../embeddings/oleObject422.bin"/><Relationship Id="rId10" Type="http://schemas.openxmlformats.org/officeDocument/2006/relationships/image" Target="../media/image387.wmf"/><Relationship Id="rId31" Type="http://schemas.openxmlformats.org/officeDocument/2006/relationships/oleObject" Target="../embeddings/oleObject409.bin"/><Relationship Id="rId44" Type="http://schemas.openxmlformats.org/officeDocument/2006/relationships/image" Target="../media/image404.wmf"/><Relationship Id="rId52" Type="http://schemas.openxmlformats.org/officeDocument/2006/relationships/image" Target="../media/image408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1.wmf"/><Relationship Id="rId34" Type="http://schemas.openxmlformats.org/officeDocument/2006/relationships/oleObject" Target="../embeddings/oleObject17.bin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33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15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2.bin"/><Relationship Id="rId32" Type="http://schemas.openxmlformats.org/officeDocument/2006/relationships/oleObject" Target="../embeddings/oleObject16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28" Type="http://schemas.openxmlformats.org/officeDocument/2006/relationships/oleObject" Target="../embeddings/oleObject14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31" Type="http://schemas.openxmlformats.org/officeDocument/2006/relationships/image" Target="../media/image16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4.wmf"/><Relationship Id="rId30" Type="http://schemas.openxmlformats.org/officeDocument/2006/relationships/oleObject" Target="../embeddings/oleObject15.bin"/><Relationship Id="rId35" Type="http://schemas.openxmlformats.org/officeDocument/2006/relationships/image" Target="../media/image18.wmf"/><Relationship Id="rId8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18.bin"/><Relationship Id="rId21" Type="http://schemas.openxmlformats.org/officeDocument/2006/relationships/oleObject" Target="../embeddings/oleObject27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20" Type="http://schemas.openxmlformats.org/officeDocument/2006/relationships/image" Target="../media/image27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2.wmf"/><Relationship Id="rId19" Type="http://schemas.openxmlformats.org/officeDocument/2006/relationships/oleObject" Target="../embeddings/oleObject26.bin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4.wmf"/><Relationship Id="rId22" Type="http://schemas.openxmlformats.org/officeDocument/2006/relationships/image" Target="../media/image28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6.wmf"/><Relationship Id="rId26" Type="http://schemas.openxmlformats.org/officeDocument/2006/relationships/image" Target="../media/image40.wmf"/><Relationship Id="rId39" Type="http://schemas.openxmlformats.org/officeDocument/2006/relationships/oleObject" Target="../embeddings/oleObject46.bin"/><Relationship Id="rId21" Type="http://schemas.openxmlformats.org/officeDocument/2006/relationships/oleObject" Target="../embeddings/oleObject37.bin"/><Relationship Id="rId34" Type="http://schemas.openxmlformats.org/officeDocument/2006/relationships/image" Target="../media/image44.wmf"/><Relationship Id="rId42" Type="http://schemas.openxmlformats.org/officeDocument/2006/relationships/image" Target="../media/image48.wmf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5.wmf"/><Relationship Id="rId29" Type="http://schemas.openxmlformats.org/officeDocument/2006/relationships/oleObject" Target="../embeddings/oleObject41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32.bin"/><Relationship Id="rId24" Type="http://schemas.openxmlformats.org/officeDocument/2006/relationships/image" Target="../media/image39.wmf"/><Relationship Id="rId32" Type="http://schemas.openxmlformats.org/officeDocument/2006/relationships/image" Target="../media/image43.wmf"/><Relationship Id="rId37" Type="http://schemas.openxmlformats.org/officeDocument/2006/relationships/oleObject" Target="../embeddings/oleObject45.bin"/><Relationship Id="rId40" Type="http://schemas.openxmlformats.org/officeDocument/2006/relationships/image" Target="../media/image47.wmf"/><Relationship Id="rId45" Type="http://schemas.openxmlformats.org/officeDocument/2006/relationships/oleObject" Target="../embeddings/oleObject49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oleObject" Target="../embeddings/oleObject38.bin"/><Relationship Id="rId28" Type="http://schemas.openxmlformats.org/officeDocument/2006/relationships/image" Target="../media/image41.wmf"/><Relationship Id="rId36" Type="http://schemas.openxmlformats.org/officeDocument/2006/relationships/image" Target="../media/image45.wmf"/><Relationship Id="rId10" Type="http://schemas.openxmlformats.org/officeDocument/2006/relationships/image" Target="../media/image32.wmf"/><Relationship Id="rId19" Type="http://schemas.openxmlformats.org/officeDocument/2006/relationships/oleObject" Target="../embeddings/oleObject36.bin"/><Relationship Id="rId31" Type="http://schemas.openxmlformats.org/officeDocument/2006/relationships/oleObject" Target="../embeddings/oleObject42.bin"/><Relationship Id="rId44" Type="http://schemas.openxmlformats.org/officeDocument/2006/relationships/image" Target="../media/image49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4.wmf"/><Relationship Id="rId22" Type="http://schemas.openxmlformats.org/officeDocument/2006/relationships/image" Target="../media/image38.wmf"/><Relationship Id="rId27" Type="http://schemas.openxmlformats.org/officeDocument/2006/relationships/oleObject" Target="../embeddings/oleObject40.bin"/><Relationship Id="rId30" Type="http://schemas.openxmlformats.org/officeDocument/2006/relationships/image" Target="../media/image42.wmf"/><Relationship Id="rId35" Type="http://schemas.openxmlformats.org/officeDocument/2006/relationships/oleObject" Target="../embeddings/oleObject44.bin"/><Relationship Id="rId43" Type="http://schemas.openxmlformats.org/officeDocument/2006/relationships/oleObject" Target="../embeddings/oleObject48.bin"/><Relationship Id="rId8" Type="http://schemas.openxmlformats.org/officeDocument/2006/relationships/image" Target="../media/image31.wmf"/><Relationship Id="rId3" Type="http://schemas.openxmlformats.org/officeDocument/2006/relationships/oleObject" Target="../embeddings/oleObject28.bin"/><Relationship Id="rId12" Type="http://schemas.openxmlformats.org/officeDocument/2006/relationships/image" Target="../media/image33.wmf"/><Relationship Id="rId17" Type="http://schemas.openxmlformats.org/officeDocument/2006/relationships/oleObject" Target="../embeddings/oleObject35.bin"/><Relationship Id="rId25" Type="http://schemas.openxmlformats.org/officeDocument/2006/relationships/oleObject" Target="../embeddings/oleObject39.bin"/><Relationship Id="rId33" Type="http://schemas.openxmlformats.org/officeDocument/2006/relationships/oleObject" Target="../embeddings/oleObject43.bin"/><Relationship Id="rId38" Type="http://schemas.openxmlformats.org/officeDocument/2006/relationships/image" Target="../media/image46.wmf"/><Relationship Id="rId46" Type="http://schemas.openxmlformats.org/officeDocument/2006/relationships/image" Target="../media/image50.wmf"/><Relationship Id="rId20" Type="http://schemas.openxmlformats.org/officeDocument/2006/relationships/image" Target="../media/image37.wmf"/><Relationship Id="rId41" Type="http://schemas.openxmlformats.org/officeDocument/2006/relationships/oleObject" Target="../embeddings/oleObject47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5.bin"/><Relationship Id="rId18" Type="http://schemas.openxmlformats.org/officeDocument/2006/relationships/image" Target="../media/image58.wmf"/><Relationship Id="rId26" Type="http://schemas.openxmlformats.org/officeDocument/2006/relationships/image" Target="../media/image62.wmf"/><Relationship Id="rId39" Type="http://schemas.openxmlformats.org/officeDocument/2006/relationships/oleObject" Target="../embeddings/oleObject68.bin"/><Relationship Id="rId21" Type="http://schemas.openxmlformats.org/officeDocument/2006/relationships/oleObject" Target="../embeddings/oleObject59.bin"/><Relationship Id="rId34" Type="http://schemas.openxmlformats.org/officeDocument/2006/relationships/image" Target="../media/image32.wmf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5.wmf"/><Relationship Id="rId17" Type="http://schemas.openxmlformats.org/officeDocument/2006/relationships/oleObject" Target="../embeddings/oleObject57.bin"/><Relationship Id="rId25" Type="http://schemas.openxmlformats.org/officeDocument/2006/relationships/oleObject" Target="../embeddings/oleObject61.bin"/><Relationship Id="rId33" Type="http://schemas.openxmlformats.org/officeDocument/2006/relationships/oleObject" Target="../embeddings/oleObject65.bin"/><Relationship Id="rId38" Type="http://schemas.openxmlformats.org/officeDocument/2006/relationships/image" Target="../media/image6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20" Type="http://schemas.openxmlformats.org/officeDocument/2006/relationships/image" Target="../media/image59.wmf"/><Relationship Id="rId29" Type="http://schemas.openxmlformats.org/officeDocument/2006/relationships/oleObject" Target="../embeddings/oleObject63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4.bin"/><Relationship Id="rId24" Type="http://schemas.openxmlformats.org/officeDocument/2006/relationships/image" Target="../media/image61.wmf"/><Relationship Id="rId32" Type="http://schemas.openxmlformats.org/officeDocument/2006/relationships/image" Target="../media/image65.wmf"/><Relationship Id="rId37" Type="http://schemas.openxmlformats.org/officeDocument/2006/relationships/oleObject" Target="../embeddings/oleObject67.bin"/><Relationship Id="rId40" Type="http://schemas.openxmlformats.org/officeDocument/2006/relationships/image" Target="../media/image68.wmf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23" Type="http://schemas.openxmlformats.org/officeDocument/2006/relationships/oleObject" Target="../embeddings/oleObject60.bin"/><Relationship Id="rId28" Type="http://schemas.openxmlformats.org/officeDocument/2006/relationships/image" Target="../media/image63.wmf"/><Relationship Id="rId36" Type="http://schemas.openxmlformats.org/officeDocument/2006/relationships/image" Target="../media/image66.wmf"/><Relationship Id="rId10" Type="http://schemas.openxmlformats.org/officeDocument/2006/relationships/image" Target="../media/image54.wmf"/><Relationship Id="rId19" Type="http://schemas.openxmlformats.org/officeDocument/2006/relationships/oleObject" Target="../embeddings/oleObject58.bin"/><Relationship Id="rId31" Type="http://schemas.openxmlformats.org/officeDocument/2006/relationships/oleObject" Target="../embeddings/oleObject64.bin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6.wmf"/><Relationship Id="rId22" Type="http://schemas.openxmlformats.org/officeDocument/2006/relationships/image" Target="../media/image60.wmf"/><Relationship Id="rId27" Type="http://schemas.openxmlformats.org/officeDocument/2006/relationships/oleObject" Target="../embeddings/oleObject62.bin"/><Relationship Id="rId30" Type="http://schemas.openxmlformats.org/officeDocument/2006/relationships/image" Target="../media/image64.wmf"/><Relationship Id="rId35" Type="http://schemas.openxmlformats.org/officeDocument/2006/relationships/oleObject" Target="../embeddings/oleObject66.bin"/><Relationship Id="rId8" Type="http://schemas.openxmlformats.org/officeDocument/2006/relationships/image" Target="../media/image53.wmf"/><Relationship Id="rId3" Type="http://schemas.openxmlformats.org/officeDocument/2006/relationships/oleObject" Target="../embeddings/oleObject5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oleObject" Target="../embeddings/oleObject74.bin"/><Relationship Id="rId18" Type="http://schemas.openxmlformats.org/officeDocument/2006/relationships/image" Target="../media/image76.wmf"/><Relationship Id="rId26" Type="http://schemas.openxmlformats.org/officeDocument/2006/relationships/image" Target="../media/image80.wmf"/><Relationship Id="rId3" Type="http://schemas.openxmlformats.org/officeDocument/2006/relationships/oleObject" Target="../embeddings/oleObject69.bin"/><Relationship Id="rId21" Type="http://schemas.openxmlformats.org/officeDocument/2006/relationships/oleObject" Target="../embeddings/oleObject78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73.wmf"/><Relationship Id="rId17" Type="http://schemas.openxmlformats.org/officeDocument/2006/relationships/oleObject" Target="../embeddings/oleObject76.bin"/><Relationship Id="rId25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wmf"/><Relationship Id="rId20" Type="http://schemas.openxmlformats.org/officeDocument/2006/relationships/image" Target="../media/image7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70.wmf"/><Relationship Id="rId11" Type="http://schemas.openxmlformats.org/officeDocument/2006/relationships/oleObject" Target="../embeddings/oleObject73.bin"/><Relationship Id="rId24" Type="http://schemas.openxmlformats.org/officeDocument/2006/relationships/image" Target="../media/image79.wmf"/><Relationship Id="rId5" Type="http://schemas.openxmlformats.org/officeDocument/2006/relationships/oleObject" Target="../embeddings/oleObject70.bin"/><Relationship Id="rId15" Type="http://schemas.openxmlformats.org/officeDocument/2006/relationships/oleObject" Target="../embeddings/oleObject75.bin"/><Relationship Id="rId23" Type="http://schemas.openxmlformats.org/officeDocument/2006/relationships/oleObject" Target="../embeddings/oleObject79.bin"/><Relationship Id="rId10" Type="http://schemas.openxmlformats.org/officeDocument/2006/relationships/image" Target="../media/image72.wmf"/><Relationship Id="rId19" Type="http://schemas.openxmlformats.org/officeDocument/2006/relationships/oleObject" Target="../embeddings/oleObject77.bin"/><Relationship Id="rId4" Type="http://schemas.openxmlformats.org/officeDocument/2006/relationships/image" Target="../media/image69.wmf"/><Relationship Id="rId9" Type="http://schemas.openxmlformats.org/officeDocument/2006/relationships/oleObject" Target="../embeddings/oleObject72.bin"/><Relationship Id="rId14" Type="http://schemas.openxmlformats.org/officeDocument/2006/relationships/image" Target="../media/image74.wmf"/><Relationship Id="rId22" Type="http://schemas.openxmlformats.org/officeDocument/2006/relationships/image" Target="../media/image78.w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6.bin"/><Relationship Id="rId18" Type="http://schemas.openxmlformats.org/officeDocument/2006/relationships/image" Target="../media/image88.wmf"/><Relationship Id="rId26" Type="http://schemas.openxmlformats.org/officeDocument/2006/relationships/image" Target="../media/image92.wmf"/><Relationship Id="rId3" Type="http://schemas.openxmlformats.org/officeDocument/2006/relationships/oleObject" Target="../embeddings/oleObject81.bin"/><Relationship Id="rId21" Type="http://schemas.openxmlformats.org/officeDocument/2006/relationships/oleObject" Target="../embeddings/oleObject90.bin"/><Relationship Id="rId34" Type="http://schemas.openxmlformats.org/officeDocument/2006/relationships/image" Target="../media/image96.wmf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88.bin"/><Relationship Id="rId25" Type="http://schemas.openxmlformats.org/officeDocument/2006/relationships/oleObject" Target="../embeddings/oleObject92.bin"/><Relationship Id="rId33" Type="http://schemas.openxmlformats.org/officeDocument/2006/relationships/oleObject" Target="../embeddings/oleObject9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29" Type="http://schemas.openxmlformats.org/officeDocument/2006/relationships/oleObject" Target="../embeddings/oleObject94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5.bin"/><Relationship Id="rId24" Type="http://schemas.openxmlformats.org/officeDocument/2006/relationships/image" Target="../media/image91.wmf"/><Relationship Id="rId32" Type="http://schemas.openxmlformats.org/officeDocument/2006/relationships/image" Target="../media/image95.wmf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23" Type="http://schemas.openxmlformats.org/officeDocument/2006/relationships/oleObject" Target="../embeddings/oleObject91.bin"/><Relationship Id="rId28" Type="http://schemas.openxmlformats.org/officeDocument/2006/relationships/image" Target="../media/image93.wmf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89.bin"/><Relationship Id="rId31" Type="http://schemas.openxmlformats.org/officeDocument/2006/relationships/oleObject" Target="../embeddings/oleObject95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6.wmf"/><Relationship Id="rId22" Type="http://schemas.openxmlformats.org/officeDocument/2006/relationships/image" Target="../media/image90.wmf"/><Relationship Id="rId27" Type="http://schemas.openxmlformats.org/officeDocument/2006/relationships/oleObject" Target="../embeddings/oleObject93.bin"/><Relationship Id="rId30" Type="http://schemas.openxmlformats.org/officeDocument/2006/relationships/image" Target="../media/image94.wmf"/><Relationship Id="rId8" Type="http://schemas.openxmlformats.org/officeDocument/2006/relationships/image" Target="../media/image83.w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04.wmf"/><Relationship Id="rId26" Type="http://schemas.openxmlformats.org/officeDocument/2006/relationships/image" Target="../media/image108.wmf"/><Relationship Id="rId39" Type="http://schemas.openxmlformats.org/officeDocument/2006/relationships/oleObject" Target="../embeddings/oleObject115.bin"/><Relationship Id="rId21" Type="http://schemas.openxmlformats.org/officeDocument/2006/relationships/oleObject" Target="../embeddings/oleObject106.bin"/><Relationship Id="rId34" Type="http://schemas.openxmlformats.org/officeDocument/2006/relationships/image" Target="../media/image112.wmf"/><Relationship Id="rId42" Type="http://schemas.openxmlformats.org/officeDocument/2006/relationships/image" Target="../media/image116.wmf"/><Relationship Id="rId47" Type="http://schemas.openxmlformats.org/officeDocument/2006/relationships/oleObject" Target="../embeddings/oleObject119.bin"/><Relationship Id="rId50" Type="http://schemas.openxmlformats.org/officeDocument/2006/relationships/image" Target="../media/image120.wmf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wmf"/><Relationship Id="rId29" Type="http://schemas.openxmlformats.org/officeDocument/2006/relationships/oleObject" Target="../embeddings/oleObject110.bin"/><Relationship Id="rId11" Type="http://schemas.openxmlformats.org/officeDocument/2006/relationships/oleObject" Target="../embeddings/oleObject101.bin"/><Relationship Id="rId24" Type="http://schemas.openxmlformats.org/officeDocument/2006/relationships/image" Target="../media/image107.wmf"/><Relationship Id="rId32" Type="http://schemas.openxmlformats.org/officeDocument/2006/relationships/image" Target="../media/image111.wmf"/><Relationship Id="rId37" Type="http://schemas.openxmlformats.org/officeDocument/2006/relationships/oleObject" Target="../embeddings/oleObject114.bin"/><Relationship Id="rId40" Type="http://schemas.openxmlformats.org/officeDocument/2006/relationships/image" Target="../media/image115.wmf"/><Relationship Id="rId45" Type="http://schemas.openxmlformats.org/officeDocument/2006/relationships/oleObject" Target="../embeddings/oleObject118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7.bin"/><Relationship Id="rId28" Type="http://schemas.openxmlformats.org/officeDocument/2006/relationships/image" Target="../media/image109.wmf"/><Relationship Id="rId36" Type="http://schemas.openxmlformats.org/officeDocument/2006/relationships/image" Target="../media/image113.wmf"/><Relationship Id="rId49" Type="http://schemas.openxmlformats.org/officeDocument/2006/relationships/oleObject" Target="../embeddings/oleObject120.bin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105.bin"/><Relationship Id="rId31" Type="http://schemas.openxmlformats.org/officeDocument/2006/relationships/oleObject" Target="../embeddings/oleObject111.bin"/><Relationship Id="rId44" Type="http://schemas.openxmlformats.org/officeDocument/2006/relationships/image" Target="../media/image117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2.wmf"/><Relationship Id="rId22" Type="http://schemas.openxmlformats.org/officeDocument/2006/relationships/image" Target="../media/image106.wmf"/><Relationship Id="rId27" Type="http://schemas.openxmlformats.org/officeDocument/2006/relationships/oleObject" Target="../embeddings/oleObject109.bin"/><Relationship Id="rId30" Type="http://schemas.openxmlformats.org/officeDocument/2006/relationships/image" Target="../media/image110.wmf"/><Relationship Id="rId35" Type="http://schemas.openxmlformats.org/officeDocument/2006/relationships/oleObject" Target="../embeddings/oleObject113.bin"/><Relationship Id="rId43" Type="http://schemas.openxmlformats.org/officeDocument/2006/relationships/oleObject" Target="../embeddings/oleObject117.bin"/><Relationship Id="rId48" Type="http://schemas.openxmlformats.org/officeDocument/2006/relationships/image" Target="../media/image119.wmf"/><Relationship Id="rId8" Type="http://schemas.openxmlformats.org/officeDocument/2006/relationships/image" Target="../media/image99.wmf"/><Relationship Id="rId3" Type="http://schemas.openxmlformats.org/officeDocument/2006/relationships/oleObject" Target="../embeddings/oleObject97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104.bin"/><Relationship Id="rId25" Type="http://schemas.openxmlformats.org/officeDocument/2006/relationships/oleObject" Target="../embeddings/oleObject108.bin"/><Relationship Id="rId33" Type="http://schemas.openxmlformats.org/officeDocument/2006/relationships/oleObject" Target="../embeddings/oleObject112.bin"/><Relationship Id="rId38" Type="http://schemas.openxmlformats.org/officeDocument/2006/relationships/image" Target="../media/image114.wmf"/><Relationship Id="rId46" Type="http://schemas.openxmlformats.org/officeDocument/2006/relationships/image" Target="../media/image118.wmf"/><Relationship Id="rId20" Type="http://schemas.openxmlformats.org/officeDocument/2006/relationships/image" Target="../media/image105.wmf"/><Relationship Id="rId41" Type="http://schemas.openxmlformats.org/officeDocument/2006/relationships/oleObject" Target="../embeddings/oleObject116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9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863789"/>
              </p:ext>
            </p:extLst>
          </p:nvPr>
        </p:nvGraphicFramePr>
        <p:xfrm>
          <a:off x="3554941" y="1603983"/>
          <a:ext cx="9064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02" name="Equation" r:id="rId3" imgW="393529" imgH="190417" progId="Equation.DSMT4">
                  <p:embed/>
                </p:oleObj>
              </mc:Choice>
              <mc:Fallback>
                <p:oleObj name="Equation" r:id="rId3" imgW="393529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941" y="1603983"/>
                        <a:ext cx="90646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322388" y="422275"/>
            <a:ext cx="5865812" cy="523875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50000">
                <a:schemeClr val="bg1"/>
              </a:gs>
              <a:gs pos="100000">
                <a:srgbClr val="00FFFF"/>
              </a:gs>
            </a:gsLst>
            <a:lin ang="5400000" scaled="1"/>
          </a:gradFill>
          <a:ln w="9525">
            <a:solidFill>
              <a:srgbClr val="00FFFF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第三</a:t>
            </a:r>
            <a:r>
              <a:rPr lang="zh-CN" altLang="en-US" sz="2800" b="1">
                <a:latin typeface="黑体" pitchFamily="49" charset="-122"/>
                <a:ea typeface="黑体" pitchFamily="49" charset="-122"/>
              </a:rPr>
              <a:t>章  函数（映射）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59732" y="2600908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r>
              <a:rPr lang="zh-CN" altLang="en-US" sz="2400" dirty="0" smtClean="0"/>
              <a:t>、函数的基本概念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2167289" y="3466058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</a:t>
            </a:r>
            <a:r>
              <a:rPr lang="zh-CN" altLang="en-US" sz="2400" dirty="0" smtClean="0"/>
              <a:t>、复合函数与反函数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516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00">
                <a:latin typeface="Calibri" panose="020F0502020204030204" pitchFamily="34" charset="0"/>
              </a:rPr>
              <a:t> </a:t>
            </a:r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536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58" name="Object 51"/>
          <p:cNvGraphicFramePr>
            <a:graphicFrameLocks noChangeAspect="1"/>
          </p:cNvGraphicFramePr>
          <p:nvPr/>
        </p:nvGraphicFramePr>
        <p:xfrm>
          <a:off x="719138" y="1016000"/>
          <a:ext cx="7207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0" name="Equation" r:id="rId3" imgW="444307" imgH="241195" progId="Equation.DSMT4">
                  <p:embed/>
                </p:oleObj>
              </mc:Choice>
              <mc:Fallback>
                <p:oleObj name="Equation" r:id="rId3" imgW="44430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016000"/>
                        <a:ext cx="72072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3"/>
          <p:cNvGraphicFramePr>
            <a:graphicFrameLocks noChangeAspect="1"/>
          </p:cNvGraphicFramePr>
          <p:nvPr/>
        </p:nvGraphicFramePr>
        <p:xfrm>
          <a:off x="2563813" y="441325"/>
          <a:ext cx="37877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1" name="Equation" r:id="rId5" imgW="2336800" imgH="304800" progId="Equation.DSMT4">
                  <p:embed/>
                </p:oleObj>
              </mc:Choice>
              <mc:Fallback>
                <p:oleObj name="Equation" r:id="rId5" imgW="23368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441325"/>
                        <a:ext cx="37877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59"/>
          <p:cNvGraphicFramePr>
            <a:graphicFrameLocks noChangeAspect="1"/>
          </p:cNvGraphicFramePr>
          <p:nvPr/>
        </p:nvGraphicFramePr>
        <p:xfrm>
          <a:off x="6397625" y="1647825"/>
          <a:ext cx="63817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2" name="Equation" r:id="rId7" imgW="393359" imgH="304536" progId="Equation.DSMT4">
                  <p:embed/>
                </p:oleObj>
              </mc:Choice>
              <mc:Fallback>
                <p:oleObj name="Equation" r:id="rId7" imgW="393359" imgH="3045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25" y="1647825"/>
                        <a:ext cx="63817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1"/>
          <p:cNvGraphicFramePr>
            <a:graphicFrameLocks noChangeAspect="1"/>
          </p:cNvGraphicFramePr>
          <p:nvPr/>
        </p:nvGraphicFramePr>
        <p:xfrm>
          <a:off x="1687513" y="1646238"/>
          <a:ext cx="103028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3" name="Equation" r:id="rId9" imgW="634725" imgH="304668" progId="Equation.DSMT4">
                  <p:embed/>
                </p:oleObj>
              </mc:Choice>
              <mc:Fallback>
                <p:oleObj name="Equation" r:id="rId9" imgW="634725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1646238"/>
                        <a:ext cx="1030287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2"/>
          <p:cNvGraphicFramePr>
            <a:graphicFrameLocks noChangeAspect="1"/>
          </p:cNvGraphicFramePr>
          <p:nvPr/>
        </p:nvGraphicFramePr>
        <p:xfrm>
          <a:off x="2782888" y="1628775"/>
          <a:ext cx="36036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4" name="Equation" r:id="rId11" imgW="2222500" imgH="330200" progId="Equation.DSMT4">
                  <p:embed/>
                </p:oleObj>
              </mc:Choice>
              <mc:Fallback>
                <p:oleObj name="Equation" r:id="rId11" imgW="22225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1628775"/>
                        <a:ext cx="36036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8"/>
          <p:cNvGraphicFramePr>
            <a:graphicFrameLocks noChangeAspect="1"/>
          </p:cNvGraphicFramePr>
          <p:nvPr/>
        </p:nvGraphicFramePr>
        <p:xfrm>
          <a:off x="719138" y="2414588"/>
          <a:ext cx="328612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5" name="Equation" r:id="rId13" imgW="203112" imgH="241195" progId="Equation.DSMT4">
                  <p:embed/>
                </p:oleObj>
              </mc:Choice>
              <mc:Fallback>
                <p:oleObj name="Equation" r:id="rId13" imgW="20311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2414588"/>
                        <a:ext cx="328612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9"/>
          <p:cNvGraphicFramePr>
            <a:graphicFrameLocks noChangeAspect="1"/>
          </p:cNvGraphicFramePr>
          <p:nvPr/>
        </p:nvGraphicFramePr>
        <p:xfrm>
          <a:off x="4005263" y="3054350"/>
          <a:ext cx="12144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6" name="Equation" r:id="rId15" imgW="748975" imgH="304668" progId="Equation.DSMT4">
                  <p:embed/>
                </p:oleObj>
              </mc:Choice>
              <mc:Fallback>
                <p:oleObj name="Equation" r:id="rId15" imgW="748975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263" y="3054350"/>
                        <a:ext cx="121443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65"/>
          <p:cNvGraphicFramePr>
            <a:graphicFrameLocks noChangeAspect="1"/>
          </p:cNvGraphicFramePr>
          <p:nvPr/>
        </p:nvGraphicFramePr>
        <p:xfrm>
          <a:off x="684213" y="3716338"/>
          <a:ext cx="18938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7" name="Equation" r:id="rId17" imgW="1167893" imgH="304668" progId="Equation.DSMT4">
                  <p:embed/>
                </p:oleObj>
              </mc:Choice>
              <mc:Fallback>
                <p:oleObj name="Equation" r:id="rId17" imgW="1167893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16338"/>
                        <a:ext cx="1893887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66"/>
          <p:cNvGraphicFramePr>
            <a:graphicFrameLocks noChangeAspect="1"/>
          </p:cNvGraphicFramePr>
          <p:nvPr/>
        </p:nvGraphicFramePr>
        <p:xfrm>
          <a:off x="1084263" y="2397125"/>
          <a:ext cx="40719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8" name="Equation" r:id="rId19" imgW="2514600" imgH="279400" progId="Equation.DSMT4">
                  <p:embed/>
                </p:oleObj>
              </mc:Choice>
              <mc:Fallback>
                <p:oleObj name="Equation" r:id="rId19" imgW="2514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2397125"/>
                        <a:ext cx="40719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67"/>
          <p:cNvGraphicFramePr>
            <a:graphicFrameLocks noChangeAspect="1"/>
          </p:cNvGraphicFramePr>
          <p:nvPr/>
        </p:nvGraphicFramePr>
        <p:xfrm>
          <a:off x="5176838" y="2384425"/>
          <a:ext cx="32289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9" name="Equation" r:id="rId21" imgW="1993900" imgH="279400" progId="Equation.DSMT4">
                  <p:embed/>
                </p:oleObj>
              </mc:Choice>
              <mc:Fallback>
                <p:oleObj name="Equation" r:id="rId21" imgW="1993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6838" y="2384425"/>
                        <a:ext cx="32289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68"/>
          <p:cNvGraphicFramePr>
            <a:graphicFrameLocks noChangeAspect="1"/>
          </p:cNvGraphicFramePr>
          <p:nvPr/>
        </p:nvGraphicFramePr>
        <p:xfrm>
          <a:off x="684213" y="3074988"/>
          <a:ext cx="33305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0" name="Equation" r:id="rId23" imgW="2057400" imgH="254000" progId="Equation.DSMT4">
                  <p:embed/>
                </p:oleObj>
              </mc:Choice>
              <mc:Fallback>
                <p:oleObj name="Equation" r:id="rId23" imgW="2057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074988"/>
                        <a:ext cx="33305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69"/>
          <p:cNvGraphicFramePr>
            <a:graphicFrameLocks noChangeAspect="1"/>
          </p:cNvGraphicFramePr>
          <p:nvPr/>
        </p:nvGraphicFramePr>
        <p:xfrm>
          <a:off x="5292725" y="3054350"/>
          <a:ext cx="1214438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1" name="Equation" r:id="rId25" imgW="748975" imgH="304668" progId="Equation.DSMT4">
                  <p:embed/>
                </p:oleObj>
              </mc:Choice>
              <mc:Fallback>
                <p:oleObj name="Equation" r:id="rId25" imgW="748975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054350"/>
                        <a:ext cx="1214438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0"/>
          <p:cNvGraphicFramePr>
            <a:graphicFrameLocks noChangeAspect="1"/>
          </p:cNvGraphicFramePr>
          <p:nvPr/>
        </p:nvGraphicFramePr>
        <p:xfrm>
          <a:off x="6543675" y="3063875"/>
          <a:ext cx="18526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2" name="Equation" r:id="rId27" imgW="1143000" imgH="304800" progId="Equation.DSMT4">
                  <p:embed/>
                </p:oleObj>
              </mc:Choice>
              <mc:Fallback>
                <p:oleObj name="Equation" r:id="rId27" imgW="11430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3675" y="3063875"/>
                        <a:ext cx="18526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15"/>
          <p:cNvGraphicFramePr>
            <a:graphicFrameLocks noChangeAspect="1"/>
          </p:cNvGraphicFramePr>
          <p:nvPr/>
        </p:nvGraphicFramePr>
        <p:xfrm>
          <a:off x="2627313" y="3716338"/>
          <a:ext cx="54038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3" name="Equation" r:id="rId29" imgW="3340100" imgH="304800" progId="Equation.DSMT4">
                  <p:embed/>
                </p:oleObj>
              </mc:Choice>
              <mc:Fallback>
                <p:oleObj name="Equation" r:id="rId29" imgW="33401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716338"/>
                        <a:ext cx="54038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72"/>
          <p:cNvGraphicFramePr>
            <a:graphicFrameLocks noChangeAspect="1"/>
          </p:cNvGraphicFramePr>
          <p:nvPr/>
        </p:nvGraphicFramePr>
        <p:xfrm>
          <a:off x="684213" y="4367213"/>
          <a:ext cx="41989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4" name="Equation" r:id="rId31" imgW="2590800" imgH="266700" progId="Equation.DSMT4">
                  <p:embed/>
                </p:oleObj>
              </mc:Choice>
              <mc:Fallback>
                <p:oleObj name="Equation" r:id="rId31" imgW="25908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367213"/>
                        <a:ext cx="41989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3"/>
          <p:cNvGraphicFramePr>
            <a:graphicFrameLocks noChangeAspect="1"/>
          </p:cNvGraphicFramePr>
          <p:nvPr/>
        </p:nvGraphicFramePr>
        <p:xfrm>
          <a:off x="4967288" y="4365625"/>
          <a:ext cx="236696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5" name="Equation" r:id="rId33" imgW="1459866" imgH="253890" progId="Equation.DSMT4">
                  <p:embed/>
                </p:oleObj>
              </mc:Choice>
              <mc:Fallback>
                <p:oleObj name="Equation" r:id="rId33" imgW="145986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4365625"/>
                        <a:ext cx="236696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Object 74"/>
          <p:cNvGraphicFramePr>
            <a:graphicFrameLocks noChangeAspect="1"/>
          </p:cNvGraphicFramePr>
          <p:nvPr/>
        </p:nvGraphicFramePr>
        <p:xfrm>
          <a:off x="2232025" y="5445125"/>
          <a:ext cx="31861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6" name="Equation" r:id="rId35" imgW="1968500" imgH="279400" progId="Equation.DSMT4">
                  <p:embed/>
                </p:oleObj>
              </mc:Choice>
              <mc:Fallback>
                <p:oleObj name="Equation" r:id="rId35" imgW="1968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5445125"/>
                        <a:ext cx="31861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277058"/>
              </p:ext>
            </p:extLst>
          </p:nvPr>
        </p:nvGraphicFramePr>
        <p:xfrm>
          <a:off x="6783089" y="4876269"/>
          <a:ext cx="533400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7" name="Equation" r:id="rId37" imgW="406224" imgH="914003" progId="Equation.DSMT4">
                  <p:embed/>
                </p:oleObj>
              </mc:Choice>
              <mc:Fallback>
                <p:oleObj name="Equation" r:id="rId37" imgW="406224" imgH="91400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3089" y="4876269"/>
                        <a:ext cx="533400" cy="142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089621"/>
              </p:ext>
            </p:extLst>
          </p:nvPr>
        </p:nvGraphicFramePr>
        <p:xfrm>
          <a:off x="5794713" y="4876269"/>
          <a:ext cx="6080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8" name="Equation" r:id="rId39" imgW="457200" imgH="914400" progId="Equation.DSMT4">
                  <p:embed/>
                </p:oleObj>
              </mc:Choice>
              <mc:Fallback>
                <p:oleObj name="Equation" r:id="rId39" imgW="4572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713" y="4876269"/>
                        <a:ext cx="608013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902818"/>
              </p:ext>
            </p:extLst>
          </p:nvPr>
        </p:nvGraphicFramePr>
        <p:xfrm>
          <a:off x="6903401" y="4897700"/>
          <a:ext cx="342900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9" name="Equation" r:id="rId41" imgW="266584" imgH="888614" progId="Equation.DSMT4">
                  <p:embed/>
                </p:oleObj>
              </mc:Choice>
              <mc:Fallback>
                <p:oleObj name="Equation" r:id="rId41" imgW="266584" imgH="8886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3401" y="4897700"/>
                        <a:ext cx="342900" cy="132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647451"/>
              </p:ext>
            </p:extLst>
          </p:nvPr>
        </p:nvGraphicFramePr>
        <p:xfrm>
          <a:off x="6402807" y="4876269"/>
          <a:ext cx="34290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90" name="Equation" r:id="rId43" imgW="241300" imgH="876300" progId="Equation.DSMT4">
                  <p:embed/>
                </p:oleObj>
              </mc:Choice>
              <mc:Fallback>
                <p:oleObj name="Equation" r:id="rId43" imgW="241300" imgH="876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2807" y="4876269"/>
                        <a:ext cx="342900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32"/>
          <p:cNvGrpSpPr>
            <a:grpSpLocks/>
          </p:cNvGrpSpPr>
          <p:nvPr/>
        </p:nvGrpSpPr>
        <p:grpSpPr bwMode="auto">
          <a:xfrm>
            <a:off x="2782888" y="946150"/>
            <a:ext cx="2811462" cy="373063"/>
            <a:chOff x="2782863" y="946116"/>
            <a:chExt cx="2811501" cy="372969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2782863" y="946116"/>
              <a:ext cx="281150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390" name="Object 23"/>
            <p:cNvGraphicFramePr>
              <a:graphicFrameLocks noChangeAspect="1"/>
            </p:cNvGraphicFramePr>
            <p:nvPr/>
          </p:nvGraphicFramePr>
          <p:xfrm>
            <a:off x="3302004" y="1009650"/>
            <a:ext cx="1525587" cy="309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91" name="Equation" r:id="rId45" imgW="1244600" imgH="254000" progId="Equation.DSMT4">
                    <p:embed/>
                  </p:oleObj>
                </mc:Choice>
                <mc:Fallback>
                  <p:oleObj name="Equation" r:id="rId45" imgW="1244600" imgH="254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2004" y="1009650"/>
                          <a:ext cx="1525587" cy="309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1500802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Object 53"/>
          <p:cNvGraphicFramePr>
            <a:graphicFrameLocks noChangeAspect="1"/>
          </p:cNvGraphicFramePr>
          <p:nvPr/>
        </p:nvGraphicFramePr>
        <p:xfrm>
          <a:off x="5813425" y="1435100"/>
          <a:ext cx="1816100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66" name="Equation" r:id="rId3" imgW="1384300" imgH="914400" progId="Equation.DSMT4">
                  <p:embed/>
                </p:oleObj>
              </mc:Choice>
              <mc:Fallback>
                <p:oleObj name="Equation" r:id="rId3" imgW="13843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3425" y="1435100"/>
                        <a:ext cx="1816100" cy="142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00">
                <a:latin typeface="Calibri" panose="020F0502020204030204" pitchFamily="34" charset="0"/>
              </a:rPr>
              <a:t> </a:t>
            </a:r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90129" name="Object 17"/>
          <p:cNvGraphicFramePr>
            <a:graphicFrameLocks noChangeAspect="1"/>
          </p:cNvGraphicFramePr>
          <p:nvPr/>
        </p:nvGraphicFramePr>
        <p:xfrm>
          <a:off x="1789113" y="1074738"/>
          <a:ext cx="3683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67" name="Equation" r:id="rId5" imgW="241300" imgH="228600" progId="Equation.DSMT4">
                  <p:embed/>
                </p:oleObj>
              </mc:Choice>
              <mc:Fallback>
                <p:oleObj name="Equation" r:id="rId5" imgW="2413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1074738"/>
                        <a:ext cx="3683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0" name="Object 18"/>
          <p:cNvGraphicFramePr>
            <a:graphicFrameLocks noChangeAspect="1"/>
          </p:cNvGraphicFramePr>
          <p:nvPr/>
        </p:nvGraphicFramePr>
        <p:xfrm>
          <a:off x="1789113" y="1651000"/>
          <a:ext cx="24272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68" name="Equation" r:id="rId7" imgW="1586811" imgH="304668" progId="Equation.DSMT4">
                  <p:embed/>
                </p:oleObj>
              </mc:Choice>
              <mc:Fallback>
                <p:oleObj name="Equation" r:id="rId7" imgW="1586811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113" y="1651000"/>
                        <a:ext cx="242728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1" name="Object 19"/>
          <p:cNvGraphicFramePr>
            <a:graphicFrameLocks noChangeAspect="1"/>
          </p:cNvGraphicFramePr>
          <p:nvPr/>
        </p:nvGraphicFramePr>
        <p:xfrm>
          <a:off x="911225" y="3060700"/>
          <a:ext cx="3286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69" name="Equation" r:id="rId9" imgW="215713" imgH="241091" progId="Equation.DSMT4">
                  <p:embed/>
                </p:oleObj>
              </mc:Choice>
              <mc:Fallback>
                <p:oleObj name="Equation" r:id="rId9" imgW="215713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3060700"/>
                        <a:ext cx="3286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2" name="Object 20"/>
          <p:cNvGraphicFramePr>
            <a:graphicFrameLocks noChangeAspect="1"/>
          </p:cNvGraphicFramePr>
          <p:nvPr/>
        </p:nvGraphicFramePr>
        <p:xfrm>
          <a:off x="1358900" y="3073400"/>
          <a:ext cx="1730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70" name="Equation" r:id="rId11" imgW="1129810" imgH="253890" progId="Equation.DSMT4">
                  <p:embed/>
                </p:oleObj>
              </mc:Choice>
              <mc:Fallback>
                <p:oleObj name="Equation" r:id="rId11" imgW="112981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3073400"/>
                        <a:ext cx="173037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3" name="Object 21"/>
          <p:cNvGraphicFramePr>
            <a:graphicFrameLocks noChangeAspect="1"/>
          </p:cNvGraphicFramePr>
          <p:nvPr/>
        </p:nvGraphicFramePr>
        <p:xfrm>
          <a:off x="863600" y="3681413"/>
          <a:ext cx="151447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71" name="Equation" r:id="rId13" imgW="990170" imgH="279279" progId="Equation.DSMT4">
                  <p:embed/>
                </p:oleObj>
              </mc:Choice>
              <mc:Fallback>
                <p:oleObj name="Equation" r:id="rId13" imgW="99017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3681413"/>
                        <a:ext cx="151447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4" name="Object 22"/>
          <p:cNvGraphicFramePr>
            <a:graphicFrameLocks noChangeAspect="1"/>
          </p:cNvGraphicFramePr>
          <p:nvPr/>
        </p:nvGraphicFramePr>
        <p:xfrm>
          <a:off x="2447925" y="3681413"/>
          <a:ext cx="439261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72" name="Equation" r:id="rId15" imgW="2870200" imgH="279400" progId="Equation.DSMT4">
                  <p:embed/>
                </p:oleObj>
              </mc:Choice>
              <mc:Fallback>
                <p:oleObj name="Equation" r:id="rId15" imgW="2870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3681413"/>
                        <a:ext cx="4392613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5" name="Object 23"/>
          <p:cNvGraphicFramePr>
            <a:graphicFrameLocks noChangeAspect="1"/>
          </p:cNvGraphicFramePr>
          <p:nvPr/>
        </p:nvGraphicFramePr>
        <p:xfrm>
          <a:off x="935038" y="4292600"/>
          <a:ext cx="20796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73" name="Equation" r:id="rId17" imgW="1358310" imgH="304668" progId="Equation.DSMT4">
                  <p:embed/>
                </p:oleObj>
              </mc:Choice>
              <mc:Fallback>
                <p:oleObj name="Equation" r:id="rId17" imgW="1358310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4292600"/>
                        <a:ext cx="20796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6" name="Object 24"/>
          <p:cNvGraphicFramePr>
            <a:graphicFrameLocks noChangeAspect="1"/>
          </p:cNvGraphicFramePr>
          <p:nvPr/>
        </p:nvGraphicFramePr>
        <p:xfrm>
          <a:off x="3095625" y="4319588"/>
          <a:ext cx="18811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74" name="Equation" r:id="rId19" imgW="1231366" imgH="266584" progId="Equation.DSMT4">
                  <p:embed/>
                </p:oleObj>
              </mc:Choice>
              <mc:Fallback>
                <p:oleObj name="Equation" r:id="rId19" imgW="123136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4319588"/>
                        <a:ext cx="188118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8" name="Object 26"/>
          <p:cNvGraphicFramePr>
            <a:graphicFrameLocks noChangeAspect="1"/>
          </p:cNvGraphicFramePr>
          <p:nvPr/>
        </p:nvGraphicFramePr>
        <p:xfrm>
          <a:off x="862013" y="4940300"/>
          <a:ext cx="15144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75" name="Equation" r:id="rId21" imgW="990170" imgH="266584" progId="Equation.DSMT4">
                  <p:embed/>
                </p:oleObj>
              </mc:Choice>
              <mc:Fallback>
                <p:oleObj name="Equation" r:id="rId21" imgW="990170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4940300"/>
                        <a:ext cx="15144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9" name="Object 27"/>
          <p:cNvGraphicFramePr>
            <a:graphicFrameLocks noChangeAspect="1"/>
          </p:cNvGraphicFramePr>
          <p:nvPr/>
        </p:nvGraphicFramePr>
        <p:xfrm>
          <a:off x="2401888" y="4926013"/>
          <a:ext cx="16129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76" name="Equation" r:id="rId23" imgW="1053643" imgH="266584" progId="Equation.DSMT4">
                  <p:embed/>
                </p:oleObj>
              </mc:Choice>
              <mc:Fallback>
                <p:oleObj name="Equation" r:id="rId23" imgW="1053643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4926013"/>
                        <a:ext cx="16129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41" name="Object 29"/>
          <p:cNvGraphicFramePr>
            <a:graphicFrameLocks noChangeAspect="1"/>
          </p:cNvGraphicFramePr>
          <p:nvPr/>
        </p:nvGraphicFramePr>
        <p:xfrm>
          <a:off x="854075" y="5516563"/>
          <a:ext cx="50498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77" name="Equation" r:id="rId25" imgW="3302000" imgH="330200" progId="Equation.DSMT4">
                  <p:embed/>
                </p:oleObj>
              </mc:Choice>
              <mc:Fallback>
                <p:oleObj name="Equation" r:id="rId25" imgW="33020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5516563"/>
                        <a:ext cx="504983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44" name="Object 32"/>
          <p:cNvGraphicFramePr>
            <a:graphicFrameLocks noChangeAspect="1"/>
          </p:cNvGraphicFramePr>
          <p:nvPr/>
        </p:nvGraphicFramePr>
        <p:xfrm>
          <a:off x="6570663" y="4313238"/>
          <a:ext cx="149383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78" name="Equation" r:id="rId27" imgW="977476" imgH="266584" progId="Equation.DSMT4">
                  <p:embed/>
                </p:oleObj>
              </mc:Choice>
              <mc:Fallback>
                <p:oleObj name="Equation" r:id="rId27" imgW="97747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0663" y="4313238"/>
                        <a:ext cx="1493837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8"/>
          <p:cNvGraphicFramePr>
            <a:graphicFrameLocks noChangeAspect="1"/>
          </p:cNvGraphicFramePr>
          <p:nvPr/>
        </p:nvGraphicFramePr>
        <p:xfrm>
          <a:off x="5060950" y="1009650"/>
          <a:ext cx="143827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79" name="Equation" r:id="rId29" imgW="1117115" imgH="253890" progId="Equation.DSMT4">
                  <p:embed/>
                </p:oleObj>
              </mc:Choice>
              <mc:Fallback>
                <p:oleObj name="Equation" r:id="rId29" imgW="111711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1009650"/>
                        <a:ext cx="1438275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9"/>
          <p:cNvGraphicFramePr>
            <a:graphicFrameLocks noChangeAspect="1"/>
          </p:cNvGraphicFramePr>
          <p:nvPr/>
        </p:nvGraphicFramePr>
        <p:xfrm>
          <a:off x="4895850" y="1474788"/>
          <a:ext cx="608013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80" name="Equation" r:id="rId31" imgW="457200" imgH="914400" progId="Equation.DSMT4">
                  <p:embed/>
                </p:oleObj>
              </mc:Choice>
              <mc:Fallback>
                <p:oleObj name="Equation" r:id="rId31" imgW="4572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1474788"/>
                        <a:ext cx="608013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0"/>
          <p:cNvGraphicFramePr>
            <a:graphicFrameLocks noChangeAspect="1"/>
          </p:cNvGraphicFramePr>
          <p:nvPr/>
        </p:nvGraphicFramePr>
        <p:xfrm>
          <a:off x="5940425" y="1471613"/>
          <a:ext cx="685800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81" name="Equation" r:id="rId33" imgW="533169" imgH="888614" progId="Equation.DSMT4">
                  <p:embed/>
                </p:oleObj>
              </mc:Choice>
              <mc:Fallback>
                <p:oleObj name="Equation" r:id="rId33" imgW="533169" imgH="8886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1471613"/>
                        <a:ext cx="685800" cy="1328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1"/>
          <p:cNvGraphicFramePr>
            <a:graphicFrameLocks noChangeAspect="1"/>
          </p:cNvGraphicFramePr>
          <p:nvPr/>
        </p:nvGraphicFramePr>
        <p:xfrm>
          <a:off x="1825625" y="2263775"/>
          <a:ext cx="23907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82" name="Equation" r:id="rId35" imgW="1562100" imgH="304800" progId="Equation.DSMT4">
                  <p:embed/>
                </p:oleObj>
              </mc:Choice>
              <mc:Fallback>
                <p:oleObj name="Equation" r:id="rId35" imgW="15621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2263775"/>
                        <a:ext cx="23907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2"/>
          <p:cNvGraphicFramePr>
            <a:graphicFrameLocks noChangeAspect="1"/>
          </p:cNvGraphicFramePr>
          <p:nvPr/>
        </p:nvGraphicFramePr>
        <p:xfrm>
          <a:off x="5472113" y="1471613"/>
          <a:ext cx="342900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83" name="Equation" r:id="rId37" imgW="241300" imgH="876300" progId="Equation.DSMT4">
                  <p:embed/>
                </p:oleObj>
              </mc:Choice>
              <mc:Fallback>
                <p:oleObj name="Equation" r:id="rId37" imgW="241300" imgH="876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1471613"/>
                        <a:ext cx="342900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3"/>
          <p:cNvGraphicFramePr>
            <a:graphicFrameLocks noChangeAspect="1"/>
          </p:cNvGraphicFramePr>
          <p:nvPr/>
        </p:nvGraphicFramePr>
        <p:xfrm>
          <a:off x="3168650" y="3033713"/>
          <a:ext cx="33004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84" name="Equation" r:id="rId39" imgW="2159000" imgH="304800" progId="Equation.DSMT4">
                  <p:embed/>
                </p:oleObj>
              </mc:Choice>
              <mc:Fallback>
                <p:oleObj name="Equation" r:id="rId39" imgW="21590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3033713"/>
                        <a:ext cx="330041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4"/>
          <p:cNvGraphicFramePr>
            <a:graphicFrameLocks noChangeAspect="1"/>
          </p:cNvGraphicFramePr>
          <p:nvPr/>
        </p:nvGraphicFramePr>
        <p:xfrm>
          <a:off x="6481763" y="3070225"/>
          <a:ext cx="60166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85" name="Equation" r:id="rId41" imgW="393529" imgH="241195" progId="Equation.DSMT4">
                  <p:embed/>
                </p:oleObj>
              </mc:Choice>
              <mc:Fallback>
                <p:oleObj name="Equation" r:id="rId41" imgW="393529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763" y="3070225"/>
                        <a:ext cx="60166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6" name="Object 25"/>
          <p:cNvGraphicFramePr>
            <a:graphicFrameLocks noChangeAspect="1"/>
          </p:cNvGraphicFramePr>
          <p:nvPr/>
        </p:nvGraphicFramePr>
        <p:xfrm>
          <a:off x="7667625" y="1979613"/>
          <a:ext cx="48895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86" name="Equation" r:id="rId43" imgW="355446" imgH="228501" progId="Equation.DSMT4">
                  <p:embed/>
                </p:oleObj>
              </mc:Choice>
              <mc:Fallback>
                <p:oleObj name="Equation" r:id="rId43" imgW="35544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1979613"/>
                        <a:ext cx="48895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98" name="Object 46"/>
          <p:cNvGraphicFramePr>
            <a:graphicFrameLocks noChangeAspect="1"/>
          </p:cNvGraphicFramePr>
          <p:nvPr/>
        </p:nvGraphicFramePr>
        <p:xfrm>
          <a:off x="933450" y="442913"/>
          <a:ext cx="600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87" name="Equation" r:id="rId45" imgW="406048" imgH="266469" progId="Equation.DSMT4">
                  <p:embed/>
                </p:oleObj>
              </mc:Choice>
              <mc:Fallback>
                <p:oleObj name="Equation" r:id="rId45" imgW="406048" imgH="2664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442913"/>
                        <a:ext cx="60007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00" name="Object 48"/>
          <p:cNvGraphicFramePr>
            <a:graphicFrameLocks noChangeAspect="1"/>
          </p:cNvGraphicFramePr>
          <p:nvPr/>
        </p:nvGraphicFramePr>
        <p:xfrm>
          <a:off x="6011863" y="422275"/>
          <a:ext cx="16160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88" name="Equation" r:id="rId47" imgW="1091726" imgH="266584" progId="Equation.DSMT4">
                  <p:embed/>
                </p:oleObj>
              </mc:Choice>
              <mc:Fallback>
                <p:oleObj name="Equation" r:id="rId47" imgW="109172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22275"/>
                        <a:ext cx="161607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05" name="Object 29"/>
          <p:cNvGraphicFramePr>
            <a:graphicFrameLocks noChangeAspect="1"/>
          </p:cNvGraphicFramePr>
          <p:nvPr/>
        </p:nvGraphicFramePr>
        <p:xfrm>
          <a:off x="1527175" y="417513"/>
          <a:ext cx="19335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89" name="Equation" r:id="rId49" imgW="1307532" imgH="304668" progId="Equation.DSMT4">
                  <p:embed/>
                </p:oleObj>
              </mc:Choice>
              <mc:Fallback>
                <p:oleObj name="Equation" r:id="rId49" imgW="1307532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7175" y="417513"/>
                        <a:ext cx="19335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06" name="Object 54"/>
          <p:cNvGraphicFramePr>
            <a:graphicFrameLocks noChangeAspect="1"/>
          </p:cNvGraphicFramePr>
          <p:nvPr/>
        </p:nvGraphicFramePr>
        <p:xfrm>
          <a:off x="3527425" y="422275"/>
          <a:ext cx="25177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90" name="Equation" r:id="rId51" imgW="1701800" imgH="279400" progId="Equation.DSMT4">
                  <p:embed/>
                </p:oleObj>
              </mc:Choice>
              <mc:Fallback>
                <p:oleObj name="Equation" r:id="rId51" imgW="1701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422275"/>
                        <a:ext cx="25177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1"/>
          <p:cNvGraphicFramePr>
            <a:graphicFrameLocks noChangeAspect="1"/>
          </p:cNvGraphicFramePr>
          <p:nvPr/>
        </p:nvGraphicFramePr>
        <p:xfrm>
          <a:off x="6911975" y="3681413"/>
          <a:ext cx="6604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91" name="Equation" r:id="rId53" imgW="431613" imgH="241195" progId="Equation.DSMT4">
                  <p:embed/>
                </p:oleObj>
              </mc:Choice>
              <mc:Fallback>
                <p:oleObj name="Equation" r:id="rId53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3681413"/>
                        <a:ext cx="6604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2"/>
          <p:cNvGraphicFramePr>
            <a:graphicFrameLocks noChangeAspect="1"/>
          </p:cNvGraphicFramePr>
          <p:nvPr/>
        </p:nvGraphicFramePr>
        <p:xfrm>
          <a:off x="908050" y="1079500"/>
          <a:ext cx="6365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92" name="Equation" r:id="rId55" imgW="431613" imgH="241195" progId="Equation.DSMT4">
                  <p:embed/>
                </p:oleObj>
              </mc:Choice>
              <mc:Fallback>
                <p:oleObj name="Equation" r:id="rId55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1079500"/>
                        <a:ext cx="636588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3"/>
          <p:cNvGraphicFramePr>
            <a:graphicFrameLocks noChangeAspect="1"/>
          </p:cNvGraphicFramePr>
          <p:nvPr/>
        </p:nvGraphicFramePr>
        <p:xfrm>
          <a:off x="4905375" y="4313238"/>
          <a:ext cx="161131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93" name="Equation" r:id="rId57" imgW="1053643" imgH="266584" progId="Equation.DSMT4">
                  <p:embed/>
                </p:oleObj>
              </mc:Choice>
              <mc:Fallback>
                <p:oleObj name="Equation" r:id="rId57" imgW="1053643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75" y="4313238"/>
                        <a:ext cx="161131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1"/>
          <p:cNvGraphicFramePr>
            <a:graphicFrameLocks noChangeAspect="1"/>
          </p:cNvGraphicFramePr>
          <p:nvPr/>
        </p:nvGraphicFramePr>
        <p:xfrm>
          <a:off x="4140200" y="4905375"/>
          <a:ext cx="43116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94" name="Equation" r:id="rId59" imgW="2819400" imgH="304800" progId="Equation.DSMT4">
                  <p:embed/>
                </p:oleObj>
              </mc:Choice>
              <mc:Fallback>
                <p:oleObj name="Equation" r:id="rId59" imgW="28194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905375"/>
                        <a:ext cx="43116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9"/>
          <p:cNvGraphicFramePr>
            <a:graphicFrameLocks noChangeAspect="1"/>
          </p:cNvGraphicFramePr>
          <p:nvPr/>
        </p:nvGraphicFramePr>
        <p:xfrm>
          <a:off x="5994400" y="5553075"/>
          <a:ext cx="268128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95" name="Equation" r:id="rId61" imgW="1752600" imgH="279400" progId="Equation.DSMT4">
                  <p:embed/>
                </p:oleObj>
              </mc:Choice>
              <mc:Fallback>
                <p:oleObj name="Equation" r:id="rId61" imgW="1752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4400" y="5553075"/>
                        <a:ext cx="2681288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507382"/>
              </p:ext>
            </p:extLst>
          </p:nvPr>
        </p:nvGraphicFramePr>
        <p:xfrm>
          <a:off x="763588" y="5996781"/>
          <a:ext cx="1360488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96" name="Equation" r:id="rId63" imgW="888614" imgH="241195" progId="Equation.DSMT4">
                  <p:embed/>
                </p:oleObj>
              </mc:Choice>
              <mc:Fallback>
                <p:oleObj name="Equation" r:id="rId63" imgW="888614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5996781"/>
                        <a:ext cx="1360488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450778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9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9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9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9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90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9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90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90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90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66" name="Object 2"/>
          <p:cNvGraphicFramePr>
            <a:graphicFrameLocks noChangeAspect="1"/>
          </p:cNvGraphicFramePr>
          <p:nvPr/>
        </p:nvGraphicFramePr>
        <p:xfrm>
          <a:off x="628650" y="1112838"/>
          <a:ext cx="5778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2" name="Equation" r:id="rId3" imgW="342751" imgH="241195" progId="Equation.DSMT4">
                  <p:embed/>
                </p:oleObj>
              </mc:Choice>
              <mc:Fallback>
                <p:oleObj name="Equation" r:id="rId3" imgW="34275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112838"/>
                        <a:ext cx="5778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6" name="Object 12"/>
          <p:cNvGraphicFramePr>
            <a:graphicFrameLocks noChangeAspect="1"/>
          </p:cNvGraphicFramePr>
          <p:nvPr/>
        </p:nvGraphicFramePr>
        <p:xfrm>
          <a:off x="660400" y="1758950"/>
          <a:ext cx="6832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3" name="Equation" r:id="rId5" imgW="4051300" imgH="254000" progId="Equation.DSMT4">
                  <p:embed/>
                </p:oleObj>
              </mc:Choice>
              <mc:Fallback>
                <p:oleObj name="Equation" r:id="rId5" imgW="4051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758950"/>
                        <a:ext cx="68326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7" name="Object 23"/>
          <p:cNvGraphicFramePr>
            <a:graphicFrameLocks noChangeAspect="1"/>
          </p:cNvGraphicFramePr>
          <p:nvPr/>
        </p:nvGraphicFramePr>
        <p:xfrm>
          <a:off x="1273175" y="1092200"/>
          <a:ext cx="6935788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4" name="Equation" r:id="rId7" imgW="4114800" imgH="254000" progId="Equation.DSMT4">
                  <p:embed/>
                </p:oleObj>
              </mc:Choice>
              <mc:Fallback>
                <p:oleObj name="Equation" r:id="rId7" imgW="4114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1092200"/>
                        <a:ext cx="6935788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628650" y="2443163"/>
          <a:ext cx="4064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5" name="Equation" r:id="rId9" imgW="241195" imgH="241195" progId="Equation.DSMT4">
                  <p:embed/>
                </p:oleObj>
              </mc:Choice>
              <mc:Fallback>
                <p:oleObj name="Equation" r:id="rId9" imgW="24119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2443163"/>
                        <a:ext cx="40640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638175" y="3665538"/>
          <a:ext cx="40068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6" name="Equation" r:id="rId11" imgW="2374900" imgH="254000" progId="Equation.DSMT4">
                  <p:embed/>
                </p:oleObj>
              </mc:Choice>
              <mc:Fallback>
                <p:oleObj name="Equation" r:id="rId11" imgW="2374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3665538"/>
                        <a:ext cx="40068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1042988" y="2446338"/>
          <a:ext cx="4064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7" name="Equation" r:id="rId13" imgW="241195" imgH="241195" progId="Equation.DSMT4">
                  <p:embed/>
                </p:oleObj>
              </mc:Choice>
              <mc:Fallback>
                <p:oleObj name="Equation" r:id="rId13" imgW="24119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46338"/>
                        <a:ext cx="4064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4716463" y="3643313"/>
          <a:ext cx="30876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8" name="Equation" r:id="rId15" imgW="1828800" imgH="266700" progId="Equation.DSMT4">
                  <p:embed/>
                </p:oleObj>
              </mc:Choice>
              <mc:Fallback>
                <p:oleObj name="Equation" r:id="rId15" imgW="18288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643313"/>
                        <a:ext cx="308768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650875" y="4337050"/>
          <a:ext cx="7080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69" name="Equation" r:id="rId17" imgW="418918" imgH="241195" progId="Equation.DSMT4">
                  <p:embed/>
                </p:oleObj>
              </mc:Choice>
              <mc:Fallback>
                <p:oleObj name="Equation" r:id="rId17" imgW="41891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4337050"/>
                        <a:ext cx="7080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576263" y="5692775"/>
          <a:ext cx="443388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0" name="Equation" r:id="rId19" imgW="2628900" imgH="266700" progId="Equation.DSMT4">
                  <p:embed/>
                </p:oleObj>
              </mc:Choice>
              <mc:Fallback>
                <p:oleObj name="Equation" r:id="rId19" imgW="26289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5692775"/>
                        <a:ext cx="4433887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53"/>
          <p:cNvGraphicFramePr>
            <a:graphicFrameLocks noChangeAspect="1"/>
          </p:cNvGraphicFramePr>
          <p:nvPr/>
        </p:nvGraphicFramePr>
        <p:xfrm>
          <a:off x="2049463" y="2954338"/>
          <a:ext cx="441801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1" name="Equation" r:id="rId21" imgW="3175000" imgH="304800" progId="Equation.DSMT4">
                  <p:embed/>
                </p:oleObj>
              </mc:Choice>
              <mc:Fallback>
                <p:oleObj name="Equation" r:id="rId21" imgW="31750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2954338"/>
                        <a:ext cx="441801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1965325" y="4949825"/>
          <a:ext cx="79375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2" name="Equation" r:id="rId23" imgW="469696" imgH="355446" progId="Equation.DSMT4">
                  <p:embed/>
                </p:oleObj>
              </mc:Choice>
              <mc:Fallback>
                <p:oleObj name="Equation" r:id="rId23" imgW="469696" imgH="3554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4949825"/>
                        <a:ext cx="79375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/>
        </p:nvGraphicFramePr>
        <p:xfrm>
          <a:off x="3802063" y="4986338"/>
          <a:ext cx="7286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3" name="Equation" r:id="rId25" imgW="431613" imgH="253890" progId="Equation.DSMT4">
                  <p:embed/>
                </p:oleObj>
              </mc:Choice>
              <mc:Fallback>
                <p:oleObj name="Equation" r:id="rId25" imgW="431613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2063" y="4986338"/>
                        <a:ext cx="7286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/>
        </p:nvGraphicFramePr>
        <p:xfrm>
          <a:off x="5745163" y="4976813"/>
          <a:ext cx="7715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4" name="Equation" r:id="rId27" imgW="457200" imgH="241300" progId="Equation.DSMT4">
                  <p:embed/>
                </p:oleObj>
              </mc:Choice>
              <mc:Fallback>
                <p:oleObj name="Equation" r:id="rId27" imgW="457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5163" y="4976813"/>
                        <a:ext cx="77152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9"/>
          <p:cNvGrpSpPr>
            <a:grpSpLocks/>
          </p:cNvGrpSpPr>
          <p:nvPr/>
        </p:nvGrpSpPr>
        <p:grpSpPr bwMode="auto">
          <a:xfrm>
            <a:off x="2792413" y="4876800"/>
            <a:ext cx="973137" cy="423863"/>
            <a:chOff x="521" y="2778"/>
            <a:chExt cx="613" cy="267"/>
          </a:xfrm>
        </p:grpSpPr>
        <p:graphicFrame>
          <p:nvGraphicFramePr>
            <p:cNvPr id="17427" name="Object 16"/>
            <p:cNvGraphicFramePr>
              <a:graphicFrameLocks noChangeAspect="1"/>
            </p:cNvGraphicFramePr>
            <p:nvPr/>
          </p:nvGraphicFramePr>
          <p:xfrm>
            <a:off x="545" y="2778"/>
            <a:ext cx="589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175" name="Equation" r:id="rId29" imgW="533169" imgH="203112" progId="Equation.DSMT4">
                    <p:embed/>
                  </p:oleObj>
                </mc:Choice>
                <mc:Fallback>
                  <p:oleObj name="Equation" r:id="rId29" imgW="53316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5" y="2778"/>
                          <a:ext cx="589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8" name="Line 21"/>
            <p:cNvSpPr>
              <a:spLocks noChangeShapeType="1"/>
            </p:cNvSpPr>
            <p:nvPr/>
          </p:nvSpPr>
          <p:spPr bwMode="auto">
            <a:xfrm>
              <a:off x="521" y="2999"/>
              <a:ext cx="6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29" name="Line 22"/>
            <p:cNvSpPr>
              <a:spLocks noChangeShapeType="1"/>
            </p:cNvSpPr>
            <p:nvPr/>
          </p:nvSpPr>
          <p:spPr bwMode="auto">
            <a:xfrm>
              <a:off x="521" y="3045"/>
              <a:ext cx="61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2" name="Object 15"/>
          <p:cNvGraphicFramePr>
            <a:graphicFrameLocks noChangeAspect="1"/>
          </p:cNvGraphicFramePr>
          <p:nvPr/>
        </p:nvGraphicFramePr>
        <p:xfrm>
          <a:off x="4614863" y="4976813"/>
          <a:ext cx="1008062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176" name="Equation" r:id="rId31" imgW="596641" imgH="253890" progId="Equation.DSMT4">
                  <p:embed/>
                </p:oleObj>
              </mc:Choice>
              <mc:Fallback>
                <p:oleObj name="Equation" r:id="rId31" imgW="596641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3" y="4976813"/>
                        <a:ext cx="1008062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492826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76" name="Object 12"/>
          <p:cNvGraphicFramePr>
            <a:graphicFrameLocks noChangeAspect="1"/>
          </p:cNvGraphicFramePr>
          <p:nvPr/>
        </p:nvGraphicFramePr>
        <p:xfrm>
          <a:off x="647700" y="441325"/>
          <a:ext cx="35623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2" name="Equation" r:id="rId3" imgW="2057400" imgH="266700" progId="Equation.DSMT4">
                  <p:embed/>
                </p:oleObj>
              </mc:Choice>
              <mc:Fallback>
                <p:oleObj name="Equation" r:id="rId3" imgW="20574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41325"/>
                        <a:ext cx="35623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53"/>
          <p:cNvGraphicFramePr>
            <a:graphicFrameLocks noChangeAspect="1"/>
          </p:cNvGraphicFramePr>
          <p:nvPr/>
        </p:nvGraphicFramePr>
        <p:xfrm>
          <a:off x="647700" y="1125538"/>
          <a:ext cx="24574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3" name="Equation" r:id="rId5" imgW="1600200" imgH="266700" progId="Equation.DSMT4">
                  <p:embed/>
                </p:oleObj>
              </mc:Choice>
              <mc:Fallback>
                <p:oleObj name="Equation" r:id="rId5" imgW="1600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125538"/>
                        <a:ext cx="24574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36588" y="2455863"/>
          <a:ext cx="26130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4" name="Equation" r:id="rId7" imgW="1625600" imgH="279400" progId="Equation.DSMT4">
                  <p:embed/>
                </p:oleObj>
              </mc:Choice>
              <mc:Fallback>
                <p:oleObj name="Equation" r:id="rId7" imgW="1625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2455863"/>
                        <a:ext cx="26130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3300413" y="2420938"/>
          <a:ext cx="444023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5" name="Equation" r:id="rId9" imgW="2565400" imgH="266700" progId="Equation.DSMT4">
                  <p:embed/>
                </p:oleObj>
              </mc:Choice>
              <mc:Fallback>
                <p:oleObj name="Equation" r:id="rId9" imgW="25654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0413" y="2420938"/>
                        <a:ext cx="4440237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663575" y="1773238"/>
          <a:ext cx="50165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6" name="Equation" r:id="rId11" imgW="3136900" imgH="279400" progId="Equation.DSMT4">
                  <p:embed/>
                </p:oleObj>
              </mc:Choice>
              <mc:Fallback>
                <p:oleObj name="Equation" r:id="rId11" imgW="3136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1773238"/>
                        <a:ext cx="50165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/>
        </p:nvGraphicFramePr>
        <p:xfrm>
          <a:off x="6757988" y="765175"/>
          <a:ext cx="801687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7" name="Equation" r:id="rId13" imgW="774364" imgH="253890" progId="Equation.DSMT4">
                  <p:embed/>
                </p:oleObj>
              </mc:Choice>
              <mc:Fallback>
                <p:oleObj name="Equation" r:id="rId13" imgW="774364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7988" y="765175"/>
                        <a:ext cx="801687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5418138" y="152400"/>
          <a:ext cx="1349375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8" name="Equation" r:id="rId15" imgW="952087" imgH="1218671" progId="Equation.DSMT4">
                  <p:embed/>
                </p:oleObj>
              </mc:Choice>
              <mc:Fallback>
                <p:oleObj name="Equation" r:id="rId15" imgW="952087" imgH="121867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138" y="152400"/>
                        <a:ext cx="1349375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7559675" y="115888"/>
          <a:ext cx="1260475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09" name="Equation" r:id="rId17" imgW="889000" imgH="1219200" progId="Equation.DSMT4">
                  <p:embed/>
                </p:oleObj>
              </mc:Choice>
              <mc:Fallback>
                <p:oleObj name="Equation" r:id="rId17" imgW="889000" imgH="1219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675" y="115888"/>
                        <a:ext cx="1260475" cy="172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611188" y="3068638"/>
          <a:ext cx="32559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10" name="Equation" r:id="rId19" imgW="1879600" imgH="279400" progId="Equation.DSMT4">
                  <p:embed/>
                </p:oleObj>
              </mc:Choice>
              <mc:Fallback>
                <p:oleObj name="Equation" r:id="rId19" imgW="1879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068638"/>
                        <a:ext cx="325596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3960813" y="3084513"/>
          <a:ext cx="104298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11" name="Equation" r:id="rId21" imgW="647419" imgH="266584" progId="Equation.DSMT4">
                  <p:embed/>
                </p:oleObj>
              </mc:Choice>
              <mc:Fallback>
                <p:oleObj name="Equation" r:id="rId21" imgW="647419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3" y="3084513"/>
                        <a:ext cx="1042987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4997450" y="3063875"/>
          <a:ext cx="234632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12" name="Equation" r:id="rId23" imgW="1459866" imgH="279279" progId="Equation.DSMT4">
                  <p:embed/>
                </p:oleObj>
              </mc:Choice>
              <mc:Fallback>
                <p:oleObj name="Equation" r:id="rId23" imgW="1459866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3063875"/>
                        <a:ext cx="234632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3"/>
          <p:cNvGraphicFramePr>
            <a:graphicFrameLocks noChangeAspect="1"/>
          </p:cNvGraphicFramePr>
          <p:nvPr/>
        </p:nvGraphicFramePr>
        <p:xfrm>
          <a:off x="566738" y="4467225"/>
          <a:ext cx="7750175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13" name="Equation" r:id="rId25" imgW="4737100" imgH="279400" progId="Equation.DSMT4">
                  <p:embed/>
                </p:oleObj>
              </mc:Choice>
              <mc:Fallback>
                <p:oleObj name="Equation" r:id="rId25" imgW="4737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4467225"/>
                        <a:ext cx="7750175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035830"/>
              </p:ext>
            </p:extLst>
          </p:nvPr>
        </p:nvGraphicFramePr>
        <p:xfrm>
          <a:off x="1876425" y="5222875"/>
          <a:ext cx="60483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14" name="Equation" r:id="rId27" imgW="3759200" imgH="292100" progId="Equation.DSMT4">
                  <p:embed/>
                </p:oleObj>
              </mc:Choice>
              <mc:Fallback>
                <p:oleObj name="Equation" r:id="rId27" imgW="3759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5222875"/>
                        <a:ext cx="60483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/>
        </p:nvGraphicFramePr>
        <p:xfrm>
          <a:off x="611188" y="3817938"/>
          <a:ext cx="28416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15" name="Equation" r:id="rId29" imgW="1765300" imgH="279400" progId="Equation.DSMT4">
                  <p:embed/>
                </p:oleObj>
              </mc:Choice>
              <mc:Fallback>
                <p:oleObj name="Equation" r:id="rId29" imgW="1765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17938"/>
                        <a:ext cx="284162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/>
          <p:cNvGraphicFramePr>
            <a:graphicFrameLocks noChangeAspect="1"/>
          </p:cNvGraphicFramePr>
          <p:nvPr/>
        </p:nvGraphicFramePr>
        <p:xfrm>
          <a:off x="3527425" y="3987800"/>
          <a:ext cx="4683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16" name="Equation" r:id="rId31" imgW="304536" imgH="164957" progId="Equation.DSMT4">
                  <p:embed/>
                </p:oleObj>
              </mc:Choice>
              <mc:Fallback>
                <p:oleObj name="Equation" r:id="rId31" imgW="304536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3987800"/>
                        <a:ext cx="46831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"/>
          <p:cNvGraphicFramePr>
            <a:graphicFrameLocks noChangeAspect="1"/>
          </p:cNvGraphicFramePr>
          <p:nvPr/>
        </p:nvGraphicFramePr>
        <p:xfrm>
          <a:off x="4011613" y="3794125"/>
          <a:ext cx="35956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17" name="Equation" r:id="rId33" imgW="2235200" imgH="279400" progId="Equation.DSMT4">
                  <p:embed/>
                </p:oleObj>
              </mc:Choice>
              <mc:Fallback>
                <p:oleObj name="Equation" r:id="rId33" imgW="2235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3" y="3794125"/>
                        <a:ext cx="3595687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/>
          <p:cNvGraphicFramePr>
            <a:graphicFrameLocks noChangeAspect="1"/>
          </p:cNvGraphicFramePr>
          <p:nvPr/>
        </p:nvGraphicFramePr>
        <p:xfrm>
          <a:off x="565150" y="5121275"/>
          <a:ext cx="6937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18" name="Equation" r:id="rId35" imgW="431613" imgH="241195" progId="Equation.DSMT4">
                  <p:embed/>
                </p:oleObj>
              </mc:Choice>
              <mc:Fallback>
                <p:oleObj name="Equation" r:id="rId35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5121275"/>
                        <a:ext cx="69373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532750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774700" y="325438"/>
            <a:ext cx="745172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§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3.2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复合函数与反函数</a:t>
            </a:r>
            <a:endParaRPr lang="en-US" altLang="zh-CN" sz="2800" b="1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90575" y="1165225"/>
            <a:ext cx="712946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Calibri" pitchFamily="34" charset="0"/>
                <a:ea typeface="黑体" pitchFamily="2" charset="-122"/>
              </a:rPr>
              <a:t>重点：</a:t>
            </a:r>
            <a:endParaRPr lang="en-US" altLang="zh-CN" sz="2800" b="1">
              <a:solidFill>
                <a:srgbClr val="FF00FF"/>
              </a:solidFill>
              <a:latin typeface="Calibri" pitchFamily="34" charset="0"/>
              <a:ea typeface="黑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04975" y="1166813"/>
            <a:ext cx="589756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、掌握映射复合的定义</a:t>
            </a:r>
            <a:endParaRPr lang="en-US" altLang="zh-CN" sz="28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04975" y="1828800"/>
            <a:ext cx="494823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、掌握映射复合的</a:t>
            </a: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</a:t>
            </a:r>
            <a:r>
              <a:rPr lang="zh-CN" altLang="en-US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个性质</a:t>
            </a:r>
            <a:endParaRPr lang="en-US" altLang="zh-CN" sz="2800" b="1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919563"/>
              </p:ext>
            </p:extLst>
          </p:nvPr>
        </p:nvGraphicFramePr>
        <p:xfrm>
          <a:off x="828675" y="3308350"/>
          <a:ext cx="12763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8" name="Equation" r:id="rId3" imgW="748975" imgH="241195" progId="Equation.DSMT4">
                  <p:embed/>
                </p:oleObj>
              </mc:Choice>
              <mc:Fallback>
                <p:oleObj name="Equation" r:id="rId3" imgW="74897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3308350"/>
                        <a:ext cx="12763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930224"/>
              </p:ext>
            </p:extLst>
          </p:nvPr>
        </p:nvGraphicFramePr>
        <p:xfrm>
          <a:off x="855662" y="5803106"/>
          <a:ext cx="699928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9" name="Equation" r:id="rId5" imgW="4114800" imgH="279400" progId="Equation.DSMT4">
                  <p:embed/>
                </p:oleObj>
              </mc:Choice>
              <mc:Fallback>
                <p:oleObj name="Equation" r:id="rId5" imgW="4114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2" y="5803106"/>
                        <a:ext cx="699928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486468"/>
              </p:ext>
            </p:extLst>
          </p:nvPr>
        </p:nvGraphicFramePr>
        <p:xfrm>
          <a:off x="2089150" y="3282950"/>
          <a:ext cx="28527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0" name="Equation" r:id="rId7" imgW="1676400" imgH="279400" progId="Equation.DSMT4">
                  <p:embed/>
                </p:oleObj>
              </mc:Choice>
              <mc:Fallback>
                <p:oleObj name="Equation" r:id="rId7" imgW="1676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3282950"/>
                        <a:ext cx="2852738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12913"/>
              </p:ext>
            </p:extLst>
          </p:nvPr>
        </p:nvGraphicFramePr>
        <p:xfrm>
          <a:off x="5027613" y="3276600"/>
          <a:ext cx="24622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1" name="Equation" r:id="rId9" imgW="1447172" imgH="253890" progId="Equation.DSMT4">
                  <p:embed/>
                </p:oleObj>
              </mc:Choice>
              <mc:Fallback>
                <p:oleObj name="Equation" r:id="rId9" imgW="144717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7613" y="3276600"/>
                        <a:ext cx="24622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7606637"/>
              </p:ext>
            </p:extLst>
          </p:nvPr>
        </p:nvGraphicFramePr>
        <p:xfrm>
          <a:off x="7567613" y="3260725"/>
          <a:ext cx="7350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2" name="Equation" r:id="rId11" imgW="431613" imgH="253890" progId="Equation.DSMT4">
                  <p:embed/>
                </p:oleObj>
              </mc:Choice>
              <mc:Fallback>
                <p:oleObj name="Equation" r:id="rId11" imgW="431613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7613" y="3260725"/>
                        <a:ext cx="73501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189957"/>
              </p:ext>
            </p:extLst>
          </p:nvPr>
        </p:nvGraphicFramePr>
        <p:xfrm>
          <a:off x="858838" y="3976688"/>
          <a:ext cx="36496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3" name="Equation" r:id="rId13" imgW="2146300" imgH="279400" progId="Equation.DSMT4">
                  <p:embed/>
                </p:oleObj>
              </mc:Choice>
              <mc:Fallback>
                <p:oleObj name="Equation" r:id="rId13" imgW="2146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3976688"/>
                        <a:ext cx="364966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6309200"/>
              </p:ext>
            </p:extLst>
          </p:nvPr>
        </p:nvGraphicFramePr>
        <p:xfrm>
          <a:off x="3024188" y="4640263"/>
          <a:ext cx="20288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4" name="Equation" r:id="rId15" imgW="1193800" imgH="254000" progId="Equation.DSMT4">
                  <p:embed/>
                </p:oleObj>
              </mc:Choice>
              <mc:Fallback>
                <p:oleObj name="Equation" r:id="rId15" imgW="1193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4640263"/>
                        <a:ext cx="20288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23193"/>
              </p:ext>
            </p:extLst>
          </p:nvPr>
        </p:nvGraphicFramePr>
        <p:xfrm>
          <a:off x="4557713" y="3976688"/>
          <a:ext cx="148907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5" name="Equation" r:id="rId17" imgW="876300" imgH="279400" progId="Equation.DSMT4">
                  <p:embed/>
                </p:oleObj>
              </mc:Choice>
              <mc:Fallback>
                <p:oleObj name="Equation" r:id="rId17" imgW="876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3" y="3976688"/>
                        <a:ext cx="1489075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233690"/>
              </p:ext>
            </p:extLst>
          </p:nvPr>
        </p:nvGraphicFramePr>
        <p:xfrm>
          <a:off x="6142038" y="4013200"/>
          <a:ext cx="8636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6" name="Equation" r:id="rId19" imgW="508000" imgH="241300" progId="Equation.DSMT4">
                  <p:embed/>
                </p:oleObj>
              </mc:Choice>
              <mc:Fallback>
                <p:oleObj name="Equation" r:id="rId19" imgW="508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38" y="4013200"/>
                        <a:ext cx="8636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352238"/>
              </p:ext>
            </p:extLst>
          </p:nvPr>
        </p:nvGraphicFramePr>
        <p:xfrm>
          <a:off x="2351088" y="5297488"/>
          <a:ext cx="3930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7" name="Equation" r:id="rId21" imgW="2311400" imgH="254000" progId="Equation.DSMT4">
                  <p:embed/>
                </p:oleObj>
              </mc:Choice>
              <mc:Fallback>
                <p:oleObj name="Equation" r:id="rId21" imgW="2311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5297488"/>
                        <a:ext cx="39306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683568" y="2445801"/>
            <a:ext cx="80899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3.2.1  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复合映射</a:t>
            </a:r>
            <a:r>
              <a:rPr lang="en-US" altLang="zh-CN" sz="2800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(</a:t>
            </a:r>
            <a:r>
              <a:rPr lang="zh-CN" altLang="en-US" sz="2800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函数</a:t>
            </a:r>
            <a:r>
              <a:rPr lang="en-US" altLang="zh-CN" sz="2800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)</a:t>
            </a:r>
            <a:r>
              <a:rPr lang="zh-CN" altLang="en-US" sz="2800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和逆映射</a:t>
            </a:r>
            <a:r>
              <a:rPr lang="en-US" altLang="zh-CN" sz="2800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(</a:t>
            </a:r>
            <a:r>
              <a:rPr lang="zh-CN" altLang="en-US" sz="2800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反函数</a:t>
            </a:r>
            <a:r>
              <a:rPr lang="en-US" altLang="zh-CN" sz="2800" b="1" dirty="0">
                <a:solidFill>
                  <a:srgbClr val="FF00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573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1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842963" y="447675"/>
          <a:ext cx="9779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8" name="Equation" r:id="rId4" imgW="622030" imgH="266584" progId="Equation.DSMT4">
                  <p:embed/>
                </p:oleObj>
              </mc:Choice>
              <mc:Fallback>
                <p:oleObj name="Equation" r:id="rId4" imgW="622030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447675"/>
                        <a:ext cx="9779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94" name="Object 50"/>
          <p:cNvGraphicFramePr>
            <a:graphicFrameLocks noChangeAspect="1"/>
          </p:cNvGraphicFramePr>
          <p:nvPr/>
        </p:nvGraphicFramePr>
        <p:xfrm>
          <a:off x="2071688" y="434975"/>
          <a:ext cx="3068637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9" name="Equation" r:id="rId6" imgW="1866900" imgH="279400" progId="Equation.DSMT4">
                  <p:embed/>
                </p:oleObj>
              </mc:Choice>
              <mc:Fallback>
                <p:oleObj name="Equation" r:id="rId6" imgW="1866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34975"/>
                        <a:ext cx="3068637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5229225" y="434975"/>
          <a:ext cx="2379663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0" name="Equation" r:id="rId8" imgW="1447172" imgH="253890" progId="Equation.DSMT4">
                  <p:embed/>
                </p:oleObj>
              </mc:Choice>
              <mc:Fallback>
                <p:oleObj name="Equation" r:id="rId8" imgW="1447172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9225" y="434975"/>
                        <a:ext cx="2379663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/>
          <p:cNvGraphicFramePr>
            <a:graphicFrameLocks noChangeAspect="1"/>
          </p:cNvGraphicFramePr>
          <p:nvPr/>
        </p:nvGraphicFramePr>
        <p:xfrm>
          <a:off x="847725" y="1108075"/>
          <a:ext cx="450691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1" name="Equation" r:id="rId10" imgW="2743200" imgH="279400" progId="Equation.DSMT4">
                  <p:embed/>
                </p:oleObj>
              </mc:Choice>
              <mc:Fallback>
                <p:oleObj name="Equation" r:id="rId10" imgW="2743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1108075"/>
                        <a:ext cx="4506913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/>
          <p:cNvGraphicFramePr>
            <a:graphicFrameLocks noChangeAspect="1"/>
          </p:cNvGraphicFramePr>
          <p:nvPr/>
        </p:nvGraphicFramePr>
        <p:xfrm>
          <a:off x="5411788" y="1133475"/>
          <a:ext cx="355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2" name="Equation" r:id="rId12" imgW="215713" imgH="241091" progId="Equation.DSMT4">
                  <p:embed/>
                </p:oleObj>
              </mc:Choice>
              <mc:Fallback>
                <p:oleObj name="Equation" r:id="rId12" imgW="215713" imgH="2410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1133475"/>
                        <a:ext cx="3556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51"/>
          <p:cNvGraphicFramePr>
            <a:graphicFrameLocks noChangeAspect="1"/>
          </p:cNvGraphicFramePr>
          <p:nvPr/>
        </p:nvGraphicFramePr>
        <p:xfrm>
          <a:off x="2970213" y="1785938"/>
          <a:ext cx="25590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3" name="Equation" r:id="rId14" imgW="1536033" imgH="253890" progId="Equation.DSMT4">
                  <p:embed/>
                </p:oleObj>
              </mc:Choice>
              <mc:Fallback>
                <p:oleObj name="Equation" r:id="rId14" imgW="1536033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1785938"/>
                        <a:ext cx="25590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9"/>
          <p:cNvGraphicFramePr>
            <a:graphicFrameLocks noChangeAspect="1"/>
          </p:cNvGraphicFramePr>
          <p:nvPr/>
        </p:nvGraphicFramePr>
        <p:xfrm>
          <a:off x="3335338" y="2443163"/>
          <a:ext cx="16700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4" name="Equation" r:id="rId16" imgW="1002865" imgH="253890" progId="Equation.DSMT4">
                  <p:embed/>
                </p:oleObj>
              </mc:Choice>
              <mc:Fallback>
                <p:oleObj name="Equation" r:id="rId16" imgW="100286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338" y="2443163"/>
                        <a:ext cx="16700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52"/>
          <p:cNvGraphicFramePr>
            <a:graphicFrameLocks noChangeAspect="1"/>
          </p:cNvGraphicFramePr>
          <p:nvPr/>
        </p:nvGraphicFramePr>
        <p:xfrm>
          <a:off x="2619375" y="3171825"/>
          <a:ext cx="3236913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5" name="Equation" r:id="rId18" imgW="2235200" imgH="292100" progId="Equation.DSMT4">
                  <p:embed/>
                </p:oleObj>
              </mc:Choice>
              <mc:Fallback>
                <p:oleObj name="Equation" r:id="rId18" imgW="2235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3171825"/>
                        <a:ext cx="3236913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48"/>
          <p:cNvGraphicFramePr>
            <a:graphicFrameLocks noChangeAspect="1"/>
          </p:cNvGraphicFramePr>
          <p:nvPr/>
        </p:nvGraphicFramePr>
        <p:xfrm>
          <a:off x="3017838" y="4057650"/>
          <a:ext cx="23907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6" name="Equation" r:id="rId20" imgW="1435100" imgH="292100" progId="Equation.DSMT4">
                  <p:embed/>
                </p:oleObj>
              </mc:Choice>
              <mc:Fallback>
                <p:oleObj name="Equation" r:id="rId20" imgW="14351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4057650"/>
                        <a:ext cx="23907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1"/>
          <p:cNvGraphicFramePr>
            <a:graphicFrameLocks noChangeAspect="1"/>
          </p:cNvGraphicFramePr>
          <p:nvPr/>
        </p:nvGraphicFramePr>
        <p:xfrm>
          <a:off x="827088" y="4878388"/>
          <a:ext cx="66770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7" name="Equation" r:id="rId22" imgW="4064000" imgH="279400" progId="Equation.DSMT4">
                  <p:embed/>
                </p:oleObj>
              </mc:Choice>
              <mc:Fallback>
                <p:oleObj name="Equation" r:id="rId22" imgW="40640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878388"/>
                        <a:ext cx="667702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2"/>
          <p:cNvGraphicFramePr>
            <a:graphicFrameLocks noChangeAspect="1"/>
          </p:cNvGraphicFramePr>
          <p:nvPr/>
        </p:nvGraphicFramePr>
        <p:xfrm>
          <a:off x="2376488" y="5845175"/>
          <a:ext cx="37338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8" name="Equation" r:id="rId24" imgW="2273300" imgH="254000" progId="Equation.DSMT4">
                  <p:embed/>
                </p:oleObj>
              </mc:Choice>
              <mc:Fallback>
                <p:oleObj name="Equation" r:id="rId24" imgW="2273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5845175"/>
                        <a:ext cx="3733800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4"/>
          <p:cNvGraphicFramePr>
            <a:graphicFrameLocks noChangeAspect="1"/>
          </p:cNvGraphicFramePr>
          <p:nvPr/>
        </p:nvGraphicFramePr>
        <p:xfrm>
          <a:off x="1687513" y="441325"/>
          <a:ext cx="3238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09" name="Equation" r:id="rId26" imgW="190417" imgH="241195" progId="Equation.DSMT4">
                  <p:embed/>
                </p:oleObj>
              </mc:Choice>
              <mc:Fallback>
                <p:oleObj name="Equation" r:id="rId26" imgW="19041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441325"/>
                        <a:ext cx="3238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184413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503548" y="4833156"/>
            <a:ext cx="4822398" cy="1105950"/>
            <a:chOff x="541690" y="4833156"/>
            <a:chExt cx="4822398" cy="1105950"/>
          </a:xfrm>
        </p:grpSpPr>
        <p:sp>
          <p:nvSpPr>
            <p:cNvPr id="37" name="矩形 36"/>
            <p:cNvSpPr/>
            <p:nvPr/>
          </p:nvSpPr>
          <p:spPr>
            <a:xfrm>
              <a:off x="1866900" y="4833156"/>
              <a:ext cx="3497188" cy="11059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8" name="Object 24"/>
            <p:cNvGraphicFramePr>
              <a:graphicFrameLocks noChangeAspect="1"/>
            </p:cNvGraphicFramePr>
            <p:nvPr>
              <p:extLst/>
            </p:nvPr>
          </p:nvGraphicFramePr>
          <p:xfrm>
            <a:off x="541690" y="5199809"/>
            <a:ext cx="1317625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57" name="Equation" r:id="rId4" imgW="1244520" imgH="253800" progId="Equation.DSMT4">
                    <p:embed/>
                  </p:oleObj>
                </mc:Choice>
                <mc:Fallback>
                  <p:oleObj name="Equation" r:id="rId4" imgW="124452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1690" y="5199809"/>
                          <a:ext cx="1317625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32"/>
          <p:cNvGrpSpPr/>
          <p:nvPr/>
        </p:nvGrpSpPr>
        <p:grpSpPr>
          <a:xfrm>
            <a:off x="5663945" y="4173883"/>
            <a:ext cx="2160000" cy="733934"/>
            <a:chOff x="5652120" y="3465004"/>
            <a:chExt cx="2160000" cy="733934"/>
          </a:xfrm>
        </p:grpSpPr>
        <p:sp>
          <p:nvSpPr>
            <p:cNvPr id="34" name="矩形 33"/>
            <p:cNvSpPr/>
            <p:nvPr/>
          </p:nvSpPr>
          <p:spPr>
            <a:xfrm>
              <a:off x="5652120" y="3465004"/>
              <a:ext cx="2160000" cy="4719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35" name="Object 24"/>
            <p:cNvGraphicFramePr>
              <a:graphicFrameLocks noChangeAspect="1"/>
            </p:cNvGraphicFramePr>
            <p:nvPr>
              <p:extLst/>
            </p:nvPr>
          </p:nvGraphicFramePr>
          <p:xfrm>
            <a:off x="6264188" y="3929063"/>
            <a:ext cx="887413" cy="269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258" name="Equation" r:id="rId6" imgW="838080" imgH="253800" progId="Equation.DSMT4">
                    <p:embed/>
                  </p:oleObj>
                </mc:Choice>
                <mc:Fallback>
                  <p:oleObj name="Equation" r:id="rId6" imgW="8380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4188" y="3929063"/>
                          <a:ext cx="887413" cy="269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94" name="Object 50"/>
          <p:cNvGraphicFramePr>
            <a:graphicFrameLocks noChangeAspect="1"/>
          </p:cNvGraphicFramePr>
          <p:nvPr>
            <p:extLst/>
          </p:nvPr>
        </p:nvGraphicFramePr>
        <p:xfrm>
          <a:off x="1331913" y="335831"/>
          <a:ext cx="334645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9" name="Equation" r:id="rId8" imgW="2095500" imgH="241300" progId="Equation.DSMT4">
                  <p:embed/>
                </p:oleObj>
              </mc:Choice>
              <mc:Fallback>
                <p:oleObj name="Equation" r:id="rId8" imgW="2095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35831"/>
                        <a:ext cx="334645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>
            <p:extLst/>
          </p:nvPr>
        </p:nvGraphicFramePr>
        <p:xfrm>
          <a:off x="4787900" y="343768"/>
          <a:ext cx="36068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0" name="Equation" r:id="rId10" imgW="2260600" imgH="241300" progId="Equation.DSMT4">
                  <p:embed/>
                </p:oleObj>
              </mc:Choice>
              <mc:Fallback>
                <p:oleObj name="Equation" r:id="rId10" imgW="2260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43768"/>
                        <a:ext cx="36068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4"/>
          <p:cNvGraphicFramePr>
            <a:graphicFrameLocks noChangeAspect="1"/>
          </p:cNvGraphicFramePr>
          <p:nvPr>
            <p:extLst/>
          </p:nvPr>
        </p:nvGraphicFramePr>
        <p:xfrm>
          <a:off x="946150" y="332656"/>
          <a:ext cx="325438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1" name="Equation" r:id="rId12" imgW="203112" imgH="241195" progId="Equation.DSMT4">
                  <p:embed/>
                </p:oleObj>
              </mc:Choice>
              <mc:Fallback>
                <p:oleObj name="Equation" r:id="rId12" imgW="20311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332656"/>
                        <a:ext cx="325438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5"/>
          <p:cNvGraphicFramePr>
            <a:graphicFrameLocks noChangeAspect="1"/>
          </p:cNvGraphicFramePr>
          <p:nvPr>
            <p:extLst/>
          </p:nvPr>
        </p:nvGraphicFramePr>
        <p:xfrm>
          <a:off x="900113" y="908720"/>
          <a:ext cx="21701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2" name="Equation" r:id="rId14" imgW="1358310" imgH="241195" progId="Equation.DSMT4">
                  <p:embed/>
                </p:oleObj>
              </mc:Choice>
              <mc:Fallback>
                <p:oleObj name="Equation" r:id="rId14" imgW="1358310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08720"/>
                        <a:ext cx="217011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3"/>
          <p:cNvGraphicFramePr>
            <a:graphicFrameLocks noChangeAspect="1"/>
          </p:cNvGraphicFramePr>
          <p:nvPr>
            <p:extLst/>
          </p:nvPr>
        </p:nvGraphicFramePr>
        <p:xfrm>
          <a:off x="1524000" y="2057983"/>
          <a:ext cx="61658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3" name="Equation" r:id="rId16" imgW="3086100" imgH="266700" progId="Equation.DSMT4">
                  <p:embed/>
                </p:oleObj>
              </mc:Choice>
              <mc:Fallback>
                <p:oleObj name="Equation" r:id="rId16" imgW="30861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057983"/>
                        <a:ext cx="61658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1"/>
          <p:cNvGraphicFramePr>
            <a:graphicFrameLocks noChangeAspect="1"/>
          </p:cNvGraphicFramePr>
          <p:nvPr>
            <p:extLst/>
          </p:nvPr>
        </p:nvGraphicFramePr>
        <p:xfrm>
          <a:off x="884238" y="1484784"/>
          <a:ext cx="34671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4" name="Equation" r:id="rId18" imgW="2171700" imgH="266700" progId="Equation.DSMT4">
                  <p:embed/>
                </p:oleObj>
              </mc:Choice>
              <mc:Fallback>
                <p:oleObj name="Equation" r:id="rId18" imgW="21717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1484784"/>
                        <a:ext cx="34671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8"/>
          <p:cNvGraphicFramePr>
            <a:graphicFrameLocks noChangeAspect="1"/>
          </p:cNvGraphicFramePr>
          <p:nvPr>
            <p:extLst/>
          </p:nvPr>
        </p:nvGraphicFramePr>
        <p:xfrm>
          <a:off x="4398963" y="1492721"/>
          <a:ext cx="358933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5" name="Equation" r:id="rId20" imgW="2247900" imgH="279400" progId="Equation.DSMT4">
                  <p:embed/>
                </p:oleObj>
              </mc:Choice>
              <mc:Fallback>
                <p:oleObj name="Equation" r:id="rId20" imgW="2247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63" y="1492721"/>
                        <a:ext cx="358933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4"/>
          <p:cNvGraphicFramePr>
            <a:graphicFrameLocks noChangeAspect="1"/>
          </p:cNvGraphicFramePr>
          <p:nvPr>
            <p:extLst/>
          </p:nvPr>
        </p:nvGraphicFramePr>
        <p:xfrm>
          <a:off x="863588" y="2780928"/>
          <a:ext cx="55149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6" name="Equation" r:id="rId22" imgW="3454200" imgH="317160" progId="Equation.DSMT4">
                  <p:embed/>
                </p:oleObj>
              </mc:Choice>
              <mc:Fallback>
                <p:oleObj name="Equation" r:id="rId22" imgW="34542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588" y="2780928"/>
                        <a:ext cx="55149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29"/>
          <p:cNvGraphicFramePr>
            <a:graphicFrameLocks noChangeAspect="1"/>
          </p:cNvGraphicFramePr>
          <p:nvPr>
            <p:extLst/>
          </p:nvPr>
        </p:nvGraphicFramePr>
        <p:xfrm>
          <a:off x="917575" y="3278140"/>
          <a:ext cx="75215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7" name="Equation" r:id="rId24" imgW="4013200" imgH="317500" progId="Equation.DSMT4">
                  <p:embed/>
                </p:oleObj>
              </mc:Choice>
              <mc:Fallback>
                <p:oleObj name="Equation" r:id="rId24" imgW="4013200" imgH="317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3278140"/>
                        <a:ext cx="75215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11"/>
          <p:cNvGraphicFramePr>
            <a:graphicFrameLocks noChangeAspect="1"/>
          </p:cNvGraphicFramePr>
          <p:nvPr/>
        </p:nvGraphicFramePr>
        <p:xfrm>
          <a:off x="1870075" y="4159250"/>
          <a:ext cx="60928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8" name="Equation" r:id="rId26" imgW="3251200" imgH="279400" progId="Equation.DSMT4">
                  <p:embed/>
                </p:oleObj>
              </mc:Choice>
              <mc:Fallback>
                <p:oleObj name="Equation" r:id="rId26" imgW="3251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4159250"/>
                        <a:ext cx="60928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35"/>
          <p:cNvGraphicFramePr>
            <a:graphicFrameLocks noChangeAspect="1"/>
          </p:cNvGraphicFramePr>
          <p:nvPr/>
        </p:nvGraphicFramePr>
        <p:xfrm>
          <a:off x="1870075" y="4816475"/>
          <a:ext cx="34512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69" name="Equation" r:id="rId28" imgW="1841500" imgH="266700" progId="Equation.DSMT4">
                  <p:embed/>
                </p:oleObj>
              </mc:Choice>
              <mc:Fallback>
                <p:oleObj name="Equation" r:id="rId28" imgW="18415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4816475"/>
                        <a:ext cx="345122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36"/>
          <p:cNvGraphicFramePr>
            <a:graphicFrameLocks noChangeAspect="1"/>
          </p:cNvGraphicFramePr>
          <p:nvPr>
            <p:extLst/>
          </p:nvPr>
        </p:nvGraphicFramePr>
        <p:xfrm>
          <a:off x="1851025" y="5437188"/>
          <a:ext cx="3451225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70" name="Equation" r:id="rId30" imgW="1841500" imgH="266700" progId="Equation.DSMT4">
                  <p:embed/>
                </p:oleObj>
              </mc:Choice>
              <mc:Fallback>
                <p:oleObj name="Equation" r:id="rId30" imgW="18415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5437188"/>
                        <a:ext cx="3451225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37"/>
          <p:cNvGraphicFramePr>
            <a:graphicFrameLocks noChangeAspect="1"/>
          </p:cNvGraphicFramePr>
          <p:nvPr>
            <p:extLst/>
          </p:nvPr>
        </p:nvGraphicFramePr>
        <p:xfrm>
          <a:off x="5350914" y="5151105"/>
          <a:ext cx="2786063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71" name="Equation" r:id="rId32" imgW="1485720" imgH="279360" progId="Equation.DSMT4">
                  <p:embed/>
                </p:oleObj>
              </mc:Choice>
              <mc:Fallback>
                <p:oleObj name="Equation" r:id="rId32" imgW="14857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0914" y="5151105"/>
                        <a:ext cx="2786063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1202729"/>
              </p:ext>
            </p:extLst>
          </p:nvPr>
        </p:nvGraphicFramePr>
        <p:xfrm>
          <a:off x="1828758" y="5933270"/>
          <a:ext cx="8096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72" name="Equation" r:id="rId34" imgW="431613" imgH="241195" progId="Equation.DSMT4">
                  <p:embed/>
                </p:oleObj>
              </mc:Choice>
              <mc:Fallback>
                <p:oleObj name="Equation" r:id="rId34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758" y="5933270"/>
                        <a:ext cx="80962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矩形 63"/>
          <p:cNvSpPr>
            <a:spLocks noChangeArrowheads="1"/>
          </p:cNvSpPr>
          <p:nvPr/>
        </p:nvSpPr>
        <p:spPr bwMode="auto">
          <a:xfrm>
            <a:off x="935596" y="3393048"/>
            <a:ext cx="972000" cy="432000"/>
          </a:xfrm>
          <a:prstGeom prst="rect">
            <a:avLst/>
          </a:prstGeom>
          <a:noFill/>
          <a:ln w="28575" algn="ctr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>
            <a:spAutoFit/>
          </a:bodyPr>
          <a:lstStyle/>
          <a:p>
            <a:endParaRPr lang="zh-CN" altLang="en-US" b="1">
              <a:latin typeface="Calibri" pitchFamily="34" charset="0"/>
            </a:endParaRPr>
          </a:p>
        </p:txBody>
      </p:sp>
      <p:graphicFrame>
        <p:nvGraphicFramePr>
          <p:cNvPr id="4" name="Object 24"/>
          <p:cNvGraphicFramePr>
            <a:graphicFrameLocks noChangeAspect="1"/>
          </p:cNvGraphicFramePr>
          <p:nvPr>
            <p:extLst/>
          </p:nvPr>
        </p:nvGraphicFramePr>
        <p:xfrm>
          <a:off x="1008063" y="3897052"/>
          <a:ext cx="900112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73" name="Equation" r:id="rId36" imgW="850531" imgH="241195" progId="Equation.DSMT4">
                  <p:embed/>
                </p:oleObj>
              </mc:Choice>
              <mc:Fallback>
                <p:oleObj name="Equation" r:id="rId36" imgW="85053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3897052"/>
                        <a:ext cx="900112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55750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out)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4811713" y="431800"/>
          <a:ext cx="33385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8" name="Equation" r:id="rId4" imgW="2044700" imgH="292100" progId="Equation.DSMT4">
                  <p:embed/>
                </p:oleObj>
              </mc:Choice>
              <mc:Fallback>
                <p:oleObj name="Equation" r:id="rId4" imgW="20447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1713" y="431800"/>
                        <a:ext cx="333851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2947988" y="1055688"/>
          <a:ext cx="18811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9" name="Equation" r:id="rId6" imgW="1079032" imgH="291973" progId="Equation.DSMT4">
                  <p:embed/>
                </p:oleObj>
              </mc:Choice>
              <mc:Fallback>
                <p:oleObj name="Equation" r:id="rId6" imgW="1079032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1055688"/>
                        <a:ext cx="188118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811213" y="2443163"/>
          <a:ext cx="569912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0" name="Equation" r:id="rId8" imgW="3492500" imgH="292100" progId="Equation.DSMT4">
                  <p:embed/>
                </p:oleObj>
              </mc:Choice>
              <mc:Fallback>
                <p:oleObj name="Equation" r:id="rId8" imgW="34925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2443163"/>
                        <a:ext cx="569912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849313" y="511175"/>
          <a:ext cx="11191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1" name="Equation" r:id="rId10" imgW="685800" imgH="241300" progId="Equation.DSMT4">
                  <p:embed/>
                </p:oleObj>
              </mc:Choice>
              <mc:Fallback>
                <p:oleObj name="Equation" r:id="rId10" imgW="685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511175"/>
                        <a:ext cx="1119187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2" name="Object 24"/>
          <p:cNvGraphicFramePr>
            <a:graphicFrameLocks noChangeAspect="1"/>
          </p:cNvGraphicFramePr>
          <p:nvPr/>
        </p:nvGraphicFramePr>
        <p:xfrm>
          <a:off x="2071688" y="468313"/>
          <a:ext cx="2733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2" name="Equation" r:id="rId12" imgW="1676400" imgH="279400" progId="Equation.DSMT4">
                  <p:embed/>
                </p:oleObj>
              </mc:Choice>
              <mc:Fallback>
                <p:oleObj name="Equation" r:id="rId12" imgW="1676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68313"/>
                        <a:ext cx="27336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5"/>
          <p:cNvGraphicFramePr>
            <a:graphicFrameLocks noChangeAspect="1"/>
          </p:cNvGraphicFramePr>
          <p:nvPr/>
        </p:nvGraphicFramePr>
        <p:xfrm>
          <a:off x="2181225" y="1716088"/>
          <a:ext cx="157003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3" name="Equation" r:id="rId14" imgW="901309" imgH="291973" progId="Equation.DSMT4">
                  <p:embed/>
                </p:oleObj>
              </mc:Choice>
              <mc:Fallback>
                <p:oleObj name="Equation" r:id="rId14" imgW="901309" imgH="2919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1225" y="1716088"/>
                        <a:ext cx="157003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8"/>
          <p:cNvGraphicFramePr>
            <a:graphicFrameLocks noChangeAspect="1"/>
          </p:cNvGraphicFramePr>
          <p:nvPr/>
        </p:nvGraphicFramePr>
        <p:xfrm>
          <a:off x="3787775" y="1782763"/>
          <a:ext cx="17700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4" name="Equation" r:id="rId16" imgW="1015559" imgH="253890" progId="Equation.DSMT4">
                  <p:embed/>
                </p:oleObj>
              </mc:Choice>
              <mc:Fallback>
                <p:oleObj name="Equation" r:id="rId16" imgW="101555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5" y="1782763"/>
                        <a:ext cx="17700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831850" y="3230563"/>
          <a:ext cx="107473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5" name="Equation" r:id="rId18" imgW="660113" imgH="266584" progId="Equation.DSMT4">
                  <p:embed/>
                </p:oleObj>
              </mc:Choice>
              <mc:Fallback>
                <p:oleObj name="Equation" r:id="rId18" imgW="660113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3230563"/>
                        <a:ext cx="107473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2"/>
          <p:cNvGraphicFramePr>
            <a:graphicFrameLocks noChangeAspect="1"/>
          </p:cNvGraphicFramePr>
          <p:nvPr/>
        </p:nvGraphicFramePr>
        <p:xfrm>
          <a:off x="1839913" y="3232150"/>
          <a:ext cx="3111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6" name="Equation" r:id="rId20" imgW="190417" imgH="241195" progId="Equation.DSMT4">
                  <p:embed/>
                </p:oleObj>
              </mc:Choice>
              <mc:Fallback>
                <p:oleObj name="Equation" r:id="rId20" imgW="19041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9913" y="3232150"/>
                        <a:ext cx="3111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0"/>
          <p:cNvGraphicFramePr>
            <a:graphicFrameLocks noChangeAspect="1"/>
          </p:cNvGraphicFramePr>
          <p:nvPr>
            <p:extLst/>
          </p:nvPr>
        </p:nvGraphicFramePr>
        <p:xfrm>
          <a:off x="2232025" y="3184141"/>
          <a:ext cx="6392863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7" name="Equation" r:id="rId22" imgW="3759200" imgH="292100" progId="Equation.DSMT4">
                  <p:embed/>
                </p:oleObj>
              </mc:Choice>
              <mc:Fallback>
                <p:oleObj name="Equation" r:id="rId22" imgW="3759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3184141"/>
                        <a:ext cx="6392863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5"/>
          <p:cNvGraphicFramePr>
            <a:graphicFrameLocks noChangeAspect="1"/>
          </p:cNvGraphicFramePr>
          <p:nvPr/>
        </p:nvGraphicFramePr>
        <p:xfrm>
          <a:off x="803275" y="3867150"/>
          <a:ext cx="35861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8" name="Equation" r:id="rId24" imgW="2108200" imgH="279400" progId="Equation.DSMT4">
                  <p:embed/>
                </p:oleObj>
              </mc:Choice>
              <mc:Fallback>
                <p:oleObj name="Equation" r:id="rId24" imgW="2108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3867150"/>
                        <a:ext cx="35861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6"/>
          <p:cNvGraphicFramePr>
            <a:graphicFrameLocks noChangeAspect="1"/>
          </p:cNvGraphicFramePr>
          <p:nvPr/>
        </p:nvGraphicFramePr>
        <p:xfrm>
          <a:off x="830263" y="4560888"/>
          <a:ext cx="23542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9" name="Equation" r:id="rId26" imgW="1384300" imgH="279400" progId="Equation.DSMT4">
                  <p:embed/>
                </p:oleObj>
              </mc:Choice>
              <mc:Fallback>
                <p:oleObj name="Equation" r:id="rId26" imgW="1384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263" y="4560888"/>
                        <a:ext cx="235426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7"/>
          <p:cNvGraphicFramePr>
            <a:graphicFrameLocks noChangeAspect="1"/>
          </p:cNvGraphicFramePr>
          <p:nvPr/>
        </p:nvGraphicFramePr>
        <p:xfrm>
          <a:off x="3294063" y="4554538"/>
          <a:ext cx="34972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0" name="Equation" r:id="rId28" imgW="2057400" imgH="266700" progId="Equation.DSMT4">
                  <p:embed/>
                </p:oleObj>
              </mc:Choice>
              <mc:Fallback>
                <p:oleObj name="Equation" r:id="rId28" imgW="20574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4554538"/>
                        <a:ext cx="349726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6"/>
          <p:cNvGraphicFramePr>
            <a:graphicFrameLocks noChangeAspect="1"/>
          </p:cNvGraphicFramePr>
          <p:nvPr/>
        </p:nvGraphicFramePr>
        <p:xfrm>
          <a:off x="6883400" y="4570413"/>
          <a:ext cx="755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1" name="Equation" r:id="rId30" imgW="444114" imgH="253780" progId="Equation.DSMT4">
                  <p:embed/>
                </p:oleObj>
              </mc:Choice>
              <mc:Fallback>
                <p:oleObj name="Equation" r:id="rId30" imgW="444114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400" y="4570413"/>
                        <a:ext cx="7556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9"/>
          <p:cNvGraphicFramePr>
            <a:graphicFrameLocks noChangeAspect="1"/>
          </p:cNvGraphicFramePr>
          <p:nvPr/>
        </p:nvGraphicFramePr>
        <p:xfrm>
          <a:off x="2892425" y="5254625"/>
          <a:ext cx="23764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2" name="Equation" r:id="rId32" imgW="1396394" imgH="253890" progId="Equation.DSMT4">
                  <p:embed/>
                </p:oleObj>
              </mc:Choice>
              <mc:Fallback>
                <p:oleObj name="Equation" r:id="rId32" imgW="1396394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5254625"/>
                        <a:ext cx="23764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860212"/>
              </p:ext>
            </p:extLst>
          </p:nvPr>
        </p:nvGraphicFramePr>
        <p:xfrm>
          <a:off x="717550" y="5805264"/>
          <a:ext cx="54419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3" name="Equation" r:id="rId34" imgW="3200400" imgH="291960" progId="Equation.DSMT4">
                  <p:embed/>
                </p:oleObj>
              </mc:Choice>
              <mc:Fallback>
                <p:oleObj name="Equation" r:id="rId34" imgW="32004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5805264"/>
                        <a:ext cx="54419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25309"/>
              </p:ext>
            </p:extLst>
          </p:nvPr>
        </p:nvGraphicFramePr>
        <p:xfrm>
          <a:off x="6160905" y="5837013"/>
          <a:ext cx="254793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4" name="Equation" r:id="rId36" imgW="1497950" imgH="253890" progId="Equation.DSMT4">
                  <p:embed/>
                </p:oleObj>
              </mc:Choice>
              <mc:Fallback>
                <p:oleObj name="Equation" r:id="rId36" imgW="149795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0905" y="5837013"/>
                        <a:ext cx="2547938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9"/>
          <p:cNvGraphicFramePr>
            <a:graphicFrameLocks noChangeAspect="1"/>
          </p:cNvGraphicFramePr>
          <p:nvPr/>
        </p:nvGraphicFramePr>
        <p:xfrm>
          <a:off x="4432300" y="3830638"/>
          <a:ext cx="40830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5" name="Equation" r:id="rId38" imgW="2400300" imgH="292100" progId="Equation.DSMT4">
                  <p:embed/>
                </p:oleObj>
              </mc:Choice>
              <mc:Fallback>
                <p:oleObj name="Equation" r:id="rId38" imgW="24003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3830638"/>
                        <a:ext cx="40830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3987800" y="441325"/>
            <a:ext cx="692150" cy="468000"/>
          </a:xfrm>
          <a:prstGeom prst="rect">
            <a:avLst/>
          </a:prstGeom>
          <a:noFill/>
          <a:ln w="28575" algn="ctr">
            <a:solidFill>
              <a:srgbClr val="FF00FF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 b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37479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Object 22"/>
          <p:cNvGraphicFramePr>
            <a:graphicFrameLocks noChangeAspect="1"/>
          </p:cNvGraphicFramePr>
          <p:nvPr/>
        </p:nvGraphicFramePr>
        <p:xfrm>
          <a:off x="847725" y="449263"/>
          <a:ext cx="21907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19" name="Equation" r:id="rId4" imgW="1384300" imgH="279400" progId="Equation.DSMT4">
                  <p:embed/>
                </p:oleObj>
              </mc:Choice>
              <mc:Fallback>
                <p:oleObj name="Equation" r:id="rId4" imgW="1384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449263"/>
                        <a:ext cx="21907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3"/>
          <p:cNvGraphicFramePr>
            <a:graphicFrameLocks noChangeAspect="1"/>
          </p:cNvGraphicFramePr>
          <p:nvPr/>
        </p:nvGraphicFramePr>
        <p:xfrm>
          <a:off x="3111500" y="441325"/>
          <a:ext cx="2090738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0" name="Equation" r:id="rId6" imgW="1320227" imgH="279279" progId="Equation.DSMT4">
                  <p:embed/>
                </p:oleObj>
              </mc:Choice>
              <mc:Fallback>
                <p:oleObj name="Equation" r:id="rId6" imgW="1320227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0" y="441325"/>
                        <a:ext cx="2090738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4"/>
          <p:cNvGraphicFramePr>
            <a:graphicFrameLocks noChangeAspect="1"/>
          </p:cNvGraphicFramePr>
          <p:nvPr/>
        </p:nvGraphicFramePr>
        <p:xfrm>
          <a:off x="5265738" y="434975"/>
          <a:ext cx="1828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1" name="Equation" r:id="rId8" imgW="1155199" imgH="266584" progId="Equation.DSMT4">
                  <p:embed/>
                </p:oleObj>
              </mc:Choice>
              <mc:Fallback>
                <p:oleObj name="Equation" r:id="rId8" imgW="1155199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434975"/>
                        <a:ext cx="18288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2"/>
          <p:cNvGraphicFramePr>
            <a:graphicFrameLocks noChangeAspect="1"/>
          </p:cNvGraphicFramePr>
          <p:nvPr/>
        </p:nvGraphicFramePr>
        <p:xfrm>
          <a:off x="3440113" y="1092200"/>
          <a:ext cx="12065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2" name="Equation" r:id="rId10" imgW="761669" imgH="253890" progId="Equation.DSMT4">
                  <p:embed/>
                </p:oleObj>
              </mc:Choice>
              <mc:Fallback>
                <p:oleObj name="Equation" r:id="rId10" imgW="76166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0113" y="1092200"/>
                        <a:ext cx="12065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6"/>
          <p:cNvGraphicFramePr>
            <a:graphicFrameLocks noChangeAspect="1"/>
          </p:cNvGraphicFramePr>
          <p:nvPr>
            <p:extLst/>
          </p:nvPr>
        </p:nvGraphicFramePr>
        <p:xfrm>
          <a:off x="827584" y="1712913"/>
          <a:ext cx="5305426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3" name="Equation" r:id="rId12" imgW="3352680" imgH="291960" progId="Equation.DSMT4">
                  <p:embed/>
                </p:oleObj>
              </mc:Choice>
              <mc:Fallback>
                <p:oleObj name="Equation" r:id="rId12" imgW="33526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712913"/>
                        <a:ext cx="5305426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16"/>
          <p:cNvGraphicFramePr>
            <a:graphicFrameLocks noChangeAspect="1"/>
          </p:cNvGraphicFramePr>
          <p:nvPr/>
        </p:nvGraphicFramePr>
        <p:xfrm>
          <a:off x="7164388" y="457200"/>
          <a:ext cx="70326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4" name="Equation" r:id="rId14" imgW="444114" imgH="253780" progId="Equation.DSMT4">
                  <p:embed/>
                </p:oleObj>
              </mc:Choice>
              <mc:Fallback>
                <p:oleObj name="Equation" r:id="rId14" imgW="444114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457200"/>
                        <a:ext cx="703262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0"/>
          <p:cNvGraphicFramePr>
            <a:graphicFrameLocks noChangeAspect="1"/>
          </p:cNvGraphicFramePr>
          <p:nvPr>
            <p:extLst/>
          </p:nvPr>
        </p:nvGraphicFramePr>
        <p:xfrm>
          <a:off x="6195132" y="1735138"/>
          <a:ext cx="237331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5" name="Equation" r:id="rId16" imgW="1497950" imgH="253890" progId="Equation.DSMT4">
                  <p:embed/>
                </p:oleObj>
              </mc:Choice>
              <mc:Fallback>
                <p:oleObj name="Equation" r:id="rId16" imgW="149795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5132" y="1735138"/>
                        <a:ext cx="2373312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838200" y="2443163"/>
          <a:ext cx="33178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6" name="Equation" r:id="rId18" imgW="203112" imgH="241195" progId="Equation.DSMT4">
                  <p:embed/>
                </p:oleObj>
              </mc:Choice>
              <mc:Fallback>
                <p:oleObj name="Equation" r:id="rId18" imgW="20311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43163"/>
                        <a:ext cx="331788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1270000" y="2439988"/>
          <a:ext cx="6040438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7" name="Equation" r:id="rId20" imgW="3784600" imgH="254000" progId="Equation.DSMT4">
                  <p:embed/>
                </p:oleObj>
              </mc:Choice>
              <mc:Fallback>
                <p:oleObj name="Equation" r:id="rId20" imgW="3784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2439988"/>
                        <a:ext cx="6040438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0"/>
          <p:cNvGraphicFramePr>
            <a:graphicFrameLocks noChangeAspect="1"/>
          </p:cNvGraphicFramePr>
          <p:nvPr>
            <p:extLst/>
          </p:nvPr>
        </p:nvGraphicFramePr>
        <p:xfrm>
          <a:off x="791580" y="3055938"/>
          <a:ext cx="2700337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8" name="Equation" r:id="rId22" imgW="1689100" imgH="279400" progId="Equation.DSMT4">
                  <p:embed/>
                </p:oleObj>
              </mc:Choice>
              <mc:Fallback>
                <p:oleObj name="Equation" r:id="rId22" imgW="1689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80" y="3055938"/>
                        <a:ext cx="2700337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3"/>
          <p:cNvGraphicFramePr>
            <a:graphicFrameLocks noChangeAspect="1"/>
          </p:cNvGraphicFramePr>
          <p:nvPr/>
        </p:nvGraphicFramePr>
        <p:xfrm>
          <a:off x="6832600" y="5148263"/>
          <a:ext cx="709613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29" name="Equation" r:id="rId24" imgW="355292" imgH="266469" progId="Equation.DSMT4">
                  <p:embed/>
                </p:oleObj>
              </mc:Choice>
              <mc:Fallback>
                <p:oleObj name="Equation" r:id="rId24" imgW="355292" imgH="2664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5148263"/>
                        <a:ext cx="709613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7"/>
          <p:cNvGraphicFramePr>
            <a:graphicFrameLocks noChangeAspect="1"/>
          </p:cNvGraphicFramePr>
          <p:nvPr>
            <p:extLst/>
          </p:nvPr>
        </p:nvGraphicFramePr>
        <p:xfrm>
          <a:off x="3599892" y="3027363"/>
          <a:ext cx="34512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0" name="Equation" r:id="rId26" imgW="2158920" imgH="291960" progId="Equation.DSMT4">
                  <p:embed/>
                </p:oleObj>
              </mc:Choice>
              <mc:Fallback>
                <p:oleObj name="Equation" r:id="rId26" imgW="21589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892" y="3027363"/>
                        <a:ext cx="34512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8"/>
          <p:cNvGraphicFramePr>
            <a:graphicFrameLocks noChangeAspect="1"/>
          </p:cNvGraphicFramePr>
          <p:nvPr>
            <p:extLst/>
          </p:nvPr>
        </p:nvGraphicFramePr>
        <p:xfrm>
          <a:off x="7173168" y="3080829"/>
          <a:ext cx="71120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1" name="Equation" r:id="rId28" imgW="444307" imgH="241195" progId="Equation.DSMT4">
                  <p:embed/>
                </p:oleObj>
              </mc:Choice>
              <mc:Fallback>
                <p:oleObj name="Equation" r:id="rId28" imgW="44430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168" y="3080829"/>
                        <a:ext cx="711200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39"/>
          <p:cNvGraphicFramePr>
            <a:graphicFrameLocks noChangeAspect="1"/>
          </p:cNvGraphicFramePr>
          <p:nvPr/>
        </p:nvGraphicFramePr>
        <p:xfrm>
          <a:off x="1066800" y="3684588"/>
          <a:ext cx="3348038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2" name="Equation" r:id="rId30" imgW="1676400" imgH="292100" progId="Equation.DSMT4">
                  <p:embed/>
                </p:oleObj>
              </mc:Choice>
              <mc:Fallback>
                <p:oleObj name="Equation" r:id="rId30" imgW="1676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684588"/>
                        <a:ext cx="3348038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40"/>
          <p:cNvGraphicFramePr>
            <a:graphicFrameLocks noChangeAspect="1"/>
          </p:cNvGraphicFramePr>
          <p:nvPr/>
        </p:nvGraphicFramePr>
        <p:xfrm>
          <a:off x="4352925" y="3648075"/>
          <a:ext cx="35782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3" name="Equation" r:id="rId32" imgW="1790700" imgH="304800" progId="Equation.DSMT4">
                  <p:embed/>
                </p:oleObj>
              </mc:Choice>
              <mc:Fallback>
                <p:oleObj name="Equation" r:id="rId32" imgW="17907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2925" y="3648075"/>
                        <a:ext cx="35782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7"/>
          <p:cNvGraphicFramePr>
            <a:graphicFrameLocks noChangeAspect="1"/>
          </p:cNvGraphicFramePr>
          <p:nvPr/>
        </p:nvGraphicFramePr>
        <p:xfrm>
          <a:off x="1687513" y="4421188"/>
          <a:ext cx="332263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4" name="Equation" r:id="rId34" imgW="1662978" imgH="266584" progId="Equation.DSMT4">
                  <p:embed/>
                </p:oleObj>
              </mc:Choice>
              <mc:Fallback>
                <p:oleObj name="Equation" r:id="rId34" imgW="1662978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4421188"/>
                        <a:ext cx="332263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8"/>
          <p:cNvGraphicFramePr>
            <a:graphicFrameLocks noChangeAspect="1"/>
          </p:cNvGraphicFramePr>
          <p:nvPr/>
        </p:nvGraphicFramePr>
        <p:xfrm>
          <a:off x="1668463" y="5151438"/>
          <a:ext cx="261143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5" name="Equation" r:id="rId36" imgW="1307532" imgH="266584" progId="Equation.DSMT4">
                  <p:embed/>
                </p:oleObj>
              </mc:Choice>
              <mc:Fallback>
                <p:oleObj name="Equation" r:id="rId36" imgW="1307532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63" y="5151438"/>
                        <a:ext cx="261143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9"/>
          <p:cNvGraphicFramePr>
            <a:graphicFrameLocks noChangeAspect="1"/>
          </p:cNvGraphicFramePr>
          <p:nvPr/>
        </p:nvGraphicFramePr>
        <p:xfrm>
          <a:off x="4970463" y="4414838"/>
          <a:ext cx="339883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6" name="Equation" r:id="rId38" imgW="1701800" imgH="266700" progId="Equation.DSMT4">
                  <p:embed/>
                </p:oleObj>
              </mc:Choice>
              <mc:Fallback>
                <p:oleObj name="Equation" r:id="rId38" imgW="17018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0463" y="4414838"/>
                        <a:ext cx="339883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20"/>
          <p:cNvGraphicFramePr>
            <a:graphicFrameLocks noChangeAspect="1"/>
          </p:cNvGraphicFramePr>
          <p:nvPr/>
        </p:nvGraphicFramePr>
        <p:xfrm>
          <a:off x="4256088" y="5089525"/>
          <a:ext cx="258603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37" name="Equation" r:id="rId40" imgW="1295400" imgH="292100" progId="Equation.DSMT4">
                  <p:embed/>
                </p:oleObj>
              </mc:Choice>
              <mc:Fallback>
                <p:oleObj name="Equation" r:id="rId40" imgW="12954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6088" y="5089525"/>
                        <a:ext cx="2586037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006178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838200" y="544513"/>
          <a:ext cx="331788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6" name="Equation" r:id="rId4" imgW="203112" imgH="241195" progId="Equation.DSMT4">
                  <p:embed/>
                </p:oleObj>
              </mc:Choice>
              <mc:Fallback>
                <p:oleObj name="Equation" r:id="rId4" imgW="20311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4513"/>
                        <a:ext cx="331788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1"/>
          <p:cNvGraphicFramePr>
            <a:graphicFrameLocks noChangeAspect="1"/>
          </p:cNvGraphicFramePr>
          <p:nvPr/>
        </p:nvGraphicFramePr>
        <p:xfrm>
          <a:off x="1687513" y="1128713"/>
          <a:ext cx="51371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7" name="Equation" r:id="rId6" imgW="3175000" imgH="304800" progId="Equation.DSMT4">
                  <p:embed/>
                </p:oleObj>
              </mc:Choice>
              <mc:Fallback>
                <p:oleObj name="Equation" r:id="rId6" imgW="31750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1128713"/>
                        <a:ext cx="51371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0"/>
          <p:cNvGraphicFramePr>
            <a:graphicFrameLocks noChangeAspect="1"/>
          </p:cNvGraphicFramePr>
          <p:nvPr/>
        </p:nvGraphicFramePr>
        <p:xfrm>
          <a:off x="1273175" y="508000"/>
          <a:ext cx="32623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8" name="Equation" r:id="rId8" imgW="1917700" imgH="279400" progId="Equation.DSMT4">
                  <p:embed/>
                </p:oleObj>
              </mc:Choice>
              <mc:Fallback>
                <p:oleObj name="Equation" r:id="rId8" imgW="19177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175" y="508000"/>
                        <a:ext cx="326231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/>
        </p:nvGraphicFramePr>
        <p:xfrm>
          <a:off x="4608513" y="512763"/>
          <a:ext cx="73501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9" name="Equation" r:id="rId10" imgW="431613" imgH="253890" progId="Equation.DSMT4">
                  <p:embed/>
                </p:oleObj>
              </mc:Choice>
              <mc:Fallback>
                <p:oleObj name="Equation" r:id="rId10" imgW="431613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513" y="512763"/>
                        <a:ext cx="735012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53"/>
          <p:cNvGraphicFramePr>
            <a:graphicFrameLocks noChangeAspect="1"/>
          </p:cNvGraphicFramePr>
          <p:nvPr/>
        </p:nvGraphicFramePr>
        <p:xfrm>
          <a:off x="2184400" y="1822450"/>
          <a:ext cx="32385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0" name="Equation" r:id="rId12" imgW="228600" imgH="1193800" progId="Equation.DSMT4">
                  <p:embed/>
                </p:oleObj>
              </mc:Choice>
              <mc:Fallback>
                <p:oleObj name="Equation" r:id="rId12" imgW="228600" imgH="119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1822450"/>
                        <a:ext cx="32385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2578100" y="1801813"/>
          <a:ext cx="774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1" name="Equation" r:id="rId14" imgW="545626" imgH="253780" progId="Equation.DSMT4">
                  <p:embed/>
                </p:oleObj>
              </mc:Choice>
              <mc:Fallback>
                <p:oleObj name="Equation" r:id="rId14" imgW="545626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1801813"/>
                        <a:ext cx="774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27"/>
          <p:cNvGraphicFramePr>
            <a:graphicFrameLocks noChangeAspect="1"/>
          </p:cNvGraphicFramePr>
          <p:nvPr/>
        </p:nvGraphicFramePr>
        <p:xfrm>
          <a:off x="3462338" y="1785938"/>
          <a:ext cx="3429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2" name="Equation" r:id="rId16" imgW="241300" imgH="1193800" progId="Equation.DSMT4">
                  <p:embed/>
                </p:oleObj>
              </mc:Choice>
              <mc:Fallback>
                <p:oleObj name="Equation" r:id="rId16" imgW="241300" imgH="119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2338" y="1785938"/>
                        <a:ext cx="34290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28"/>
          <p:cNvGraphicFramePr>
            <a:graphicFrameLocks noChangeAspect="1"/>
          </p:cNvGraphicFramePr>
          <p:nvPr/>
        </p:nvGraphicFramePr>
        <p:xfrm>
          <a:off x="2578100" y="2312988"/>
          <a:ext cx="774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3" name="Equation" r:id="rId18" imgW="545626" imgH="253780" progId="Equation.DSMT4">
                  <p:embed/>
                </p:oleObj>
              </mc:Choice>
              <mc:Fallback>
                <p:oleObj name="Equation" r:id="rId18" imgW="545626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2312988"/>
                        <a:ext cx="774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9"/>
          <p:cNvGraphicFramePr>
            <a:graphicFrameLocks noChangeAspect="1"/>
          </p:cNvGraphicFramePr>
          <p:nvPr/>
        </p:nvGraphicFramePr>
        <p:xfrm>
          <a:off x="2578100" y="3335338"/>
          <a:ext cx="774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4" name="Equation" r:id="rId19" imgW="545626" imgH="253780" progId="Equation.DSMT4">
                  <p:embed/>
                </p:oleObj>
              </mc:Choice>
              <mc:Fallback>
                <p:oleObj name="Equation" r:id="rId19" imgW="545626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335338"/>
                        <a:ext cx="774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0"/>
          <p:cNvGraphicFramePr>
            <a:graphicFrameLocks noChangeAspect="1"/>
          </p:cNvGraphicFramePr>
          <p:nvPr/>
        </p:nvGraphicFramePr>
        <p:xfrm>
          <a:off x="4557713" y="1860550"/>
          <a:ext cx="32385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5" name="Equation" r:id="rId20" imgW="228600" imgH="1193800" progId="Equation.DSMT4">
                  <p:embed/>
                </p:oleObj>
              </mc:Choice>
              <mc:Fallback>
                <p:oleObj name="Equation" r:id="rId20" imgW="228600" imgH="119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3" y="1860550"/>
                        <a:ext cx="32385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1"/>
          <p:cNvGraphicFramePr>
            <a:graphicFrameLocks noChangeAspect="1"/>
          </p:cNvGraphicFramePr>
          <p:nvPr/>
        </p:nvGraphicFramePr>
        <p:xfrm>
          <a:off x="4889500" y="1801813"/>
          <a:ext cx="90011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6" name="Equation" r:id="rId22" imgW="634725" imgH="279279" progId="Equation.DSMT4">
                  <p:embed/>
                </p:oleObj>
              </mc:Choice>
              <mc:Fallback>
                <p:oleObj name="Equation" r:id="rId22" imgW="634725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1801813"/>
                        <a:ext cx="900113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0"/>
          <p:cNvGraphicFramePr>
            <a:graphicFrameLocks noChangeAspect="1"/>
          </p:cNvGraphicFramePr>
          <p:nvPr/>
        </p:nvGraphicFramePr>
        <p:xfrm>
          <a:off x="5835650" y="1822450"/>
          <a:ext cx="342900" cy="197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7" name="Equation" r:id="rId24" imgW="241300" imgH="1193800" progId="Equation.DSMT4">
                  <p:embed/>
                </p:oleObj>
              </mc:Choice>
              <mc:Fallback>
                <p:oleObj name="Equation" r:id="rId24" imgW="241300" imgH="119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5650" y="1822450"/>
                        <a:ext cx="342900" cy="197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5"/>
          <p:cNvGraphicFramePr>
            <a:graphicFrameLocks noChangeAspect="1"/>
          </p:cNvGraphicFramePr>
          <p:nvPr/>
        </p:nvGraphicFramePr>
        <p:xfrm>
          <a:off x="2882900" y="2819400"/>
          <a:ext cx="1079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8" name="Equation" r:id="rId26" imgW="76068" imgH="215526" progId="Equation.DSMT4">
                  <p:embed/>
                </p:oleObj>
              </mc:Choice>
              <mc:Fallback>
                <p:oleObj name="Equation" r:id="rId26" imgW="76068" imgH="21552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2819400"/>
                        <a:ext cx="1079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7"/>
          <p:cNvGraphicFramePr>
            <a:graphicFrameLocks noChangeAspect="1"/>
          </p:cNvGraphicFramePr>
          <p:nvPr/>
        </p:nvGraphicFramePr>
        <p:xfrm>
          <a:off x="5302250" y="2860675"/>
          <a:ext cx="1079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9" name="Equation" r:id="rId28" imgW="76068" imgH="215526" progId="Equation.DSMT4">
                  <p:embed/>
                </p:oleObj>
              </mc:Choice>
              <mc:Fallback>
                <p:oleObj name="Equation" r:id="rId28" imgW="76068" imgH="21552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2860675"/>
                        <a:ext cx="1079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9"/>
          <p:cNvGraphicFramePr>
            <a:graphicFrameLocks noChangeAspect="1"/>
          </p:cNvGraphicFramePr>
          <p:nvPr/>
        </p:nvGraphicFramePr>
        <p:xfrm>
          <a:off x="4900613" y="2312988"/>
          <a:ext cx="9001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0" name="Equation" r:id="rId29" imgW="634725" imgH="279279" progId="Equation.DSMT4">
                  <p:embed/>
                </p:oleObj>
              </mc:Choice>
              <mc:Fallback>
                <p:oleObj name="Equation" r:id="rId29" imgW="634725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613" y="2312988"/>
                        <a:ext cx="90011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0"/>
          <p:cNvGraphicFramePr>
            <a:graphicFrameLocks noChangeAspect="1"/>
          </p:cNvGraphicFramePr>
          <p:nvPr/>
        </p:nvGraphicFramePr>
        <p:xfrm>
          <a:off x="4900613" y="3311525"/>
          <a:ext cx="9001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1" name="Equation" r:id="rId30" imgW="634725" imgH="279279" progId="Equation.DSMT4">
                  <p:embed/>
                </p:oleObj>
              </mc:Choice>
              <mc:Fallback>
                <p:oleObj name="Equation" r:id="rId30" imgW="634725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613" y="3311525"/>
                        <a:ext cx="900112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9" name="Object 21"/>
          <p:cNvGraphicFramePr>
            <a:graphicFrameLocks noChangeAspect="1"/>
          </p:cNvGraphicFramePr>
          <p:nvPr/>
        </p:nvGraphicFramePr>
        <p:xfrm>
          <a:off x="1249363" y="4049713"/>
          <a:ext cx="36845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2" name="Equation" r:id="rId31" imgW="2120900" imgH="254000" progId="Equation.DSMT4">
                  <p:embed/>
                </p:oleObj>
              </mc:Choice>
              <mc:Fallback>
                <p:oleObj name="Equation" r:id="rId31" imgW="2120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4049713"/>
                        <a:ext cx="36845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2"/>
          <p:cNvGraphicFramePr>
            <a:graphicFrameLocks noChangeAspect="1"/>
          </p:cNvGraphicFramePr>
          <p:nvPr/>
        </p:nvGraphicFramePr>
        <p:xfrm>
          <a:off x="811213" y="4086225"/>
          <a:ext cx="33178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3" name="Equation" r:id="rId33" imgW="203112" imgH="241195" progId="Equation.DSMT4">
                  <p:embed/>
                </p:oleObj>
              </mc:Choice>
              <mc:Fallback>
                <p:oleObj name="Equation" r:id="rId33" imgW="20311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4086225"/>
                        <a:ext cx="331787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033408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2051050" y="744538"/>
            <a:ext cx="4608513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§3.1  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函数的基本概念</a:t>
            </a:r>
            <a:endParaRPr lang="en-US" altLang="zh-CN" sz="2800" b="1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115616" y="1916832"/>
            <a:ext cx="4105275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latin typeface="Calibri" panose="020F0502020204030204" pitchFamily="34" charset="0"/>
                <a:ea typeface="黑体" panose="02010609060101010101" pitchFamily="49" charset="-122"/>
              </a:rPr>
              <a:t>重点：</a:t>
            </a:r>
            <a:endParaRPr lang="en-US" altLang="zh-CN" sz="2400" b="1" dirty="0">
              <a:latin typeface="Calibri" panose="020F0502020204030204" pitchFamily="34" charset="0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550699" y="2708920"/>
            <a:ext cx="8964613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宋体" pitchFamily="2" charset="-122"/>
                <a:ea typeface="华文宋体" pitchFamily="2" charset="-122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宋体" pitchFamily="2" charset="-122"/>
                <a:ea typeface="华文宋体" pitchFamily="2" charset="-122"/>
              </a:rPr>
              <a:t>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宋体" pitchFamily="2" charset="-122"/>
                <a:ea typeface="华文宋体" pitchFamily="2" charset="-122"/>
              </a:rPr>
              <a:t>、映射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宋体" pitchFamily="2" charset="-122"/>
                <a:ea typeface="华文宋体" pitchFamily="2" charset="-122"/>
              </a:rPr>
              <a:t>的概念 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华文宋体" pitchFamily="2" charset="-122"/>
              <a:ea typeface="华文宋体" pitchFamily="2" charset="-122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547664" y="4077072"/>
            <a:ext cx="817245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宋体" pitchFamily="2" charset="-122"/>
                <a:ea typeface="华文宋体" pitchFamily="2" charset="-122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宋体" pitchFamily="2" charset="-122"/>
                <a:ea typeface="华文宋体" pitchFamily="2" charset="-122"/>
              </a:rPr>
              <a:t>3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宋体" pitchFamily="2" charset="-122"/>
                <a:ea typeface="华文宋体" pitchFamily="2" charset="-122"/>
              </a:rPr>
              <a:t>、单射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宋体" pitchFamily="2" charset="-122"/>
                <a:ea typeface="华文宋体" pitchFamily="2" charset="-122"/>
              </a:rPr>
              <a:t>、满射、双射的概念及定义判断方法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华文宋体" pitchFamily="2" charset="-122"/>
              <a:ea typeface="华文宋体" pitchFamily="2" charset="-122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547664" y="3392996"/>
            <a:ext cx="8964613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宋体" pitchFamily="2" charset="-122"/>
                <a:ea typeface="华文宋体" pitchFamily="2" charset="-122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宋体" pitchFamily="2" charset="-122"/>
                <a:ea typeface="华文宋体" pitchFamily="2" charset="-122"/>
              </a:rPr>
              <a:t>2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华文宋体" pitchFamily="2" charset="-122"/>
                <a:ea typeface="华文宋体" pitchFamily="2" charset="-122"/>
              </a:rPr>
              <a:t>、关系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华文宋体" pitchFamily="2" charset="-122"/>
                <a:ea typeface="华文宋体" pitchFamily="2" charset="-122"/>
              </a:rPr>
              <a:t>与映射之间的联系</a:t>
            </a:r>
            <a:endParaRPr lang="en-US" altLang="zh-CN" sz="2400" b="1" dirty="0">
              <a:effectLst>
                <a:outerShdw blurRad="38100" dist="38100" dir="2700000" algn="tl">
                  <a:srgbClr val="C0C0C0"/>
                </a:outerShdw>
              </a:effectLst>
              <a:latin typeface="华文宋体" pitchFamily="2" charset="-122"/>
              <a:ea typeface="华文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218929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2" grpId="0" autoUpdateAnimBg="0"/>
      <p:bldP spid="4" grpId="0" autoUpdateAnimBg="0"/>
      <p:bldP spid="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92163" y="296863"/>
            <a:ext cx="745172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3.2.2  </a:t>
            </a:r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复合映射的性质</a:t>
            </a:r>
            <a:endParaRPr lang="en-US" altLang="zh-CN" sz="2800" b="1">
              <a:solidFill>
                <a:srgbClr val="FF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13" name="Object 19"/>
          <p:cNvGraphicFramePr>
            <a:graphicFrameLocks noChangeAspect="1"/>
          </p:cNvGraphicFramePr>
          <p:nvPr/>
        </p:nvGraphicFramePr>
        <p:xfrm>
          <a:off x="839788" y="1773238"/>
          <a:ext cx="63658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88" name="Equation" r:id="rId3" imgW="431613" imgH="241195" progId="Equation.DSMT4">
                  <p:embed/>
                </p:oleObj>
              </mc:Choice>
              <mc:Fallback>
                <p:oleObj name="Equation" r:id="rId3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773238"/>
                        <a:ext cx="63658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0"/>
          <p:cNvGraphicFramePr>
            <a:graphicFrameLocks noChangeAspect="1"/>
          </p:cNvGraphicFramePr>
          <p:nvPr/>
        </p:nvGraphicFramePr>
        <p:xfrm>
          <a:off x="847725" y="1092200"/>
          <a:ext cx="7572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89" name="Equation" r:id="rId5" imgW="494870" imgH="253780" progId="Equation.DSMT4">
                  <p:embed/>
                </p:oleObj>
              </mc:Choice>
              <mc:Fallback>
                <p:oleObj name="Equation" r:id="rId5" imgW="494870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1092200"/>
                        <a:ext cx="757238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1687513" y="1092200"/>
          <a:ext cx="324326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0" name="Equation" r:id="rId7" imgW="2120900" imgH="254000" progId="Equation.DSMT4">
                  <p:embed/>
                </p:oleObj>
              </mc:Choice>
              <mc:Fallback>
                <p:oleObj name="Equation" r:id="rId7" imgW="2120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1092200"/>
                        <a:ext cx="3243262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/>
        </p:nvGraphicFramePr>
        <p:xfrm>
          <a:off x="1589088" y="1749425"/>
          <a:ext cx="225266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1" name="Equation" r:id="rId9" imgW="1473200" imgH="254000" progId="Equation.DSMT4">
                  <p:embed/>
                </p:oleObj>
              </mc:Choice>
              <mc:Fallback>
                <p:oleObj name="Equation" r:id="rId9" imgW="1473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1749425"/>
                        <a:ext cx="2252662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51"/>
          <p:cNvGraphicFramePr>
            <a:graphicFrameLocks noChangeAspect="1"/>
          </p:cNvGraphicFramePr>
          <p:nvPr/>
        </p:nvGraphicFramePr>
        <p:xfrm>
          <a:off x="3805238" y="1676400"/>
          <a:ext cx="3832225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2" name="Equation" r:id="rId11" imgW="2222500" imgH="254000" progId="Equation.DSMT4">
                  <p:embed/>
                </p:oleObj>
              </mc:Choice>
              <mc:Fallback>
                <p:oleObj name="Equation" r:id="rId11" imgW="2222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5238" y="1676400"/>
                        <a:ext cx="3832225" cy="43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/>
        </p:nvGraphicFramePr>
        <p:xfrm>
          <a:off x="811213" y="2419350"/>
          <a:ext cx="77787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3" name="Equation" r:id="rId13" imgW="507780" imgH="253890" progId="Equation.DSMT4">
                  <p:embed/>
                </p:oleObj>
              </mc:Choice>
              <mc:Fallback>
                <p:oleObj name="Equation" r:id="rId13" imgW="50778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2419350"/>
                        <a:ext cx="77787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7"/>
          <p:cNvGraphicFramePr>
            <a:graphicFrameLocks noChangeAspect="1"/>
          </p:cNvGraphicFramePr>
          <p:nvPr/>
        </p:nvGraphicFramePr>
        <p:xfrm>
          <a:off x="1651000" y="2417763"/>
          <a:ext cx="65278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4" name="Equation" r:id="rId15" imgW="4267200" imgH="279400" progId="Equation.DSMT4">
                  <p:embed/>
                </p:oleObj>
              </mc:Choice>
              <mc:Fallback>
                <p:oleObj name="Equation" r:id="rId15" imgW="4267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2417763"/>
                        <a:ext cx="65278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"/>
          <p:cNvGraphicFramePr>
            <a:graphicFrameLocks noChangeAspect="1"/>
          </p:cNvGraphicFramePr>
          <p:nvPr>
            <p:extLst/>
          </p:nvPr>
        </p:nvGraphicFramePr>
        <p:xfrm>
          <a:off x="792163" y="3091433"/>
          <a:ext cx="7778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5" name="Equation" r:id="rId17" imgW="507780" imgH="266584" progId="Equation.DSMT4">
                  <p:embed/>
                </p:oleObj>
              </mc:Choice>
              <mc:Fallback>
                <p:oleObj name="Equation" r:id="rId17" imgW="507780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3091433"/>
                        <a:ext cx="7778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/>
        </p:nvGraphicFramePr>
        <p:xfrm>
          <a:off x="1651000" y="3103563"/>
          <a:ext cx="21177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6" name="Equation" r:id="rId19" imgW="1383699" imgH="266584" progId="Equation.DSMT4">
                  <p:embed/>
                </p:oleObj>
              </mc:Choice>
              <mc:Fallback>
                <p:oleObj name="Equation" r:id="rId19" imgW="1383699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3103563"/>
                        <a:ext cx="21177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1"/>
          <p:cNvGraphicFramePr>
            <a:graphicFrameLocks noChangeAspect="1"/>
          </p:cNvGraphicFramePr>
          <p:nvPr>
            <p:extLst/>
          </p:nvPr>
        </p:nvGraphicFramePr>
        <p:xfrm>
          <a:off x="3878263" y="3113088"/>
          <a:ext cx="2855912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7" name="Equation" r:id="rId21" imgW="1866090" imgH="253890" progId="Equation.DSMT4">
                  <p:embed/>
                </p:oleObj>
              </mc:Choice>
              <mc:Fallback>
                <p:oleObj name="Equation" r:id="rId21" imgW="1866090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8263" y="3113088"/>
                        <a:ext cx="2855912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2"/>
          <p:cNvGraphicFramePr>
            <a:graphicFrameLocks noChangeAspect="1"/>
          </p:cNvGraphicFramePr>
          <p:nvPr>
            <p:extLst/>
          </p:nvPr>
        </p:nvGraphicFramePr>
        <p:xfrm>
          <a:off x="1249363" y="3771007"/>
          <a:ext cx="17494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8" name="Equation" r:id="rId23" imgW="1143000" imgH="254000" progId="Equation.DSMT4">
                  <p:embed/>
                </p:oleObj>
              </mc:Choice>
              <mc:Fallback>
                <p:oleObj name="Equation" r:id="rId23" imgW="11430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3771007"/>
                        <a:ext cx="174942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3"/>
          <p:cNvGraphicFramePr>
            <a:graphicFrameLocks noChangeAspect="1"/>
          </p:cNvGraphicFramePr>
          <p:nvPr>
            <p:extLst/>
          </p:nvPr>
        </p:nvGraphicFramePr>
        <p:xfrm>
          <a:off x="3001963" y="3771007"/>
          <a:ext cx="192563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99" name="Equation" r:id="rId25" imgW="1256755" imgH="253890" progId="Equation.DSMT4">
                  <p:embed/>
                </p:oleObj>
              </mc:Choice>
              <mc:Fallback>
                <p:oleObj name="Equation" r:id="rId25" imgW="1256755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3" y="3771007"/>
                        <a:ext cx="1925637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4"/>
          <p:cNvGraphicFramePr>
            <a:graphicFrameLocks noChangeAspect="1"/>
          </p:cNvGraphicFramePr>
          <p:nvPr>
            <p:extLst/>
          </p:nvPr>
        </p:nvGraphicFramePr>
        <p:xfrm>
          <a:off x="4973638" y="3734494"/>
          <a:ext cx="134143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00" name="Equation" r:id="rId27" imgW="875920" imgH="304668" progId="Equation.DSMT4">
                  <p:embed/>
                </p:oleObj>
              </mc:Choice>
              <mc:Fallback>
                <p:oleObj name="Equation" r:id="rId27" imgW="875920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38" y="3734494"/>
                        <a:ext cx="134143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/>
          </p:nvPr>
        </p:nvGraphicFramePr>
        <p:xfrm>
          <a:off x="1314450" y="4920468"/>
          <a:ext cx="169068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01" name="Equation" r:id="rId29" imgW="1104900" imgH="254000" progId="Equation.DSMT4">
                  <p:embed/>
                </p:oleObj>
              </mc:Choice>
              <mc:Fallback>
                <p:oleObj name="Equation" r:id="rId29" imgW="1104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4920468"/>
                        <a:ext cx="1690688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/>
          <p:cNvGraphicFramePr>
            <a:graphicFrameLocks noChangeAspect="1"/>
          </p:cNvGraphicFramePr>
          <p:nvPr>
            <p:extLst/>
          </p:nvPr>
        </p:nvGraphicFramePr>
        <p:xfrm>
          <a:off x="3001963" y="4858556"/>
          <a:ext cx="19843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02" name="Equation" r:id="rId31" imgW="1294838" imgH="304668" progId="Equation.DSMT4">
                  <p:embed/>
                </p:oleObj>
              </mc:Choice>
              <mc:Fallback>
                <p:oleObj name="Equation" r:id="rId31" imgW="1294838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3" y="4858556"/>
                        <a:ext cx="19843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/>
          <p:cNvGraphicFramePr>
            <a:graphicFrameLocks noChangeAspect="1"/>
          </p:cNvGraphicFramePr>
          <p:nvPr>
            <p:extLst/>
          </p:nvPr>
        </p:nvGraphicFramePr>
        <p:xfrm>
          <a:off x="6324600" y="3734494"/>
          <a:ext cx="17700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03" name="Equation" r:id="rId33" imgW="1155199" imgH="304668" progId="Equation.DSMT4">
                  <p:embed/>
                </p:oleObj>
              </mc:Choice>
              <mc:Fallback>
                <p:oleObj name="Equation" r:id="rId33" imgW="1155199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734494"/>
                        <a:ext cx="17700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41"/>
          <p:cNvGrpSpPr>
            <a:grpSpLocks/>
          </p:cNvGrpSpPr>
          <p:nvPr/>
        </p:nvGrpSpPr>
        <p:grpSpPr bwMode="auto">
          <a:xfrm>
            <a:off x="4097338" y="3717032"/>
            <a:ext cx="839787" cy="727075"/>
            <a:chOff x="4389435" y="4360863"/>
            <a:chExt cx="839787" cy="727094"/>
          </a:xfrm>
        </p:grpSpPr>
        <p:sp>
          <p:nvSpPr>
            <p:cNvPr id="8220" name="矩形 41"/>
            <p:cNvSpPr>
              <a:spLocks noChangeArrowheads="1"/>
            </p:cNvSpPr>
            <p:nvPr/>
          </p:nvSpPr>
          <p:spPr bwMode="auto">
            <a:xfrm>
              <a:off x="4389435" y="4360863"/>
              <a:ext cx="839787" cy="492125"/>
            </a:xfrm>
            <a:prstGeom prst="rect">
              <a:avLst/>
            </a:prstGeom>
            <a:noFill/>
            <a:ln w="28575" algn="ctr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 b="1">
                <a:latin typeface="Calibri" pitchFamily="34" charset="0"/>
              </a:endParaRPr>
            </a:p>
          </p:txBody>
        </p:sp>
        <p:graphicFrame>
          <p:nvGraphicFramePr>
            <p:cNvPr id="8221" name="Object 18"/>
            <p:cNvGraphicFramePr>
              <a:graphicFrameLocks noChangeAspect="1"/>
            </p:cNvGraphicFramePr>
            <p:nvPr/>
          </p:nvGraphicFramePr>
          <p:xfrm>
            <a:off x="4681537" y="4889520"/>
            <a:ext cx="198438" cy="198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04" name="Equation" r:id="rId35" imgW="164885" imgH="164885" progId="Equation.DSMT4">
                    <p:embed/>
                  </p:oleObj>
                </mc:Choice>
                <mc:Fallback>
                  <p:oleObj name="Equation" r:id="rId35" imgW="164885" imgH="16488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1537" y="4889520"/>
                          <a:ext cx="198438" cy="198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23"/>
          <p:cNvGraphicFramePr>
            <a:graphicFrameLocks noChangeAspect="1"/>
          </p:cNvGraphicFramePr>
          <p:nvPr>
            <p:extLst/>
          </p:nvPr>
        </p:nvGraphicFramePr>
        <p:xfrm>
          <a:off x="4973638" y="4845856"/>
          <a:ext cx="17700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05" name="Equation" r:id="rId37" imgW="1155199" imgH="304668" progId="Equation.DSMT4">
                  <p:embed/>
                </p:oleObj>
              </mc:Choice>
              <mc:Fallback>
                <p:oleObj name="Equation" r:id="rId37" imgW="1155199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38" y="4845856"/>
                        <a:ext cx="1770062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矩形 41"/>
          <p:cNvSpPr>
            <a:spLocks noChangeArrowheads="1"/>
          </p:cNvSpPr>
          <p:nvPr/>
        </p:nvSpPr>
        <p:spPr bwMode="auto">
          <a:xfrm>
            <a:off x="3586163" y="4833156"/>
            <a:ext cx="864000" cy="492125"/>
          </a:xfrm>
          <a:prstGeom prst="rect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 b="1">
              <a:latin typeface="Calibri" pitchFamily="34" charset="0"/>
            </a:endParaRPr>
          </a:p>
        </p:txBody>
      </p:sp>
      <p:graphicFrame>
        <p:nvGraphicFramePr>
          <p:cNvPr id="44" name="Object 25"/>
          <p:cNvGraphicFramePr>
            <a:graphicFrameLocks noChangeAspect="1"/>
          </p:cNvGraphicFramePr>
          <p:nvPr>
            <p:extLst/>
          </p:nvPr>
        </p:nvGraphicFramePr>
        <p:xfrm>
          <a:off x="1212850" y="5925716"/>
          <a:ext cx="367347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06" name="Equation" r:id="rId38" imgW="2400300" imgH="254000" progId="Equation.DSMT4">
                  <p:embed/>
                </p:oleObj>
              </mc:Choice>
              <mc:Fallback>
                <p:oleObj name="Equation" r:id="rId38" imgW="2400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5925716"/>
                        <a:ext cx="367347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1"/>
          <p:cNvGraphicFramePr>
            <a:graphicFrameLocks noChangeAspect="1"/>
          </p:cNvGraphicFramePr>
          <p:nvPr>
            <p:extLst/>
          </p:nvPr>
        </p:nvGraphicFramePr>
        <p:xfrm>
          <a:off x="4900613" y="5919366"/>
          <a:ext cx="3227387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07" name="Equation" r:id="rId40" imgW="2108200" imgH="254000" progId="Equation.DSMT4">
                  <p:embed/>
                </p:oleObj>
              </mc:Choice>
              <mc:Fallback>
                <p:oleObj name="Equation" r:id="rId40" imgW="2108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613" y="5919366"/>
                        <a:ext cx="3227387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1"/>
          <p:cNvSpPr>
            <a:spLocks noChangeArrowheads="1"/>
          </p:cNvSpPr>
          <p:nvPr/>
        </p:nvSpPr>
        <p:spPr bwMode="auto">
          <a:xfrm>
            <a:off x="3221038" y="5871741"/>
            <a:ext cx="1241425" cy="492125"/>
          </a:xfrm>
          <a:prstGeom prst="rect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 b="1">
              <a:latin typeface="Calibri" pitchFamily="34" charset="0"/>
            </a:endParaRPr>
          </a:p>
        </p:txBody>
      </p:sp>
      <p:sp>
        <p:nvSpPr>
          <p:cNvPr id="48" name="矩形 41"/>
          <p:cNvSpPr>
            <a:spLocks noChangeArrowheads="1"/>
          </p:cNvSpPr>
          <p:nvPr/>
        </p:nvSpPr>
        <p:spPr bwMode="auto">
          <a:xfrm>
            <a:off x="1322388" y="5889203"/>
            <a:ext cx="1241425" cy="492125"/>
          </a:xfrm>
          <a:prstGeom prst="rect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 b="1">
              <a:latin typeface="Calibri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51631" y="3734494"/>
            <a:ext cx="1016113" cy="866811"/>
            <a:chOff x="1251631" y="3734494"/>
            <a:chExt cx="1016113" cy="866811"/>
          </a:xfrm>
        </p:grpSpPr>
        <p:sp>
          <p:nvSpPr>
            <p:cNvPr id="5141" name="矩形 38"/>
            <p:cNvSpPr>
              <a:spLocks noChangeArrowheads="1"/>
            </p:cNvSpPr>
            <p:nvPr/>
          </p:nvSpPr>
          <p:spPr bwMode="auto">
            <a:xfrm>
              <a:off x="1322388" y="3734494"/>
              <a:ext cx="864000" cy="492125"/>
            </a:xfrm>
            <a:prstGeom prst="rect">
              <a:avLst/>
            </a:prstGeom>
            <a:noFill/>
            <a:ln w="28575" algn="ctr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 b="1">
                <a:latin typeface="Calibri" pitchFamily="34" charset="0"/>
              </a:endParaRPr>
            </a:p>
          </p:txBody>
        </p:sp>
        <p:graphicFrame>
          <p:nvGraphicFramePr>
            <p:cNvPr id="39" name="Object 31"/>
            <p:cNvGraphicFramePr>
              <a:graphicFrameLocks noChangeAspect="1"/>
            </p:cNvGraphicFramePr>
            <p:nvPr>
              <p:extLst/>
            </p:nvPr>
          </p:nvGraphicFramePr>
          <p:xfrm>
            <a:off x="1251631" y="4298950"/>
            <a:ext cx="1016113" cy="302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08" name="Equation" r:id="rId42" imgW="850680" imgH="253800" progId="Equation.DSMT4">
                    <p:embed/>
                  </p:oleObj>
                </mc:Choice>
                <mc:Fallback>
                  <p:oleObj name="Equation" r:id="rId42" imgW="8506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1631" y="4298950"/>
                          <a:ext cx="1016113" cy="302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1" name="组合 40"/>
          <p:cNvGrpSpPr/>
          <p:nvPr/>
        </p:nvGrpSpPr>
        <p:grpSpPr>
          <a:xfrm>
            <a:off x="1678331" y="4842375"/>
            <a:ext cx="1016113" cy="866811"/>
            <a:chOff x="1251631" y="3734494"/>
            <a:chExt cx="1016113" cy="866811"/>
          </a:xfrm>
        </p:grpSpPr>
        <p:sp>
          <p:nvSpPr>
            <p:cNvPr id="42" name="矩形 38"/>
            <p:cNvSpPr>
              <a:spLocks noChangeArrowheads="1"/>
            </p:cNvSpPr>
            <p:nvPr/>
          </p:nvSpPr>
          <p:spPr bwMode="auto">
            <a:xfrm>
              <a:off x="1322388" y="3734494"/>
              <a:ext cx="864000" cy="492125"/>
            </a:xfrm>
            <a:prstGeom prst="rect">
              <a:avLst/>
            </a:prstGeom>
            <a:noFill/>
            <a:ln w="28575" algn="ctr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 b="1">
                <a:latin typeface="Calibri" pitchFamily="34" charset="0"/>
              </a:endParaRPr>
            </a:p>
          </p:txBody>
        </p:sp>
        <p:graphicFrame>
          <p:nvGraphicFramePr>
            <p:cNvPr id="43" name="Object 31"/>
            <p:cNvGraphicFramePr>
              <a:graphicFrameLocks noChangeAspect="1"/>
            </p:cNvGraphicFramePr>
            <p:nvPr>
              <p:extLst/>
            </p:nvPr>
          </p:nvGraphicFramePr>
          <p:xfrm>
            <a:off x="1251631" y="4298950"/>
            <a:ext cx="1016113" cy="302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09" name="Equation" r:id="rId44" imgW="850680" imgH="253800" progId="Equation.DSMT4">
                    <p:embed/>
                  </p:oleObj>
                </mc:Choice>
                <mc:Fallback>
                  <p:oleObj name="Equation" r:id="rId44" imgW="8506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1631" y="4298950"/>
                          <a:ext cx="1016113" cy="302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25481565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7" grpId="0" animBg="1"/>
      <p:bldP spid="4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Object 3"/>
          <p:cNvGraphicFramePr>
            <a:graphicFrameLocks noChangeAspect="1"/>
          </p:cNvGraphicFramePr>
          <p:nvPr/>
        </p:nvGraphicFramePr>
        <p:xfrm>
          <a:off x="863600" y="520700"/>
          <a:ext cx="9398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47" name="Equation" r:id="rId3" imgW="431613" imgH="203112" progId="Equation.DSMT4">
                  <p:embed/>
                </p:oleObj>
              </mc:Choice>
              <mc:Fallback>
                <p:oleObj name="Equation" r:id="rId3" imgW="4316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20700"/>
                        <a:ext cx="9398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"/>
          <p:cNvGraphicFramePr>
            <a:graphicFrameLocks noChangeAspect="1"/>
          </p:cNvGraphicFramePr>
          <p:nvPr/>
        </p:nvGraphicFramePr>
        <p:xfrm>
          <a:off x="4781550" y="508000"/>
          <a:ext cx="24907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48" name="Equation" r:id="rId5" imgW="1143000" imgH="215900" progId="Equation.DSMT4">
                  <p:embed/>
                </p:oleObj>
              </mc:Choice>
              <mc:Fallback>
                <p:oleObj name="Equation" r:id="rId5" imgW="11430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50" y="508000"/>
                        <a:ext cx="24907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"/>
          <p:cNvGraphicFramePr>
            <a:graphicFrameLocks noChangeAspect="1"/>
          </p:cNvGraphicFramePr>
          <p:nvPr/>
        </p:nvGraphicFramePr>
        <p:xfrm>
          <a:off x="863600" y="1227138"/>
          <a:ext cx="29051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49" name="Equation" r:id="rId7" imgW="1333500" imgH="215900" progId="Equation.DSMT4">
                  <p:embed/>
                </p:oleObj>
              </mc:Choice>
              <mc:Fallback>
                <p:oleObj name="Equation" r:id="rId7" imgW="13335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227138"/>
                        <a:ext cx="29051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6"/>
          <p:cNvGraphicFramePr>
            <a:graphicFrameLocks noChangeAspect="1"/>
          </p:cNvGraphicFramePr>
          <p:nvPr/>
        </p:nvGraphicFramePr>
        <p:xfrm>
          <a:off x="3816350" y="1223963"/>
          <a:ext cx="21574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50" name="Equation" r:id="rId9" imgW="990170" imgH="215806" progId="Equation.DSMT4">
                  <p:embed/>
                </p:oleObj>
              </mc:Choice>
              <mc:Fallback>
                <p:oleObj name="Equation" r:id="rId9" imgW="99017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1223963"/>
                        <a:ext cx="215741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7"/>
          <p:cNvGraphicFramePr>
            <a:graphicFrameLocks noChangeAspect="1"/>
          </p:cNvGraphicFramePr>
          <p:nvPr/>
        </p:nvGraphicFramePr>
        <p:xfrm>
          <a:off x="874713" y="1931988"/>
          <a:ext cx="29051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51" name="Equation" r:id="rId11" imgW="1333500" imgH="215900" progId="Equation.DSMT4">
                  <p:embed/>
                </p:oleObj>
              </mc:Choice>
              <mc:Fallback>
                <p:oleObj name="Equation" r:id="rId11" imgW="13335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1931988"/>
                        <a:ext cx="29051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8"/>
          <p:cNvGraphicFramePr>
            <a:graphicFrameLocks noChangeAspect="1"/>
          </p:cNvGraphicFramePr>
          <p:nvPr/>
        </p:nvGraphicFramePr>
        <p:xfrm>
          <a:off x="3816350" y="1895475"/>
          <a:ext cx="21574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52" name="Equation" r:id="rId13" imgW="990170" imgH="215806" progId="Equation.DSMT4">
                  <p:embed/>
                </p:oleObj>
              </mc:Choice>
              <mc:Fallback>
                <p:oleObj name="Equation" r:id="rId13" imgW="99017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1895475"/>
                        <a:ext cx="215741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9"/>
          <p:cNvGraphicFramePr>
            <a:graphicFrameLocks noChangeAspect="1"/>
          </p:cNvGraphicFramePr>
          <p:nvPr/>
        </p:nvGraphicFramePr>
        <p:xfrm>
          <a:off x="874713" y="2660650"/>
          <a:ext cx="29051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53" name="Equation" r:id="rId15" imgW="1333500" imgH="215900" progId="Equation.DSMT4">
                  <p:embed/>
                </p:oleObj>
              </mc:Choice>
              <mc:Fallback>
                <p:oleObj name="Equation" r:id="rId15" imgW="13335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713" y="2660650"/>
                        <a:ext cx="29051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10"/>
          <p:cNvGraphicFramePr>
            <a:graphicFrameLocks noChangeAspect="1"/>
          </p:cNvGraphicFramePr>
          <p:nvPr/>
        </p:nvGraphicFramePr>
        <p:xfrm>
          <a:off x="3816350" y="2625725"/>
          <a:ext cx="21574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54" name="Equation" r:id="rId17" imgW="990170" imgH="215806" progId="Equation.DSMT4">
                  <p:embed/>
                </p:oleObj>
              </mc:Choice>
              <mc:Fallback>
                <p:oleObj name="Equation" r:id="rId17" imgW="99017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2625725"/>
                        <a:ext cx="215741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12"/>
          <p:cNvGraphicFramePr>
            <a:graphicFrameLocks noChangeAspect="1"/>
          </p:cNvGraphicFramePr>
          <p:nvPr/>
        </p:nvGraphicFramePr>
        <p:xfrm>
          <a:off x="1838325" y="515938"/>
          <a:ext cx="28781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55" name="Equation" r:id="rId19" imgW="1320227" imgH="215806" progId="Equation.DSMT4">
                  <p:embed/>
                </p:oleObj>
              </mc:Choice>
              <mc:Fallback>
                <p:oleObj name="Equation" r:id="rId19" imgW="1320227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515938"/>
                        <a:ext cx="28781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1519746" y="5335588"/>
          <a:ext cx="30162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56" name="Equation" r:id="rId21" imgW="1384200" imgH="215640" progId="Equation.DSMT4">
                  <p:embed/>
                </p:oleObj>
              </mc:Choice>
              <mc:Fallback>
                <p:oleObj name="Equation" r:id="rId21" imgW="1384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746" y="5335588"/>
                        <a:ext cx="30162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1509713" y="5913438"/>
          <a:ext cx="30162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57" name="Equation" r:id="rId23" imgW="1384200" imgH="215640" progId="Equation.DSMT4">
                  <p:embed/>
                </p:oleObj>
              </mc:Choice>
              <mc:Fallback>
                <p:oleObj name="Equation" r:id="rId23" imgW="13842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9713" y="5913438"/>
                        <a:ext cx="30162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5647456" y="5860058"/>
          <a:ext cx="202088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58" name="Equation" r:id="rId25" imgW="926698" imgH="203112" progId="Equation.DSMT4">
                  <p:embed/>
                </p:oleObj>
              </mc:Choice>
              <mc:Fallback>
                <p:oleObj name="Equation" r:id="rId25" imgW="92669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7456" y="5860058"/>
                        <a:ext cx="202088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651500" y="5264150"/>
          <a:ext cx="18557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59" name="Equation" r:id="rId27" imgW="850531" imgH="215806" progId="Equation.DSMT4">
                  <p:embed/>
                </p:oleObj>
              </mc:Choice>
              <mc:Fallback>
                <p:oleObj name="Equation" r:id="rId27" imgW="85053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264150"/>
                        <a:ext cx="18557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/>
          </p:nvPr>
        </p:nvGraphicFramePr>
        <p:xfrm>
          <a:off x="1933575" y="3465004"/>
          <a:ext cx="8747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60" name="Equation" r:id="rId29" imgW="545626" imgH="253780" progId="Equation.DSMT4">
                  <p:embed/>
                </p:oleObj>
              </mc:Choice>
              <mc:Fallback>
                <p:oleObj name="Equation" r:id="rId29" imgW="545626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3465004"/>
                        <a:ext cx="87471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/>
          </p:nvPr>
        </p:nvGraphicFramePr>
        <p:xfrm>
          <a:off x="3275856" y="3466145"/>
          <a:ext cx="854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61" name="Equation" r:id="rId31" imgW="533169" imgH="253890" progId="Equation.DSMT4">
                  <p:embed/>
                </p:oleObj>
              </mc:Choice>
              <mc:Fallback>
                <p:oleObj name="Equation" r:id="rId31" imgW="533169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3466145"/>
                        <a:ext cx="8540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/>
          </p:nvPr>
        </p:nvGraphicFramePr>
        <p:xfrm>
          <a:off x="6179021" y="3491793"/>
          <a:ext cx="10572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462" name="Equation" r:id="rId33" imgW="660113" imgH="253890" progId="Equation.DSMT4">
                  <p:embed/>
                </p:oleObj>
              </mc:Choice>
              <mc:Fallback>
                <p:oleObj name="Equation" r:id="rId33" imgW="660113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9021" y="3491793"/>
                        <a:ext cx="10572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1475656" y="3817911"/>
            <a:ext cx="648000" cy="1188000"/>
            <a:chOff x="1475656" y="3924782"/>
            <a:chExt cx="648000" cy="1188000"/>
          </a:xfrm>
        </p:grpSpPr>
        <p:sp>
          <p:nvSpPr>
            <p:cNvPr id="16" name="椭圆 15"/>
            <p:cNvSpPr/>
            <p:nvPr/>
          </p:nvSpPr>
          <p:spPr>
            <a:xfrm>
              <a:off x="1475656" y="3924782"/>
              <a:ext cx="648000" cy="1188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88" name="对象 87"/>
            <p:cNvGraphicFramePr>
              <a:graphicFrameLocks noChangeAspect="1"/>
            </p:cNvGraphicFramePr>
            <p:nvPr>
              <p:extLst/>
            </p:nvPr>
          </p:nvGraphicFramePr>
          <p:xfrm>
            <a:off x="1655676" y="4085719"/>
            <a:ext cx="240722" cy="351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63" name="Equation" r:id="rId35" imgW="114120" imgH="164880" progId="Equation.DSMT4">
                    <p:embed/>
                  </p:oleObj>
                </mc:Choice>
                <mc:Fallback>
                  <p:oleObj name="Equation" r:id="rId35" imgW="1141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676" y="4085719"/>
                          <a:ext cx="240722" cy="3511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对象 88"/>
            <p:cNvGraphicFramePr>
              <a:graphicFrameLocks noChangeAspect="1"/>
            </p:cNvGraphicFramePr>
            <p:nvPr>
              <p:extLst/>
            </p:nvPr>
          </p:nvGraphicFramePr>
          <p:xfrm>
            <a:off x="1640918" y="4545124"/>
            <a:ext cx="266786" cy="3511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64" name="Equation" r:id="rId37" imgW="126720" imgH="164880" progId="Equation.DSMT4">
                    <p:embed/>
                  </p:oleObj>
                </mc:Choice>
                <mc:Fallback>
                  <p:oleObj name="Equation" r:id="rId37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0918" y="4545124"/>
                          <a:ext cx="266786" cy="3511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7" name="组合 96"/>
          <p:cNvGrpSpPr/>
          <p:nvPr/>
        </p:nvGrpSpPr>
        <p:grpSpPr>
          <a:xfrm>
            <a:off x="4067944" y="3826313"/>
            <a:ext cx="648000" cy="1188000"/>
            <a:chOff x="4067944" y="3933184"/>
            <a:chExt cx="648000" cy="1188000"/>
          </a:xfrm>
        </p:grpSpPr>
        <p:sp>
          <p:nvSpPr>
            <p:cNvPr id="85" name="椭圆 84"/>
            <p:cNvSpPr/>
            <p:nvPr/>
          </p:nvSpPr>
          <p:spPr>
            <a:xfrm>
              <a:off x="4067944" y="3933184"/>
              <a:ext cx="648000" cy="1188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92" name="对象 91"/>
            <p:cNvGraphicFramePr>
              <a:graphicFrameLocks noChangeAspect="1"/>
            </p:cNvGraphicFramePr>
            <p:nvPr>
              <p:extLst/>
            </p:nvPr>
          </p:nvGraphicFramePr>
          <p:xfrm>
            <a:off x="4242718" y="4113076"/>
            <a:ext cx="293278" cy="297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65" name="Equation" r:id="rId39" imgW="139680" imgH="139680" progId="Equation.DSMT4">
                    <p:embed/>
                  </p:oleObj>
                </mc:Choice>
                <mc:Fallback>
                  <p:oleObj name="Equation" r:id="rId39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2718" y="4113076"/>
                          <a:ext cx="293278" cy="297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对象 92"/>
            <p:cNvGraphicFramePr>
              <a:graphicFrameLocks noChangeAspect="1"/>
            </p:cNvGraphicFramePr>
            <p:nvPr>
              <p:extLst/>
            </p:nvPr>
          </p:nvGraphicFramePr>
          <p:xfrm>
            <a:off x="4240723" y="4590033"/>
            <a:ext cx="295273" cy="351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66" name="Equation" r:id="rId41" imgW="139680" imgH="164880" progId="Equation.DSMT4">
                    <p:embed/>
                  </p:oleObj>
                </mc:Choice>
                <mc:Fallback>
                  <p:oleObj name="Equation" r:id="rId41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0723" y="4590033"/>
                          <a:ext cx="295273" cy="351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7"/>
          <p:cNvGrpSpPr/>
          <p:nvPr/>
        </p:nvGrpSpPr>
        <p:grpSpPr>
          <a:xfrm>
            <a:off x="2807804" y="3826313"/>
            <a:ext cx="648000" cy="1188000"/>
            <a:chOff x="2807804" y="3933184"/>
            <a:chExt cx="648000" cy="1188000"/>
          </a:xfrm>
        </p:grpSpPr>
        <p:sp>
          <p:nvSpPr>
            <p:cNvPr id="84" name="椭圆 83"/>
            <p:cNvSpPr/>
            <p:nvPr/>
          </p:nvSpPr>
          <p:spPr>
            <a:xfrm>
              <a:off x="2807804" y="3933184"/>
              <a:ext cx="648000" cy="1188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94" name="对象 93"/>
            <p:cNvGraphicFramePr>
              <a:graphicFrameLocks noChangeAspect="1"/>
            </p:cNvGraphicFramePr>
            <p:nvPr>
              <p:extLst/>
            </p:nvPr>
          </p:nvGraphicFramePr>
          <p:xfrm>
            <a:off x="3006519" y="4041068"/>
            <a:ext cx="269337" cy="297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67" name="Equation" r:id="rId43" imgW="126720" imgH="139680" progId="Equation.DSMT4">
                    <p:embed/>
                  </p:oleObj>
                </mc:Choice>
                <mc:Fallback>
                  <p:oleObj name="Equation" r:id="rId43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6519" y="4041068"/>
                          <a:ext cx="269337" cy="297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" name="对象 94"/>
            <p:cNvGraphicFramePr>
              <a:graphicFrameLocks noChangeAspect="1"/>
            </p:cNvGraphicFramePr>
            <p:nvPr>
              <p:extLst/>
            </p:nvPr>
          </p:nvGraphicFramePr>
          <p:xfrm>
            <a:off x="3006519" y="4401108"/>
            <a:ext cx="269337" cy="3770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68" name="Equation" r:id="rId45" imgW="126720" imgH="177480" progId="Equation.DSMT4">
                    <p:embed/>
                  </p:oleObj>
                </mc:Choice>
                <mc:Fallback>
                  <p:oleObj name="Equation" r:id="rId45" imgW="1267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6519" y="4401108"/>
                          <a:ext cx="269337" cy="3770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6" name="对象 95"/>
            <p:cNvGraphicFramePr>
              <a:graphicFrameLocks noChangeAspect="1"/>
            </p:cNvGraphicFramePr>
            <p:nvPr>
              <p:extLst/>
            </p:nvPr>
          </p:nvGraphicFramePr>
          <p:xfrm>
            <a:off x="2987824" y="4797152"/>
            <a:ext cx="269337" cy="297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69" name="Equation" r:id="rId47" imgW="126720" imgH="139680" progId="Equation.DSMT4">
                    <p:embed/>
                  </p:oleObj>
                </mc:Choice>
                <mc:Fallback>
                  <p:oleObj name="Equation" r:id="rId47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7824" y="4797152"/>
                          <a:ext cx="269337" cy="297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" name="组合 104"/>
          <p:cNvGrpSpPr/>
          <p:nvPr/>
        </p:nvGrpSpPr>
        <p:grpSpPr>
          <a:xfrm>
            <a:off x="5707956" y="3817911"/>
            <a:ext cx="648000" cy="1188000"/>
            <a:chOff x="5707956" y="3924782"/>
            <a:chExt cx="648000" cy="1188000"/>
          </a:xfrm>
        </p:grpSpPr>
        <p:sp>
          <p:nvSpPr>
            <p:cNvPr id="86" name="椭圆 85"/>
            <p:cNvSpPr/>
            <p:nvPr/>
          </p:nvSpPr>
          <p:spPr>
            <a:xfrm>
              <a:off x="5707956" y="3924782"/>
              <a:ext cx="648000" cy="1188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/>
            </p:nvPr>
          </p:nvGraphicFramePr>
          <p:xfrm>
            <a:off x="5903764" y="4077072"/>
            <a:ext cx="241300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70" name="Equation" r:id="rId49" imgW="114120" imgH="164880" progId="Equation.DSMT4">
                    <p:embed/>
                  </p:oleObj>
                </mc:Choice>
                <mc:Fallback>
                  <p:oleObj name="Equation" r:id="rId49" imgW="1141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03764" y="4077072"/>
                          <a:ext cx="241300" cy="3508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>
              <p:extLst/>
            </p:nvPr>
          </p:nvGraphicFramePr>
          <p:xfrm>
            <a:off x="5889476" y="4580310"/>
            <a:ext cx="266700" cy="350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71" name="Equation" r:id="rId51" imgW="126720" imgH="164880" progId="Equation.DSMT4">
                    <p:embed/>
                  </p:oleObj>
                </mc:Choice>
                <mc:Fallback>
                  <p:oleObj name="Equation" r:id="rId51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89476" y="4580310"/>
                          <a:ext cx="266700" cy="350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" name="组合 105"/>
          <p:cNvGrpSpPr/>
          <p:nvPr/>
        </p:nvGrpSpPr>
        <p:grpSpPr>
          <a:xfrm>
            <a:off x="7128284" y="3814009"/>
            <a:ext cx="648000" cy="1188000"/>
            <a:chOff x="7128284" y="3920880"/>
            <a:chExt cx="648000" cy="1188000"/>
          </a:xfrm>
        </p:grpSpPr>
        <p:sp>
          <p:nvSpPr>
            <p:cNvPr id="87" name="椭圆 86"/>
            <p:cNvSpPr/>
            <p:nvPr/>
          </p:nvSpPr>
          <p:spPr>
            <a:xfrm>
              <a:off x="7128284" y="3920880"/>
              <a:ext cx="648000" cy="1188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/>
            </p:nvPr>
          </p:nvGraphicFramePr>
          <p:xfrm>
            <a:off x="7304236" y="4149080"/>
            <a:ext cx="292100" cy="296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72" name="Equation" r:id="rId53" imgW="139680" imgH="139680" progId="Equation.DSMT4">
                    <p:embed/>
                  </p:oleObj>
                </mc:Choice>
                <mc:Fallback>
                  <p:oleObj name="Equation" r:id="rId53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4236" y="4149080"/>
                          <a:ext cx="292100" cy="296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>
              <p:extLst/>
            </p:nvPr>
          </p:nvGraphicFramePr>
          <p:xfrm>
            <a:off x="7301061" y="4625330"/>
            <a:ext cx="295275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473" name="Equation" r:id="rId55" imgW="139680" imgH="164880" progId="Equation.DSMT4">
                    <p:embed/>
                  </p:oleObj>
                </mc:Choice>
                <mc:Fallback>
                  <p:oleObj name="Equation" r:id="rId55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1061" y="4625330"/>
                          <a:ext cx="295275" cy="352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8" name="Line 13"/>
          <p:cNvSpPr>
            <a:spLocks noChangeShapeType="1"/>
          </p:cNvSpPr>
          <p:nvPr/>
        </p:nvSpPr>
        <p:spPr bwMode="auto">
          <a:xfrm flipV="1">
            <a:off x="1835869" y="4114279"/>
            <a:ext cx="1223963" cy="107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" name="Line 13"/>
          <p:cNvSpPr>
            <a:spLocks noChangeShapeType="1"/>
          </p:cNvSpPr>
          <p:nvPr/>
        </p:nvSpPr>
        <p:spPr bwMode="auto">
          <a:xfrm flipV="1">
            <a:off x="1835869" y="4510261"/>
            <a:ext cx="1223963" cy="107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" name="Line 15"/>
          <p:cNvSpPr>
            <a:spLocks noChangeShapeType="1"/>
          </p:cNvSpPr>
          <p:nvPr/>
        </p:nvSpPr>
        <p:spPr bwMode="auto">
          <a:xfrm>
            <a:off x="3240534" y="4078213"/>
            <a:ext cx="1007430" cy="900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" name="Line 15"/>
          <p:cNvSpPr>
            <a:spLocks noChangeShapeType="1"/>
          </p:cNvSpPr>
          <p:nvPr/>
        </p:nvSpPr>
        <p:spPr bwMode="auto">
          <a:xfrm>
            <a:off x="3242962" y="4501244"/>
            <a:ext cx="1007430" cy="9004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" name="Line 15"/>
          <p:cNvSpPr>
            <a:spLocks noChangeShapeType="1"/>
          </p:cNvSpPr>
          <p:nvPr/>
        </p:nvSpPr>
        <p:spPr bwMode="auto">
          <a:xfrm flipV="1">
            <a:off x="3194390" y="4654216"/>
            <a:ext cx="1053574" cy="14407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" name="Line 13"/>
          <p:cNvSpPr>
            <a:spLocks noChangeShapeType="1"/>
          </p:cNvSpPr>
          <p:nvPr/>
        </p:nvSpPr>
        <p:spPr bwMode="auto">
          <a:xfrm flipV="1">
            <a:off x="6084341" y="4186225"/>
            <a:ext cx="12239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" name="Line 13"/>
          <p:cNvSpPr>
            <a:spLocks noChangeShapeType="1"/>
          </p:cNvSpPr>
          <p:nvPr/>
        </p:nvSpPr>
        <p:spPr bwMode="auto">
          <a:xfrm flipV="1">
            <a:off x="6120345" y="4651888"/>
            <a:ext cx="12239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64565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Object 44"/>
          <p:cNvGraphicFramePr>
            <a:graphicFrameLocks noChangeAspect="1"/>
          </p:cNvGraphicFramePr>
          <p:nvPr>
            <p:extLst/>
          </p:nvPr>
        </p:nvGraphicFramePr>
        <p:xfrm>
          <a:off x="827584" y="476672"/>
          <a:ext cx="715305" cy="401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29" name="Equation" r:id="rId3" imgW="431613" imgH="241195" progId="Equation.DSMT4">
                  <p:embed/>
                </p:oleObj>
              </mc:Choice>
              <mc:Fallback>
                <p:oleObj name="Equation" r:id="rId3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76672"/>
                        <a:ext cx="715305" cy="401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5"/>
          <p:cNvGraphicFramePr>
            <a:graphicFrameLocks noChangeAspect="1"/>
          </p:cNvGraphicFramePr>
          <p:nvPr>
            <p:extLst/>
          </p:nvPr>
        </p:nvGraphicFramePr>
        <p:xfrm>
          <a:off x="1557598" y="471488"/>
          <a:ext cx="25463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30" name="Equation" r:id="rId5" imgW="1167893" imgH="203112" progId="Equation.DSMT4">
                  <p:embed/>
                </p:oleObj>
              </mc:Choice>
              <mc:Fallback>
                <p:oleObj name="Equation" r:id="rId5" imgW="116789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598" y="471488"/>
                        <a:ext cx="25463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6"/>
          <p:cNvGraphicFramePr>
            <a:graphicFrameLocks noChangeAspect="1"/>
          </p:cNvGraphicFramePr>
          <p:nvPr/>
        </p:nvGraphicFramePr>
        <p:xfrm>
          <a:off x="7038975" y="1230313"/>
          <a:ext cx="11334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31" name="Equation" r:id="rId7" imgW="520248" imgH="177646" progId="Equation.DSMT4">
                  <p:embed/>
                </p:oleObj>
              </mc:Choice>
              <mc:Fallback>
                <p:oleObj name="Equation" r:id="rId7" imgW="520248" imgH="17764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8975" y="1230313"/>
                        <a:ext cx="113347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4"/>
          <p:cNvGraphicFramePr>
            <a:graphicFrameLocks noChangeAspect="1"/>
          </p:cNvGraphicFramePr>
          <p:nvPr/>
        </p:nvGraphicFramePr>
        <p:xfrm>
          <a:off x="863600" y="1919288"/>
          <a:ext cx="514826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32" name="Equation" r:id="rId9" imgW="2362200" imgH="215900" progId="Equation.DSMT4">
                  <p:embed/>
                </p:oleObj>
              </mc:Choice>
              <mc:Fallback>
                <p:oleObj name="Equation" r:id="rId9" imgW="23622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919288"/>
                        <a:ext cx="514826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8"/>
          <p:cNvGraphicFramePr>
            <a:graphicFrameLocks noChangeAspect="1"/>
          </p:cNvGraphicFramePr>
          <p:nvPr/>
        </p:nvGraphicFramePr>
        <p:xfrm>
          <a:off x="6011863" y="1895475"/>
          <a:ext cx="16605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33" name="Equation" r:id="rId11" imgW="761669" imgH="215806" progId="Equation.DSMT4">
                  <p:embed/>
                </p:oleObj>
              </mc:Choice>
              <mc:Fallback>
                <p:oleObj name="Equation" r:id="rId11" imgW="76166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1895475"/>
                        <a:ext cx="16605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9"/>
          <p:cNvGraphicFramePr>
            <a:graphicFrameLocks noChangeAspect="1"/>
          </p:cNvGraphicFramePr>
          <p:nvPr/>
        </p:nvGraphicFramePr>
        <p:xfrm>
          <a:off x="3387725" y="2457450"/>
          <a:ext cx="13287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34" name="Equation" r:id="rId13" imgW="609336" imgH="203112" progId="Equation.DSMT4">
                  <p:embed/>
                </p:oleObj>
              </mc:Choice>
              <mc:Fallback>
                <p:oleObj name="Equation" r:id="rId13" imgW="609336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725" y="2457450"/>
                        <a:ext cx="13287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50"/>
          <p:cNvGraphicFramePr>
            <a:graphicFrameLocks noChangeAspect="1"/>
          </p:cNvGraphicFramePr>
          <p:nvPr/>
        </p:nvGraphicFramePr>
        <p:xfrm>
          <a:off x="835025" y="3068638"/>
          <a:ext cx="51768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35" name="Equation" r:id="rId15" imgW="2373870" imgH="215806" progId="Equation.DSMT4">
                  <p:embed/>
                </p:oleObj>
              </mc:Choice>
              <mc:Fallback>
                <p:oleObj name="Equation" r:id="rId15" imgW="237387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3068638"/>
                        <a:ext cx="51768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1"/>
          <p:cNvGraphicFramePr>
            <a:graphicFrameLocks noChangeAspect="1"/>
          </p:cNvGraphicFramePr>
          <p:nvPr/>
        </p:nvGraphicFramePr>
        <p:xfrm>
          <a:off x="6048375" y="3051175"/>
          <a:ext cx="16605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36" name="Equation" r:id="rId17" imgW="761669" imgH="203112" progId="Equation.DSMT4">
                  <p:embed/>
                </p:oleObj>
              </mc:Choice>
              <mc:Fallback>
                <p:oleObj name="Equation" r:id="rId17" imgW="76166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3051175"/>
                        <a:ext cx="16605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10"/>
          <p:cNvGraphicFramePr>
            <a:graphicFrameLocks noChangeAspect="1"/>
          </p:cNvGraphicFramePr>
          <p:nvPr/>
        </p:nvGraphicFramePr>
        <p:xfrm>
          <a:off x="3303588" y="3751263"/>
          <a:ext cx="14128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37" name="Equation" r:id="rId19" imgW="647419" imgH="203112" progId="Equation.DSMT4">
                  <p:embed/>
                </p:oleObj>
              </mc:Choice>
              <mc:Fallback>
                <p:oleObj name="Equation" r:id="rId19" imgW="64741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3588" y="3751263"/>
                        <a:ext cx="14128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11"/>
          <p:cNvGraphicFramePr>
            <a:graphicFrameLocks noChangeAspect="1"/>
          </p:cNvGraphicFramePr>
          <p:nvPr/>
        </p:nvGraphicFramePr>
        <p:xfrm>
          <a:off x="809625" y="4257675"/>
          <a:ext cx="7747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38" name="Equation" r:id="rId21" imgW="355292" imgH="203024" progId="Equation.DSMT4">
                  <p:embed/>
                </p:oleObj>
              </mc:Choice>
              <mc:Fallback>
                <p:oleObj name="Equation" r:id="rId21" imgW="355292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4257675"/>
                        <a:ext cx="7747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4"/>
          <p:cNvGraphicFramePr>
            <a:graphicFrameLocks noChangeAspect="1"/>
          </p:cNvGraphicFramePr>
          <p:nvPr/>
        </p:nvGraphicFramePr>
        <p:xfrm>
          <a:off x="1920875" y="4781550"/>
          <a:ext cx="12461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39" name="Equation" r:id="rId23" imgW="571252" imgH="203112" progId="Equation.DSMT4">
                  <p:embed/>
                </p:oleObj>
              </mc:Choice>
              <mc:Fallback>
                <p:oleObj name="Equation" r:id="rId23" imgW="57125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4781550"/>
                        <a:ext cx="124618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6"/>
          <p:cNvGraphicFramePr>
            <a:graphicFrameLocks noChangeAspect="1"/>
          </p:cNvGraphicFramePr>
          <p:nvPr/>
        </p:nvGraphicFramePr>
        <p:xfrm>
          <a:off x="3146425" y="4787900"/>
          <a:ext cx="14970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0" name="Equation" r:id="rId25" imgW="685800" imgH="203200" progId="Equation.DSMT4">
                  <p:embed/>
                </p:oleObj>
              </mc:Choice>
              <mc:Fallback>
                <p:oleObj name="Equation" r:id="rId25" imgW="685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5" y="4787900"/>
                        <a:ext cx="14970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7"/>
          <p:cNvGraphicFramePr>
            <a:graphicFrameLocks noChangeAspect="1"/>
          </p:cNvGraphicFramePr>
          <p:nvPr/>
        </p:nvGraphicFramePr>
        <p:xfrm>
          <a:off x="4645025" y="4760913"/>
          <a:ext cx="14970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1" name="Equation" r:id="rId27" imgW="685800" imgH="203200" progId="Equation.DSMT4">
                  <p:embed/>
                </p:oleObj>
              </mc:Choice>
              <mc:Fallback>
                <p:oleObj name="Equation" r:id="rId27" imgW="685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4760913"/>
                        <a:ext cx="14970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121326"/>
              </p:ext>
            </p:extLst>
          </p:nvPr>
        </p:nvGraphicFramePr>
        <p:xfrm>
          <a:off x="835025" y="5334919"/>
          <a:ext cx="32385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2" name="Equation" r:id="rId29" imgW="1485255" imgH="215806" progId="Equation.DSMT4">
                  <p:embed/>
                </p:oleObj>
              </mc:Choice>
              <mc:Fallback>
                <p:oleObj name="Equation" r:id="rId29" imgW="148525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5334919"/>
                        <a:ext cx="32385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496509"/>
              </p:ext>
            </p:extLst>
          </p:nvPr>
        </p:nvGraphicFramePr>
        <p:xfrm>
          <a:off x="4103948" y="5334919"/>
          <a:ext cx="19923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3" name="Equation" r:id="rId31" imgW="914400" imgH="203200" progId="Equation.DSMT4">
                  <p:embed/>
                </p:oleObj>
              </mc:Choice>
              <mc:Fallback>
                <p:oleObj name="Equation" r:id="rId31" imgW="9144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3948" y="5334919"/>
                        <a:ext cx="19923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298609"/>
              </p:ext>
            </p:extLst>
          </p:nvPr>
        </p:nvGraphicFramePr>
        <p:xfrm>
          <a:off x="5961063" y="5307543"/>
          <a:ext cx="2211387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4" name="Equation" r:id="rId33" imgW="1015559" imgH="215806" progId="Equation.DSMT4">
                  <p:embed/>
                </p:oleObj>
              </mc:Choice>
              <mc:Fallback>
                <p:oleObj name="Equation" r:id="rId33" imgW="101555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1063" y="5307543"/>
                        <a:ext cx="2211387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605598"/>
              </p:ext>
            </p:extLst>
          </p:nvPr>
        </p:nvGraphicFramePr>
        <p:xfrm>
          <a:off x="797781" y="5905754"/>
          <a:ext cx="2741613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5" name="Equation" r:id="rId35" imgW="1256755" imgH="215806" progId="Equation.DSMT4">
                  <p:embed/>
                </p:oleObj>
              </mc:Choice>
              <mc:Fallback>
                <p:oleObj name="Equation" r:id="rId35" imgW="125675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781" y="5905754"/>
                        <a:ext cx="2741613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4109603" y="476250"/>
          <a:ext cx="43148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6" name="Equation" r:id="rId37" imgW="1981200" imgH="215900" progId="Equation.DSMT4">
                  <p:embed/>
                </p:oleObj>
              </mc:Choice>
              <mc:Fallback>
                <p:oleObj name="Equation" r:id="rId37" imgW="19812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9603" y="476250"/>
                        <a:ext cx="43148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0"/>
          <p:cNvGraphicFramePr>
            <a:graphicFrameLocks noChangeAspect="1"/>
          </p:cNvGraphicFramePr>
          <p:nvPr/>
        </p:nvGraphicFramePr>
        <p:xfrm>
          <a:off x="863600" y="1195388"/>
          <a:ext cx="60848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7" name="Equation" r:id="rId39" imgW="2794000" imgH="228600" progId="Equation.DSMT4">
                  <p:embed/>
                </p:oleObj>
              </mc:Choice>
              <mc:Fallback>
                <p:oleObj name="Equation" r:id="rId39" imgW="2794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195388"/>
                        <a:ext cx="60848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1"/>
          <p:cNvGraphicFramePr>
            <a:graphicFrameLocks noChangeAspect="1"/>
          </p:cNvGraphicFramePr>
          <p:nvPr/>
        </p:nvGraphicFramePr>
        <p:xfrm>
          <a:off x="7566025" y="1893888"/>
          <a:ext cx="77628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8" name="Equation" r:id="rId41" imgW="355292" imgH="203024" progId="Equation.DSMT4">
                  <p:embed/>
                </p:oleObj>
              </mc:Choice>
              <mc:Fallback>
                <p:oleObj name="Equation" r:id="rId41" imgW="355292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6025" y="1893888"/>
                        <a:ext cx="776288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2"/>
          <p:cNvGraphicFramePr>
            <a:graphicFrameLocks noChangeAspect="1"/>
          </p:cNvGraphicFramePr>
          <p:nvPr/>
        </p:nvGraphicFramePr>
        <p:xfrm>
          <a:off x="7704138" y="3051175"/>
          <a:ext cx="7747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49" name="Equation" r:id="rId43" imgW="355292" imgH="203024" progId="Equation.DSMT4">
                  <p:embed/>
                </p:oleObj>
              </mc:Choice>
              <mc:Fallback>
                <p:oleObj name="Equation" r:id="rId43" imgW="355292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4138" y="3051175"/>
                        <a:ext cx="7747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229465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863600" y="541338"/>
          <a:ext cx="9413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7" name="Equation" r:id="rId3" imgW="431613" imgH="203112" progId="Equation.DSMT4">
                  <p:embed/>
                </p:oleObj>
              </mc:Choice>
              <mc:Fallback>
                <p:oleObj name="Equation" r:id="rId3" imgW="4316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41338"/>
                        <a:ext cx="94138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672151"/>
              </p:ext>
            </p:extLst>
          </p:nvPr>
        </p:nvGraphicFramePr>
        <p:xfrm>
          <a:off x="4665663" y="584684"/>
          <a:ext cx="31289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8" name="Equation" r:id="rId5" imgW="1435100" imgH="228600" progId="Equation.DSMT4">
                  <p:embed/>
                </p:oleObj>
              </mc:Choice>
              <mc:Fallback>
                <p:oleObj name="Equation" r:id="rId5" imgW="1435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5663" y="584684"/>
                        <a:ext cx="31289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5327650" y="2225675"/>
          <a:ext cx="4429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9" name="Equation" r:id="rId7" imgW="203024" imgH="203024" progId="Equation.DSMT4">
                  <p:embed/>
                </p:oleObj>
              </mc:Choice>
              <mc:Fallback>
                <p:oleObj name="Equation" r:id="rId7" imgW="20302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2225675"/>
                        <a:ext cx="4429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4129455"/>
              </p:ext>
            </p:extLst>
          </p:nvPr>
        </p:nvGraphicFramePr>
        <p:xfrm>
          <a:off x="3430662" y="3055069"/>
          <a:ext cx="18827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0" name="Equation" r:id="rId9" imgW="863225" imgH="241195" progId="Equation.DSMT4">
                  <p:embed/>
                </p:oleObj>
              </mc:Choice>
              <mc:Fallback>
                <p:oleObj name="Equation" r:id="rId9" imgW="86322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662" y="3055069"/>
                        <a:ext cx="188277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3"/>
          <p:cNvGraphicFramePr>
            <a:graphicFrameLocks noChangeAspect="1"/>
          </p:cNvGraphicFramePr>
          <p:nvPr/>
        </p:nvGraphicFramePr>
        <p:xfrm>
          <a:off x="863600" y="2222500"/>
          <a:ext cx="9398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1" name="Equation" r:id="rId11" imgW="431613" imgH="203112" progId="Equation.DSMT4">
                  <p:embed/>
                </p:oleObj>
              </mc:Choice>
              <mc:Fallback>
                <p:oleObj name="Equation" r:id="rId11" imgW="4316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222500"/>
                        <a:ext cx="9398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603212"/>
              </p:ext>
            </p:extLst>
          </p:nvPr>
        </p:nvGraphicFramePr>
        <p:xfrm>
          <a:off x="1516211" y="3055069"/>
          <a:ext cx="190976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2" name="Equation" r:id="rId13" imgW="876300" imgH="241300" progId="Equation.DSMT4">
                  <p:embed/>
                </p:oleObj>
              </mc:Choice>
              <mc:Fallback>
                <p:oleObj name="Equation" r:id="rId13" imgW="8763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211" y="3055069"/>
                        <a:ext cx="190976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264301"/>
              </p:ext>
            </p:extLst>
          </p:nvPr>
        </p:nvGraphicFramePr>
        <p:xfrm>
          <a:off x="5220072" y="3083644"/>
          <a:ext cx="17732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3" name="Equation" r:id="rId15" imgW="812447" imgH="228501" progId="Equation.DSMT4">
                  <p:embed/>
                </p:oleObj>
              </mc:Choice>
              <mc:Fallback>
                <p:oleObj name="Equation" r:id="rId15" imgW="812447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083644"/>
                        <a:ext cx="17732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027872"/>
              </p:ext>
            </p:extLst>
          </p:nvPr>
        </p:nvGraphicFramePr>
        <p:xfrm>
          <a:off x="897661" y="4267051"/>
          <a:ext cx="9413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4" name="Equation" r:id="rId17" imgW="431613" imgH="203112" progId="Equation.DSMT4">
                  <p:embed/>
                </p:oleObj>
              </mc:Choice>
              <mc:Fallback>
                <p:oleObj name="Equation" r:id="rId17" imgW="4316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661" y="4267051"/>
                        <a:ext cx="941388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005058"/>
              </p:ext>
            </p:extLst>
          </p:nvPr>
        </p:nvGraphicFramePr>
        <p:xfrm>
          <a:off x="7091363" y="4268639"/>
          <a:ext cx="4429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5" name="Equation" r:id="rId19" imgW="203024" imgH="203024" progId="Equation.DSMT4">
                  <p:embed/>
                </p:oleObj>
              </mc:Choice>
              <mc:Fallback>
                <p:oleObj name="Equation" r:id="rId19" imgW="203024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363" y="4268639"/>
                        <a:ext cx="4429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440404"/>
              </p:ext>
            </p:extLst>
          </p:nvPr>
        </p:nvGraphicFramePr>
        <p:xfrm>
          <a:off x="2505658" y="5014764"/>
          <a:ext cx="28543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6" name="Equation" r:id="rId20" imgW="1308100" imgH="228600" progId="Equation.DSMT4">
                  <p:embed/>
                </p:oleObj>
              </mc:Choice>
              <mc:Fallback>
                <p:oleObj name="Equation" r:id="rId20" imgW="13081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658" y="5014764"/>
                        <a:ext cx="28543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9"/>
          <p:cNvGraphicFramePr>
            <a:graphicFrameLocks noChangeAspect="1"/>
          </p:cNvGraphicFramePr>
          <p:nvPr/>
        </p:nvGraphicFramePr>
        <p:xfrm>
          <a:off x="1843088" y="539750"/>
          <a:ext cx="28225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7" name="Equation" r:id="rId22" imgW="1294838" imgH="215806" progId="Equation.DSMT4">
                  <p:embed/>
                </p:oleObj>
              </mc:Choice>
              <mc:Fallback>
                <p:oleObj name="Equation" r:id="rId22" imgW="129483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539750"/>
                        <a:ext cx="28225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0"/>
          <p:cNvGraphicFramePr>
            <a:graphicFrameLocks noChangeAspect="1"/>
          </p:cNvGraphicFramePr>
          <p:nvPr/>
        </p:nvGraphicFramePr>
        <p:xfrm>
          <a:off x="1833563" y="2214563"/>
          <a:ext cx="35163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8" name="Equation" r:id="rId24" imgW="1612900" imgH="215900" progId="Equation.DSMT4">
                  <p:embed/>
                </p:oleObj>
              </mc:Choice>
              <mc:Fallback>
                <p:oleObj name="Equation" r:id="rId24" imgW="16129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2214563"/>
                        <a:ext cx="35163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089273"/>
              </p:ext>
            </p:extLst>
          </p:nvPr>
        </p:nvGraphicFramePr>
        <p:xfrm>
          <a:off x="1843088" y="4240064"/>
          <a:ext cx="53149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09" name="Equation" r:id="rId26" imgW="2438400" imgH="215900" progId="Equation.DSMT4">
                  <p:embed/>
                </p:oleObj>
              </mc:Choice>
              <mc:Fallback>
                <p:oleObj name="Equation" r:id="rId26" imgW="24384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4240064"/>
                        <a:ext cx="53149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379248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22" name="Object 78"/>
          <p:cNvGraphicFramePr>
            <a:graphicFrameLocks noChangeAspect="1"/>
          </p:cNvGraphicFramePr>
          <p:nvPr/>
        </p:nvGraphicFramePr>
        <p:xfrm>
          <a:off x="1079500" y="2138363"/>
          <a:ext cx="18002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14" name="Equation" r:id="rId3" imgW="825500" imgH="254000" progId="Equation.DSMT4">
                  <p:embed/>
                </p:oleObj>
              </mc:Choice>
              <mc:Fallback>
                <p:oleObj name="Equation" r:id="rId3" imgW="8255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2138363"/>
                        <a:ext cx="18002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481513" y="2078038"/>
          <a:ext cx="2132012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15" name="Equation" r:id="rId5" imgW="977900" imgH="279400" progId="Equation.DSMT4">
                  <p:embed/>
                </p:oleObj>
              </mc:Choice>
              <mc:Fallback>
                <p:oleObj name="Equation" r:id="rId5" imgW="9779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513" y="2078038"/>
                        <a:ext cx="2132012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157288" y="2894013"/>
          <a:ext cx="3106737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16" name="Equation" r:id="rId7" imgW="1422400" imgH="266700" progId="Equation.DSMT4">
                  <p:embed/>
                </p:oleObj>
              </mc:Choice>
              <mc:Fallback>
                <p:oleObj name="Equation" r:id="rId7" imgW="14224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2894013"/>
                        <a:ext cx="3106737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368425" y="3686175"/>
          <a:ext cx="27146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17" name="Equation" r:id="rId9" imgW="1244600" imgH="279400" progId="Equation.DSMT4">
                  <p:embed/>
                </p:oleObj>
              </mc:Choice>
              <mc:Fallback>
                <p:oleObj name="Equation" r:id="rId9" imgW="1244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3686175"/>
                        <a:ext cx="27146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4870450" y="3635375"/>
          <a:ext cx="31019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18" name="Equation" r:id="rId11" imgW="1422400" imgH="279400" progId="Equation.DSMT4">
                  <p:embed/>
                </p:oleObj>
              </mc:Choice>
              <mc:Fallback>
                <p:oleObj name="Equation" r:id="rId11" imgW="1422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3635375"/>
                        <a:ext cx="310197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1439863" y="433388"/>
          <a:ext cx="9144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19" name="Equation" r:id="rId13" imgW="418918" imgH="203112" progId="Equation.DSMT4">
                  <p:embed/>
                </p:oleObj>
              </mc:Choice>
              <mc:Fallback>
                <p:oleObj name="Equation" r:id="rId13" imgW="41891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433388"/>
                        <a:ext cx="9144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611188" y="1301750"/>
          <a:ext cx="12176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20" name="Equation" r:id="rId15" imgW="558558" imgH="203112" progId="Equation.DSMT4">
                  <p:embed/>
                </p:oleObj>
              </mc:Choice>
              <mc:Fallback>
                <p:oleObj name="Equation" r:id="rId15" imgW="55855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301750"/>
                        <a:ext cx="12176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2354263" y="361950"/>
          <a:ext cx="592613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21" name="Equation" r:id="rId17" imgW="2717800" imgH="228600" progId="Equation.DSMT4">
                  <p:embed/>
                </p:oleObj>
              </mc:Choice>
              <mc:Fallback>
                <p:oleObj name="Equation" r:id="rId17" imgW="2717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361950"/>
                        <a:ext cx="5926137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6457950" y="2078038"/>
          <a:ext cx="19113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22" name="Equation" r:id="rId19" imgW="876300" imgH="279400" progId="Equation.DSMT4">
                  <p:embed/>
                </p:oleObj>
              </mc:Choice>
              <mc:Fallback>
                <p:oleObj name="Equation" r:id="rId19" imgW="876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7950" y="2078038"/>
                        <a:ext cx="191135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2770188" y="2138363"/>
          <a:ext cx="14414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23" name="Equation" r:id="rId21" imgW="660113" imgH="253890" progId="Equation.DSMT4">
                  <p:embed/>
                </p:oleObj>
              </mc:Choice>
              <mc:Fallback>
                <p:oleObj name="Equation" r:id="rId21" imgW="660113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2138363"/>
                        <a:ext cx="14414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0"/>
          <p:cNvGraphicFramePr>
            <a:graphicFrameLocks noChangeAspect="1"/>
          </p:cNvGraphicFramePr>
          <p:nvPr/>
        </p:nvGraphicFramePr>
        <p:xfrm>
          <a:off x="611188" y="441325"/>
          <a:ext cx="7699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24" name="Equation" r:id="rId23" imgW="431613" imgH="241195" progId="Equation.DSMT4">
                  <p:embed/>
                </p:oleObj>
              </mc:Choice>
              <mc:Fallback>
                <p:oleObj name="Equation" r:id="rId23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41325"/>
                        <a:ext cx="76993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2"/>
          <p:cNvGraphicFramePr>
            <a:graphicFrameLocks noChangeAspect="1"/>
          </p:cNvGraphicFramePr>
          <p:nvPr/>
        </p:nvGraphicFramePr>
        <p:xfrm>
          <a:off x="1889125" y="1274763"/>
          <a:ext cx="61753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25" name="Equation" r:id="rId25" imgW="2832100" imgH="215900" progId="Equation.DSMT4">
                  <p:embed/>
                </p:oleObj>
              </mc:Choice>
              <mc:Fallback>
                <p:oleObj name="Equation" r:id="rId25" imgW="2832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1274763"/>
                        <a:ext cx="61753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59" name="Rectangle 51"/>
          <p:cNvSpPr>
            <a:spLocks noChangeArrowheads="1"/>
          </p:cNvSpPr>
          <p:nvPr/>
        </p:nvSpPr>
        <p:spPr bwMode="auto">
          <a:xfrm>
            <a:off x="647700" y="1165225"/>
            <a:ext cx="8064500" cy="331311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>
            <a:spAutoFit/>
          </a:bodyPr>
          <a:lstStyle/>
          <a:p>
            <a:endParaRPr lang="zh-CN" alt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3110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3" dur="500"/>
                                        <p:tgtEl>
                                          <p:spTgt spid="6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8" dur="500"/>
                                        <p:tgtEl>
                                          <p:spTgt spid="43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59" grpId="0" animBg="1"/>
      <p:bldP spid="4305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78"/>
          <p:cNvGraphicFramePr>
            <a:graphicFrameLocks noChangeAspect="1"/>
          </p:cNvGraphicFramePr>
          <p:nvPr/>
        </p:nvGraphicFramePr>
        <p:xfrm>
          <a:off x="1331913" y="242888"/>
          <a:ext cx="15509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2" name="Equation" r:id="rId3" imgW="710891" imgH="203112" progId="Equation.DSMT4">
                  <p:embed/>
                </p:oleObj>
              </mc:Choice>
              <mc:Fallback>
                <p:oleObj name="Equation" r:id="rId3" imgW="710891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42888"/>
                        <a:ext cx="1550987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5003800" y="134938"/>
          <a:ext cx="16621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3" name="Equation" r:id="rId5" imgW="761669" imgH="228501" progId="Equation.DSMT4">
                  <p:embed/>
                </p:oleObj>
              </mc:Choice>
              <mc:Fallback>
                <p:oleObj name="Equation" r:id="rId5" imgW="7616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34938"/>
                        <a:ext cx="166211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368425" y="842963"/>
          <a:ext cx="27146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4" name="Equation" r:id="rId7" imgW="1244600" imgH="228600" progId="Equation.DSMT4">
                  <p:embed/>
                </p:oleObj>
              </mc:Choice>
              <mc:Fallback>
                <p:oleObj name="Equation" r:id="rId7" imgW="1244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842963"/>
                        <a:ext cx="27146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5162550" y="844550"/>
          <a:ext cx="26860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5" name="Equation" r:id="rId9" imgW="1231366" imgH="228501" progId="Equation.DSMT4">
                  <p:embed/>
                </p:oleObj>
              </mc:Choice>
              <mc:Fallback>
                <p:oleObj name="Equation" r:id="rId9" imgW="123136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2550" y="844550"/>
                        <a:ext cx="26860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6480175" y="134938"/>
          <a:ext cx="14684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6" name="Equation" r:id="rId11" imgW="672808" imgH="228501" progId="Equation.DSMT4">
                  <p:embed/>
                </p:oleObj>
              </mc:Choice>
              <mc:Fallback>
                <p:oleObj name="Equation" r:id="rId11" imgW="672808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175" y="134938"/>
                        <a:ext cx="14684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2771775" y="242888"/>
          <a:ext cx="12192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7" name="Equation" r:id="rId13" imgW="558558" imgH="203112" progId="Equation.DSMT4">
                  <p:embed/>
                </p:oleObj>
              </mc:Choice>
              <mc:Fallback>
                <p:oleObj name="Equation" r:id="rId13" imgW="55855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42888"/>
                        <a:ext cx="12192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735013" y="1577975"/>
          <a:ext cx="9144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8" name="Equation" r:id="rId15" imgW="418918" imgH="203112" progId="Equation.DSMT4">
                  <p:embed/>
                </p:oleObj>
              </mc:Choice>
              <mc:Fallback>
                <p:oleObj name="Equation" r:id="rId15" imgW="418918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1577975"/>
                        <a:ext cx="91440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2779713" y="1581150"/>
          <a:ext cx="11080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29" name="Equation" r:id="rId17" imgW="507780" imgH="203112" progId="Equation.DSMT4">
                  <p:embed/>
                </p:oleObj>
              </mc:Choice>
              <mc:Fallback>
                <p:oleObj name="Equation" r:id="rId17" imgW="50778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9713" y="1581150"/>
                        <a:ext cx="11080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3954463" y="1541463"/>
          <a:ext cx="166211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30" name="Equation" r:id="rId19" imgW="761669" imgH="215806" progId="Equation.DSMT4">
                  <p:embed/>
                </p:oleObj>
              </mc:Choice>
              <mc:Fallback>
                <p:oleObj name="Equation" r:id="rId19" imgW="76166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463" y="1541463"/>
                        <a:ext cx="166211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1608138" y="1581150"/>
          <a:ext cx="11636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31" name="Equation" r:id="rId21" imgW="533169" imgH="203112" progId="Equation.DSMT4">
                  <p:embed/>
                </p:oleObj>
              </mc:Choice>
              <mc:Fallback>
                <p:oleObj name="Equation" r:id="rId21" imgW="53316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138" y="1581150"/>
                        <a:ext cx="1163637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5613400" y="1590675"/>
          <a:ext cx="11906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32" name="Equation" r:id="rId23" imgW="545626" imgH="203024" progId="Equation.DSMT4">
                  <p:embed/>
                </p:oleObj>
              </mc:Choice>
              <mc:Fallback>
                <p:oleObj name="Equation" r:id="rId23" imgW="545626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400" y="1590675"/>
                        <a:ext cx="11906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6886575" y="1541463"/>
          <a:ext cx="17176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33" name="Equation" r:id="rId25" imgW="787058" imgH="215806" progId="Equation.DSMT4">
                  <p:embed/>
                </p:oleObj>
              </mc:Choice>
              <mc:Fallback>
                <p:oleObj name="Equation" r:id="rId25" imgW="78705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575" y="1541463"/>
                        <a:ext cx="17176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774700" y="2276475"/>
          <a:ext cx="2771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34" name="Equation" r:id="rId27" imgW="1269449" imgH="203112" progId="Equation.DSMT4">
                  <p:embed/>
                </p:oleObj>
              </mc:Choice>
              <mc:Fallback>
                <p:oleObj name="Equation" r:id="rId27" imgW="126944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2276475"/>
                        <a:ext cx="2771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3513138" y="2224088"/>
          <a:ext cx="157956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35" name="Equation" r:id="rId29" imgW="723586" imgH="228501" progId="Equation.DSMT4">
                  <p:embed/>
                </p:oleObj>
              </mc:Choice>
              <mc:Fallback>
                <p:oleObj name="Equation" r:id="rId29" imgW="72358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2224088"/>
                        <a:ext cx="157956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/>
          <p:cNvGraphicFramePr>
            <a:graphicFrameLocks noChangeAspect="1"/>
          </p:cNvGraphicFramePr>
          <p:nvPr/>
        </p:nvGraphicFramePr>
        <p:xfrm>
          <a:off x="5156200" y="2224088"/>
          <a:ext cx="166211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36" name="Equation" r:id="rId31" imgW="761669" imgH="228501" progId="Equation.DSMT4">
                  <p:embed/>
                </p:oleObj>
              </mc:Choice>
              <mc:Fallback>
                <p:oleObj name="Equation" r:id="rId31" imgW="761669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2224088"/>
                        <a:ext cx="166211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/>
        </p:nvGraphicFramePr>
        <p:xfrm>
          <a:off x="739775" y="3027363"/>
          <a:ext cx="37957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37" name="Equation" r:id="rId33" imgW="1739900" imgH="203200" progId="Equation.DSMT4">
                  <p:embed/>
                </p:oleObj>
              </mc:Choice>
              <mc:Fallback>
                <p:oleObj name="Equation" r:id="rId33" imgW="1739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3027363"/>
                        <a:ext cx="37957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8"/>
          <p:cNvGraphicFramePr>
            <a:graphicFrameLocks noChangeAspect="1"/>
          </p:cNvGraphicFramePr>
          <p:nvPr/>
        </p:nvGraphicFramePr>
        <p:xfrm>
          <a:off x="1576388" y="3656013"/>
          <a:ext cx="17716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38" name="Equation" r:id="rId35" imgW="812447" imgH="228501" progId="Equation.DSMT4">
                  <p:embed/>
                </p:oleObj>
              </mc:Choice>
              <mc:Fallback>
                <p:oleObj name="Equation" r:id="rId35" imgW="812447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3656013"/>
                        <a:ext cx="17716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9"/>
          <p:cNvGraphicFramePr>
            <a:graphicFrameLocks noChangeAspect="1"/>
          </p:cNvGraphicFramePr>
          <p:nvPr/>
        </p:nvGraphicFramePr>
        <p:xfrm>
          <a:off x="3348038" y="3657600"/>
          <a:ext cx="19367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39" name="Equation" r:id="rId37" imgW="889000" imgH="228600" progId="Equation.DSMT4">
                  <p:embed/>
                </p:oleObj>
              </mc:Choice>
              <mc:Fallback>
                <p:oleObj name="Equation" r:id="rId37" imgW="8890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657600"/>
                        <a:ext cx="19367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0"/>
          <p:cNvGraphicFramePr>
            <a:graphicFrameLocks noChangeAspect="1"/>
          </p:cNvGraphicFramePr>
          <p:nvPr/>
        </p:nvGraphicFramePr>
        <p:xfrm>
          <a:off x="5292725" y="3657600"/>
          <a:ext cx="13017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0" name="Equation" r:id="rId39" imgW="596900" imgH="228600" progId="Equation.DSMT4">
                  <p:embed/>
                </p:oleObj>
              </mc:Choice>
              <mc:Fallback>
                <p:oleObj name="Equation" r:id="rId39" imgW="5969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657600"/>
                        <a:ext cx="13017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1"/>
          <p:cNvGraphicFramePr>
            <a:graphicFrameLocks noChangeAspect="1"/>
          </p:cNvGraphicFramePr>
          <p:nvPr/>
        </p:nvGraphicFramePr>
        <p:xfrm>
          <a:off x="6583363" y="3805238"/>
          <a:ext cx="5810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1" name="Equation" r:id="rId41" imgW="266469" imgH="139579" progId="Equation.DSMT4">
                  <p:embed/>
                </p:oleObj>
              </mc:Choice>
              <mc:Fallback>
                <p:oleObj name="Equation" r:id="rId41" imgW="266469" imgH="1395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363" y="3805238"/>
                        <a:ext cx="58102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2"/>
          <p:cNvGraphicFramePr>
            <a:graphicFrameLocks noChangeAspect="1"/>
          </p:cNvGraphicFramePr>
          <p:nvPr/>
        </p:nvGraphicFramePr>
        <p:xfrm>
          <a:off x="701675" y="4473575"/>
          <a:ext cx="31321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2" name="Equation" r:id="rId43" imgW="1435100" imgH="203200" progId="Equation.DSMT4">
                  <p:embed/>
                </p:oleObj>
              </mc:Choice>
              <mc:Fallback>
                <p:oleObj name="Equation" r:id="rId43" imgW="14351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4473575"/>
                        <a:ext cx="31321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3"/>
          <p:cNvGraphicFramePr>
            <a:graphicFrameLocks noChangeAspect="1"/>
          </p:cNvGraphicFramePr>
          <p:nvPr/>
        </p:nvGraphicFramePr>
        <p:xfrm>
          <a:off x="3768725" y="4487863"/>
          <a:ext cx="1247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3" name="Equation" r:id="rId45" imgW="571252" imgH="203112" progId="Equation.DSMT4">
                  <p:embed/>
                </p:oleObj>
              </mc:Choice>
              <mc:Fallback>
                <p:oleObj name="Equation" r:id="rId45" imgW="571252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725" y="4487863"/>
                        <a:ext cx="12477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4"/>
          <p:cNvGraphicFramePr>
            <a:graphicFrameLocks noChangeAspect="1"/>
          </p:cNvGraphicFramePr>
          <p:nvPr/>
        </p:nvGraphicFramePr>
        <p:xfrm>
          <a:off x="4937125" y="4514850"/>
          <a:ext cx="14970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4" name="Equation" r:id="rId47" imgW="685800" imgH="203200" progId="Equation.DSMT4">
                  <p:embed/>
                </p:oleObj>
              </mc:Choice>
              <mc:Fallback>
                <p:oleObj name="Equation" r:id="rId47" imgW="685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25" y="4514850"/>
                        <a:ext cx="14970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5"/>
          <p:cNvGraphicFramePr>
            <a:graphicFrameLocks noChangeAspect="1"/>
          </p:cNvGraphicFramePr>
          <p:nvPr/>
        </p:nvGraphicFramePr>
        <p:xfrm>
          <a:off x="6413500" y="4500563"/>
          <a:ext cx="14970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5" name="Equation" r:id="rId49" imgW="685800" imgH="203200" progId="Equation.DSMT4">
                  <p:embed/>
                </p:oleObj>
              </mc:Choice>
              <mc:Fallback>
                <p:oleObj name="Equation" r:id="rId49" imgW="6858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3500" y="4500563"/>
                        <a:ext cx="149701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6"/>
          <p:cNvGraphicFramePr>
            <a:graphicFrameLocks noChangeAspect="1"/>
          </p:cNvGraphicFramePr>
          <p:nvPr/>
        </p:nvGraphicFramePr>
        <p:xfrm>
          <a:off x="665163" y="5192713"/>
          <a:ext cx="349091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6" name="Equation" r:id="rId51" imgW="1600200" imgH="203200" progId="Equation.DSMT4">
                  <p:embed/>
                </p:oleObj>
              </mc:Choice>
              <mc:Fallback>
                <p:oleObj name="Equation" r:id="rId51" imgW="1600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5192713"/>
                        <a:ext cx="349091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7"/>
          <p:cNvGraphicFramePr>
            <a:graphicFrameLocks noChangeAspect="1"/>
          </p:cNvGraphicFramePr>
          <p:nvPr/>
        </p:nvGraphicFramePr>
        <p:xfrm>
          <a:off x="4135438" y="5145088"/>
          <a:ext cx="218916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7" name="Equation" r:id="rId53" imgW="1002865" imgH="228501" progId="Equation.DSMT4">
                  <p:embed/>
                </p:oleObj>
              </mc:Choice>
              <mc:Fallback>
                <p:oleObj name="Equation" r:id="rId53" imgW="1002865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8" y="5145088"/>
                        <a:ext cx="218916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1094773"/>
              </p:ext>
            </p:extLst>
          </p:nvPr>
        </p:nvGraphicFramePr>
        <p:xfrm>
          <a:off x="774700" y="5799137"/>
          <a:ext cx="35480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8" name="Equation" r:id="rId55" imgW="1625600" imgH="228600" progId="Equation.DSMT4">
                  <p:embed/>
                </p:oleObj>
              </mc:Choice>
              <mc:Fallback>
                <p:oleObj name="Equation" r:id="rId55" imgW="1625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5799137"/>
                        <a:ext cx="354806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436261"/>
              </p:ext>
            </p:extLst>
          </p:nvPr>
        </p:nvGraphicFramePr>
        <p:xfrm>
          <a:off x="4337580" y="5811838"/>
          <a:ext cx="31607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49" name="Equation" r:id="rId57" imgW="1447800" imgH="228600" progId="Equation.DSMT4">
                  <p:embed/>
                </p:oleObj>
              </mc:Choice>
              <mc:Fallback>
                <p:oleObj name="Equation" r:id="rId57" imgW="1447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7580" y="5811838"/>
                        <a:ext cx="31607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96" name="Line 40"/>
          <p:cNvSpPr>
            <a:spLocks noChangeShapeType="1"/>
          </p:cNvSpPr>
          <p:nvPr/>
        </p:nvSpPr>
        <p:spPr bwMode="auto">
          <a:xfrm>
            <a:off x="1619250" y="2009775"/>
            <a:ext cx="9731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3820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9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719138" y="227013"/>
            <a:ext cx="6956425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3.1.1 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映射</a:t>
            </a:r>
            <a:r>
              <a:rPr lang="en-US" altLang="zh-CN" sz="2800" b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lang="en-US" altLang="zh-CN" sz="2800" b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的基本概念</a:t>
            </a:r>
            <a:r>
              <a:rPr lang="zh-CN" altLang="en-US" b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b="1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60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302659"/>
              </p:ext>
            </p:extLst>
          </p:nvPr>
        </p:nvGraphicFramePr>
        <p:xfrm>
          <a:off x="656994" y="1434305"/>
          <a:ext cx="12239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4" name="Equation" r:id="rId4" imgW="748975" imgH="266584" progId="Equation.DSMT4">
                  <p:embed/>
                </p:oleObj>
              </mc:Choice>
              <mc:Fallback>
                <p:oleObj name="Equation" r:id="rId4" imgW="748975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994" y="1434305"/>
                        <a:ext cx="122396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452589"/>
              </p:ext>
            </p:extLst>
          </p:nvPr>
        </p:nvGraphicFramePr>
        <p:xfrm>
          <a:off x="1845468" y="1412873"/>
          <a:ext cx="404018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5" name="Equation" r:id="rId6" imgW="1853396" imgH="215806" progId="Equation.DSMT4">
                  <p:embed/>
                </p:oleObj>
              </mc:Choice>
              <mc:Fallback>
                <p:oleObj name="Equation" r:id="rId6" imgW="185339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5468" y="1412873"/>
                        <a:ext cx="4040188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538215"/>
              </p:ext>
            </p:extLst>
          </p:nvPr>
        </p:nvGraphicFramePr>
        <p:xfrm>
          <a:off x="5837420" y="1386415"/>
          <a:ext cx="210343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6" name="Equation" r:id="rId8" imgW="964781" imgH="215806" progId="Equation.DSMT4">
                  <p:embed/>
                </p:oleObj>
              </mc:Choice>
              <mc:Fallback>
                <p:oleObj name="Equation" r:id="rId8" imgW="96478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420" y="1386415"/>
                        <a:ext cx="2103437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791854"/>
              </p:ext>
            </p:extLst>
          </p:nvPr>
        </p:nvGraphicFramePr>
        <p:xfrm>
          <a:off x="575556" y="2088353"/>
          <a:ext cx="77470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7" name="Equation" r:id="rId10" imgW="3556000" imgH="215900" progId="Equation.DSMT4">
                  <p:embed/>
                </p:oleObj>
              </mc:Choice>
              <mc:Fallback>
                <p:oleObj name="Equation" r:id="rId10" imgW="35560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556" y="2088353"/>
                        <a:ext cx="7747000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077449"/>
              </p:ext>
            </p:extLst>
          </p:nvPr>
        </p:nvGraphicFramePr>
        <p:xfrm>
          <a:off x="735046" y="2851546"/>
          <a:ext cx="11890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8" name="Equation" r:id="rId12" imgW="545626" imgH="215713" progId="Equation.DSMT4">
                  <p:embed/>
                </p:oleObj>
              </mc:Choice>
              <mc:Fallback>
                <p:oleObj name="Equation" r:id="rId12" imgW="545626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46" y="2851546"/>
                        <a:ext cx="1189038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2967"/>
              </p:ext>
            </p:extLst>
          </p:nvPr>
        </p:nvGraphicFramePr>
        <p:xfrm>
          <a:off x="2001837" y="2853532"/>
          <a:ext cx="517366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9" name="Equation" r:id="rId14" imgW="2373870" imgH="215806" progId="Equation.DSMT4">
                  <p:embed/>
                </p:oleObj>
              </mc:Choice>
              <mc:Fallback>
                <p:oleObj name="Equation" r:id="rId14" imgW="2373870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7" y="2853532"/>
                        <a:ext cx="5173663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829889"/>
              </p:ext>
            </p:extLst>
          </p:nvPr>
        </p:nvGraphicFramePr>
        <p:xfrm>
          <a:off x="7100888" y="2865832"/>
          <a:ext cx="7747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0" name="Equation" r:id="rId16" imgW="355292" imgH="203024" progId="Equation.DSMT4">
                  <p:embed/>
                </p:oleObj>
              </mc:Choice>
              <mc:Fallback>
                <p:oleObj name="Equation" r:id="rId16" imgW="355292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0888" y="2865832"/>
                        <a:ext cx="77470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149380"/>
              </p:ext>
            </p:extLst>
          </p:nvPr>
        </p:nvGraphicFramePr>
        <p:xfrm>
          <a:off x="2205037" y="3472788"/>
          <a:ext cx="16605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1" name="Equation" r:id="rId18" imgW="761669" imgH="203112" progId="Equation.DSMT4">
                  <p:embed/>
                </p:oleObj>
              </mc:Choice>
              <mc:Fallback>
                <p:oleObj name="Equation" r:id="rId18" imgW="76166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7" y="3472788"/>
                        <a:ext cx="16605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494200"/>
              </p:ext>
            </p:extLst>
          </p:nvPr>
        </p:nvGraphicFramePr>
        <p:xfrm>
          <a:off x="4049713" y="3866753"/>
          <a:ext cx="143668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2" name="Equation" r:id="rId20" imgW="660113" imgH="203112" progId="Equation.DSMT4">
                  <p:embed/>
                </p:oleObj>
              </mc:Choice>
              <mc:Fallback>
                <p:oleObj name="Equation" r:id="rId20" imgW="6601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9713" y="3866753"/>
                        <a:ext cx="143668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4"/>
          <p:cNvGraphicFramePr>
            <a:graphicFrameLocks noChangeAspect="1"/>
          </p:cNvGraphicFramePr>
          <p:nvPr/>
        </p:nvGraphicFramePr>
        <p:xfrm>
          <a:off x="701675" y="4703763"/>
          <a:ext cx="334803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3" name="Equation" r:id="rId22" imgW="1536033" imgH="215806" progId="Equation.DSMT4">
                  <p:embed/>
                </p:oleObj>
              </mc:Choice>
              <mc:Fallback>
                <p:oleObj name="Equation" r:id="rId22" imgW="1536033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4703763"/>
                        <a:ext cx="3348038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5"/>
          <p:cNvGraphicFramePr>
            <a:graphicFrameLocks noChangeAspect="1"/>
          </p:cNvGraphicFramePr>
          <p:nvPr/>
        </p:nvGraphicFramePr>
        <p:xfrm>
          <a:off x="4133850" y="4703763"/>
          <a:ext cx="331946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4" name="Equation" r:id="rId24" imgW="1523339" imgH="215806" progId="Equation.DSMT4">
                  <p:embed/>
                </p:oleObj>
              </mc:Choice>
              <mc:Fallback>
                <p:oleObj name="Equation" r:id="rId24" imgW="152333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4703763"/>
                        <a:ext cx="3319463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6"/>
          <p:cNvGraphicFramePr>
            <a:graphicFrameLocks noChangeAspect="1"/>
          </p:cNvGraphicFramePr>
          <p:nvPr/>
        </p:nvGraphicFramePr>
        <p:xfrm>
          <a:off x="701675" y="5324475"/>
          <a:ext cx="2600325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5" name="Equation" r:id="rId26" imgW="1193800" imgH="215900" progId="Equation.DSMT4">
                  <p:embed/>
                </p:oleObj>
              </mc:Choice>
              <mc:Fallback>
                <p:oleObj name="Equation" r:id="rId26" imgW="1193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5324475"/>
                        <a:ext cx="2600325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7"/>
          <p:cNvGraphicFramePr>
            <a:graphicFrameLocks noChangeAspect="1"/>
          </p:cNvGraphicFramePr>
          <p:nvPr/>
        </p:nvGraphicFramePr>
        <p:xfrm>
          <a:off x="3367088" y="5291138"/>
          <a:ext cx="50879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6" name="Equation" r:id="rId28" imgW="2336800" imgH="254000" progId="Equation.DSMT4">
                  <p:embed/>
                </p:oleObj>
              </mc:Choice>
              <mc:Fallback>
                <p:oleObj name="Equation" r:id="rId28" imgW="2336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088" y="5291138"/>
                        <a:ext cx="508793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306133"/>
              </p:ext>
            </p:extLst>
          </p:nvPr>
        </p:nvGraphicFramePr>
        <p:xfrm>
          <a:off x="623921" y="5853113"/>
          <a:ext cx="1411288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7" name="Equation" r:id="rId30" imgW="647419" imgH="215806" progId="Equation.DSMT4">
                  <p:embed/>
                </p:oleObj>
              </mc:Choice>
              <mc:Fallback>
                <p:oleObj name="Equation" r:id="rId30" imgW="64741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921" y="5853113"/>
                        <a:ext cx="1411288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785964"/>
              </p:ext>
            </p:extLst>
          </p:nvPr>
        </p:nvGraphicFramePr>
        <p:xfrm>
          <a:off x="2001837" y="5817397"/>
          <a:ext cx="5916613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8" name="Equation" r:id="rId32" imgW="2717800" imgH="215900" progId="Equation.DSMT4">
                  <p:embed/>
                </p:oleObj>
              </mc:Choice>
              <mc:Fallback>
                <p:oleObj name="Equation" r:id="rId32" imgW="27178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1837" y="5817397"/>
                        <a:ext cx="5916613" cy="47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132519"/>
              </p:ext>
            </p:extLst>
          </p:nvPr>
        </p:nvGraphicFramePr>
        <p:xfrm>
          <a:off x="2627784" y="3937135"/>
          <a:ext cx="11064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69" name="Equation" r:id="rId34" imgW="507960" imgH="177480" progId="Equation.DSMT4">
                  <p:embed/>
                </p:oleObj>
              </mc:Choice>
              <mc:Fallback>
                <p:oleObj name="Equation" r:id="rId34" imgW="5079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937135"/>
                        <a:ext cx="1106488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629587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51" name="Object 11"/>
          <p:cNvGraphicFramePr>
            <a:graphicFrameLocks noChangeAspect="1"/>
          </p:cNvGraphicFramePr>
          <p:nvPr/>
        </p:nvGraphicFramePr>
        <p:xfrm>
          <a:off x="611188" y="406400"/>
          <a:ext cx="52387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0" name="Equation" r:id="rId3" imgW="330057" imgH="241195" progId="Equation.DSMT4">
                  <p:embed/>
                </p:oleObj>
              </mc:Choice>
              <mc:Fallback>
                <p:oleObj name="Equation" r:id="rId3" imgW="33005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6400"/>
                        <a:ext cx="523875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385329"/>
              </p:ext>
            </p:extLst>
          </p:nvPr>
        </p:nvGraphicFramePr>
        <p:xfrm>
          <a:off x="771509" y="1282700"/>
          <a:ext cx="42592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1" name="Equation" r:id="rId5" imgW="2679700" imgH="304800" progId="Equation.DSMT4">
                  <p:embed/>
                </p:oleObj>
              </mc:Choice>
              <mc:Fallback>
                <p:oleObj name="Equation" r:id="rId5" imgW="26797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09" y="1282700"/>
                        <a:ext cx="4259262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98729"/>
              </p:ext>
            </p:extLst>
          </p:nvPr>
        </p:nvGraphicFramePr>
        <p:xfrm>
          <a:off x="771509" y="2356644"/>
          <a:ext cx="45180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2" name="Equation" r:id="rId7" imgW="2844800" imgH="355600" progId="Equation.DSMT4">
                  <p:embed/>
                </p:oleObj>
              </mc:Choice>
              <mc:Fallback>
                <p:oleObj name="Equation" r:id="rId7" imgW="2844800" imgH="355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09" y="2356644"/>
                        <a:ext cx="45180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4" name="Object 14"/>
          <p:cNvGraphicFramePr>
            <a:graphicFrameLocks noChangeAspect="1"/>
          </p:cNvGraphicFramePr>
          <p:nvPr/>
        </p:nvGraphicFramePr>
        <p:xfrm>
          <a:off x="735013" y="3502025"/>
          <a:ext cx="77247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3" name="Equation" r:id="rId9" imgW="4864100" imgH="330200" progId="Equation.DSMT4">
                  <p:embed/>
                </p:oleObj>
              </mc:Choice>
              <mc:Fallback>
                <p:oleObj name="Equation" r:id="rId9" imgW="48641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3502025"/>
                        <a:ext cx="77247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1198563" y="398463"/>
          <a:ext cx="6397625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4" name="Equation" r:id="rId11" imgW="4025900" imgH="254000" progId="Equation.DSMT4">
                  <p:embed/>
                </p:oleObj>
              </mc:Choice>
              <mc:Fallback>
                <p:oleObj name="Equation" r:id="rId11" imgW="40259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398463"/>
                        <a:ext cx="6397625" cy="401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436145"/>
              </p:ext>
            </p:extLst>
          </p:nvPr>
        </p:nvGraphicFramePr>
        <p:xfrm>
          <a:off x="771509" y="4772025"/>
          <a:ext cx="58832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5" name="Equation" r:id="rId13" imgW="2832100" imgH="215900" progId="Equation.DSMT4">
                  <p:embed/>
                </p:oleObj>
              </mc:Choice>
              <mc:Fallback>
                <p:oleObj name="Equation" r:id="rId13" imgW="28321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09" y="4772025"/>
                        <a:ext cx="58832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6580188" y="4743450"/>
          <a:ext cx="16621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6" name="Equation" r:id="rId15" imgW="799753" imgH="215806" progId="Equation.DSMT4">
                  <p:embed/>
                </p:oleObj>
              </mc:Choice>
              <mc:Fallback>
                <p:oleObj name="Equation" r:id="rId15" imgW="799753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0188" y="4743450"/>
                        <a:ext cx="16621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738188" y="5400675"/>
          <a:ext cx="23479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7" name="Equation" r:id="rId17" imgW="1129810" imgH="203112" progId="Equation.DSMT4">
                  <p:embed/>
                </p:oleObj>
              </mc:Choice>
              <mc:Fallback>
                <p:oleObj name="Equation" r:id="rId17" imgW="1129810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188" y="5400675"/>
                        <a:ext cx="23479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"/>
          <p:cNvGraphicFramePr>
            <a:graphicFrameLocks noChangeAspect="1"/>
          </p:cNvGraphicFramePr>
          <p:nvPr/>
        </p:nvGraphicFramePr>
        <p:xfrm>
          <a:off x="3095625" y="5400675"/>
          <a:ext cx="224313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8" name="Equation" r:id="rId19" imgW="1079032" imgH="215806" progId="Equation.DSMT4">
                  <p:embed/>
                </p:oleObj>
              </mc:Choice>
              <mc:Fallback>
                <p:oleObj name="Equation" r:id="rId19" imgW="107903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5400675"/>
                        <a:ext cx="224313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/>
        </p:nvGraphicFramePr>
        <p:xfrm>
          <a:off x="5338763" y="5364163"/>
          <a:ext cx="18732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29" name="Equation" r:id="rId21" imgW="901309" imgH="203112" progId="Equation.DSMT4">
                  <p:embed/>
                </p:oleObj>
              </mc:Choice>
              <mc:Fallback>
                <p:oleObj name="Equation" r:id="rId21" imgW="90130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5364163"/>
                        <a:ext cx="187325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65163" y="4760913"/>
            <a:ext cx="7813675" cy="1152525"/>
          </a:xfrm>
          <a:prstGeom prst="rect">
            <a:avLst/>
          </a:prstGeom>
          <a:noFill/>
          <a:ln w="28575" algn="ctr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778405" y="1804327"/>
            <a:ext cx="7499350" cy="468313"/>
          </a:xfrm>
          <a:prstGeom prst="wedgeRoundRectCallout">
            <a:avLst>
              <a:gd name="adj1" fmla="val 782"/>
              <a:gd name="adj2" fmla="val 51426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不能！因为有些元素没有像，比如 </a:t>
            </a:r>
            <a:r>
              <a:rPr lang="en-US" altLang="zh-CN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，没有</a:t>
            </a:r>
            <a:r>
              <a:rPr lang="en-US" altLang="zh-CN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，使</a:t>
            </a:r>
            <a:r>
              <a:rPr lang="en-US" altLang="zh-CN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(20, </a:t>
            </a:r>
            <a:r>
              <a:rPr lang="en-US" altLang="zh-CN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)∈</a:t>
            </a:r>
            <a:r>
              <a:rPr lang="en-US" altLang="zh-CN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h</a:t>
            </a:r>
            <a:endParaRPr lang="zh-CN" altLang="en-US" b="1" i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AutoShape 16"/>
          <p:cNvSpPr>
            <a:spLocks noChangeArrowheads="1"/>
          </p:cNvSpPr>
          <p:nvPr/>
        </p:nvSpPr>
        <p:spPr bwMode="auto">
          <a:xfrm>
            <a:off x="791961" y="2971799"/>
            <a:ext cx="6061075" cy="468313"/>
          </a:xfrm>
          <a:prstGeom prst="wedgeRoundRectCallout">
            <a:avLst>
              <a:gd name="adj1" fmla="val 1588"/>
              <a:gd name="adj2" fmla="val 51005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不能！因为有些元素有多个像，比如  </a:t>
            </a:r>
            <a:r>
              <a:rPr lang="en-US" altLang="zh-CN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＝</a:t>
            </a:r>
            <a:r>
              <a:rPr lang="en-US" altLang="zh-CN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(16,±4)∈</a:t>
            </a:r>
            <a:r>
              <a:rPr lang="en-US" altLang="zh-CN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20" name="AutoShape 17"/>
          <p:cNvSpPr>
            <a:spLocks noChangeArrowheads="1"/>
          </p:cNvSpPr>
          <p:nvPr/>
        </p:nvSpPr>
        <p:spPr bwMode="auto">
          <a:xfrm>
            <a:off x="764672" y="4131734"/>
            <a:ext cx="5905500" cy="468312"/>
          </a:xfrm>
          <a:prstGeom prst="wedgeRoundRectCallout">
            <a:avLst>
              <a:gd name="adj1" fmla="val -3417"/>
              <a:gd name="adj2" fmla="val 46324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30000"/>
              </a:lnSpc>
            </a:pP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能！因为</a:t>
            </a:r>
            <a:r>
              <a:rPr lang="zh-CN" altLang="zh-CN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≤</a:t>
            </a:r>
            <a:r>
              <a:rPr lang="en-US" altLang="zh-CN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且与</a:t>
            </a:r>
            <a:r>
              <a:rPr lang="en-US" altLang="zh-CN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互素的正整数个数 </a:t>
            </a:r>
            <a:r>
              <a:rPr lang="en-US" altLang="zh-CN" b="1" i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b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是唯一确定的</a:t>
            </a:r>
            <a:endParaRPr lang="en-US" altLang="zh-CN" b="1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117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6" grpId="0" animBg="1"/>
      <p:bldP spid="18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077" name="Object 13"/>
          <p:cNvGraphicFramePr>
            <a:graphicFrameLocks noChangeAspect="1"/>
          </p:cNvGraphicFramePr>
          <p:nvPr/>
        </p:nvGraphicFramePr>
        <p:xfrm>
          <a:off x="666750" y="390525"/>
          <a:ext cx="665163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28" name="Equation" r:id="rId3" imgW="393359" imgH="266469" progId="Equation.DSMT4">
                  <p:embed/>
                </p:oleObj>
              </mc:Choice>
              <mc:Fallback>
                <p:oleObj name="Equation" r:id="rId3" imgW="393359" imgH="26646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390525"/>
                        <a:ext cx="665163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8" name="Object 14"/>
          <p:cNvGraphicFramePr>
            <a:graphicFrameLocks noChangeAspect="1"/>
          </p:cNvGraphicFramePr>
          <p:nvPr/>
        </p:nvGraphicFramePr>
        <p:xfrm>
          <a:off x="708025" y="1038225"/>
          <a:ext cx="3175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29" name="Equation" r:id="rId5" imgW="190417" imgH="241195" progId="Equation.DSMT4">
                  <p:embed/>
                </p:oleObj>
              </mc:Choice>
              <mc:Fallback>
                <p:oleObj name="Equation" r:id="rId5" imgW="19041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1038225"/>
                        <a:ext cx="3175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9" name="Object 15"/>
          <p:cNvGraphicFramePr>
            <a:graphicFrameLocks noChangeAspect="1"/>
          </p:cNvGraphicFramePr>
          <p:nvPr/>
        </p:nvGraphicFramePr>
        <p:xfrm>
          <a:off x="719138" y="1651000"/>
          <a:ext cx="33813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0" name="Equation" r:id="rId7" imgW="203112" imgH="241195" progId="Equation.DSMT4">
                  <p:embed/>
                </p:oleObj>
              </mc:Choice>
              <mc:Fallback>
                <p:oleObj name="Equation" r:id="rId7" imgW="20311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651000"/>
                        <a:ext cx="338137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0" name="Object 16"/>
          <p:cNvGraphicFramePr>
            <a:graphicFrameLocks noChangeAspect="1"/>
          </p:cNvGraphicFramePr>
          <p:nvPr/>
        </p:nvGraphicFramePr>
        <p:xfrm>
          <a:off x="685800" y="2298700"/>
          <a:ext cx="3381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1" name="Equation" r:id="rId9" imgW="203112" imgH="241195" progId="Equation.DSMT4">
                  <p:embed/>
                </p:oleObj>
              </mc:Choice>
              <mc:Fallback>
                <p:oleObj name="Equation" r:id="rId9" imgW="20311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298700"/>
                        <a:ext cx="33813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1" name="Object 17"/>
          <p:cNvGraphicFramePr>
            <a:graphicFrameLocks noChangeAspect="1"/>
          </p:cNvGraphicFramePr>
          <p:nvPr/>
        </p:nvGraphicFramePr>
        <p:xfrm>
          <a:off x="633413" y="2954338"/>
          <a:ext cx="592137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2" name="Equation" r:id="rId11" imgW="355446" imgH="241195" progId="Equation.DSMT4">
                  <p:embed/>
                </p:oleObj>
              </mc:Choice>
              <mc:Fallback>
                <p:oleObj name="Equation" r:id="rId11" imgW="355446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2954338"/>
                        <a:ext cx="592137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6" name="Object 22"/>
          <p:cNvGraphicFramePr>
            <a:graphicFrameLocks noChangeAspect="1"/>
          </p:cNvGraphicFramePr>
          <p:nvPr/>
        </p:nvGraphicFramePr>
        <p:xfrm>
          <a:off x="647700" y="3584575"/>
          <a:ext cx="3175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3" name="Equation" r:id="rId13" imgW="190417" imgH="241195" progId="Equation.DSMT4">
                  <p:embed/>
                </p:oleObj>
              </mc:Choice>
              <mc:Fallback>
                <p:oleObj name="Equation" r:id="rId13" imgW="19041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584575"/>
                        <a:ext cx="31750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8" name="Object 24"/>
          <p:cNvGraphicFramePr>
            <a:graphicFrameLocks noChangeAspect="1"/>
          </p:cNvGraphicFramePr>
          <p:nvPr/>
        </p:nvGraphicFramePr>
        <p:xfrm>
          <a:off x="4165600" y="366713"/>
          <a:ext cx="37115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4" name="Equation" r:id="rId15" imgW="2197100" imgH="254000" progId="Equation.DSMT4">
                  <p:embed/>
                </p:oleObj>
              </mc:Choice>
              <mc:Fallback>
                <p:oleObj name="Equation" r:id="rId15" imgW="2197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366713"/>
                        <a:ext cx="37115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9" name="Object 25"/>
          <p:cNvGraphicFramePr>
            <a:graphicFrameLocks noChangeAspect="1"/>
          </p:cNvGraphicFramePr>
          <p:nvPr/>
        </p:nvGraphicFramePr>
        <p:xfrm>
          <a:off x="1331913" y="390525"/>
          <a:ext cx="276701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5" name="Equation" r:id="rId17" imgW="1637589" imgH="266584" progId="Equation.DSMT4">
                  <p:embed/>
                </p:oleObj>
              </mc:Choice>
              <mc:Fallback>
                <p:oleObj name="Equation" r:id="rId17" imgW="1637589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90525"/>
                        <a:ext cx="2767012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754063" y="4257675"/>
          <a:ext cx="20542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6" name="Equation" r:id="rId19" imgW="1231366" imgH="253890" progId="Equation.DSMT4">
                  <p:embed/>
                </p:oleObj>
              </mc:Choice>
              <mc:Fallback>
                <p:oleObj name="Equation" r:id="rId19" imgW="1231366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4257675"/>
                        <a:ext cx="20542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2898775" y="4221163"/>
          <a:ext cx="41560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7" name="Equation" r:id="rId21" imgW="2489200" imgH="266700" progId="Equation.DSMT4">
                  <p:embed/>
                </p:oleObj>
              </mc:Choice>
              <mc:Fallback>
                <p:oleObj name="Equation" r:id="rId21" imgW="2489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775" y="4221163"/>
                        <a:ext cx="41560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3"/>
          <p:cNvGraphicFramePr>
            <a:graphicFrameLocks noChangeAspect="1"/>
          </p:cNvGraphicFramePr>
          <p:nvPr/>
        </p:nvGraphicFramePr>
        <p:xfrm>
          <a:off x="4643438" y="4868863"/>
          <a:ext cx="2708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8" name="Equation" r:id="rId23" imgW="1625600" imgH="254000" progId="Equation.DSMT4">
                  <p:embed/>
                </p:oleObj>
              </mc:Choice>
              <mc:Fallback>
                <p:oleObj name="Equation" r:id="rId23" imgW="1625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868863"/>
                        <a:ext cx="2708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4"/>
          <p:cNvGraphicFramePr>
            <a:graphicFrameLocks noChangeAspect="1"/>
          </p:cNvGraphicFramePr>
          <p:nvPr/>
        </p:nvGraphicFramePr>
        <p:xfrm>
          <a:off x="3470275" y="5429250"/>
          <a:ext cx="11017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9" name="Equation" r:id="rId25" imgW="660113" imgH="241195" progId="Equation.DSMT4">
                  <p:embed/>
                </p:oleObj>
              </mc:Choice>
              <mc:Fallback>
                <p:oleObj name="Equation" r:id="rId25" imgW="6601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275" y="5429250"/>
                        <a:ext cx="1101725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5"/>
          <p:cNvGraphicFramePr>
            <a:graphicFrameLocks noChangeAspect="1"/>
          </p:cNvGraphicFramePr>
          <p:nvPr/>
        </p:nvGraphicFramePr>
        <p:xfrm>
          <a:off x="4643438" y="5430838"/>
          <a:ext cx="2708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40" name="Equation" r:id="rId27" imgW="1625600" imgH="254000" progId="Equation.DSMT4">
                  <p:embed/>
                </p:oleObj>
              </mc:Choice>
              <mc:Fallback>
                <p:oleObj name="Equation" r:id="rId27" imgW="16256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5430838"/>
                        <a:ext cx="2708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1769689"/>
              </p:ext>
            </p:extLst>
          </p:nvPr>
        </p:nvGraphicFramePr>
        <p:xfrm>
          <a:off x="2808288" y="5899149"/>
          <a:ext cx="27733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41" name="Equation" r:id="rId29" imgW="1663700" imgH="254000" progId="Equation.DSMT4">
                  <p:embed/>
                </p:oleObj>
              </mc:Choice>
              <mc:Fallback>
                <p:oleObj name="Equation" r:id="rId29" imgW="1663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8288" y="5899149"/>
                        <a:ext cx="2773362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7"/>
          <p:cNvGraphicFramePr>
            <a:graphicFrameLocks noChangeAspect="1"/>
          </p:cNvGraphicFramePr>
          <p:nvPr/>
        </p:nvGraphicFramePr>
        <p:xfrm>
          <a:off x="3487738" y="4852988"/>
          <a:ext cx="11017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42" name="Equation" r:id="rId31" imgW="660113" imgH="241195" progId="Equation.DSMT4">
                  <p:embed/>
                </p:oleObj>
              </mc:Choice>
              <mc:Fallback>
                <p:oleObj name="Equation" r:id="rId31" imgW="6601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738" y="4852988"/>
                        <a:ext cx="11017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8"/>
          <p:cNvGraphicFramePr>
            <a:graphicFrameLocks noChangeAspect="1"/>
          </p:cNvGraphicFramePr>
          <p:nvPr/>
        </p:nvGraphicFramePr>
        <p:xfrm>
          <a:off x="1223963" y="1016000"/>
          <a:ext cx="40941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43" name="Equation" r:id="rId33" imgW="2451100" imgH="266700" progId="Equation.DSMT4">
                  <p:embed/>
                </p:oleObj>
              </mc:Choice>
              <mc:Fallback>
                <p:oleObj name="Equation" r:id="rId33" imgW="24511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1016000"/>
                        <a:ext cx="40941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9"/>
          <p:cNvGraphicFramePr>
            <a:graphicFrameLocks noChangeAspect="1"/>
          </p:cNvGraphicFramePr>
          <p:nvPr/>
        </p:nvGraphicFramePr>
        <p:xfrm>
          <a:off x="1223963" y="1628775"/>
          <a:ext cx="49609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44" name="Equation" r:id="rId35" imgW="2971800" imgH="266700" progId="Equation.DSMT4">
                  <p:embed/>
                </p:oleObj>
              </mc:Choice>
              <mc:Fallback>
                <p:oleObj name="Equation" r:id="rId35" imgW="29718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1628775"/>
                        <a:ext cx="49609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0"/>
          <p:cNvGraphicFramePr>
            <a:graphicFrameLocks noChangeAspect="1"/>
          </p:cNvGraphicFramePr>
          <p:nvPr/>
        </p:nvGraphicFramePr>
        <p:xfrm>
          <a:off x="1165225" y="2276475"/>
          <a:ext cx="50276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45" name="Equation" r:id="rId37" imgW="3009900" imgH="266700" progId="Equation.DSMT4">
                  <p:embed/>
                </p:oleObj>
              </mc:Choice>
              <mc:Fallback>
                <p:oleObj name="Equation" r:id="rId37" imgW="30099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2276475"/>
                        <a:ext cx="50276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1"/>
          <p:cNvGraphicFramePr>
            <a:graphicFrameLocks noChangeAspect="1"/>
          </p:cNvGraphicFramePr>
          <p:nvPr/>
        </p:nvGraphicFramePr>
        <p:xfrm>
          <a:off x="1079500" y="3559175"/>
          <a:ext cx="38782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46" name="Equation" r:id="rId39" imgW="2324100" imgH="254000" progId="Equation.DSMT4">
                  <p:embed/>
                </p:oleObj>
              </mc:Choice>
              <mc:Fallback>
                <p:oleObj name="Equation" r:id="rId39" imgW="2324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3559175"/>
                        <a:ext cx="387826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5" name="Line 23"/>
          <p:cNvSpPr>
            <a:spLocks noChangeShapeType="1"/>
          </p:cNvSpPr>
          <p:nvPr/>
        </p:nvSpPr>
        <p:spPr bwMode="auto">
          <a:xfrm>
            <a:off x="755650" y="4724400"/>
            <a:ext cx="2124075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pSp>
        <p:nvGrpSpPr>
          <p:cNvPr id="16" name="Group 26"/>
          <p:cNvGrpSpPr>
            <a:grpSpLocks/>
          </p:cNvGrpSpPr>
          <p:nvPr/>
        </p:nvGrpSpPr>
        <p:grpSpPr bwMode="auto">
          <a:xfrm>
            <a:off x="2879725" y="5013325"/>
            <a:ext cx="798513" cy="755650"/>
            <a:chOff x="1814" y="3158"/>
            <a:chExt cx="503" cy="476"/>
          </a:xfrm>
        </p:grpSpPr>
        <p:graphicFrame>
          <p:nvGraphicFramePr>
            <p:cNvPr id="10268" name="Object 23"/>
            <p:cNvGraphicFramePr>
              <a:graphicFrameLocks noChangeAspect="1"/>
            </p:cNvGraphicFramePr>
            <p:nvPr/>
          </p:nvGraphicFramePr>
          <p:xfrm>
            <a:off x="1814" y="3302"/>
            <a:ext cx="295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47" name="Equation" r:id="rId41" imgW="266353" imgH="177569" progId="Equation.DSMT4">
                    <p:embed/>
                  </p:oleObj>
                </mc:Choice>
                <mc:Fallback>
                  <p:oleObj name="Equation" r:id="rId41" imgW="266353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4" y="3302"/>
                          <a:ext cx="295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9" name="Object 24"/>
            <p:cNvGraphicFramePr>
              <a:graphicFrameLocks noChangeAspect="1"/>
            </p:cNvGraphicFramePr>
            <p:nvPr/>
          </p:nvGraphicFramePr>
          <p:xfrm>
            <a:off x="2064" y="3158"/>
            <a:ext cx="253" cy="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48" name="Equation" r:id="rId43" imgW="241195" imgH="609336" progId="Equation.DSMT4">
                    <p:embed/>
                  </p:oleObj>
                </mc:Choice>
                <mc:Fallback>
                  <p:oleObj name="Equation" r:id="rId43" imgW="241195" imgH="60933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158"/>
                          <a:ext cx="253" cy="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7880565"/>
              </p:ext>
            </p:extLst>
          </p:nvPr>
        </p:nvGraphicFramePr>
        <p:xfrm>
          <a:off x="1176573" y="2972594"/>
          <a:ext cx="30480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49" name="Equation" r:id="rId45" imgW="1828800" imgH="304560" progId="Equation.DSMT4">
                  <p:embed/>
                </p:oleObj>
              </mc:Choice>
              <mc:Fallback>
                <p:oleObj name="Equation" r:id="rId45" imgW="182880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573" y="2972594"/>
                        <a:ext cx="30480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730538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44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998538" y="441325"/>
          <a:ext cx="3333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1" name="Equation" r:id="rId3" imgW="203112" imgH="241195" progId="Equation.DSMT4">
                  <p:embed/>
                </p:oleObj>
              </mc:Choice>
              <mc:Fallback>
                <p:oleObj name="Equation" r:id="rId3" imgW="20311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441325"/>
                        <a:ext cx="3333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7" name="Object 9"/>
          <p:cNvGraphicFramePr>
            <a:graphicFrameLocks noChangeAspect="1"/>
          </p:cNvGraphicFramePr>
          <p:nvPr/>
        </p:nvGraphicFramePr>
        <p:xfrm>
          <a:off x="950913" y="1166813"/>
          <a:ext cx="8128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2" name="Equation" r:id="rId5" imgW="495085" imgH="241195" progId="Equation.DSMT4">
                  <p:embed/>
                </p:oleObj>
              </mc:Choice>
              <mc:Fallback>
                <p:oleObj name="Equation" r:id="rId5" imgW="49508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1166813"/>
                        <a:ext cx="8128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8" name="Rectangle 10"/>
          <p:cNvSpPr>
            <a:spLocks noChangeArrowheads="1"/>
          </p:cNvSpPr>
          <p:nvPr/>
        </p:nvSpPr>
        <p:spPr bwMode="auto">
          <a:xfrm>
            <a:off x="1042988" y="19177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1042988" y="23812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89100" name="Rectangle 12"/>
          <p:cNvSpPr>
            <a:spLocks noChangeArrowheads="1"/>
          </p:cNvSpPr>
          <p:nvPr/>
        </p:nvSpPr>
        <p:spPr bwMode="auto">
          <a:xfrm>
            <a:off x="1052513" y="2813050"/>
            <a:ext cx="1349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1042988" y="324485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9102" name="Rectangle 14"/>
          <p:cNvSpPr>
            <a:spLocks noChangeArrowheads="1"/>
          </p:cNvSpPr>
          <p:nvPr/>
        </p:nvSpPr>
        <p:spPr bwMode="auto">
          <a:xfrm>
            <a:off x="2811463" y="2309813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9103" name="Rectangle 15"/>
          <p:cNvSpPr>
            <a:spLocks noChangeArrowheads="1"/>
          </p:cNvSpPr>
          <p:nvPr/>
        </p:nvSpPr>
        <p:spPr bwMode="auto">
          <a:xfrm>
            <a:off x="2811463" y="3024188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9104" name="Line 16"/>
          <p:cNvSpPr>
            <a:spLocks noChangeShapeType="1"/>
          </p:cNvSpPr>
          <p:nvPr/>
        </p:nvSpPr>
        <p:spPr bwMode="auto">
          <a:xfrm>
            <a:off x="1227138" y="2132013"/>
            <a:ext cx="1584325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89105" name="Line 17"/>
          <p:cNvSpPr>
            <a:spLocks noChangeShapeType="1"/>
          </p:cNvSpPr>
          <p:nvPr/>
        </p:nvSpPr>
        <p:spPr bwMode="auto">
          <a:xfrm>
            <a:off x="1227138" y="2595563"/>
            <a:ext cx="1511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89106" name="Line 18"/>
          <p:cNvSpPr>
            <a:spLocks noChangeShapeType="1"/>
          </p:cNvSpPr>
          <p:nvPr/>
        </p:nvSpPr>
        <p:spPr bwMode="auto">
          <a:xfrm>
            <a:off x="1227138" y="3027363"/>
            <a:ext cx="151130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89107" name="Line 19"/>
          <p:cNvSpPr>
            <a:spLocks noChangeShapeType="1"/>
          </p:cNvSpPr>
          <p:nvPr/>
        </p:nvSpPr>
        <p:spPr bwMode="auto">
          <a:xfrm flipV="1">
            <a:off x="1227138" y="3243263"/>
            <a:ext cx="1439862" cy="217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89108" name="Object 20"/>
          <p:cNvGraphicFramePr>
            <a:graphicFrameLocks noChangeAspect="1"/>
          </p:cNvGraphicFramePr>
          <p:nvPr/>
        </p:nvGraphicFramePr>
        <p:xfrm>
          <a:off x="3694113" y="2005013"/>
          <a:ext cx="20224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3" name="Equation" r:id="rId7" imgW="1231366" imgH="304668" progId="Equation.DSMT4">
                  <p:embed/>
                </p:oleObj>
              </mc:Choice>
              <mc:Fallback>
                <p:oleObj name="Equation" r:id="rId7" imgW="1231366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4113" y="2005013"/>
                        <a:ext cx="20224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9" name="Object 21"/>
          <p:cNvGraphicFramePr>
            <a:graphicFrameLocks noChangeAspect="1"/>
          </p:cNvGraphicFramePr>
          <p:nvPr/>
        </p:nvGraphicFramePr>
        <p:xfrm>
          <a:off x="3513138" y="2787650"/>
          <a:ext cx="24209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4" name="Equation" r:id="rId9" imgW="1473200" imgH="254000" progId="Equation.DSMT4">
                  <p:embed/>
                </p:oleObj>
              </mc:Choice>
              <mc:Fallback>
                <p:oleObj name="Equation" r:id="rId9" imgW="1473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2787650"/>
                        <a:ext cx="242093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0" name="Object 22"/>
          <p:cNvGraphicFramePr>
            <a:graphicFrameLocks noChangeAspect="1"/>
          </p:cNvGraphicFramePr>
          <p:nvPr/>
        </p:nvGraphicFramePr>
        <p:xfrm>
          <a:off x="935038" y="5110163"/>
          <a:ext cx="40703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5" name="Equation" r:id="rId11" imgW="2476500" imgH="304800" progId="Equation.DSMT4">
                  <p:embed/>
                </p:oleObj>
              </mc:Choice>
              <mc:Fallback>
                <p:oleObj name="Equation" r:id="rId11" imgW="24765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5038" y="5110163"/>
                        <a:ext cx="40703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1" name="Object 23"/>
          <p:cNvGraphicFramePr>
            <a:graphicFrameLocks noChangeAspect="1"/>
          </p:cNvGraphicFramePr>
          <p:nvPr/>
        </p:nvGraphicFramePr>
        <p:xfrm>
          <a:off x="1943100" y="5819775"/>
          <a:ext cx="19621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6" name="Equation" r:id="rId13" imgW="1193800" imgH="254000" progId="Equation.DSMT4">
                  <p:embed/>
                </p:oleObj>
              </mc:Choice>
              <mc:Fallback>
                <p:oleObj name="Equation" r:id="rId13" imgW="1193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100" y="5819775"/>
                        <a:ext cx="19621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2" name="Object 24"/>
          <p:cNvGraphicFramePr>
            <a:graphicFrameLocks noChangeAspect="1"/>
          </p:cNvGraphicFramePr>
          <p:nvPr/>
        </p:nvGraphicFramePr>
        <p:xfrm>
          <a:off x="5832475" y="1160463"/>
          <a:ext cx="23161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7" name="Equation" r:id="rId15" imgW="1409088" imgH="266584" progId="Equation.DSMT4">
                  <p:embed/>
                </p:oleObj>
              </mc:Choice>
              <mc:Fallback>
                <p:oleObj name="Equation" r:id="rId15" imgW="1409088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1160463"/>
                        <a:ext cx="23161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3" name="Object 25"/>
          <p:cNvGraphicFramePr>
            <a:graphicFrameLocks noChangeAspect="1"/>
          </p:cNvGraphicFramePr>
          <p:nvPr/>
        </p:nvGraphicFramePr>
        <p:xfrm>
          <a:off x="1800225" y="1130300"/>
          <a:ext cx="23971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8" name="Equation" r:id="rId17" imgW="1459866" imgH="304668" progId="Equation.DSMT4">
                  <p:embed/>
                </p:oleObj>
              </mc:Choice>
              <mc:Fallback>
                <p:oleObj name="Equation" r:id="rId17" imgW="1459866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1130300"/>
                        <a:ext cx="23971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4" name="Object 26"/>
          <p:cNvGraphicFramePr>
            <a:graphicFrameLocks noChangeAspect="1"/>
          </p:cNvGraphicFramePr>
          <p:nvPr/>
        </p:nvGraphicFramePr>
        <p:xfrm>
          <a:off x="7364413" y="2024063"/>
          <a:ext cx="3762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39" name="Equation" r:id="rId19" imgW="228600" imgH="241300" progId="Equation.DSMT4">
                  <p:embed/>
                </p:oleObj>
              </mc:Choice>
              <mc:Fallback>
                <p:oleObj name="Equation" r:id="rId19" imgW="228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413" y="2024063"/>
                        <a:ext cx="37623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5" name="Object 27"/>
          <p:cNvGraphicFramePr>
            <a:graphicFrameLocks noChangeAspect="1"/>
          </p:cNvGraphicFramePr>
          <p:nvPr/>
        </p:nvGraphicFramePr>
        <p:xfrm>
          <a:off x="6081713" y="2746375"/>
          <a:ext cx="210502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40" name="Equation" r:id="rId21" imgW="1282700" imgH="304800" progId="Equation.DSMT4">
                  <p:embed/>
                </p:oleObj>
              </mc:Choice>
              <mc:Fallback>
                <p:oleObj name="Equation" r:id="rId21" imgW="12827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713" y="2746375"/>
                        <a:ext cx="2105025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6" name="Object 28"/>
          <p:cNvGraphicFramePr>
            <a:graphicFrameLocks noChangeAspect="1"/>
          </p:cNvGraphicFramePr>
          <p:nvPr/>
        </p:nvGraphicFramePr>
        <p:xfrm>
          <a:off x="5108575" y="5121275"/>
          <a:ext cx="24511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41" name="Equation" r:id="rId23" imgW="1485255" imgH="304668" progId="Equation.DSMT4">
                  <p:embed/>
                </p:oleObj>
              </mc:Choice>
              <mc:Fallback>
                <p:oleObj name="Equation" r:id="rId23" imgW="1485255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575" y="5121275"/>
                        <a:ext cx="24511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17" name="Object 29"/>
          <p:cNvGraphicFramePr>
            <a:graphicFrameLocks noChangeAspect="1"/>
          </p:cNvGraphicFramePr>
          <p:nvPr/>
        </p:nvGraphicFramePr>
        <p:xfrm>
          <a:off x="4133850" y="5802313"/>
          <a:ext cx="24828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42" name="Equation" r:id="rId25" imgW="1511300" imgH="254000" progId="Equation.DSMT4">
                  <p:embed/>
                </p:oleObj>
              </mc:Choice>
              <mc:Fallback>
                <p:oleObj name="Equation" r:id="rId25" imgW="1511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5802313"/>
                        <a:ext cx="24828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1477963" y="404813"/>
          <a:ext cx="51117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43" name="Equation" r:id="rId27" imgW="3111500" imgH="266700" progId="Equation.DSMT4">
                  <p:embed/>
                </p:oleObj>
              </mc:Choice>
              <mc:Fallback>
                <p:oleObj name="Equation" r:id="rId27" imgW="31115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404813"/>
                        <a:ext cx="51117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5"/>
          <p:cNvGraphicFramePr>
            <a:graphicFrameLocks noChangeAspect="1"/>
          </p:cNvGraphicFramePr>
          <p:nvPr/>
        </p:nvGraphicFramePr>
        <p:xfrm>
          <a:off x="4319588" y="1125538"/>
          <a:ext cx="141128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44" name="Equation" r:id="rId29" imgW="837836" imgH="304668" progId="Equation.DSMT4">
                  <p:embed/>
                </p:oleObj>
              </mc:Choice>
              <mc:Fallback>
                <p:oleObj name="Equation" r:id="rId29" imgW="837836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1125538"/>
                        <a:ext cx="141128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5795963" y="2005013"/>
          <a:ext cx="14811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45" name="Equation" r:id="rId31" imgW="901309" imgH="304668" progId="Equation.DSMT4">
                  <p:embed/>
                </p:oleObj>
              </mc:Choice>
              <mc:Fallback>
                <p:oleObj name="Equation" r:id="rId31" imgW="901309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005013"/>
                        <a:ext cx="14811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0" name="Object 17"/>
          <p:cNvGraphicFramePr>
            <a:graphicFrameLocks noChangeAspect="1"/>
          </p:cNvGraphicFramePr>
          <p:nvPr/>
        </p:nvGraphicFramePr>
        <p:xfrm>
          <a:off x="971550" y="4406900"/>
          <a:ext cx="3333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46" name="Equation" r:id="rId33" imgW="203112" imgH="241195" progId="Equation.DSMT4">
                  <p:embed/>
                </p:oleObj>
              </mc:Choice>
              <mc:Fallback>
                <p:oleObj name="Equation" r:id="rId33" imgW="20311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06900"/>
                        <a:ext cx="3333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8"/>
          <p:cNvGraphicFramePr>
            <a:graphicFrameLocks noChangeAspect="1"/>
          </p:cNvGraphicFramePr>
          <p:nvPr/>
        </p:nvGraphicFramePr>
        <p:xfrm>
          <a:off x="1439863" y="4384675"/>
          <a:ext cx="51752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47" name="Equation" r:id="rId35" imgW="3149600" imgH="266700" progId="Equation.DSMT4">
                  <p:embed/>
                </p:oleObj>
              </mc:Choice>
              <mc:Fallback>
                <p:oleObj name="Equation" r:id="rId35" imgW="31496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4384675"/>
                        <a:ext cx="51752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734297"/>
              </p:ext>
            </p:extLst>
          </p:nvPr>
        </p:nvGraphicFramePr>
        <p:xfrm>
          <a:off x="3966633" y="3393281"/>
          <a:ext cx="3379788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48" name="Equation" r:id="rId37" imgW="2057400" imgH="254000" progId="Equation.DSMT4">
                  <p:embed/>
                </p:oleObj>
              </mc:Choice>
              <mc:Fallback>
                <p:oleObj name="Equation" r:id="rId37" imgW="2057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6633" y="3393281"/>
                        <a:ext cx="3379788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515670"/>
              </p:ext>
            </p:extLst>
          </p:nvPr>
        </p:nvGraphicFramePr>
        <p:xfrm>
          <a:off x="3966633" y="3861595"/>
          <a:ext cx="3532187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49" name="Equation" r:id="rId39" imgW="2197100" imgH="254000" progId="Equation.DSMT4">
                  <p:embed/>
                </p:oleObj>
              </mc:Choice>
              <mc:Fallback>
                <p:oleObj name="Equation" r:id="rId39" imgW="2197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6633" y="3861595"/>
                        <a:ext cx="3532187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964517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9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9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9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9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9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89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8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89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8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89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8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89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0"/>
                                        <p:tgtEl>
                                          <p:spTgt spid="89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8" grpId="0"/>
      <p:bldP spid="89099" grpId="0"/>
      <p:bldP spid="89100" grpId="0"/>
      <p:bldP spid="89101" grpId="0"/>
      <p:bldP spid="89102" grpId="0"/>
      <p:bldP spid="89103" grpId="0"/>
      <p:bldP spid="89104" grpId="0" animBg="1"/>
      <p:bldP spid="89105" grpId="0" animBg="1"/>
      <p:bldP spid="89106" grpId="0" animBg="1"/>
      <p:bldP spid="8910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256213" y="1665288"/>
            <a:ext cx="2447925" cy="5032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00">
                <a:latin typeface="Calibri" panose="020F0502020204030204" pitchFamily="34" charset="0"/>
              </a:rPr>
              <a:t> </a:t>
            </a:r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2296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720725" y="225425"/>
            <a:ext cx="29511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3.1.2  </a:t>
            </a:r>
            <a:r>
              <a:rPr lang="zh-CN" altLang="en-US" sz="2800" b="1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特殊映射</a:t>
            </a:r>
            <a:endParaRPr lang="en-US" altLang="zh-CN" sz="2800" b="1">
              <a:solidFill>
                <a:srgbClr val="FF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4791" name="Object 39"/>
          <p:cNvGraphicFramePr>
            <a:graphicFrameLocks noChangeAspect="1"/>
          </p:cNvGraphicFramePr>
          <p:nvPr/>
        </p:nvGraphicFramePr>
        <p:xfrm>
          <a:off x="722313" y="1077913"/>
          <a:ext cx="21320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6" name="Equation" r:id="rId3" imgW="1307532" imgH="266584" progId="Equation.DSMT4">
                  <p:embed/>
                </p:oleObj>
              </mc:Choice>
              <mc:Fallback>
                <p:oleObj name="Equation" r:id="rId3" imgW="1307532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1077913"/>
                        <a:ext cx="21320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92" name="Object 40"/>
          <p:cNvGraphicFramePr>
            <a:graphicFrameLocks noChangeAspect="1"/>
          </p:cNvGraphicFramePr>
          <p:nvPr/>
        </p:nvGraphicFramePr>
        <p:xfrm>
          <a:off x="717550" y="1720850"/>
          <a:ext cx="20288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7" name="Equation" r:id="rId5" imgW="1244060" imgH="266584" progId="Equation.DSMT4">
                  <p:embed/>
                </p:oleObj>
              </mc:Choice>
              <mc:Fallback>
                <p:oleObj name="Equation" r:id="rId5" imgW="1244060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720850"/>
                        <a:ext cx="20288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93" name="Object 41"/>
          <p:cNvGraphicFramePr>
            <a:graphicFrameLocks noChangeAspect="1"/>
          </p:cNvGraphicFramePr>
          <p:nvPr/>
        </p:nvGraphicFramePr>
        <p:xfrm>
          <a:off x="720725" y="2960688"/>
          <a:ext cx="30226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8" name="Equation" r:id="rId7" imgW="1854200" imgH="292100" progId="Equation.DSMT4">
                  <p:embed/>
                </p:oleObj>
              </mc:Choice>
              <mc:Fallback>
                <p:oleObj name="Equation" r:id="rId7" imgW="18542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2960688"/>
                        <a:ext cx="302260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94" name="Object 42"/>
          <p:cNvGraphicFramePr>
            <a:graphicFrameLocks noChangeAspect="1"/>
          </p:cNvGraphicFramePr>
          <p:nvPr/>
        </p:nvGraphicFramePr>
        <p:xfrm>
          <a:off x="696913" y="3609975"/>
          <a:ext cx="196691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9" name="Equation" r:id="rId9" imgW="1206500" imgH="279400" progId="Equation.DSMT4">
                  <p:embed/>
                </p:oleObj>
              </mc:Choice>
              <mc:Fallback>
                <p:oleObj name="Equation" r:id="rId9" imgW="1206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3609975"/>
                        <a:ext cx="196691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9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721338"/>
              </p:ext>
            </p:extLst>
          </p:nvPr>
        </p:nvGraphicFramePr>
        <p:xfrm>
          <a:off x="679236" y="4113213"/>
          <a:ext cx="36226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0" name="Equation" r:id="rId11" imgW="2222500" imgH="279400" progId="Equation.DSMT4">
                  <p:embed/>
                </p:oleObj>
              </mc:Choice>
              <mc:Fallback>
                <p:oleObj name="Equation" r:id="rId11" imgW="2222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236" y="4113213"/>
                        <a:ext cx="36226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01" name="Object 49"/>
          <p:cNvGraphicFramePr>
            <a:graphicFrameLocks noChangeAspect="1"/>
          </p:cNvGraphicFramePr>
          <p:nvPr/>
        </p:nvGraphicFramePr>
        <p:xfrm>
          <a:off x="3862388" y="2974975"/>
          <a:ext cx="16351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1" name="Equation" r:id="rId13" imgW="1002865" imgH="279279" progId="Equation.DSMT4">
                  <p:embed/>
                </p:oleObj>
              </mc:Choice>
              <mc:Fallback>
                <p:oleObj name="Equation" r:id="rId13" imgW="1002865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2974975"/>
                        <a:ext cx="16351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02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811216"/>
              </p:ext>
            </p:extLst>
          </p:nvPr>
        </p:nvGraphicFramePr>
        <p:xfrm>
          <a:off x="4301911" y="4138878"/>
          <a:ext cx="36020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2" name="Equation" r:id="rId15" imgW="2209800" imgH="266700" progId="Equation.DSMT4">
                  <p:embed/>
                </p:oleObj>
              </mc:Choice>
              <mc:Fallback>
                <p:oleObj name="Equation" r:id="rId15" imgW="22098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1911" y="4138878"/>
                        <a:ext cx="360203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5365750" y="2327275"/>
          <a:ext cx="21224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3" name="Equation" r:id="rId17" imgW="1205977" imgH="266584" progId="Equation.DSMT4">
                  <p:embed/>
                </p:oleObj>
              </mc:Choice>
              <mc:Fallback>
                <p:oleObj name="Equation" r:id="rId17" imgW="1205977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5750" y="2327275"/>
                        <a:ext cx="212248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746125" y="2349500"/>
          <a:ext cx="45926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4" name="Equation" r:id="rId19" imgW="2819400" imgH="254000" progId="Equation.DSMT4">
                  <p:embed/>
                </p:oleObj>
              </mc:Choice>
              <mc:Fallback>
                <p:oleObj name="Equation" r:id="rId19" imgW="2819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2349500"/>
                        <a:ext cx="4592638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5591175" y="2976563"/>
          <a:ext cx="25447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5" name="Equation" r:id="rId21" imgW="1562100" imgH="279400" progId="Equation.DSMT4">
                  <p:embed/>
                </p:oleObj>
              </mc:Choice>
              <mc:Fallback>
                <p:oleObj name="Equation" r:id="rId21" imgW="1562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2976563"/>
                        <a:ext cx="25447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2965450" y="1039813"/>
          <a:ext cx="41163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6" name="Equation" r:id="rId23" imgW="2527300" imgH="279400" progId="Equation.DSMT4">
                  <p:embed/>
                </p:oleObj>
              </mc:Choice>
              <mc:Fallback>
                <p:oleObj name="Equation" r:id="rId23" imgW="2527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450" y="1039813"/>
                        <a:ext cx="411638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756150" y="4607190"/>
            <a:ext cx="6696075" cy="503238"/>
          </a:xfrm>
          <a:prstGeom prst="wedgeRoundRectCallout">
            <a:avLst>
              <a:gd name="adj1" fmla="val 144"/>
              <a:gd name="adj2" fmla="val -4718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）对集合</a:t>
            </a:r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到集合</a:t>
            </a:r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的任意映射</a:t>
            </a:r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也是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到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映射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！</a:t>
            </a:r>
          </a:p>
        </p:txBody>
      </p:sp>
      <p:graphicFrame>
        <p:nvGraphicFramePr>
          <p:cNvPr id="26" name="Object 26"/>
          <p:cNvGraphicFramePr>
            <a:graphicFrameLocks noChangeAspect="1"/>
          </p:cNvGraphicFramePr>
          <p:nvPr/>
        </p:nvGraphicFramePr>
        <p:xfrm>
          <a:off x="2855913" y="1700213"/>
          <a:ext cx="48006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7" name="Equation" r:id="rId25" imgW="2946400" imgH="304800" progId="Equation.DSMT4">
                  <p:embed/>
                </p:oleObj>
              </mc:Choice>
              <mc:Fallback>
                <p:oleObj name="Equation" r:id="rId25" imgW="29464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1700213"/>
                        <a:ext cx="48006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733905" y="5758651"/>
            <a:ext cx="6696075" cy="503238"/>
          </a:xfrm>
          <a:prstGeom prst="wedgeRoundRectCallout">
            <a:avLst>
              <a:gd name="adj1" fmla="val 3620"/>
              <a:gd name="adj2" fmla="val 47968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）如果</a:t>
            </a:r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是集合</a:t>
            </a:r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到集合</a:t>
            </a:r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的单射，则</a:t>
            </a:r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就是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到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0000CC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双射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！</a:t>
            </a:r>
          </a:p>
        </p:txBody>
      </p:sp>
      <p:sp>
        <p:nvSpPr>
          <p:cNvPr id="11" name="AutoShape 24"/>
          <p:cNvSpPr>
            <a:spLocks noChangeArrowheads="1"/>
          </p:cNvSpPr>
          <p:nvPr/>
        </p:nvSpPr>
        <p:spPr bwMode="auto">
          <a:xfrm>
            <a:off x="761901" y="5173662"/>
            <a:ext cx="6696075" cy="503238"/>
          </a:xfrm>
          <a:prstGeom prst="wedgeRoundRectCallout">
            <a:avLst>
              <a:gd name="adj1" fmla="val 319"/>
              <a:gd name="adj2" fmla="val 41190"/>
              <a:gd name="adj3" fmla="val 16667"/>
            </a:avLst>
          </a:prstGeom>
          <a:solidFill>
            <a:srgbClr val="FFCC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）对集合</a:t>
            </a:r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到</a:t>
            </a:r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的任意映射</a:t>
            </a:r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都是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到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1905AB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满射</a:t>
            </a:r>
            <a:r>
              <a:rPr lang="zh-CN" altLang="en-US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69510741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7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4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7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74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316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00">
                <a:latin typeface="Calibri" panose="020F0502020204030204" pitchFamily="34" charset="0"/>
              </a:rPr>
              <a:t> </a:t>
            </a:r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74796" name="Object 44"/>
          <p:cNvGraphicFramePr>
            <a:graphicFrameLocks noChangeAspect="1"/>
          </p:cNvGraphicFramePr>
          <p:nvPr/>
        </p:nvGraphicFramePr>
        <p:xfrm>
          <a:off x="690563" y="430213"/>
          <a:ext cx="9144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8" name="Equation" r:id="rId3" imgW="609336" imgH="266584" progId="Equation.DSMT4">
                  <p:embed/>
                </p:oleObj>
              </mc:Choice>
              <mc:Fallback>
                <p:oleObj name="Equation" r:id="rId3" imgW="60933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430213"/>
                        <a:ext cx="914400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03" name="Object 51"/>
          <p:cNvGraphicFramePr>
            <a:graphicFrameLocks noChangeAspect="1"/>
          </p:cNvGraphicFramePr>
          <p:nvPr/>
        </p:nvGraphicFramePr>
        <p:xfrm>
          <a:off x="1655763" y="430213"/>
          <a:ext cx="28733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59" name="Equation" r:id="rId5" imgW="190417" imgH="241195" progId="Equation.DSMT4">
                  <p:embed/>
                </p:oleObj>
              </mc:Choice>
              <mc:Fallback>
                <p:oleObj name="Equation" r:id="rId5" imgW="19041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430213"/>
                        <a:ext cx="28733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97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87594"/>
              </p:ext>
            </p:extLst>
          </p:nvPr>
        </p:nvGraphicFramePr>
        <p:xfrm>
          <a:off x="690563" y="4952202"/>
          <a:ext cx="45021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0" name="Equation" r:id="rId7" imgW="2997200" imgH="279400" progId="Equation.DSMT4">
                  <p:embed/>
                </p:oleObj>
              </mc:Choice>
              <mc:Fallback>
                <p:oleObj name="Equation" r:id="rId7" imgW="29972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4952202"/>
                        <a:ext cx="45021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06569"/>
              </p:ext>
            </p:extLst>
          </p:nvPr>
        </p:nvGraphicFramePr>
        <p:xfrm>
          <a:off x="1157044" y="4261649"/>
          <a:ext cx="56896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1" name="Equation" r:id="rId9" imgW="3797300" imgH="254000" progId="Equation.DSMT4">
                  <p:embed/>
                </p:oleObj>
              </mc:Choice>
              <mc:Fallback>
                <p:oleObj name="Equation" r:id="rId9" imgW="3797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044" y="4261649"/>
                        <a:ext cx="568960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0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086571"/>
              </p:ext>
            </p:extLst>
          </p:nvPr>
        </p:nvGraphicFramePr>
        <p:xfrm>
          <a:off x="5192713" y="4952202"/>
          <a:ext cx="10461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2" name="Equation" r:id="rId11" imgW="698500" imgH="279400" progId="Equation.DSMT4">
                  <p:embed/>
                </p:oleObj>
              </mc:Choice>
              <mc:Fallback>
                <p:oleObj name="Equation" r:id="rId11" imgW="698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2713" y="4952202"/>
                        <a:ext cx="10461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92" name="Object 40"/>
          <p:cNvGraphicFramePr>
            <a:graphicFrameLocks noChangeAspect="1"/>
          </p:cNvGraphicFramePr>
          <p:nvPr/>
        </p:nvGraphicFramePr>
        <p:xfrm>
          <a:off x="2051050" y="385763"/>
          <a:ext cx="398621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3" name="Equation" r:id="rId13" imgW="2463800" imgH="279400" progId="Equation.DSMT4">
                  <p:embed/>
                </p:oleObj>
              </mc:Choice>
              <mc:Fallback>
                <p:oleObj name="Equation" r:id="rId13" imgW="2463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85763"/>
                        <a:ext cx="398621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9"/>
          <p:cNvGraphicFramePr>
            <a:graphicFrameLocks noChangeAspect="1"/>
          </p:cNvGraphicFramePr>
          <p:nvPr/>
        </p:nvGraphicFramePr>
        <p:xfrm>
          <a:off x="755650" y="1749425"/>
          <a:ext cx="23510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4" name="Equation" r:id="rId15" imgW="1447172" imgH="266584" progId="Equation.DSMT4">
                  <p:embed/>
                </p:oleObj>
              </mc:Choice>
              <mc:Fallback>
                <p:oleObj name="Equation" r:id="rId15" imgW="1447172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49425"/>
                        <a:ext cx="23510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2105025" y="963613"/>
          <a:ext cx="464343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5" name="Equation" r:id="rId17" imgW="2870200" imgH="304800" progId="Equation.DSMT4">
                  <p:embed/>
                </p:oleObj>
              </mc:Choice>
              <mc:Fallback>
                <p:oleObj name="Equation" r:id="rId17" imgW="2870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963613"/>
                        <a:ext cx="464343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1"/>
          <p:cNvGraphicFramePr>
            <a:graphicFrameLocks noChangeAspect="1"/>
          </p:cNvGraphicFramePr>
          <p:nvPr/>
        </p:nvGraphicFramePr>
        <p:xfrm>
          <a:off x="6119813" y="407988"/>
          <a:ext cx="7207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6" name="Equation" r:id="rId19" imgW="444307" imgH="241195" progId="Equation.DSMT4">
                  <p:embed/>
                </p:oleObj>
              </mc:Choice>
              <mc:Fallback>
                <p:oleObj name="Equation" r:id="rId19" imgW="44430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407988"/>
                        <a:ext cx="720725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30059"/>
              </p:ext>
            </p:extLst>
          </p:nvPr>
        </p:nvGraphicFramePr>
        <p:xfrm>
          <a:off x="3113088" y="2841890"/>
          <a:ext cx="183515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7" name="Equation" r:id="rId21" imgW="1129810" imgH="241195" progId="Equation.DSMT4">
                  <p:embed/>
                </p:oleObj>
              </mc:Choice>
              <mc:Fallback>
                <p:oleObj name="Equation" r:id="rId21" imgW="1129810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2841890"/>
                        <a:ext cx="183515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13258"/>
              </p:ext>
            </p:extLst>
          </p:nvPr>
        </p:nvGraphicFramePr>
        <p:xfrm>
          <a:off x="762001" y="2823365"/>
          <a:ext cx="2351087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8" name="Equation" r:id="rId23" imgW="1447800" imgH="279400" progId="Equation.DSMT4">
                  <p:embed/>
                </p:oleObj>
              </mc:Choice>
              <mc:Fallback>
                <p:oleObj name="Equation" r:id="rId23" imgW="1447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1" y="2823365"/>
                        <a:ext cx="2351087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4287335"/>
              </p:ext>
            </p:extLst>
          </p:nvPr>
        </p:nvGraphicFramePr>
        <p:xfrm>
          <a:off x="4948238" y="2815167"/>
          <a:ext cx="33496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9" name="Equation" r:id="rId25" imgW="2070100" imgH="266700" progId="Equation.DSMT4">
                  <p:embed/>
                </p:oleObj>
              </mc:Choice>
              <mc:Fallback>
                <p:oleObj name="Equation" r:id="rId25" imgW="20701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238" y="2815167"/>
                        <a:ext cx="33496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1040005"/>
              </p:ext>
            </p:extLst>
          </p:nvPr>
        </p:nvGraphicFramePr>
        <p:xfrm>
          <a:off x="824431" y="4275138"/>
          <a:ext cx="3063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0" name="Equation" r:id="rId27" imgW="203112" imgH="241195" progId="Equation.DSMT4">
                  <p:embed/>
                </p:oleObj>
              </mc:Choice>
              <mc:Fallback>
                <p:oleObj name="Equation" r:id="rId27" imgW="20311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431" y="4275138"/>
                        <a:ext cx="30638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226230"/>
              </p:ext>
            </p:extLst>
          </p:nvPr>
        </p:nvGraphicFramePr>
        <p:xfrm>
          <a:off x="3146426" y="3377142"/>
          <a:ext cx="3795712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1" name="Equation" r:id="rId29" imgW="2336800" imgH="266700" progId="Equation.DSMT4">
                  <p:embed/>
                </p:oleObj>
              </mc:Choice>
              <mc:Fallback>
                <p:oleObj name="Equation" r:id="rId29" imgW="23368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6426" y="3377142"/>
                        <a:ext cx="3795712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653502"/>
              </p:ext>
            </p:extLst>
          </p:nvPr>
        </p:nvGraphicFramePr>
        <p:xfrm>
          <a:off x="3161243" y="1775884"/>
          <a:ext cx="470058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2" name="Equation" r:id="rId31" imgW="2895600" imgH="266700" progId="Equation.DSMT4">
                  <p:embed/>
                </p:oleObj>
              </mc:Choice>
              <mc:Fallback>
                <p:oleObj name="Equation" r:id="rId31" imgW="28956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1243" y="1775884"/>
                        <a:ext cx="4700587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133603"/>
              </p:ext>
            </p:extLst>
          </p:nvPr>
        </p:nvGraphicFramePr>
        <p:xfrm>
          <a:off x="6238876" y="4953277"/>
          <a:ext cx="15589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3" name="Equation" r:id="rId33" imgW="1040948" imgH="279279" progId="Equation.DSMT4">
                  <p:embed/>
                </p:oleObj>
              </mc:Choice>
              <mc:Fallback>
                <p:oleObj name="Equation" r:id="rId33" imgW="1040948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6" y="4953277"/>
                        <a:ext cx="15589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05305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7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7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4339" name="Rectangle 4"/>
          <p:cNvSpPr>
            <a:spLocks noChangeArrowheads="1"/>
          </p:cNvSpPr>
          <p:nvPr/>
        </p:nvSpPr>
        <p:spPr bwMode="auto">
          <a:xfrm>
            <a:off x="0" y="3287713"/>
            <a:ext cx="127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000">
                <a:latin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zh-CN" altLang="en-US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3640138"/>
            <a:ext cx="25400" cy="12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800">
                <a:latin typeface="Calibri" panose="020F0502020204030204" pitchFamily="34" charset="0"/>
              </a:rPr>
              <a:t> </a:t>
            </a:r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sp>
        <p:nvSpPr>
          <p:cNvPr id="14342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Calibri" panose="020F0502020204030204" pitchFamily="34" charset="0"/>
            </a:endParaRPr>
          </a:p>
        </p:txBody>
      </p:sp>
      <p:graphicFrame>
        <p:nvGraphicFramePr>
          <p:cNvPr id="87051" name="Object 11"/>
          <p:cNvGraphicFramePr>
            <a:graphicFrameLocks noChangeAspect="1"/>
          </p:cNvGraphicFramePr>
          <p:nvPr/>
        </p:nvGraphicFramePr>
        <p:xfrm>
          <a:off x="674688" y="476250"/>
          <a:ext cx="5683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8" name="Equation" r:id="rId3" imgW="342751" imgH="241195" progId="Equation.DSMT4">
                  <p:embed/>
                </p:oleObj>
              </mc:Choice>
              <mc:Fallback>
                <p:oleObj name="Equation" r:id="rId3" imgW="34275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476250"/>
                        <a:ext cx="568325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0"/>
          <p:cNvGraphicFramePr>
            <a:graphicFrameLocks noChangeAspect="1"/>
          </p:cNvGraphicFramePr>
          <p:nvPr/>
        </p:nvGraphicFramePr>
        <p:xfrm>
          <a:off x="1322388" y="471488"/>
          <a:ext cx="25892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9" name="Equation" r:id="rId5" imgW="1600200" imgH="254000" progId="Equation.DSMT4">
                  <p:embed/>
                </p:oleObj>
              </mc:Choice>
              <mc:Fallback>
                <p:oleObj name="Equation" r:id="rId5" imgW="1600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471488"/>
                        <a:ext cx="2589212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3"/>
          <p:cNvGraphicFramePr>
            <a:graphicFrameLocks noChangeAspect="1"/>
          </p:cNvGraphicFramePr>
          <p:nvPr/>
        </p:nvGraphicFramePr>
        <p:xfrm>
          <a:off x="3935413" y="471488"/>
          <a:ext cx="24257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0" name="Equation" r:id="rId7" imgW="1498600" imgH="279400" progId="Equation.DSMT4">
                  <p:embed/>
                </p:oleObj>
              </mc:Choice>
              <mc:Fallback>
                <p:oleObj name="Equation" r:id="rId7" imgW="1498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471488"/>
                        <a:ext cx="24257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34"/>
          <p:cNvGraphicFramePr>
            <a:graphicFrameLocks noChangeAspect="1"/>
          </p:cNvGraphicFramePr>
          <p:nvPr/>
        </p:nvGraphicFramePr>
        <p:xfrm>
          <a:off x="787400" y="1165225"/>
          <a:ext cx="23241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1" name="Equation" r:id="rId9" imgW="1435100" imgH="279400" progId="Equation.DSMT4">
                  <p:embed/>
                </p:oleObj>
              </mc:Choice>
              <mc:Fallback>
                <p:oleObj name="Equation" r:id="rId9" imgW="14351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1165225"/>
                        <a:ext cx="23241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6"/>
          <p:cNvGraphicFramePr>
            <a:graphicFrameLocks noChangeAspect="1"/>
          </p:cNvGraphicFramePr>
          <p:nvPr/>
        </p:nvGraphicFramePr>
        <p:xfrm>
          <a:off x="3184525" y="1147763"/>
          <a:ext cx="15224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2" name="Equation" r:id="rId11" imgW="939392" imgH="304668" progId="Equation.DSMT4">
                  <p:embed/>
                </p:oleObj>
              </mc:Choice>
              <mc:Fallback>
                <p:oleObj name="Equation" r:id="rId11" imgW="939392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1147763"/>
                        <a:ext cx="15224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36"/>
          <p:cNvGraphicFramePr>
            <a:graphicFrameLocks noChangeAspect="1"/>
          </p:cNvGraphicFramePr>
          <p:nvPr/>
        </p:nvGraphicFramePr>
        <p:xfrm>
          <a:off x="777875" y="1822450"/>
          <a:ext cx="23447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3" name="Equation" r:id="rId13" imgW="1447800" imgH="279400" progId="Equation.DSMT4">
                  <p:embed/>
                </p:oleObj>
              </mc:Choice>
              <mc:Fallback>
                <p:oleObj name="Equation" r:id="rId13" imgW="1447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875" y="1822450"/>
                        <a:ext cx="23447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37"/>
          <p:cNvGraphicFramePr>
            <a:graphicFrameLocks noChangeAspect="1"/>
          </p:cNvGraphicFramePr>
          <p:nvPr/>
        </p:nvGraphicFramePr>
        <p:xfrm>
          <a:off x="3184525" y="1804988"/>
          <a:ext cx="15224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4" name="Equation" r:id="rId15" imgW="939392" imgH="304668" progId="Equation.DSMT4">
                  <p:embed/>
                </p:oleObj>
              </mc:Choice>
              <mc:Fallback>
                <p:oleObj name="Equation" r:id="rId15" imgW="939392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1804988"/>
                        <a:ext cx="152241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8"/>
          <p:cNvGraphicFramePr>
            <a:graphicFrameLocks noChangeAspect="1"/>
          </p:cNvGraphicFramePr>
          <p:nvPr/>
        </p:nvGraphicFramePr>
        <p:xfrm>
          <a:off x="762000" y="2460625"/>
          <a:ext cx="27146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5" name="Equation" r:id="rId17" imgW="1676400" imgH="279400" progId="Equation.DSMT4">
                  <p:embed/>
                </p:oleObj>
              </mc:Choice>
              <mc:Fallback>
                <p:oleObj name="Equation" r:id="rId17" imgW="16764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460625"/>
                        <a:ext cx="27146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9"/>
          <p:cNvGraphicFramePr>
            <a:graphicFrameLocks noChangeAspect="1"/>
          </p:cNvGraphicFramePr>
          <p:nvPr/>
        </p:nvGraphicFramePr>
        <p:xfrm>
          <a:off x="3549650" y="2443163"/>
          <a:ext cx="25114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6" name="Equation" r:id="rId19" imgW="1548728" imgH="304668" progId="Equation.DSMT4">
                  <p:embed/>
                </p:oleObj>
              </mc:Choice>
              <mc:Fallback>
                <p:oleObj name="Equation" r:id="rId19" imgW="1548728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2443163"/>
                        <a:ext cx="25114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1"/>
          <p:cNvGraphicFramePr>
            <a:graphicFrameLocks noChangeAspect="1"/>
          </p:cNvGraphicFramePr>
          <p:nvPr/>
        </p:nvGraphicFramePr>
        <p:xfrm>
          <a:off x="722313" y="3163888"/>
          <a:ext cx="63658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7" name="Equation" r:id="rId21" imgW="431613" imgH="241195" progId="Equation.DSMT4">
                  <p:embed/>
                </p:oleObj>
              </mc:Choice>
              <mc:Fallback>
                <p:oleObj name="Equation" r:id="rId21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3163888"/>
                        <a:ext cx="63658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1"/>
          <p:cNvGraphicFramePr>
            <a:graphicFrameLocks noChangeAspect="1"/>
          </p:cNvGraphicFramePr>
          <p:nvPr/>
        </p:nvGraphicFramePr>
        <p:xfrm>
          <a:off x="1468438" y="3119438"/>
          <a:ext cx="54657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8" name="Equation" r:id="rId23" imgW="3378200" imgH="304800" progId="Equation.DSMT4">
                  <p:embed/>
                </p:oleObj>
              </mc:Choice>
              <mc:Fallback>
                <p:oleObj name="Equation" r:id="rId23" imgW="3378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3119438"/>
                        <a:ext cx="546576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45"/>
          <p:cNvGraphicFramePr>
            <a:graphicFrameLocks noChangeAspect="1"/>
          </p:cNvGraphicFramePr>
          <p:nvPr/>
        </p:nvGraphicFramePr>
        <p:xfrm>
          <a:off x="758825" y="4597400"/>
          <a:ext cx="30797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9" name="Equation" r:id="rId25" imgW="190417" imgH="241195" progId="Equation.DSMT4">
                  <p:embed/>
                </p:oleObj>
              </mc:Choice>
              <mc:Fallback>
                <p:oleObj name="Equation" r:id="rId25" imgW="19041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4597400"/>
                        <a:ext cx="30797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14"/>
          <p:cNvGraphicFramePr>
            <a:graphicFrameLocks noChangeAspect="1"/>
          </p:cNvGraphicFramePr>
          <p:nvPr/>
        </p:nvGraphicFramePr>
        <p:xfrm>
          <a:off x="7050088" y="3168650"/>
          <a:ext cx="369887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0" name="Equation" r:id="rId27" imgW="228600" imgH="241300" progId="Equation.DSMT4">
                  <p:embed/>
                </p:oleObj>
              </mc:Choice>
              <mc:Fallback>
                <p:oleObj name="Equation" r:id="rId27" imgW="228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088" y="3168650"/>
                        <a:ext cx="369887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48"/>
          <p:cNvGraphicFramePr>
            <a:graphicFrameLocks noChangeAspect="1"/>
          </p:cNvGraphicFramePr>
          <p:nvPr/>
        </p:nvGraphicFramePr>
        <p:xfrm>
          <a:off x="1619250" y="3849688"/>
          <a:ext cx="59182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1" name="Equation" r:id="rId29" imgW="3657600" imgH="304800" progId="Equation.DSMT4">
                  <p:embed/>
                </p:oleObj>
              </mc:Choice>
              <mc:Fallback>
                <p:oleObj name="Equation" r:id="rId29" imgW="36576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849688"/>
                        <a:ext cx="59182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49"/>
          <p:cNvGraphicFramePr>
            <a:graphicFrameLocks noChangeAspect="1"/>
          </p:cNvGraphicFramePr>
          <p:nvPr/>
        </p:nvGraphicFramePr>
        <p:xfrm>
          <a:off x="1176338" y="4584700"/>
          <a:ext cx="19335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2" name="Equation" r:id="rId31" imgW="1193800" imgH="279400" progId="Equation.DSMT4">
                  <p:embed/>
                </p:oleObj>
              </mc:Choice>
              <mc:Fallback>
                <p:oleObj name="Equation" r:id="rId31" imgW="1193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4584700"/>
                        <a:ext cx="19335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0"/>
          <p:cNvGraphicFramePr>
            <a:graphicFrameLocks noChangeAspect="1"/>
          </p:cNvGraphicFramePr>
          <p:nvPr/>
        </p:nvGraphicFramePr>
        <p:xfrm>
          <a:off x="3175000" y="4597400"/>
          <a:ext cx="46101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3" name="Equation" r:id="rId33" imgW="2844800" imgH="279400" progId="Equation.DSMT4">
                  <p:embed/>
                </p:oleObj>
              </mc:Choice>
              <mc:Fallback>
                <p:oleObj name="Equation" r:id="rId33" imgW="2844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0" y="4597400"/>
                        <a:ext cx="46101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1"/>
          <p:cNvGraphicFramePr>
            <a:graphicFrameLocks noChangeAspect="1"/>
          </p:cNvGraphicFramePr>
          <p:nvPr/>
        </p:nvGraphicFramePr>
        <p:xfrm>
          <a:off x="7867650" y="4610100"/>
          <a:ext cx="720725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4" name="Equation" r:id="rId35" imgW="444307" imgH="241195" progId="Equation.DSMT4">
                  <p:embed/>
                </p:oleObj>
              </mc:Choice>
              <mc:Fallback>
                <p:oleObj name="Equation" r:id="rId35" imgW="44430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7650" y="4610100"/>
                        <a:ext cx="720725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2"/>
          <p:cNvGraphicFramePr>
            <a:graphicFrameLocks noChangeAspect="1"/>
          </p:cNvGraphicFramePr>
          <p:nvPr/>
        </p:nvGraphicFramePr>
        <p:xfrm>
          <a:off x="3086100" y="5254625"/>
          <a:ext cx="36226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5" name="Equation" r:id="rId37" imgW="2235200" imgH="330200" progId="Equation.DSMT4">
                  <p:embed/>
                </p:oleObj>
              </mc:Choice>
              <mc:Fallback>
                <p:oleObj name="Equation" r:id="rId37" imgW="22352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5254625"/>
                        <a:ext cx="362267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3"/>
          <p:cNvGraphicFramePr>
            <a:graphicFrameLocks noChangeAspect="1"/>
          </p:cNvGraphicFramePr>
          <p:nvPr/>
        </p:nvGraphicFramePr>
        <p:xfrm>
          <a:off x="2030413" y="5265738"/>
          <a:ext cx="10287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6" name="Equation" r:id="rId39" imgW="634725" imgH="304668" progId="Equation.DSMT4">
                  <p:embed/>
                </p:oleObj>
              </mc:Choice>
              <mc:Fallback>
                <p:oleObj name="Equation" r:id="rId39" imgW="634725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0413" y="5265738"/>
                        <a:ext cx="10287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54"/>
          <p:cNvGraphicFramePr>
            <a:graphicFrameLocks noChangeAspect="1"/>
          </p:cNvGraphicFramePr>
          <p:nvPr/>
        </p:nvGraphicFramePr>
        <p:xfrm>
          <a:off x="6708775" y="5254625"/>
          <a:ext cx="63817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7" name="Equation" r:id="rId41" imgW="393359" imgH="304536" progId="Equation.DSMT4">
                  <p:embed/>
                </p:oleObj>
              </mc:Choice>
              <mc:Fallback>
                <p:oleObj name="Equation" r:id="rId41" imgW="393359" imgH="3045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8775" y="5254625"/>
                        <a:ext cx="638175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859424"/>
              </p:ext>
            </p:extLst>
          </p:nvPr>
        </p:nvGraphicFramePr>
        <p:xfrm>
          <a:off x="803407" y="5944131"/>
          <a:ext cx="328613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8" name="Equation" r:id="rId43" imgW="203112" imgH="241195" progId="Equation.DSMT4">
                  <p:embed/>
                </p:oleObj>
              </mc:Choice>
              <mc:Fallback>
                <p:oleObj name="Equation" r:id="rId43" imgW="20311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407" y="5944131"/>
                        <a:ext cx="328613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58187"/>
              </p:ext>
            </p:extLst>
          </p:nvPr>
        </p:nvGraphicFramePr>
        <p:xfrm>
          <a:off x="1208881" y="5897563"/>
          <a:ext cx="19335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9" name="Equation" r:id="rId45" imgW="1193800" imgH="279400" progId="Equation.DSMT4">
                  <p:embed/>
                </p:oleObj>
              </mc:Choice>
              <mc:Fallback>
                <p:oleObj name="Equation" r:id="rId45" imgW="11938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881" y="5897563"/>
                        <a:ext cx="19335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0933344"/>
              </p:ext>
            </p:extLst>
          </p:nvPr>
        </p:nvGraphicFramePr>
        <p:xfrm>
          <a:off x="3184525" y="5918201"/>
          <a:ext cx="1704975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0" name="Equation" r:id="rId47" imgW="1053643" imgH="266584" progId="Equation.DSMT4">
                  <p:embed/>
                </p:oleObj>
              </mc:Choice>
              <mc:Fallback>
                <p:oleObj name="Equation" r:id="rId47" imgW="1053643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5918201"/>
                        <a:ext cx="1704975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6239757"/>
              </p:ext>
            </p:extLst>
          </p:nvPr>
        </p:nvGraphicFramePr>
        <p:xfrm>
          <a:off x="4889500" y="5918201"/>
          <a:ext cx="720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1" name="Equation" r:id="rId49" imgW="444307" imgH="241195" progId="Equation.DSMT4">
                  <p:embed/>
                </p:oleObj>
              </mc:Choice>
              <mc:Fallback>
                <p:oleObj name="Equation" r:id="rId49" imgW="444307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0" y="5918201"/>
                        <a:ext cx="720725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047427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1774</TotalTime>
  <Words>263</Words>
  <Application>Microsoft Office PowerPoint</Application>
  <PresentationFormat>全屏显示(4:3)</PresentationFormat>
  <Paragraphs>44</Paragraphs>
  <Slides>25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黑体</vt:lpstr>
      <vt:lpstr>华文楷体</vt:lpstr>
      <vt:lpstr>华文宋体</vt:lpstr>
      <vt:lpstr>宋体</vt:lpstr>
      <vt:lpstr>Calibri</vt:lpstr>
      <vt:lpstr>Calibri Light</vt:lpstr>
      <vt:lpstr>Times New Roman</vt:lpstr>
      <vt:lpstr>回顾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DELL</cp:lastModifiedBy>
  <cp:revision>162</cp:revision>
  <cp:lastPrinted>2024-09-26T13:46:55Z</cp:lastPrinted>
  <dcterms:created xsi:type="dcterms:W3CDTF">2022-03-19T08:38:00Z</dcterms:created>
  <dcterms:modified xsi:type="dcterms:W3CDTF">2024-10-10T09:16:06Z</dcterms:modified>
</cp:coreProperties>
</file>