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327" r:id="rId2"/>
    <p:sldId id="330" r:id="rId3"/>
    <p:sldId id="331" r:id="rId4"/>
    <p:sldId id="332" r:id="rId5"/>
    <p:sldId id="333" r:id="rId6"/>
    <p:sldId id="334" r:id="rId7"/>
    <p:sldId id="336" r:id="rId8"/>
    <p:sldId id="337" r:id="rId9"/>
    <p:sldId id="338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9" r:id="rId30"/>
    <p:sldId id="360" r:id="rId3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image" Target="../media/image168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17" Type="http://schemas.openxmlformats.org/officeDocument/2006/relationships/image" Target="../media/image172.wmf"/><Relationship Id="rId2" Type="http://schemas.openxmlformats.org/officeDocument/2006/relationships/image" Target="../media/image157.wmf"/><Relationship Id="rId16" Type="http://schemas.openxmlformats.org/officeDocument/2006/relationships/image" Target="../media/image171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5" Type="http://schemas.openxmlformats.org/officeDocument/2006/relationships/image" Target="../media/image17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Relationship Id="rId14" Type="http://schemas.openxmlformats.org/officeDocument/2006/relationships/image" Target="../media/image16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18" Type="http://schemas.openxmlformats.org/officeDocument/2006/relationships/image" Target="../media/image19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17" Type="http://schemas.openxmlformats.org/officeDocument/2006/relationships/image" Target="../media/image189.wmf"/><Relationship Id="rId2" Type="http://schemas.openxmlformats.org/officeDocument/2006/relationships/image" Target="../media/image174.wmf"/><Relationship Id="rId16" Type="http://schemas.openxmlformats.org/officeDocument/2006/relationships/image" Target="../media/image188.wmf"/><Relationship Id="rId20" Type="http://schemas.openxmlformats.org/officeDocument/2006/relationships/image" Target="../media/image192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19" Type="http://schemas.openxmlformats.org/officeDocument/2006/relationships/image" Target="../media/image191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13" Type="http://schemas.openxmlformats.org/officeDocument/2006/relationships/image" Target="../media/image205.wmf"/><Relationship Id="rId18" Type="http://schemas.openxmlformats.org/officeDocument/2006/relationships/image" Target="../media/image210.wmf"/><Relationship Id="rId26" Type="http://schemas.openxmlformats.org/officeDocument/2006/relationships/image" Target="../media/image218.wmf"/><Relationship Id="rId3" Type="http://schemas.openxmlformats.org/officeDocument/2006/relationships/image" Target="../media/image195.wmf"/><Relationship Id="rId21" Type="http://schemas.openxmlformats.org/officeDocument/2006/relationships/image" Target="../media/image213.wmf"/><Relationship Id="rId7" Type="http://schemas.openxmlformats.org/officeDocument/2006/relationships/image" Target="../media/image199.wmf"/><Relationship Id="rId12" Type="http://schemas.openxmlformats.org/officeDocument/2006/relationships/image" Target="../media/image204.wmf"/><Relationship Id="rId17" Type="http://schemas.openxmlformats.org/officeDocument/2006/relationships/image" Target="../media/image209.wmf"/><Relationship Id="rId25" Type="http://schemas.openxmlformats.org/officeDocument/2006/relationships/image" Target="../media/image217.wmf"/><Relationship Id="rId2" Type="http://schemas.openxmlformats.org/officeDocument/2006/relationships/image" Target="../media/image194.wmf"/><Relationship Id="rId16" Type="http://schemas.openxmlformats.org/officeDocument/2006/relationships/image" Target="../media/image208.wmf"/><Relationship Id="rId20" Type="http://schemas.openxmlformats.org/officeDocument/2006/relationships/image" Target="../media/image212.wmf"/><Relationship Id="rId1" Type="http://schemas.openxmlformats.org/officeDocument/2006/relationships/image" Target="../media/image193.wmf"/><Relationship Id="rId6" Type="http://schemas.openxmlformats.org/officeDocument/2006/relationships/image" Target="../media/image198.wmf"/><Relationship Id="rId11" Type="http://schemas.openxmlformats.org/officeDocument/2006/relationships/image" Target="../media/image203.wmf"/><Relationship Id="rId24" Type="http://schemas.openxmlformats.org/officeDocument/2006/relationships/image" Target="../media/image216.wmf"/><Relationship Id="rId5" Type="http://schemas.openxmlformats.org/officeDocument/2006/relationships/image" Target="../media/image197.wmf"/><Relationship Id="rId15" Type="http://schemas.openxmlformats.org/officeDocument/2006/relationships/image" Target="../media/image207.wmf"/><Relationship Id="rId23" Type="http://schemas.openxmlformats.org/officeDocument/2006/relationships/image" Target="../media/image215.wmf"/><Relationship Id="rId10" Type="http://schemas.openxmlformats.org/officeDocument/2006/relationships/image" Target="../media/image202.wmf"/><Relationship Id="rId19" Type="http://schemas.openxmlformats.org/officeDocument/2006/relationships/image" Target="../media/image211.wmf"/><Relationship Id="rId4" Type="http://schemas.openxmlformats.org/officeDocument/2006/relationships/image" Target="../media/image196.wmf"/><Relationship Id="rId9" Type="http://schemas.openxmlformats.org/officeDocument/2006/relationships/image" Target="../media/image201.wmf"/><Relationship Id="rId14" Type="http://schemas.openxmlformats.org/officeDocument/2006/relationships/image" Target="../media/image206.wmf"/><Relationship Id="rId22" Type="http://schemas.openxmlformats.org/officeDocument/2006/relationships/image" Target="../media/image21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13" Type="http://schemas.openxmlformats.org/officeDocument/2006/relationships/image" Target="../media/image231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12" Type="http://schemas.openxmlformats.org/officeDocument/2006/relationships/image" Target="../media/image230.wmf"/><Relationship Id="rId17" Type="http://schemas.openxmlformats.org/officeDocument/2006/relationships/image" Target="../media/image235.wmf"/><Relationship Id="rId2" Type="http://schemas.openxmlformats.org/officeDocument/2006/relationships/image" Target="../media/image220.wmf"/><Relationship Id="rId16" Type="http://schemas.openxmlformats.org/officeDocument/2006/relationships/image" Target="../media/image234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5" Type="http://schemas.openxmlformats.org/officeDocument/2006/relationships/image" Target="../media/image23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Relationship Id="rId14" Type="http://schemas.openxmlformats.org/officeDocument/2006/relationships/image" Target="../media/image23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image" Target="../media/image248.wmf"/><Relationship Id="rId18" Type="http://schemas.openxmlformats.org/officeDocument/2006/relationships/image" Target="../media/image253.wmf"/><Relationship Id="rId3" Type="http://schemas.openxmlformats.org/officeDocument/2006/relationships/image" Target="../media/image238.wmf"/><Relationship Id="rId7" Type="http://schemas.openxmlformats.org/officeDocument/2006/relationships/image" Target="../media/image242.wmf"/><Relationship Id="rId12" Type="http://schemas.openxmlformats.org/officeDocument/2006/relationships/image" Target="../media/image247.wmf"/><Relationship Id="rId17" Type="http://schemas.openxmlformats.org/officeDocument/2006/relationships/image" Target="../media/image252.wmf"/><Relationship Id="rId2" Type="http://schemas.openxmlformats.org/officeDocument/2006/relationships/image" Target="../media/image237.wmf"/><Relationship Id="rId16" Type="http://schemas.openxmlformats.org/officeDocument/2006/relationships/image" Target="../media/image251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11" Type="http://schemas.openxmlformats.org/officeDocument/2006/relationships/image" Target="../media/image246.wmf"/><Relationship Id="rId5" Type="http://schemas.openxmlformats.org/officeDocument/2006/relationships/image" Target="../media/image240.wmf"/><Relationship Id="rId15" Type="http://schemas.openxmlformats.org/officeDocument/2006/relationships/image" Target="../media/image250.wmf"/><Relationship Id="rId10" Type="http://schemas.openxmlformats.org/officeDocument/2006/relationships/image" Target="../media/image245.wmf"/><Relationship Id="rId19" Type="http://schemas.openxmlformats.org/officeDocument/2006/relationships/image" Target="../media/image254.wmf"/><Relationship Id="rId4" Type="http://schemas.openxmlformats.org/officeDocument/2006/relationships/image" Target="../media/image239.wmf"/><Relationship Id="rId9" Type="http://schemas.openxmlformats.org/officeDocument/2006/relationships/image" Target="../media/image244.wmf"/><Relationship Id="rId14" Type="http://schemas.openxmlformats.org/officeDocument/2006/relationships/image" Target="../media/image249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wmf"/><Relationship Id="rId13" Type="http://schemas.openxmlformats.org/officeDocument/2006/relationships/image" Target="../media/image267.wmf"/><Relationship Id="rId3" Type="http://schemas.openxmlformats.org/officeDocument/2006/relationships/image" Target="../media/image257.wmf"/><Relationship Id="rId7" Type="http://schemas.openxmlformats.org/officeDocument/2006/relationships/image" Target="../media/image261.wmf"/><Relationship Id="rId12" Type="http://schemas.openxmlformats.org/officeDocument/2006/relationships/image" Target="../media/image266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Relationship Id="rId6" Type="http://schemas.openxmlformats.org/officeDocument/2006/relationships/image" Target="../media/image260.wmf"/><Relationship Id="rId11" Type="http://schemas.openxmlformats.org/officeDocument/2006/relationships/image" Target="../media/image265.wmf"/><Relationship Id="rId5" Type="http://schemas.openxmlformats.org/officeDocument/2006/relationships/image" Target="../media/image259.wmf"/><Relationship Id="rId10" Type="http://schemas.openxmlformats.org/officeDocument/2006/relationships/image" Target="../media/image264.wmf"/><Relationship Id="rId4" Type="http://schemas.openxmlformats.org/officeDocument/2006/relationships/image" Target="../media/image258.wmf"/><Relationship Id="rId9" Type="http://schemas.openxmlformats.org/officeDocument/2006/relationships/image" Target="../media/image263.wmf"/><Relationship Id="rId14" Type="http://schemas.openxmlformats.org/officeDocument/2006/relationships/image" Target="../media/image26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6.wmf"/><Relationship Id="rId13" Type="http://schemas.openxmlformats.org/officeDocument/2006/relationships/image" Target="../media/image280.wmf"/><Relationship Id="rId18" Type="http://schemas.openxmlformats.org/officeDocument/2006/relationships/image" Target="../media/image285.wmf"/><Relationship Id="rId3" Type="http://schemas.openxmlformats.org/officeDocument/2006/relationships/image" Target="../media/image271.wmf"/><Relationship Id="rId7" Type="http://schemas.openxmlformats.org/officeDocument/2006/relationships/image" Target="../media/image275.wmf"/><Relationship Id="rId12" Type="http://schemas.openxmlformats.org/officeDocument/2006/relationships/image" Target="../media/image279.wmf"/><Relationship Id="rId17" Type="http://schemas.openxmlformats.org/officeDocument/2006/relationships/image" Target="../media/image284.wmf"/><Relationship Id="rId2" Type="http://schemas.openxmlformats.org/officeDocument/2006/relationships/image" Target="../media/image270.wmf"/><Relationship Id="rId16" Type="http://schemas.openxmlformats.org/officeDocument/2006/relationships/image" Target="../media/image283.wmf"/><Relationship Id="rId1" Type="http://schemas.openxmlformats.org/officeDocument/2006/relationships/image" Target="../media/image269.wmf"/><Relationship Id="rId6" Type="http://schemas.openxmlformats.org/officeDocument/2006/relationships/image" Target="../media/image274.wmf"/><Relationship Id="rId11" Type="http://schemas.openxmlformats.org/officeDocument/2006/relationships/image" Target="../media/image278.wmf"/><Relationship Id="rId5" Type="http://schemas.openxmlformats.org/officeDocument/2006/relationships/image" Target="../media/image273.wmf"/><Relationship Id="rId15" Type="http://schemas.openxmlformats.org/officeDocument/2006/relationships/image" Target="../media/image282.wmf"/><Relationship Id="rId10" Type="http://schemas.openxmlformats.org/officeDocument/2006/relationships/image" Target="../media/image277.wmf"/><Relationship Id="rId4" Type="http://schemas.openxmlformats.org/officeDocument/2006/relationships/image" Target="../media/image272.wmf"/><Relationship Id="rId9" Type="http://schemas.openxmlformats.org/officeDocument/2006/relationships/image" Target="../media/image255.wmf"/><Relationship Id="rId14" Type="http://schemas.openxmlformats.org/officeDocument/2006/relationships/image" Target="../media/image28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image" Target="../media/image298.wmf"/><Relationship Id="rId3" Type="http://schemas.openxmlformats.org/officeDocument/2006/relationships/image" Target="../media/image288.wmf"/><Relationship Id="rId7" Type="http://schemas.openxmlformats.org/officeDocument/2006/relationships/image" Target="../media/image292.wmf"/><Relationship Id="rId12" Type="http://schemas.openxmlformats.org/officeDocument/2006/relationships/image" Target="../media/image297.wmf"/><Relationship Id="rId17" Type="http://schemas.openxmlformats.org/officeDocument/2006/relationships/image" Target="../media/image281.wmf"/><Relationship Id="rId2" Type="http://schemas.openxmlformats.org/officeDocument/2006/relationships/image" Target="../media/image287.wmf"/><Relationship Id="rId16" Type="http://schemas.openxmlformats.org/officeDocument/2006/relationships/image" Target="../media/image280.wmf"/><Relationship Id="rId1" Type="http://schemas.openxmlformats.org/officeDocument/2006/relationships/image" Target="../media/image286.wmf"/><Relationship Id="rId6" Type="http://schemas.openxmlformats.org/officeDocument/2006/relationships/image" Target="../media/image291.wmf"/><Relationship Id="rId11" Type="http://schemas.openxmlformats.org/officeDocument/2006/relationships/image" Target="../media/image296.wmf"/><Relationship Id="rId5" Type="http://schemas.openxmlformats.org/officeDocument/2006/relationships/image" Target="../media/image290.wmf"/><Relationship Id="rId15" Type="http://schemas.openxmlformats.org/officeDocument/2006/relationships/image" Target="../media/image255.wmf"/><Relationship Id="rId10" Type="http://schemas.openxmlformats.org/officeDocument/2006/relationships/image" Target="../media/image295.wmf"/><Relationship Id="rId4" Type="http://schemas.openxmlformats.org/officeDocument/2006/relationships/image" Target="../media/image289.wmf"/><Relationship Id="rId9" Type="http://schemas.openxmlformats.org/officeDocument/2006/relationships/image" Target="../media/image294.wmf"/><Relationship Id="rId14" Type="http://schemas.openxmlformats.org/officeDocument/2006/relationships/image" Target="../media/image29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13" Type="http://schemas.openxmlformats.org/officeDocument/2006/relationships/image" Target="../media/image312.wmf"/><Relationship Id="rId18" Type="http://schemas.openxmlformats.org/officeDocument/2006/relationships/image" Target="../media/image255.wmf"/><Relationship Id="rId3" Type="http://schemas.openxmlformats.org/officeDocument/2006/relationships/image" Target="../media/image302.wmf"/><Relationship Id="rId21" Type="http://schemas.openxmlformats.org/officeDocument/2006/relationships/image" Target="../media/image283.wmf"/><Relationship Id="rId7" Type="http://schemas.openxmlformats.org/officeDocument/2006/relationships/image" Target="../media/image306.wmf"/><Relationship Id="rId12" Type="http://schemas.openxmlformats.org/officeDocument/2006/relationships/image" Target="../media/image311.wmf"/><Relationship Id="rId17" Type="http://schemas.openxmlformats.org/officeDocument/2006/relationships/image" Target="../media/image316.wmf"/><Relationship Id="rId2" Type="http://schemas.openxmlformats.org/officeDocument/2006/relationships/image" Target="../media/image301.wmf"/><Relationship Id="rId16" Type="http://schemas.openxmlformats.org/officeDocument/2006/relationships/image" Target="../media/image315.wmf"/><Relationship Id="rId20" Type="http://schemas.openxmlformats.org/officeDocument/2006/relationships/image" Target="../media/image282.wmf"/><Relationship Id="rId1" Type="http://schemas.openxmlformats.org/officeDocument/2006/relationships/image" Target="../media/image300.wmf"/><Relationship Id="rId6" Type="http://schemas.openxmlformats.org/officeDocument/2006/relationships/image" Target="../media/image305.wmf"/><Relationship Id="rId11" Type="http://schemas.openxmlformats.org/officeDocument/2006/relationships/image" Target="../media/image310.wmf"/><Relationship Id="rId5" Type="http://schemas.openxmlformats.org/officeDocument/2006/relationships/image" Target="../media/image304.wmf"/><Relationship Id="rId15" Type="http://schemas.openxmlformats.org/officeDocument/2006/relationships/image" Target="../media/image314.wmf"/><Relationship Id="rId10" Type="http://schemas.openxmlformats.org/officeDocument/2006/relationships/image" Target="../media/image309.wmf"/><Relationship Id="rId19" Type="http://schemas.openxmlformats.org/officeDocument/2006/relationships/image" Target="../media/image317.wmf"/><Relationship Id="rId4" Type="http://schemas.openxmlformats.org/officeDocument/2006/relationships/image" Target="../media/image303.wmf"/><Relationship Id="rId9" Type="http://schemas.openxmlformats.org/officeDocument/2006/relationships/image" Target="../media/image308.wmf"/><Relationship Id="rId14" Type="http://schemas.openxmlformats.org/officeDocument/2006/relationships/image" Target="../media/image31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5.wmf"/><Relationship Id="rId13" Type="http://schemas.openxmlformats.org/officeDocument/2006/relationships/image" Target="../media/image330.wmf"/><Relationship Id="rId18" Type="http://schemas.openxmlformats.org/officeDocument/2006/relationships/image" Target="../media/image335.wmf"/><Relationship Id="rId26" Type="http://schemas.openxmlformats.org/officeDocument/2006/relationships/image" Target="../media/image342.wmf"/><Relationship Id="rId3" Type="http://schemas.openxmlformats.org/officeDocument/2006/relationships/image" Target="../media/image320.wmf"/><Relationship Id="rId21" Type="http://schemas.openxmlformats.org/officeDocument/2006/relationships/image" Target="../media/image338.wmf"/><Relationship Id="rId7" Type="http://schemas.openxmlformats.org/officeDocument/2006/relationships/image" Target="../media/image324.wmf"/><Relationship Id="rId12" Type="http://schemas.openxmlformats.org/officeDocument/2006/relationships/image" Target="../media/image329.wmf"/><Relationship Id="rId17" Type="http://schemas.openxmlformats.org/officeDocument/2006/relationships/image" Target="../media/image334.wmf"/><Relationship Id="rId25" Type="http://schemas.openxmlformats.org/officeDocument/2006/relationships/image" Target="../media/image341.wmf"/><Relationship Id="rId2" Type="http://schemas.openxmlformats.org/officeDocument/2006/relationships/image" Target="../media/image319.wmf"/><Relationship Id="rId16" Type="http://schemas.openxmlformats.org/officeDocument/2006/relationships/image" Target="../media/image333.wmf"/><Relationship Id="rId20" Type="http://schemas.openxmlformats.org/officeDocument/2006/relationships/image" Target="../media/image337.wmf"/><Relationship Id="rId1" Type="http://schemas.openxmlformats.org/officeDocument/2006/relationships/image" Target="../media/image318.wmf"/><Relationship Id="rId6" Type="http://schemas.openxmlformats.org/officeDocument/2006/relationships/image" Target="../media/image323.wmf"/><Relationship Id="rId11" Type="http://schemas.openxmlformats.org/officeDocument/2006/relationships/image" Target="../media/image328.wmf"/><Relationship Id="rId24" Type="http://schemas.openxmlformats.org/officeDocument/2006/relationships/image" Target="../media/image255.wmf"/><Relationship Id="rId5" Type="http://schemas.openxmlformats.org/officeDocument/2006/relationships/image" Target="../media/image322.wmf"/><Relationship Id="rId15" Type="http://schemas.openxmlformats.org/officeDocument/2006/relationships/image" Target="../media/image332.wmf"/><Relationship Id="rId23" Type="http://schemas.openxmlformats.org/officeDocument/2006/relationships/image" Target="../media/image340.wmf"/><Relationship Id="rId28" Type="http://schemas.openxmlformats.org/officeDocument/2006/relationships/image" Target="../media/image344.wmf"/><Relationship Id="rId10" Type="http://schemas.openxmlformats.org/officeDocument/2006/relationships/image" Target="../media/image327.wmf"/><Relationship Id="rId19" Type="http://schemas.openxmlformats.org/officeDocument/2006/relationships/image" Target="../media/image336.wmf"/><Relationship Id="rId4" Type="http://schemas.openxmlformats.org/officeDocument/2006/relationships/image" Target="../media/image321.wmf"/><Relationship Id="rId9" Type="http://schemas.openxmlformats.org/officeDocument/2006/relationships/image" Target="../media/image326.wmf"/><Relationship Id="rId14" Type="http://schemas.openxmlformats.org/officeDocument/2006/relationships/image" Target="../media/image331.wmf"/><Relationship Id="rId22" Type="http://schemas.openxmlformats.org/officeDocument/2006/relationships/image" Target="../media/image339.wmf"/><Relationship Id="rId27" Type="http://schemas.openxmlformats.org/officeDocument/2006/relationships/image" Target="../media/image34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21" Type="http://schemas.openxmlformats.org/officeDocument/2006/relationships/image" Target="../media/image29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20" Type="http://schemas.openxmlformats.org/officeDocument/2006/relationships/image" Target="../media/image28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24" Type="http://schemas.openxmlformats.org/officeDocument/2006/relationships/image" Target="../media/image32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23" Type="http://schemas.openxmlformats.org/officeDocument/2006/relationships/image" Target="../media/image31.wmf"/><Relationship Id="rId10" Type="http://schemas.openxmlformats.org/officeDocument/2006/relationships/image" Target="../media/image18.wmf"/><Relationship Id="rId19" Type="http://schemas.openxmlformats.org/officeDocument/2006/relationships/image" Target="../media/image27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Relationship Id="rId22" Type="http://schemas.openxmlformats.org/officeDocument/2006/relationships/image" Target="../media/image3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wmf"/><Relationship Id="rId13" Type="http://schemas.openxmlformats.org/officeDocument/2006/relationships/image" Target="../media/image357.wmf"/><Relationship Id="rId3" Type="http://schemas.openxmlformats.org/officeDocument/2006/relationships/image" Target="../media/image347.wmf"/><Relationship Id="rId7" Type="http://schemas.openxmlformats.org/officeDocument/2006/relationships/image" Target="../media/image351.wmf"/><Relationship Id="rId12" Type="http://schemas.openxmlformats.org/officeDocument/2006/relationships/image" Target="../media/image356.wmf"/><Relationship Id="rId17" Type="http://schemas.openxmlformats.org/officeDocument/2006/relationships/image" Target="../media/image361.wmf"/><Relationship Id="rId2" Type="http://schemas.openxmlformats.org/officeDocument/2006/relationships/image" Target="../media/image346.wmf"/><Relationship Id="rId16" Type="http://schemas.openxmlformats.org/officeDocument/2006/relationships/image" Target="../media/image360.wmf"/><Relationship Id="rId1" Type="http://schemas.openxmlformats.org/officeDocument/2006/relationships/image" Target="../media/image345.wmf"/><Relationship Id="rId6" Type="http://schemas.openxmlformats.org/officeDocument/2006/relationships/image" Target="../media/image350.wmf"/><Relationship Id="rId11" Type="http://schemas.openxmlformats.org/officeDocument/2006/relationships/image" Target="../media/image355.wmf"/><Relationship Id="rId5" Type="http://schemas.openxmlformats.org/officeDocument/2006/relationships/image" Target="../media/image349.wmf"/><Relationship Id="rId15" Type="http://schemas.openxmlformats.org/officeDocument/2006/relationships/image" Target="../media/image359.wmf"/><Relationship Id="rId10" Type="http://schemas.openxmlformats.org/officeDocument/2006/relationships/image" Target="../media/image354.wmf"/><Relationship Id="rId4" Type="http://schemas.openxmlformats.org/officeDocument/2006/relationships/image" Target="../media/image348.wmf"/><Relationship Id="rId9" Type="http://schemas.openxmlformats.org/officeDocument/2006/relationships/image" Target="../media/image353.wmf"/><Relationship Id="rId14" Type="http://schemas.openxmlformats.org/officeDocument/2006/relationships/image" Target="../media/image358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wmf"/><Relationship Id="rId13" Type="http://schemas.openxmlformats.org/officeDocument/2006/relationships/image" Target="../media/image374.wmf"/><Relationship Id="rId18" Type="http://schemas.openxmlformats.org/officeDocument/2006/relationships/image" Target="../media/image378.wmf"/><Relationship Id="rId3" Type="http://schemas.openxmlformats.org/officeDocument/2006/relationships/image" Target="../media/image364.wmf"/><Relationship Id="rId7" Type="http://schemas.openxmlformats.org/officeDocument/2006/relationships/image" Target="../media/image368.wmf"/><Relationship Id="rId12" Type="http://schemas.openxmlformats.org/officeDocument/2006/relationships/image" Target="../media/image373.wmf"/><Relationship Id="rId17" Type="http://schemas.openxmlformats.org/officeDocument/2006/relationships/image" Target="../media/image377.wmf"/><Relationship Id="rId2" Type="http://schemas.openxmlformats.org/officeDocument/2006/relationships/image" Target="../media/image363.wmf"/><Relationship Id="rId16" Type="http://schemas.openxmlformats.org/officeDocument/2006/relationships/image" Target="../media/image358.wmf"/><Relationship Id="rId20" Type="http://schemas.openxmlformats.org/officeDocument/2006/relationships/image" Target="../media/image380.wmf"/><Relationship Id="rId1" Type="http://schemas.openxmlformats.org/officeDocument/2006/relationships/image" Target="../media/image362.wmf"/><Relationship Id="rId6" Type="http://schemas.openxmlformats.org/officeDocument/2006/relationships/image" Target="../media/image367.wmf"/><Relationship Id="rId11" Type="http://schemas.openxmlformats.org/officeDocument/2006/relationships/image" Target="../media/image372.wmf"/><Relationship Id="rId5" Type="http://schemas.openxmlformats.org/officeDocument/2006/relationships/image" Target="../media/image366.wmf"/><Relationship Id="rId15" Type="http://schemas.openxmlformats.org/officeDocument/2006/relationships/image" Target="../media/image376.wmf"/><Relationship Id="rId10" Type="http://schemas.openxmlformats.org/officeDocument/2006/relationships/image" Target="../media/image371.wmf"/><Relationship Id="rId19" Type="http://schemas.openxmlformats.org/officeDocument/2006/relationships/image" Target="../media/image379.wmf"/><Relationship Id="rId4" Type="http://schemas.openxmlformats.org/officeDocument/2006/relationships/image" Target="../media/image365.wmf"/><Relationship Id="rId9" Type="http://schemas.openxmlformats.org/officeDocument/2006/relationships/image" Target="../media/image370.wmf"/><Relationship Id="rId14" Type="http://schemas.openxmlformats.org/officeDocument/2006/relationships/image" Target="../media/image37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13" Type="http://schemas.openxmlformats.org/officeDocument/2006/relationships/image" Target="../media/image393.wmf"/><Relationship Id="rId18" Type="http://schemas.openxmlformats.org/officeDocument/2006/relationships/image" Target="../media/image398.wmf"/><Relationship Id="rId3" Type="http://schemas.openxmlformats.org/officeDocument/2006/relationships/image" Target="../media/image383.wmf"/><Relationship Id="rId7" Type="http://schemas.openxmlformats.org/officeDocument/2006/relationships/image" Target="../media/image387.wmf"/><Relationship Id="rId12" Type="http://schemas.openxmlformats.org/officeDocument/2006/relationships/image" Target="../media/image392.wmf"/><Relationship Id="rId17" Type="http://schemas.openxmlformats.org/officeDocument/2006/relationships/image" Target="../media/image397.wmf"/><Relationship Id="rId2" Type="http://schemas.openxmlformats.org/officeDocument/2006/relationships/image" Target="../media/image382.wmf"/><Relationship Id="rId16" Type="http://schemas.openxmlformats.org/officeDocument/2006/relationships/image" Target="../media/image396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11" Type="http://schemas.openxmlformats.org/officeDocument/2006/relationships/image" Target="../media/image391.wmf"/><Relationship Id="rId5" Type="http://schemas.openxmlformats.org/officeDocument/2006/relationships/image" Target="../media/image385.wmf"/><Relationship Id="rId15" Type="http://schemas.openxmlformats.org/officeDocument/2006/relationships/image" Target="../media/image395.wmf"/><Relationship Id="rId10" Type="http://schemas.openxmlformats.org/officeDocument/2006/relationships/image" Target="../media/image390.wmf"/><Relationship Id="rId4" Type="http://schemas.openxmlformats.org/officeDocument/2006/relationships/image" Target="../media/image384.wmf"/><Relationship Id="rId9" Type="http://schemas.openxmlformats.org/officeDocument/2006/relationships/image" Target="../media/image389.wmf"/><Relationship Id="rId14" Type="http://schemas.openxmlformats.org/officeDocument/2006/relationships/image" Target="../media/image39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13" Type="http://schemas.openxmlformats.org/officeDocument/2006/relationships/image" Target="../media/image411.wmf"/><Relationship Id="rId18" Type="http://schemas.openxmlformats.org/officeDocument/2006/relationships/image" Target="../media/image416.wmf"/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12" Type="http://schemas.openxmlformats.org/officeDocument/2006/relationships/image" Target="../media/image410.wmf"/><Relationship Id="rId17" Type="http://schemas.openxmlformats.org/officeDocument/2006/relationships/image" Target="../media/image415.wmf"/><Relationship Id="rId2" Type="http://schemas.openxmlformats.org/officeDocument/2006/relationships/image" Target="../media/image400.wmf"/><Relationship Id="rId16" Type="http://schemas.openxmlformats.org/officeDocument/2006/relationships/image" Target="../media/image414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11" Type="http://schemas.openxmlformats.org/officeDocument/2006/relationships/image" Target="../media/image409.wmf"/><Relationship Id="rId5" Type="http://schemas.openxmlformats.org/officeDocument/2006/relationships/image" Target="../media/image403.wmf"/><Relationship Id="rId15" Type="http://schemas.openxmlformats.org/officeDocument/2006/relationships/image" Target="../media/image413.wmf"/><Relationship Id="rId10" Type="http://schemas.openxmlformats.org/officeDocument/2006/relationships/image" Target="../media/image408.w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Relationship Id="rId14" Type="http://schemas.openxmlformats.org/officeDocument/2006/relationships/image" Target="../media/image412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3" Type="http://schemas.openxmlformats.org/officeDocument/2006/relationships/image" Target="../media/image419.wmf"/><Relationship Id="rId7" Type="http://schemas.openxmlformats.org/officeDocument/2006/relationships/image" Target="../media/image423.wmf"/><Relationship Id="rId2" Type="http://schemas.openxmlformats.org/officeDocument/2006/relationships/image" Target="../media/image418.wmf"/><Relationship Id="rId1" Type="http://schemas.openxmlformats.org/officeDocument/2006/relationships/image" Target="../media/image417.wmf"/><Relationship Id="rId6" Type="http://schemas.openxmlformats.org/officeDocument/2006/relationships/image" Target="../media/image422.wmf"/><Relationship Id="rId5" Type="http://schemas.openxmlformats.org/officeDocument/2006/relationships/image" Target="../media/image421.wmf"/><Relationship Id="rId4" Type="http://schemas.openxmlformats.org/officeDocument/2006/relationships/image" Target="../media/image420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2.wmf"/><Relationship Id="rId13" Type="http://schemas.openxmlformats.org/officeDocument/2006/relationships/image" Target="../media/image437.wmf"/><Relationship Id="rId18" Type="http://schemas.openxmlformats.org/officeDocument/2006/relationships/image" Target="../media/image442.wmf"/><Relationship Id="rId3" Type="http://schemas.openxmlformats.org/officeDocument/2006/relationships/image" Target="../media/image427.wmf"/><Relationship Id="rId7" Type="http://schemas.openxmlformats.org/officeDocument/2006/relationships/image" Target="../media/image431.wmf"/><Relationship Id="rId12" Type="http://schemas.openxmlformats.org/officeDocument/2006/relationships/image" Target="../media/image436.wmf"/><Relationship Id="rId17" Type="http://schemas.openxmlformats.org/officeDocument/2006/relationships/image" Target="../media/image441.wmf"/><Relationship Id="rId2" Type="http://schemas.openxmlformats.org/officeDocument/2006/relationships/image" Target="../media/image426.wmf"/><Relationship Id="rId16" Type="http://schemas.openxmlformats.org/officeDocument/2006/relationships/image" Target="../media/image440.wmf"/><Relationship Id="rId1" Type="http://schemas.openxmlformats.org/officeDocument/2006/relationships/image" Target="../media/image425.wmf"/><Relationship Id="rId6" Type="http://schemas.openxmlformats.org/officeDocument/2006/relationships/image" Target="../media/image430.wmf"/><Relationship Id="rId11" Type="http://schemas.openxmlformats.org/officeDocument/2006/relationships/image" Target="../media/image435.wmf"/><Relationship Id="rId5" Type="http://schemas.openxmlformats.org/officeDocument/2006/relationships/image" Target="../media/image429.wmf"/><Relationship Id="rId15" Type="http://schemas.openxmlformats.org/officeDocument/2006/relationships/image" Target="../media/image439.wmf"/><Relationship Id="rId10" Type="http://schemas.openxmlformats.org/officeDocument/2006/relationships/image" Target="../media/image434.wmf"/><Relationship Id="rId4" Type="http://schemas.openxmlformats.org/officeDocument/2006/relationships/image" Target="../media/image428.wmf"/><Relationship Id="rId9" Type="http://schemas.openxmlformats.org/officeDocument/2006/relationships/image" Target="../media/image433.wmf"/><Relationship Id="rId14" Type="http://schemas.openxmlformats.org/officeDocument/2006/relationships/image" Target="../media/image438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wmf"/><Relationship Id="rId13" Type="http://schemas.openxmlformats.org/officeDocument/2006/relationships/image" Target="../media/image455.wmf"/><Relationship Id="rId3" Type="http://schemas.openxmlformats.org/officeDocument/2006/relationships/image" Target="../media/image445.wmf"/><Relationship Id="rId7" Type="http://schemas.openxmlformats.org/officeDocument/2006/relationships/image" Target="../media/image449.wmf"/><Relationship Id="rId12" Type="http://schemas.openxmlformats.org/officeDocument/2006/relationships/image" Target="../media/image454.wmf"/><Relationship Id="rId2" Type="http://schemas.openxmlformats.org/officeDocument/2006/relationships/image" Target="../media/image444.wmf"/><Relationship Id="rId1" Type="http://schemas.openxmlformats.org/officeDocument/2006/relationships/image" Target="../media/image443.wmf"/><Relationship Id="rId6" Type="http://schemas.openxmlformats.org/officeDocument/2006/relationships/image" Target="../media/image448.wmf"/><Relationship Id="rId11" Type="http://schemas.openxmlformats.org/officeDocument/2006/relationships/image" Target="../media/image453.wmf"/><Relationship Id="rId5" Type="http://schemas.openxmlformats.org/officeDocument/2006/relationships/image" Target="../media/image447.wmf"/><Relationship Id="rId10" Type="http://schemas.openxmlformats.org/officeDocument/2006/relationships/image" Target="../media/image452.wmf"/><Relationship Id="rId4" Type="http://schemas.openxmlformats.org/officeDocument/2006/relationships/image" Target="../media/image446.wmf"/><Relationship Id="rId9" Type="http://schemas.openxmlformats.org/officeDocument/2006/relationships/image" Target="../media/image45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13" Type="http://schemas.openxmlformats.org/officeDocument/2006/relationships/image" Target="../media/image468.wmf"/><Relationship Id="rId3" Type="http://schemas.openxmlformats.org/officeDocument/2006/relationships/image" Target="../media/image458.wmf"/><Relationship Id="rId7" Type="http://schemas.openxmlformats.org/officeDocument/2006/relationships/image" Target="../media/image462.wmf"/><Relationship Id="rId12" Type="http://schemas.openxmlformats.org/officeDocument/2006/relationships/image" Target="../media/image467.wmf"/><Relationship Id="rId17" Type="http://schemas.openxmlformats.org/officeDocument/2006/relationships/image" Target="../media/image472.wmf"/><Relationship Id="rId2" Type="http://schemas.openxmlformats.org/officeDocument/2006/relationships/image" Target="../media/image457.wmf"/><Relationship Id="rId16" Type="http://schemas.openxmlformats.org/officeDocument/2006/relationships/image" Target="../media/image471.wmf"/><Relationship Id="rId1" Type="http://schemas.openxmlformats.org/officeDocument/2006/relationships/image" Target="../media/image456.wmf"/><Relationship Id="rId6" Type="http://schemas.openxmlformats.org/officeDocument/2006/relationships/image" Target="../media/image461.wmf"/><Relationship Id="rId11" Type="http://schemas.openxmlformats.org/officeDocument/2006/relationships/image" Target="../media/image466.wmf"/><Relationship Id="rId5" Type="http://schemas.openxmlformats.org/officeDocument/2006/relationships/image" Target="../media/image460.wmf"/><Relationship Id="rId15" Type="http://schemas.openxmlformats.org/officeDocument/2006/relationships/image" Target="../media/image470.wmf"/><Relationship Id="rId10" Type="http://schemas.openxmlformats.org/officeDocument/2006/relationships/image" Target="../media/image465.wmf"/><Relationship Id="rId4" Type="http://schemas.openxmlformats.org/officeDocument/2006/relationships/image" Target="../media/image459.wmf"/><Relationship Id="rId9" Type="http://schemas.openxmlformats.org/officeDocument/2006/relationships/image" Target="../media/image464.wmf"/><Relationship Id="rId14" Type="http://schemas.openxmlformats.org/officeDocument/2006/relationships/image" Target="../media/image46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0.wmf"/><Relationship Id="rId13" Type="http://schemas.openxmlformats.org/officeDocument/2006/relationships/image" Target="../media/image485.wmf"/><Relationship Id="rId3" Type="http://schemas.openxmlformats.org/officeDocument/2006/relationships/image" Target="../media/image475.wmf"/><Relationship Id="rId7" Type="http://schemas.openxmlformats.org/officeDocument/2006/relationships/image" Target="../media/image479.wmf"/><Relationship Id="rId12" Type="http://schemas.openxmlformats.org/officeDocument/2006/relationships/image" Target="../media/image484.wmf"/><Relationship Id="rId2" Type="http://schemas.openxmlformats.org/officeDocument/2006/relationships/image" Target="../media/image474.wmf"/><Relationship Id="rId1" Type="http://schemas.openxmlformats.org/officeDocument/2006/relationships/image" Target="../media/image473.wmf"/><Relationship Id="rId6" Type="http://schemas.openxmlformats.org/officeDocument/2006/relationships/image" Target="../media/image478.wmf"/><Relationship Id="rId11" Type="http://schemas.openxmlformats.org/officeDocument/2006/relationships/image" Target="../media/image483.wmf"/><Relationship Id="rId5" Type="http://schemas.openxmlformats.org/officeDocument/2006/relationships/image" Target="../media/image477.wmf"/><Relationship Id="rId10" Type="http://schemas.openxmlformats.org/officeDocument/2006/relationships/image" Target="../media/image482.wmf"/><Relationship Id="rId4" Type="http://schemas.openxmlformats.org/officeDocument/2006/relationships/image" Target="../media/image476.wmf"/><Relationship Id="rId9" Type="http://schemas.openxmlformats.org/officeDocument/2006/relationships/image" Target="../media/image481.wmf"/><Relationship Id="rId14" Type="http://schemas.openxmlformats.org/officeDocument/2006/relationships/image" Target="../media/image486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4.wmf"/><Relationship Id="rId3" Type="http://schemas.openxmlformats.org/officeDocument/2006/relationships/image" Target="../media/image489.wmf"/><Relationship Id="rId7" Type="http://schemas.openxmlformats.org/officeDocument/2006/relationships/image" Target="../media/image493.wmf"/><Relationship Id="rId2" Type="http://schemas.openxmlformats.org/officeDocument/2006/relationships/image" Target="../media/image488.wmf"/><Relationship Id="rId1" Type="http://schemas.openxmlformats.org/officeDocument/2006/relationships/image" Target="../media/image487.wmf"/><Relationship Id="rId6" Type="http://schemas.openxmlformats.org/officeDocument/2006/relationships/image" Target="../media/image492.wmf"/><Relationship Id="rId5" Type="http://schemas.openxmlformats.org/officeDocument/2006/relationships/image" Target="../media/image491.wmf"/><Relationship Id="rId4" Type="http://schemas.openxmlformats.org/officeDocument/2006/relationships/image" Target="../media/image490.wmf"/><Relationship Id="rId9" Type="http://schemas.openxmlformats.org/officeDocument/2006/relationships/image" Target="../media/image49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18" Type="http://schemas.openxmlformats.org/officeDocument/2006/relationships/image" Target="../media/image49.wmf"/><Relationship Id="rId3" Type="http://schemas.openxmlformats.org/officeDocument/2006/relationships/image" Target="../media/image35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17" Type="http://schemas.openxmlformats.org/officeDocument/2006/relationships/image" Target="../media/image48.wmf"/><Relationship Id="rId2" Type="http://schemas.openxmlformats.org/officeDocument/2006/relationships/image" Target="../media/image34.wmf"/><Relationship Id="rId16" Type="http://schemas.openxmlformats.org/officeDocument/2006/relationships/image" Target="../media/image47.wmf"/><Relationship Id="rId1" Type="http://schemas.openxmlformats.org/officeDocument/2006/relationships/image" Target="../media/image33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15.wmf"/><Relationship Id="rId15" Type="http://schemas.openxmlformats.org/officeDocument/2006/relationships/image" Target="../media/image46.wmf"/><Relationship Id="rId10" Type="http://schemas.openxmlformats.org/officeDocument/2006/relationships/image" Target="../media/image41.wmf"/><Relationship Id="rId19" Type="http://schemas.openxmlformats.org/officeDocument/2006/relationships/image" Target="../media/image50.wmf"/><Relationship Id="rId4" Type="http://schemas.openxmlformats.org/officeDocument/2006/relationships/image" Target="../media/image36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wmf"/><Relationship Id="rId3" Type="http://schemas.openxmlformats.org/officeDocument/2006/relationships/image" Target="../media/image498.wmf"/><Relationship Id="rId7" Type="http://schemas.openxmlformats.org/officeDocument/2006/relationships/image" Target="../media/image502.wmf"/><Relationship Id="rId2" Type="http://schemas.openxmlformats.org/officeDocument/2006/relationships/image" Target="../media/image497.wmf"/><Relationship Id="rId1" Type="http://schemas.openxmlformats.org/officeDocument/2006/relationships/image" Target="../media/image496.wmf"/><Relationship Id="rId6" Type="http://schemas.openxmlformats.org/officeDocument/2006/relationships/image" Target="../media/image501.wmf"/><Relationship Id="rId5" Type="http://schemas.openxmlformats.org/officeDocument/2006/relationships/image" Target="../media/image500.wmf"/><Relationship Id="rId10" Type="http://schemas.openxmlformats.org/officeDocument/2006/relationships/image" Target="../media/image505.wmf"/><Relationship Id="rId4" Type="http://schemas.openxmlformats.org/officeDocument/2006/relationships/image" Target="../media/image499.wmf"/><Relationship Id="rId9" Type="http://schemas.openxmlformats.org/officeDocument/2006/relationships/image" Target="../media/image50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0" Type="http://schemas.openxmlformats.org/officeDocument/2006/relationships/image" Target="../media/image60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12" Type="http://schemas.openxmlformats.org/officeDocument/2006/relationships/image" Target="../media/image74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11" Type="http://schemas.openxmlformats.org/officeDocument/2006/relationships/image" Target="../media/image73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image" Target="../media/image87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18" Type="http://schemas.openxmlformats.org/officeDocument/2006/relationships/image" Target="../media/image10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17" Type="http://schemas.openxmlformats.org/officeDocument/2006/relationships/image" Target="../media/image104.wmf"/><Relationship Id="rId2" Type="http://schemas.openxmlformats.org/officeDocument/2006/relationships/image" Target="../media/image89.wmf"/><Relationship Id="rId16" Type="http://schemas.openxmlformats.org/officeDocument/2006/relationships/image" Target="../media/image103.wmf"/><Relationship Id="rId20" Type="http://schemas.openxmlformats.org/officeDocument/2006/relationships/image" Target="../media/image107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5" Type="http://schemas.openxmlformats.org/officeDocument/2006/relationships/image" Target="../media/image102.wmf"/><Relationship Id="rId10" Type="http://schemas.openxmlformats.org/officeDocument/2006/relationships/image" Target="../media/image97.wmf"/><Relationship Id="rId19" Type="http://schemas.openxmlformats.org/officeDocument/2006/relationships/image" Target="../media/image106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image" Target="../media/image120.wmf"/><Relationship Id="rId18" Type="http://schemas.openxmlformats.org/officeDocument/2006/relationships/image" Target="../media/image125.wmf"/><Relationship Id="rId26" Type="http://schemas.openxmlformats.org/officeDocument/2006/relationships/image" Target="../media/image133.wmf"/><Relationship Id="rId3" Type="http://schemas.openxmlformats.org/officeDocument/2006/relationships/image" Target="../media/image110.wmf"/><Relationship Id="rId21" Type="http://schemas.openxmlformats.org/officeDocument/2006/relationships/image" Target="../media/image128.wmf"/><Relationship Id="rId7" Type="http://schemas.openxmlformats.org/officeDocument/2006/relationships/image" Target="../media/image114.wmf"/><Relationship Id="rId12" Type="http://schemas.openxmlformats.org/officeDocument/2006/relationships/image" Target="../media/image119.wmf"/><Relationship Id="rId17" Type="http://schemas.openxmlformats.org/officeDocument/2006/relationships/image" Target="../media/image124.wmf"/><Relationship Id="rId25" Type="http://schemas.openxmlformats.org/officeDocument/2006/relationships/image" Target="../media/image132.wmf"/><Relationship Id="rId2" Type="http://schemas.openxmlformats.org/officeDocument/2006/relationships/image" Target="../media/image109.wmf"/><Relationship Id="rId16" Type="http://schemas.openxmlformats.org/officeDocument/2006/relationships/image" Target="../media/image123.wmf"/><Relationship Id="rId20" Type="http://schemas.openxmlformats.org/officeDocument/2006/relationships/image" Target="../media/image127.wmf"/><Relationship Id="rId29" Type="http://schemas.openxmlformats.org/officeDocument/2006/relationships/image" Target="../media/image136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24" Type="http://schemas.openxmlformats.org/officeDocument/2006/relationships/image" Target="../media/image131.wmf"/><Relationship Id="rId5" Type="http://schemas.openxmlformats.org/officeDocument/2006/relationships/image" Target="../media/image112.wmf"/><Relationship Id="rId15" Type="http://schemas.openxmlformats.org/officeDocument/2006/relationships/image" Target="../media/image122.wmf"/><Relationship Id="rId23" Type="http://schemas.openxmlformats.org/officeDocument/2006/relationships/image" Target="../media/image130.wmf"/><Relationship Id="rId28" Type="http://schemas.openxmlformats.org/officeDocument/2006/relationships/image" Target="../media/image135.wmf"/><Relationship Id="rId10" Type="http://schemas.openxmlformats.org/officeDocument/2006/relationships/image" Target="../media/image117.wmf"/><Relationship Id="rId19" Type="http://schemas.openxmlformats.org/officeDocument/2006/relationships/image" Target="../media/image126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Relationship Id="rId14" Type="http://schemas.openxmlformats.org/officeDocument/2006/relationships/image" Target="../media/image121.wmf"/><Relationship Id="rId22" Type="http://schemas.openxmlformats.org/officeDocument/2006/relationships/image" Target="../media/image129.wmf"/><Relationship Id="rId27" Type="http://schemas.openxmlformats.org/officeDocument/2006/relationships/image" Target="../media/image134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image" Target="../media/image149.wmf"/><Relationship Id="rId18" Type="http://schemas.openxmlformats.org/officeDocument/2006/relationships/image" Target="../media/image154.wmf"/><Relationship Id="rId3" Type="http://schemas.openxmlformats.org/officeDocument/2006/relationships/image" Target="../media/image139.wmf"/><Relationship Id="rId7" Type="http://schemas.openxmlformats.org/officeDocument/2006/relationships/image" Target="../media/image143.wmf"/><Relationship Id="rId12" Type="http://schemas.openxmlformats.org/officeDocument/2006/relationships/image" Target="../media/image148.wmf"/><Relationship Id="rId17" Type="http://schemas.openxmlformats.org/officeDocument/2006/relationships/image" Target="../media/image153.wmf"/><Relationship Id="rId2" Type="http://schemas.openxmlformats.org/officeDocument/2006/relationships/image" Target="../media/image138.wmf"/><Relationship Id="rId16" Type="http://schemas.openxmlformats.org/officeDocument/2006/relationships/image" Target="../media/image152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11" Type="http://schemas.openxmlformats.org/officeDocument/2006/relationships/image" Target="../media/image147.wmf"/><Relationship Id="rId5" Type="http://schemas.openxmlformats.org/officeDocument/2006/relationships/image" Target="../media/image141.wmf"/><Relationship Id="rId15" Type="http://schemas.openxmlformats.org/officeDocument/2006/relationships/image" Target="../media/image151.wmf"/><Relationship Id="rId10" Type="http://schemas.openxmlformats.org/officeDocument/2006/relationships/image" Target="../media/image146.wmf"/><Relationship Id="rId19" Type="http://schemas.openxmlformats.org/officeDocument/2006/relationships/image" Target="../media/image155.wmf"/><Relationship Id="rId4" Type="http://schemas.openxmlformats.org/officeDocument/2006/relationships/image" Target="../media/image140.wmf"/><Relationship Id="rId9" Type="http://schemas.openxmlformats.org/officeDocument/2006/relationships/image" Target="../media/image145.wmf"/><Relationship Id="rId14" Type="http://schemas.openxmlformats.org/officeDocument/2006/relationships/image" Target="../media/image15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483BEA18-EB29-4364-B0FB-223D6B601538}" type="slidenum">
              <a:rPr kumimoji="0"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kumimoji="0"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1147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6F21B847-37E8-4DE5-85DC-FC65F67C1232}" type="slidenum">
              <a:rPr kumimoji="0"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</a:t>
            </a:fld>
            <a:endParaRPr kumimoji="0"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251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r" eaLnBrk="1" hangingPunct="1"/>
            <a:fld id="{243C2A21-7058-4902-BCCF-0E0F55B4E734}" type="slidenum">
              <a:rPr kumimoji="0"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algn="r" eaLnBrk="1" hangingPunct="1"/>
              <a:t>9</a:t>
            </a:fld>
            <a:endParaRPr kumimoji="0"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8687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248B6DDD-A936-4D7F-BCDE-17A1E3DC3D9B}" type="slidenum">
              <a:rPr kumimoji="0"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24</a:t>
            </a:fld>
            <a:endParaRPr kumimoji="0"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879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fld id="{8B32FC8F-FBB9-4216-A9B2-F65BD0C1A865}" type="slidenum">
              <a:rPr kumimoji="0" lang="en-US" altLang="zh-CN" sz="1200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25</a:t>
            </a:fld>
            <a:endParaRPr kumimoji="0" lang="en-US" altLang="zh-CN" sz="12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170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3" Type="http://schemas.openxmlformats.org/officeDocument/2006/relationships/oleObject" Target="../embeddings/oleObject157.bin"/><Relationship Id="rId21" Type="http://schemas.openxmlformats.org/officeDocument/2006/relationships/oleObject" Target="../embeddings/oleObject166.bin"/><Relationship Id="rId34" Type="http://schemas.openxmlformats.org/officeDocument/2006/relationships/image" Target="../media/image171.wmf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64.bin"/><Relationship Id="rId25" Type="http://schemas.openxmlformats.org/officeDocument/2006/relationships/oleObject" Target="../embeddings/oleObject168.bin"/><Relationship Id="rId33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29" Type="http://schemas.openxmlformats.org/officeDocument/2006/relationships/oleObject" Target="../embeddings/oleObject170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61.bin"/><Relationship Id="rId24" Type="http://schemas.openxmlformats.org/officeDocument/2006/relationships/image" Target="../media/image166.wmf"/><Relationship Id="rId32" Type="http://schemas.openxmlformats.org/officeDocument/2006/relationships/image" Target="../media/image170.wmf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23" Type="http://schemas.openxmlformats.org/officeDocument/2006/relationships/oleObject" Target="../embeddings/oleObject167.bin"/><Relationship Id="rId28" Type="http://schemas.openxmlformats.org/officeDocument/2006/relationships/image" Target="../media/image168.wmf"/><Relationship Id="rId36" Type="http://schemas.openxmlformats.org/officeDocument/2006/relationships/image" Target="../media/image172.wmf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65.bin"/><Relationship Id="rId31" Type="http://schemas.openxmlformats.org/officeDocument/2006/relationships/oleObject" Target="../embeddings/oleObject171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Relationship Id="rId27" Type="http://schemas.openxmlformats.org/officeDocument/2006/relationships/oleObject" Target="../embeddings/oleObject169.bin"/><Relationship Id="rId30" Type="http://schemas.openxmlformats.org/officeDocument/2006/relationships/image" Target="../media/image169.wmf"/><Relationship Id="rId35" Type="http://schemas.openxmlformats.org/officeDocument/2006/relationships/oleObject" Target="../embeddings/oleObject173.bin"/><Relationship Id="rId8" Type="http://schemas.openxmlformats.org/officeDocument/2006/relationships/image" Target="../media/image158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80.wmf"/><Relationship Id="rId26" Type="http://schemas.openxmlformats.org/officeDocument/2006/relationships/image" Target="../media/image184.wmf"/><Relationship Id="rId39" Type="http://schemas.openxmlformats.org/officeDocument/2006/relationships/oleObject" Target="../embeddings/oleObject192.bin"/><Relationship Id="rId21" Type="http://schemas.openxmlformats.org/officeDocument/2006/relationships/oleObject" Target="../embeddings/oleObject183.bin"/><Relationship Id="rId34" Type="http://schemas.openxmlformats.org/officeDocument/2006/relationships/image" Target="../media/image188.wmf"/><Relationship Id="rId42" Type="http://schemas.openxmlformats.org/officeDocument/2006/relationships/image" Target="../media/image192.wmf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29" Type="http://schemas.openxmlformats.org/officeDocument/2006/relationships/oleObject" Target="../embeddings/oleObject187.bin"/><Relationship Id="rId41" Type="http://schemas.openxmlformats.org/officeDocument/2006/relationships/oleObject" Target="../embeddings/oleObject193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83.wmf"/><Relationship Id="rId32" Type="http://schemas.openxmlformats.org/officeDocument/2006/relationships/image" Target="../media/image187.wmf"/><Relationship Id="rId37" Type="http://schemas.openxmlformats.org/officeDocument/2006/relationships/oleObject" Target="../embeddings/oleObject191.bin"/><Relationship Id="rId40" Type="http://schemas.openxmlformats.org/officeDocument/2006/relationships/image" Target="../media/image191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85.wmf"/><Relationship Id="rId36" Type="http://schemas.openxmlformats.org/officeDocument/2006/relationships/image" Target="../media/image189.wmf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88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186.wmf"/><Relationship Id="rId35" Type="http://schemas.openxmlformats.org/officeDocument/2006/relationships/oleObject" Target="../embeddings/oleObject190.bin"/><Relationship Id="rId8" Type="http://schemas.openxmlformats.org/officeDocument/2006/relationships/image" Target="../media/image175.wmf"/><Relationship Id="rId3" Type="http://schemas.openxmlformats.org/officeDocument/2006/relationships/oleObject" Target="../embeddings/oleObject174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33" Type="http://schemas.openxmlformats.org/officeDocument/2006/relationships/oleObject" Target="../embeddings/oleObject189.bin"/><Relationship Id="rId38" Type="http://schemas.openxmlformats.org/officeDocument/2006/relationships/image" Target="../media/image190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9.bin"/><Relationship Id="rId18" Type="http://schemas.openxmlformats.org/officeDocument/2006/relationships/image" Target="../media/image200.wmf"/><Relationship Id="rId26" Type="http://schemas.openxmlformats.org/officeDocument/2006/relationships/image" Target="../media/image204.wmf"/><Relationship Id="rId39" Type="http://schemas.openxmlformats.org/officeDocument/2006/relationships/oleObject" Target="../embeddings/oleObject212.bin"/><Relationship Id="rId21" Type="http://schemas.openxmlformats.org/officeDocument/2006/relationships/oleObject" Target="../embeddings/oleObject203.bin"/><Relationship Id="rId34" Type="http://schemas.openxmlformats.org/officeDocument/2006/relationships/image" Target="../media/image208.wmf"/><Relationship Id="rId42" Type="http://schemas.openxmlformats.org/officeDocument/2006/relationships/image" Target="../media/image212.wmf"/><Relationship Id="rId47" Type="http://schemas.openxmlformats.org/officeDocument/2006/relationships/oleObject" Target="../embeddings/oleObject216.bin"/><Relationship Id="rId50" Type="http://schemas.openxmlformats.org/officeDocument/2006/relationships/oleObject" Target="../embeddings/oleObject218.bin"/><Relationship Id="rId55" Type="http://schemas.openxmlformats.org/officeDocument/2006/relationships/image" Target="../media/image218.wmf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9.wmf"/><Relationship Id="rId29" Type="http://schemas.openxmlformats.org/officeDocument/2006/relationships/oleObject" Target="../embeddings/oleObject207.bin"/><Relationship Id="rId11" Type="http://schemas.openxmlformats.org/officeDocument/2006/relationships/oleObject" Target="../embeddings/oleObject198.bin"/><Relationship Id="rId24" Type="http://schemas.openxmlformats.org/officeDocument/2006/relationships/image" Target="../media/image203.wmf"/><Relationship Id="rId32" Type="http://schemas.openxmlformats.org/officeDocument/2006/relationships/image" Target="../media/image207.wmf"/><Relationship Id="rId37" Type="http://schemas.openxmlformats.org/officeDocument/2006/relationships/oleObject" Target="../embeddings/oleObject211.bin"/><Relationship Id="rId40" Type="http://schemas.openxmlformats.org/officeDocument/2006/relationships/image" Target="../media/image211.wmf"/><Relationship Id="rId45" Type="http://schemas.openxmlformats.org/officeDocument/2006/relationships/oleObject" Target="../embeddings/oleObject215.bin"/><Relationship Id="rId53" Type="http://schemas.openxmlformats.org/officeDocument/2006/relationships/image" Target="../media/image217.wmf"/><Relationship Id="rId5" Type="http://schemas.openxmlformats.org/officeDocument/2006/relationships/oleObject" Target="../embeddings/oleObject195.bin"/><Relationship Id="rId10" Type="http://schemas.openxmlformats.org/officeDocument/2006/relationships/image" Target="../media/image196.wmf"/><Relationship Id="rId19" Type="http://schemas.openxmlformats.org/officeDocument/2006/relationships/oleObject" Target="../embeddings/oleObject202.bin"/><Relationship Id="rId31" Type="http://schemas.openxmlformats.org/officeDocument/2006/relationships/oleObject" Target="../embeddings/oleObject208.bin"/><Relationship Id="rId44" Type="http://schemas.openxmlformats.org/officeDocument/2006/relationships/image" Target="../media/image213.wmf"/><Relationship Id="rId52" Type="http://schemas.openxmlformats.org/officeDocument/2006/relationships/oleObject" Target="../embeddings/oleObject219.bin"/><Relationship Id="rId4" Type="http://schemas.openxmlformats.org/officeDocument/2006/relationships/image" Target="../media/image193.wmf"/><Relationship Id="rId9" Type="http://schemas.openxmlformats.org/officeDocument/2006/relationships/oleObject" Target="../embeddings/oleObject197.bin"/><Relationship Id="rId14" Type="http://schemas.openxmlformats.org/officeDocument/2006/relationships/image" Target="../media/image198.wmf"/><Relationship Id="rId22" Type="http://schemas.openxmlformats.org/officeDocument/2006/relationships/image" Target="../media/image202.wmf"/><Relationship Id="rId27" Type="http://schemas.openxmlformats.org/officeDocument/2006/relationships/oleObject" Target="../embeddings/oleObject206.bin"/><Relationship Id="rId30" Type="http://schemas.openxmlformats.org/officeDocument/2006/relationships/image" Target="../media/image206.wmf"/><Relationship Id="rId35" Type="http://schemas.openxmlformats.org/officeDocument/2006/relationships/oleObject" Target="../embeddings/oleObject210.bin"/><Relationship Id="rId43" Type="http://schemas.openxmlformats.org/officeDocument/2006/relationships/oleObject" Target="../embeddings/oleObject214.bin"/><Relationship Id="rId48" Type="http://schemas.openxmlformats.org/officeDocument/2006/relationships/oleObject" Target="../embeddings/oleObject217.bin"/><Relationship Id="rId8" Type="http://schemas.openxmlformats.org/officeDocument/2006/relationships/image" Target="../media/image195.wmf"/><Relationship Id="rId51" Type="http://schemas.openxmlformats.org/officeDocument/2006/relationships/image" Target="../media/image216.wmf"/><Relationship Id="rId3" Type="http://schemas.openxmlformats.org/officeDocument/2006/relationships/oleObject" Target="../embeddings/oleObject194.bin"/><Relationship Id="rId12" Type="http://schemas.openxmlformats.org/officeDocument/2006/relationships/image" Target="../media/image197.wmf"/><Relationship Id="rId17" Type="http://schemas.openxmlformats.org/officeDocument/2006/relationships/oleObject" Target="../embeddings/oleObject201.bin"/><Relationship Id="rId25" Type="http://schemas.openxmlformats.org/officeDocument/2006/relationships/oleObject" Target="../embeddings/oleObject205.bin"/><Relationship Id="rId33" Type="http://schemas.openxmlformats.org/officeDocument/2006/relationships/oleObject" Target="../embeddings/oleObject209.bin"/><Relationship Id="rId38" Type="http://schemas.openxmlformats.org/officeDocument/2006/relationships/image" Target="../media/image210.wmf"/><Relationship Id="rId46" Type="http://schemas.openxmlformats.org/officeDocument/2006/relationships/image" Target="../media/image214.wmf"/><Relationship Id="rId20" Type="http://schemas.openxmlformats.org/officeDocument/2006/relationships/image" Target="../media/image201.wmf"/><Relationship Id="rId41" Type="http://schemas.openxmlformats.org/officeDocument/2006/relationships/oleObject" Target="../embeddings/oleObject213.bin"/><Relationship Id="rId54" Type="http://schemas.openxmlformats.org/officeDocument/2006/relationships/oleObject" Target="../embeddings/oleObject220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94.wmf"/><Relationship Id="rId15" Type="http://schemas.openxmlformats.org/officeDocument/2006/relationships/oleObject" Target="../embeddings/oleObject200.bin"/><Relationship Id="rId23" Type="http://schemas.openxmlformats.org/officeDocument/2006/relationships/oleObject" Target="../embeddings/oleObject204.bin"/><Relationship Id="rId28" Type="http://schemas.openxmlformats.org/officeDocument/2006/relationships/image" Target="../media/image205.wmf"/><Relationship Id="rId36" Type="http://schemas.openxmlformats.org/officeDocument/2006/relationships/image" Target="../media/image209.wmf"/><Relationship Id="rId49" Type="http://schemas.openxmlformats.org/officeDocument/2006/relationships/image" Target="../media/image215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26.wmf"/><Relationship Id="rId26" Type="http://schemas.openxmlformats.org/officeDocument/2006/relationships/image" Target="../media/image230.wmf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34" Type="http://schemas.openxmlformats.org/officeDocument/2006/relationships/image" Target="../media/image234.wmf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23.w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2.bin"/><Relationship Id="rId33" Type="http://schemas.openxmlformats.org/officeDocument/2006/relationships/oleObject" Target="../embeddings/oleObject23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20" Type="http://schemas.openxmlformats.org/officeDocument/2006/relationships/image" Target="../media/image227.wmf"/><Relationship Id="rId29" Type="http://schemas.openxmlformats.org/officeDocument/2006/relationships/oleObject" Target="../embeddings/oleObject234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0.w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229.wmf"/><Relationship Id="rId32" Type="http://schemas.openxmlformats.org/officeDocument/2006/relationships/image" Target="../media/image233.wmf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28" Type="http://schemas.openxmlformats.org/officeDocument/2006/relationships/image" Target="../media/image231.wmf"/><Relationship Id="rId36" Type="http://schemas.openxmlformats.org/officeDocument/2006/relationships/image" Target="../media/image235.wmf"/><Relationship Id="rId10" Type="http://schemas.openxmlformats.org/officeDocument/2006/relationships/image" Target="../media/image222.wmf"/><Relationship Id="rId19" Type="http://schemas.openxmlformats.org/officeDocument/2006/relationships/oleObject" Target="../embeddings/oleObject229.bin"/><Relationship Id="rId31" Type="http://schemas.openxmlformats.org/officeDocument/2006/relationships/oleObject" Target="../embeddings/oleObject235.bin"/><Relationship Id="rId4" Type="http://schemas.openxmlformats.org/officeDocument/2006/relationships/image" Target="../media/image219.w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24.wmf"/><Relationship Id="rId22" Type="http://schemas.openxmlformats.org/officeDocument/2006/relationships/image" Target="../media/image228.wmf"/><Relationship Id="rId27" Type="http://schemas.openxmlformats.org/officeDocument/2006/relationships/oleObject" Target="../embeddings/oleObject233.bin"/><Relationship Id="rId30" Type="http://schemas.openxmlformats.org/officeDocument/2006/relationships/image" Target="../media/image232.wmf"/><Relationship Id="rId35" Type="http://schemas.openxmlformats.org/officeDocument/2006/relationships/oleObject" Target="../embeddings/oleObject237.bin"/><Relationship Id="rId8" Type="http://schemas.openxmlformats.org/officeDocument/2006/relationships/image" Target="../media/image221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43.bin"/><Relationship Id="rId18" Type="http://schemas.openxmlformats.org/officeDocument/2006/relationships/image" Target="../media/image243.wmf"/><Relationship Id="rId26" Type="http://schemas.openxmlformats.org/officeDocument/2006/relationships/image" Target="../media/image247.wmf"/><Relationship Id="rId39" Type="http://schemas.openxmlformats.org/officeDocument/2006/relationships/oleObject" Target="../embeddings/oleObject256.bin"/><Relationship Id="rId21" Type="http://schemas.openxmlformats.org/officeDocument/2006/relationships/oleObject" Target="../embeddings/oleObject247.bin"/><Relationship Id="rId34" Type="http://schemas.openxmlformats.org/officeDocument/2006/relationships/image" Target="../media/image251.wmf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240.wmf"/><Relationship Id="rId17" Type="http://schemas.openxmlformats.org/officeDocument/2006/relationships/oleObject" Target="../embeddings/oleObject245.bin"/><Relationship Id="rId25" Type="http://schemas.openxmlformats.org/officeDocument/2006/relationships/oleObject" Target="../embeddings/oleObject249.bin"/><Relationship Id="rId33" Type="http://schemas.openxmlformats.org/officeDocument/2006/relationships/oleObject" Target="../embeddings/oleObject253.bin"/><Relationship Id="rId38" Type="http://schemas.openxmlformats.org/officeDocument/2006/relationships/image" Target="../media/image25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2.wmf"/><Relationship Id="rId20" Type="http://schemas.openxmlformats.org/officeDocument/2006/relationships/image" Target="../media/image244.wmf"/><Relationship Id="rId29" Type="http://schemas.openxmlformats.org/officeDocument/2006/relationships/oleObject" Target="../embeddings/oleObject251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42.bin"/><Relationship Id="rId24" Type="http://schemas.openxmlformats.org/officeDocument/2006/relationships/image" Target="../media/image246.wmf"/><Relationship Id="rId32" Type="http://schemas.openxmlformats.org/officeDocument/2006/relationships/image" Target="../media/image250.wmf"/><Relationship Id="rId37" Type="http://schemas.openxmlformats.org/officeDocument/2006/relationships/oleObject" Target="../embeddings/oleObject255.bin"/><Relationship Id="rId40" Type="http://schemas.openxmlformats.org/officeDocument/2006/relationships/image" Target="../media/image254.wmf"/><Relationship Id="rId5" Type="http://schemas.openxmlformats.org/officeDocument/2006/relationships/oleObject" Target="../embeddings/oleObject239.bin"/><Relationship Id="rId15" Type="http://schemas.openxmlformats.org/officeDocument/2006/relationships/oleObject" Target="../embeddings/oleObject244.bin"/><Relationship Id="rId23" Type="http://schemas.openxmlformats.org/officeDocument/2006/relationships/oleObject" Target="../embeddings/oleObject248.bin"/><Relationship Id="rId28" Type="http://schemas.openxmlformats.org/officeDocument/2006/relationships/image" Target="../media/image248.wmf"/><Relationship Id="rId36" Type="http://schemas.openxmlformats.org/officeDocument/2006/relationships/image" Target="../media/image252.wmf"/><Relationship Id="rId10" Type="http://schemas.openxmlformats.org/officeDocument/2006/relationships/image" Target="../media/image239.wmf"/><Relationship Id="rId19" Type="http://schemas.openxmlformats.org/officeDocument/2006/relationships/oleObject" Target="../embeddings/oleObject246.bin"/><Relationship Id="rId31" Type="http://schemas.openxmlformats.org/officeDocument/2006/relationships/oleObject" Target="../embeddings/oleObject252.bin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41.bin"/><Relationship Id="rId14" Type="http://schemas.openxmlformats.org/officeDocument/2006/relationships/image" Target="../media/image241.wmf"/><Relationship Id="rId22" Type="http://schemas.openxmlformats.org/officeDocument/2006/relationships/image" Target="../media/image245.wmf"/><Relationship Id="rId27" Type="http://schemas.openxmlformats.org/officeDocument/2006/relationships/oleObject" Target="../embeddings/oleObject250.bin"/><Relationship Id="rId30" Type="http://schemas.openxmlformats.org/officeDocument/2006/relationships/image" Target="../media/image249.wmf"/><Relationship Id="rId35" Type="http://schemas.openxmlformats.org/officeDocument/2006/relationships/oleObject" Target="../embeddings/oleObject254.bin"/><Relationship Id="rId8" Type="http://schemas.openxmlformats.org/officeDocument/2006/relationships/image" Target="../media/image238.wmf"/><Relationship Id="rId3" Type="http://schemas.openxmlformats.org/officeDocument/2006/relationships/oleObject" Target="../embeddings/oleObject2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13" Type="http://schemas.openxmlformats.org/officeDocument/2006/relationships/oleObject" Target="../embeddings/oleObject262.bin"/><Relationship Id="rId18" Type="http://schemas.openxmlformats.org/officeDocument/2006/relationships/image" Target="../media/image262.wmf"/><Relationship Id="rId26" Type="http://schemas.openxmlformats.org/officeDocument/2006/relationships/image" Target="../media/image266.wmf"/><Relationship Id="rId3" Type="http://schemas.openxmlformats.org/officeDocument/2006/relationships/oleObject" Target="../embeddings/oleObject257.bin"/><Relationship Id="rId21" Type="http://schemas.openxmlformats.org/officeDocument/2006/relationships/oleObject" Target="../embeddings/oleObject266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9.wmf"/><Relationship Id="rId17" Type="http://schemas.openxmlformats.org/officeDocument/2006/relationships/oleObject" Target="../embeddings/oleObject264.bin"/><Relationship Id="rId25" Type="http://schemas.openxmlformats.org/officeDocument/2006/relationships/oleObject" Target="../embeddings/oleObject2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wmf"/><Relationship Id="rId20" Type="http://schemas.openxmlformats.org/officeDocument/2006/relationships/image" Target="../media/image263.wmf"/><Relationship Id="rId29" Type="http://schemas.openxmlformats.org/officeDocument/2006/relationships/oleObject" Target="../embeddings/oleObject270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56.wmf"/><Relationship Id="rId11" Type="http://schemas.openxmlformats.org/officeDocument/2006/relationships/oleObject" Target="../embeddings/oleObject261.bin"/><Relationship Id="rId24" Type="http://schemas.openxmlformats.org/officeDocument/2006/relationships/image" Target="../media/image265.wmf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23" Type="http://schemas.openxmlformats.org/officeDocument/2006/relationships/oleObject" Target="../embeddings/oleObject267.bin"/><Relationship Id="rId28" Type="http://schemas.openxmlformats.org/officeDocument/2006/relationships/image" Target="../media/image267.wmf"/><Relationship Id="rId10" Type="http://schemas.openxmlformats.org/officeDocument/2006/relationships/image" Target="../media/image258.wmf"/><Relationship Id="rId19" Type="http://schemas.openxmlformats.org/officeDocument/2006/relationships/oleObject" Target="../embeddings/oleObject265.bin"/><Relationship Id="rId4" Type="http://schemas.openxmlformats.org/officeDocument/2006/relationships/image" Target="../media/image255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60.wmf"/><Relationship Id="rId22" Type="http://schemas.openxmlformats.org/officeDocument/2006/relationships/image" Target="../media/image264.wmf"/><Relationship Id="rId27" Type="http://schemas.openxmlformats.org/officeDocument/2006/relationships/oleObject" Target="../embeddings/oleObject269.bin"/><Relationship Id="rId30" Type="http://schemas.openxmlformats.org/officeDocument/2006/relationships/image" Target="../media/image268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6.wmf"/><Relationship Id="rId26" Type="http://schemas.openxmlformats.org/officeDocument/2006/relationships/image" Target="../media/image279.wmf"/><Relationship Id="rId21" Type="http://schemas.openxmlformats.org/officeDocument/2006/relationships/oleObject" Target="../embeddings/oleObject280.bin"/><Relationship Id="rId34" Type="http://schemas.openxmlformats.org/officeDocument/2006/relationships/image" Target="../media/image283.wmf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3.w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33" Type="http://schemas.openxmlformats.org/officeDocument/2006/relationships/oleObject" Target="../embeddings/oleObject286.bin"/><Relationship Id="rId38" Type="http://schemas.openxmlformats.org/officeDocument/2006/relationships/image" Target="../media/image28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5.wmf"/><Relationship Id="rId20" Type="http://schemas.openxmlformats.org/officeDocument/2006/relationships/image" Target="../media/image255.wmf"/><Relationship Id="rId29" Type="http://schemas.openxmlformats.org/officeDocument/2006/relationships/oleObject" Target="../embeddings/oleObject284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0.w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78.wmf"/><Relationship Id="rId32" Type="http://schemas.openxmlformats.org/officeDocument/2006/relationships/image" Target="../media/image282.wmf"/><Relationship Id="rId37" Type="http://schemas.openxmlformats.org/officeDocument/2006/relationships/oleObject" Target="../embeddings/oleObject288.bin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80.wmf"/><Relationship Id="rId36" Type="http://schemas.openxmlformats.org/officeDocument/2006/relationships/image" Target="../media/image284.wmf"/><Relationship Id="rId10" Type="http://schemas.openxmlformats.org/officeDocument/2006/relationships/image" Target="../media/image272.wmf"/><Relationship Id="rId19" Type="http://schemas.openxmlformats.org/officeDocument/2006/relationships/oleObject" Target="../embeddings/oleObject279.bin"/><Relationship Id="rId31" Type="http://schemas.openxmlformats.org/officeDocument/2006/relationships/oleObject" Target="../embeddings/oleObject285.bin"/><Relationship Id="rId4" Type="http://schemas.openxmlformats.org/officeDocument/2006/relationships/image" Target="../media/image269.w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4.wmf"/><Relationship Id="rId22" Type="http://schemas.openxmlformats.org/officeDocument/2006/relationships/image" Target="../media/image277.w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281.wmf"/><Relationship Id="rId35" Type="http://schemas.openxmlformats.org/officeDocument/2006/relationships/oleObject" Target="../embeddings/oleObject287.bin"/><Relationship Id="rId8" Type="http://schemas.openxmlformats.org/officeDocument/2006/relationships/image" Target="../media/image271.wmf"/><Relationship Id="rId3" Type="http://schemas.openxmlformats.org/officeDocument/2006/relationships/oleObject" Target="../embeddings/oleObject271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4.bin"/><Relationship Id="rId18" Type="http://schemas.openxmlformats.org/officeDocument/2006/relationships/image" Target="../media/image293.wmf"/><Relationship Id="rId26" Type="http://schemas.openxmlformats.org/officeDocument/2006/relationships/image" Target="../media/image297.wmf"/><Relationship Id="rId3" Type="http://schemas.openxmlformats.org/officeDocument/2006/relationships/oleObject" Target="../embeddings/oleObject289.bin"/><Relationship Id="rId21" Type="http://schemas.openxmlformats.org/officeDocument/2006/relationships/oleObject" Target="../embeddings/oleObject298.bin"/><Relationship Id="rId34" Type="http://schemas.openxmlformats.org/officeDocument/2006/relationships/image" Target="../media/image280.wmf"/><Relationship Id="rId7" Type="http://schemas.openxmlformats.org/officeDocument/2006/relationships/oleObject" Target="../embeddings/oleObject291.bin"/><Relationship Id="rId12" Type="http://schemas.openxmlformats.org/officeDocument/2006/relationships/image" Target="../media/image290.wmf"/><Relationship Id="rId17" Type="http://schemas.openxmlformats.org/officeDocument/2006/relationships/oleObject" Target="../embeddings/oleObject296.bin"/><Relationship Id="rId25" Type="http://schemas.openxmlformats.org/officeDocument/2006/relationships/oleObject" Target="../embeddings/oleObject300.bin"/><Relationship Id="rId33" Type="http://schemas.openxmlformats.org/officeDocument/2006/relationships/oleObject" Target="../embeddings/oleObject3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2.wmf"/><Relationship Id="rId20" Type="http://schemas.openxmlformats.org/officeDocument/2006/relationships/image" Target="../media/image294.wmf"/><Relationship Id="rId29" Type="http://schemas.openxmlformats.org/officeDocument/2006/relationships/oleObject" Target="../embeddings/oleObject302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87.wmf"/><Relationship Id="rId11" Type="http://schemas.openxmlformats.org/officeDocument/2006/relationships/oleObject" Target="../embeddings/oleObject293.bin"/><Relationship Id="rId24" Type="http://schemas.openxmlformats.org/officeDocument/2006/relationships/image" Target="../media/image296.wmf"/><Relationship Id="rId32" Type="http://schemas.openxmlformats.org/officeDocument/2006/relationships/image" Target="../media/image255.wmf"/><Relationship Id="rId5" Type="http://schemas.openxmlformats.org/officeDocument/2006/relationships/oleObject" Target="../embeddings/oleObject290.bin"/><Relationship Id="rId15" Type="http://schemas.openxmlformats.org/officeDocument/2006/relationships/oleObject" Target="../embeddings/oleObject295.bin"/><Relationship Id="rId23" Type="http://schemas.openxmlformats.org/officeDocument/2006/relationships/oleObject" Target="../embeddings/oleObject299.bin"/><Relationship Id="rId28" Type="http://schemas.openxmlformats.org/officeDocument/2006/relationships/image" Target="../media/image298.wmf"/><Relationship Id="rId36" Type="http://schemas.openxmlformats.org/officeDocument/2006/relationships/image" Target="../media/image281.wmf"/><Relationship Id="rId10" Type="http://schemas.openxmlformats.org/officeDocument/2006/relationships/image" Target="../media/image289.wmf"/><Relationship Id="rId19" Type="http://schemas.openxmlformats.org/officeDocument/2006/relationships/oleObject" Target="../embeddings/oleObject297.bin"/><Relationship Id="rId31" Type="http://schemas.openxmlformats.org/officeDocument/2006/relationships/oleObject" Target="../embeddings/oleObject303.bin"/><Relationship Id="rId4" Type="http://schemas.openxmlformats.org/officeDocument/2006/relationships/image" Target="../media/image286.wmf"/><Relationship Id="rId9" Type="http://schemas.openxmlformats.org/officeDocument/2006/relationships/oleObject" Target="../embeddings/oleObject292.bin"/><Relationship Id="rId14" Type="http://schemas.openxmlformats.org/officeDocument/2006/relationships/image" Target="../media/image291.wmf"/><Relationship Id="rId22" Type="http://schemas.openxmlformats.org/officeDocument/2006/relationships/image" Target="../media/image295.wmf"/><Relationship Id="rId27" Type="http://schemas.openxmlformats.org/officeDocument/2006/relationships/oleObject" Target="../embeddings/oleObject301.bin"/><Relationship Id="rId30" Type="http://schemas.openxmlformats.org/officeDocument/2006/relationships/image" Target="../media/image299.wmf"/><Relationship Id="rId35" Type="http://schemas.openxmlformats.org/officeDocument/2006/relationships/oleObject" Target="../embeddings/oleObject305.bin"/><Relationship Id="rId8" Type="http://schemas.openxmlformats.org/officeDocument/2006/relationships/image" Target="../media/image288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11.bin"/><Relationship Id="rId18" Type="http://schemas.openxmlformats.org/officeDocument/2006/relationships/image" Target="../media/image307.wmf"/><Relationship Id="rId26" Type="http://schemas.openxmlformats.org/officeDocument/2006/relationships/image" Target="../media/image311.wmf"/><Relationship Id="rId39" Type="http://schemas.openxmlformats.org/officeDocument/2006/relationships/oleObject" Target="../embeddings/oleObject324.bin"/><Relationship Id="rId21" Type="http://schemas.openxmlformats.org/officeDocument/2006/relationships/oleObject" Target="../embeddings/oleObject315.bin"/><Relationship Id="rId34" Type="http://schemas.openxmlformats.org/officeDocument/2006/relationships/image" Target="../media/image315.wmf"/><Relationship Id="rId42" Type="http://schemas.openxmlformats.org/officeDocument/2006/relationships/oleObject" Target="../embeddings/oleObject326.bin"/><Relationship Id="rId7" Type="http://schemas.openxmlformats.org/officeDocument/2006/relationships/oleObject" Target="../embeddings/oleObject3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6.wmf"/><Relationship Id="rId29" Type="http://schemas.openxmlformats.org/officeDocument/2006/relationships/oleObject" Target="../embeddings/oleObject319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01.wmf"/><Relationship Id="rId11" Type="http://schemas.openxmlformats.org/officeDocument/2006/relationships/oleObject" Target="../embeddings/oleObject310.bin"/><Relationship Id="rId24" Type="http://schemas.openxmlformats.org/officeDocument/2006/relationships/image" Target="../media/image310.wmf"/><Relationship Id="rId32" Type="http://schemas.openxmlformats.org/officeDocument/2006/relationships/image" Target="../media/image314.wmf"/><Relationship Id="rId37" Type="http://schemas.openxmlformats.org/officeDocument/2006/relationships/oleObject" Target="../embeddings/oleObject323.bin"/><Relationship Id="rId40" Type="http://schemas.openxmlformats.org/officeDocument/2006/relationships/oleObject" Target="../embeddings/oleObject325.bin"/><Relationship Id="rId45" Type="http://schemas.openxmlformats.org/officeDocument/2006/relationships/image" Target="../media/image283.wmf"/><Relationship Id="rId5" Type="http://schemas.openxmlformats.org/officeDocument/2006/relationships/oleObject" Target="../embeddings/oleObject307.bin"/><Relationship Id="rId15" Type="http://schemas.openxmlformats.org/officeDocument/2006/relationships/oleObject" Target="../embeddings/oleObject312.bin"/><Relationship Id="rId23" Type="http://schemas.openxmlformats.org/officeDocument/2006/relationships/oleObject" Target="../embeddings/oleObject316.bin"/><Relationship Id="rId28" Type="http://schemas.openxmlformats.org/officeDocument/2006/relationships/image" Target="../media/image312.wmf"/><Relationship Id="rId36" Type="http://schemas.openxmlformats.org/officeDocument/2006/relationships/image" Target="../media/image316.wmf"/><Relationship Id="rId10" Type="http://schemas.openxmlformats.org/officeDocument/2006/relationships/image" Target="../media/image303.wmf"/><Relationship Id="rId19" Type="http://schemas.openxmlformats.org/officeDocument/2006/relationships/oleObject" Target="../embeddings/oleObject314.bin"/><Relationship Id="rId31" Type="http://schemas.openxmlformats.org/officeDocument/2006/relationships/oleObject" Target="../embeddings/oleObject320.bin"/><Relationship Id="rId44" Type="http://schemas.openxmlformats.org/officeDocument/2006/relationships/oleObject" Target="../embeddings/oleObject327.bin"/><Relationship Id="rId4" Type="http://schemas.openxmlformats.org/officeDocument/2006/relationships/image" Target="../media/image300.wmf"/><Relationship Id="rId9" Type="http://schemas.openxmlformats.org/officeDocument/2006/relationships/oleObject" Target="../embeddings/oleObject309.bin"/><Relationship Id="rId14" Type="http://schemas.openxmlformats.org/officeDocument/2006/relationships/image" Target="../media/image305.wmf"/><Relationship Id="rId22" Type="http://schemas.openxmlformats.org/officeDocument/2006/relationships/image" Target="../media/image309.wmf"/><Relationship Id="rId27" Type="http://schemas.openxmlformats.org/officeDocument/2006/relationships/oleObject" Target="../embeddings/oleObject318.bin"/><Relationship Id="rId30" Type="http://schemas.openxmlformats.org/officeDocument/2006/relationships/image" Target="../media/image313.wmf"/><Relationship Id="rId35" Type="http://schemas.openxmlformats.org/officeDocument/2006/relationships/oleObject" Target="../embeddings/oleObject322.bin"/><Relationship Id="rId43" Type="http://schemas.openxmlformats.org/officeDocument/2006/relationships/image" Target="../media/image282.wmf"/><Relationship Id="rId8" Type="http://schemas.openxmlformats.org/officeDocument/2006/relationships/image" Target="../media/image302.wmf"/><Relationship Id="rId3" Type="http://schemas.openxmlformats.org/officeDocument/2006/relationships/oleObject" Target="../embeddings/oleObject306.bin"/><Relationship Id="rId12" Type="http://schemas.openxmlformats.org/officeDocument/2006/relationships/image" Target="../media/image304.wmf"/><Relationship Id="rId17" Type="http://schemas.openxmlformats.org/officeDocument/2006/relationships/oleObject" Target="../embeddings/oleObject313.bin"/><Relationship Id="rId25" Type="http://schemas.openxmlformats.org/officeDocument/2006/relationships/oleObject" Target="../embeddings/oleObject317.bin"/><Relationship Id="rId33" Type="http://schemas.openxmlformats.org/officeDocument/2006/relationships/oleObject" Target="../embeddings/oleObject321.bin"/><Relationship Id="rId38" Type="http://schemas.openxmlformats.org/officeDocument/2006/relationships/image" Target="../media/image255.wmf"/><Relationship Id="rId20" Type="http://schemas.openxmlformats.org/officeDocument/2006/relationships/image" Target="../media/image308.wmf"/><Relationship Id="rId41" Type="http://schemas.openxmlformats.org/officeDocument/2006/relationships/image" Target="../media/image317.wmf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29.wmf"/><Relationship Id="rId21" Type="http://schemas.openxmlformats.org/officeDocument/2006/relationships/oleObject" Target="../embeddings/oleObject337.bin"/><Relationship Id="rId34" Type="http://schemas.openxmlformats.org/officeDocument/2006/relationships/image" Target="../media/image333.wmf"/><Relationship Id="rId42" Type="http://schemas.openxmlformats.org/officeDocument/2006/relationships/image" Target="../media/image337.wmf"/><Relationship Id="rId47" Type="http://schemas.openxmlformats.org/officeDocument/2006/relationships/oleObject" Target="../embeddings/oleObject350.bin"/><Relationship Id="rId50" Type="http://schemas.openxmlformats.org/officeDocument/2006/relationships/oleObject" Target="../embeddings/oleObject353.bin"/><Relationship Id="rId55" Type="http://schemas.openxmlformats.org/officeDocument/2006/relationships/oleObject" Target="../embeddings/oleObject358.bin"/><Relationship Id="rId63" Type="http://schemas.openxmlformats.org/officeDocument/2006/relationships/image" Target="../media/image342.wmf"/><Relationship Id="rId7" Type="http://schemas.openxmlformats.org/officeDocument/2006/relationships/oleObject" Target="../embeddings/oleObject3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4.wmf"/><Relationship Id="rId29" Type="http://schemas.openxmlformats.org/officeDocument/2006/relationships/oleObject" Target="../embeddings/oleObject341.bin"/><Relationship Id="rId11" Type="http://schemas.openxmlformats.org/officeDocument/2006/relationships/oleObject" Target="../embeddings/oleObject332.bin"/><Relationship Id="rId24" Type="http://schemas.openxmlformats.org/officeDocument/2006/relationships/image" Target="../media/image328.wmf"/><Relationship Id="rId32" Type="http://schemas.openxmlformats.org/officeDocument/2006/relationships/image" Target="../media/image332.wmf"/><Relationship Id="rId37" Type="http://schemas.openxmlformats.org/officeDocument/2006/relationships/oleObject" Target="../embeddings/oleObject345.bin"/><Relationship Id="rId40" Type="http://schemas.openxmlformats.org/officeDocument/2006/relationships/image" Target="../media/image336.wmf"/><Relationship Id="rId45" Type="http://schemas.openxmlformats.org/officeDocument/2006/relationships/oleObject" Target="../embeddings/oleObject349.bin"/><Relationship Id="rId53" Type="http://schemas.openxmlformats.org/officeDocument/2006/relationships/oleObject" Target="../embeddings/oleObject356.bin"/><Relationship Id="rId58" Type="http://schemas.openxmlformats.org/officeDocument/2006/relationships/oleObject" Target="../embeddings/oleObject360.bin"/><Relationship Id="rId66" Type="http://schemas.openxmlformats.org/officeDocument/2006/relationships/oleObject" Target="../embeddings/oleObject364.bin"/><Relationship Id="rId5" Type="http://schemas.openxmlformats.org/officeDocument/2006/relationships/oleObject" Target="../embeddings/oleObject329.bin"/><Relationship Id="rId61" Type="http://schemas.openxmlformats.org/officeDocument/2006/relationships/image" Target="../media/image341.wmf"/><Relationship Id="rId19" Type="http://schemas.openxmlformats.org/officeDocument/2006/relationships/oleObject" Target="../embeddings/oleObject336.bin"/><Relationship Id="rId14" Type="http://schemas.openxmlformats.org/officeDocument/2006/relationships/image" Target="../media/image323.wmf"/><Relationship Id="rId22" Type="http://schemas.openxmlformats.org/officeDocument/2006/relationships/image" Target="../media/image327.wmf"/><Relationship Id="rId27" Type="http://schemas.openxmlformats.org/officeDocument/2006/relationships/oleObject" Target="../embeddings/oleObject340.bin"/><Relationship Id="rId30" Type="http://schemas.openxmlformats.org/officeDocument/2006/relationships/image" Target="../media/image331.wmf"/><Relationship Id="rId35" Type="http://schemas.openxmlformats.org/officeDocument/2006/relationships/oleObject" Target="../embeddings/oleObject344.bin"/><Relationship Id="rId43" Type="http://schemas.openxmlformats.org/officeDocument/2006/relationships/oleObject" Target="../embeddings/oleObject348.bin"/><Relationship Id="rId48" Type="http://schemas.openxmlformats.org/officeDocument/2006/relationships/oleObject" Target="../embeddings/oleObject351.bin"/><Relationship Id="rId56" Type="http://schemas.openxmlformats.org/officeDocument/2006/relationships/oleObject" Target="../embeddings/oleObject359.bin"/><Relationship Id="rId64" Type="http://schemas.openxmlformats.org/officeDocument/2006/relationships/oleObject" Target="../embeddings/oleObject363.bin"/><Relationship Id="rId8" Type="http://schemas.openxmlformats.org/officeDocument/2006/relationships/image" Target="../media/image320.wmf"/><Relationship Id="rId51" Type="http://schemas.openxmlformats.org/officeDocument/2006/relationships/oleObject" Target="../embeddings/oleObject354.bin"/><Relationship Id="rId3" Type="http://schemas.openxmlformats.org/officeDocument/2006/relationships/oleObject" Target="../embeddings/oleObject328.bin"/><Relationship Id="rId12" Type="http://schemas.openxmlformats.org/officeDocument/2006/relationships/image" Target="../media/image322.wmf"/><Relationship Id="rId17" Type="http://schemas.openxmlformats.org/officeDocument/2006/relationships/oleObject" Target="../embeddings/oleObject335.bin"/><Relationship Id="rId25" Type="http://schemas.openxmlformats.org/officeDocument/2006/relationships/oleObject" Target="../embeddings/oleObject339.bin"/><Relationship Id="rId33" Type="http://schemas.openxmlformats.org/officeDocument/2006/relationships/oleObject" Target="../embeddings/oleObject343.bin"/><Relationship Id="rId38" Type="http://schemas.openxmlformats.org/officeDocument/2006/relationships/image" Target="../media/image335.wmf"/><Relationship Id="rId46" Type="http://schemas.openxmlformats.org/officeDocument/2006/relationships/image" Target="../media/image339.wmf"/><Relationship Id="rId59" Type="http://schemas.openxmlformats.org/officeDocument/2006/relationships/image" Target="../media/image255.wmf"/><Relationship Id="rId67" Type="http://schemas.openxmlformats.org/officeDocument/2006/relationships/image" Target="../media/image344.wmf"/><Relationship Id="rId20" Type="http://schemas.openxmlformats.org/officeDocument/2006/relationships/image" Target="../media/image326.wmf"/><Relationship Id="rId41" Type="http://schemas.openxmlformats.org/officeDocument/2006/relationships/oleObject" Target="../embeddings/oleObject347.bin"/><Relationship Id="rId54" Type="http://schemas.openxmlformats.org/officeDocument/2006/relationships/oleObject" Target="../embeddings/oleObject357.bin"/><Relationship Id="rId62" Type="http://schemas.openxmlformats.org/officeDocument/2006/relationships/oleObject" Target="../embeddings/oleObject36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19.wmf"/><Relationship Id="rId15" Type="http://schemas.openxmlformats.org/officeDocument/2006/relationships/oleObject" Target="../embeddings/oleObject334.bin"/><Relationship Id="rId23" Type="http://schemas.openxmlformats.org/officeDocument/2006/relationships/oleObject" Target="../embeddings/oleObject338.bin"/><Relationship Id="rId28" Type="http://schemas.openxmlformats.org/officeDocument/2006/relationships/image" Target="../media/image330.wmf"/><Relationship Id="rId36" Type="http://schemas.openxmlformats.org/officeDocument/2006/relationships/image" Target="../media/image334.wmf"/><Relationship Id="rId49" Type="http://schemas.openxmlformats.org/officeDocument/2006/relationships/oleObject" Target="../embeddings/oleObject352.bin"/><Relationship Id="rId57" Type="http://schemas.openxmlformats.org/officeDocument/2006/relationships/image" Target="../media/image340.wmf"/><Relationship Id="rId10" Type="http://schemas.openxmlformats.org/officeDocument/2006/relationships/image" Target="../media/image321.wmf"/><Relationship Id="rId31" Type="http://schemas.openxmlformats.org/officeDocument/2006/relationships/oleObject" Target="../embeddings/oleObject342.bin"/><Relationship Id="rId44" Type="http://schemas.openxmlformats.org/officeDocument/2006/relationships/image" Target="../media/image338.wmf"/><Relationship Id="rId52" Type="http://schemas.openxmlformats.org/officeDocument/2006/relationships/oleObject" Target="../embeddings/oleObject355.bin"/><Relationship Id="rId60" Type="http://schemas.openxmlformats.org/officeDocument/2006/relationships/oleObject" Target="../embeddings/oleObject361.bin"/><Relationship Id="rId65" Type="http://schemas.openxmlformats.org/officeDocument/2006/relationships/image" Target="../media/image343.wmf"/><Relationship Id="rId4" Type="http://schemas.openxmlformats.org/officeDocument/2006/relationships/image" Target="../media/image318.wmf"/><Relationship Id="rId9" Type="http://schemas.openxmlformats.org/officeDocument/2006/relationships/oleObject" Target="../embeddings/oleObject331.bin"/><Relationship Id="rId13" Type="http://schemas.openxmlformats.org/officeDocument/2006/relationships/oleObject" Target="../embeddings/oleObject333.bin"/><Relationship Id="rId18" Type="http://schemas.openxmlformats.org/officeDocument/2006/relationships/image" Target="../media/image325.wmf"/><Relationship Id="rId39" Type="http://schemas.openxmlformats.org/officeDocument/2006/relationships/oleObject" Target="../embeddings/oleObject346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9" Type="http://schemas.openxmlformats.org/officeDocument/2006/relationships/image" Target="../media/image26.wmf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23.bin"/><Relationship Id="rId42" Type="http://schemas.openxmlformats.org/officeDocument/2006/relationships/oleObject" Target="../embeddings/oleObject27.bin"/><Relationship Id="rId47" Type="http://schemas.openxmlformats.org/officeDocument/2006/relationships/image" Target="../media/image30.wmf"/><Relationship Id="rId50" Type="http://schemas.openxmlformats.org/officeDocument/2006/relationships/oleObject" Target="../embeddings/oleObject31.bin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29" Type="http://schemas.openxmlformats.org/officeDocument/2006/relationships/image" Target="../media/image21.wmf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8.bin"/><Relationship Id="rId32" Type="http://schemas.openxmlformats.org/officeDocument/2006/relationships/oleObject" Target="../embeddings/oleObject22.bin"/><Relationship Id="rId37" Type="http://schemas.openxmlformats.org/officeDocument/2006/relationships/image" Target="../media/image25.wmf"/><Relationship Id="rId40" Type="http://schemas.openxmlformats.org/officeDocument/2006/relationships/oleObject" Target="../embeddings/oleObject26.bin"/><Relationship Id="rId45" Type="http://schemas.openxmlformats.org/officeDocument/2006/relationships/image" Target="../media/image29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20.bin"/><Relationship Id="rId36" Type="http://schemas.openxmlformats.org/officeDocument/2006/relationships/oleObject" Target="../embeddings/oleObject24.bin"/><Relationship Id="rId49" Type="http://schemas.openxmlformats.org/officeDocument/2006/relationships/image" Target="../media/image31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4" Type="http://schemas.openxmlformats.org/officeDocument/2006/relationships/oleObject" Target="../embeddings/oleObject28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21.bin"/><Relationship Id="rId35" Type="http://schemas.openxmlformats.org/officeDocument/2006/relationships/image" Target="../media/image24.wmf"/><Relationship Id="rId43" Type="http://schemas.openxmlformats.org/officeDocument/2006/relationships/image" Target="../media/image28.wmf"/><Relationship Id="rId48" Type="http://schemas.openxmlformats.org/officeDocument/2006/relationships/oleObject" Target="../embeddings/oleObject30.bin"/><Relationship Id="rId8" Type="http://schemas.openxmlformats.org/officeDocument/2006/relationships/oleObject" Target="../embeddings/oleObject10.bin"/><Relationship Id="rId51" Type="http://schemas.openxmlformats.org/officeDocument/2006/relationships/image" Target="../media/image32.wmf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33" Type="http://schemas.openxmlformats.org/officeDocument/2006/relationships/image" Target="../media/image23.wmf"/><Relationship Id="rId38" Type="http://schemas.openxmlformats.org/officeDocument/2006/relationships/oleObject" Target="../embeddings/oleObject25.bin"/><Relationship Id="rId46" Type="http://schemas.openxmlformats.org/officeDocument/2006/relationships/oleObject" Target="../embeddings/oleObject29.bin"/><Relationship Id="rId20" Type="http://schemas.openxmlformats.org/officeDocument/2006/relationships/oleObject" Target="../embeddings/oleObject16.bin"/><Relationship Id="rId41" Type="http://schemas.openxmlformats.org/officeDocument/2006/relationships/image" Target="../media/image2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0.bin"/><Relationship Id="rId18" Type="http://schemas.openxmlformats.org/officeDocument/2006/relationships/image" Target="../media/image352.wmf"/><Relationship Id="rId26" Type="http://schemas.openxmlformats.org/officeDocument/2006/relationships/image" Target="../media/image356.wmf"/><Relationship Id="rId3" Type="http://schemas.openxmlformats.org/officeDocument/2006/relationships/oleObject" Target="../embeddings/oleObject365.bin"/><Relationship Id="rId21" Type="http://schemas.openxmlformats.org/officeDocument/2006/relationships/oleObject" Target="../embeddings/oleObject374.bin"/><Relationship Id="rId34" Type="http://schemas.openxmlformats.org/officeDocument/2006/relationships/image" Target="../media/image360.wmf"/><Relationship Id="rId7" Type="http://schemas.openxmlformats.org/officeDocument/2006/relationships/oleObject" Target="../embeddings/oleObject367.bin"/><Relationship Id="rId12" Type="http://schemas.openxmlformats.org/officeDocument/2006/relationships/image" Target="../media/image349.wmf"/><Relationship Id="rId17" Type="http://schemas.openxmlformats.org/officeDocument/2006/relationships/oleObject" Target="../embeddings/oleObject372.bin"/><Relationship Id="rId25" Type="http://schemas.openxmlformats.org/officeDocument/2006/relationships/oleObject" Target="../embeddings/oleObject376.bin"/><Relationship Id="rId33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1.wmf"/><Relationship Id="rId20" Type="http://schemas.openxmlformats.org/officeDocument/2006/relationships/image" Target="../media/image353.wmf"/><Relationship Id="rId29" Type="http://schemas.openxmlformats.org/officeDocument/2006/relationships/oleObject" Target="../embeddings/oleObject378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46.wmf"/><Relationship Id="rId11" Type="http://schemas.openxmlformats.org/officeDocument/2006/relationships/oleObject" Target="../embeddings/oleObject369.bin"/><Relationship Id="rId24" Type="http://schemas.openxmlformats.org/officeDocument/2006/relationships/image" Target="../media/image355.wmf"/><Relationship Id="rId32" Type="http://schemas.openxmlformats.org/officeDocument/2006/relationships/image" Target="../media/image359.wmf"/><Relationship Id="rId5" Type="http://schemas.openxmlformats.org/officeDocument/2006/relationships/oleObject" Target="../embeddings/oleObject366.bin"/><Relationship Id="rId15" Type="http://schemas.openxmlformats.org/officeDocument/2006/relationships/oleObject" Target="../embeddings/oleObject371.bin"/><Relationship Id="rId23" Type="http://schemas.openxmlformats.org/officeDocument/2006/relationships/oleObject" Target="../embeddings/oleObject375.bin"/><Relationship Id="rId28" Type="http://schemas.openxmlformats.org/officeDocument/2006/relationships/image" Target="../media/image357.wmf"/><Relationship Id="rId36" Type="http://schemas.openxmlformats.org/officeDocument/2006/relationships/image" Target="../media/image361.wmf"/><Relationship Id="rId10" Type="http://schemas.openxmlformats.org/officeDocument/2006/relationships/image" Target="../media/image348.wmf"/><Relationship Id="rId19" Type="http://schemas.openxmlformats.org/officeDocument/2006/relationships/oleObject" Target="../embeddings/oleObject373.bin"/><Relationship Id="rId31" Type="http://schemas.openxmlformats.org/officeDocument/2006/relationships/oleObject" Target="../embeddings/oleObject379.bin"/><Relationship Id="rId4" Type="http://schemas.openxmlformats.org/officeDocument/2006/relationships/image" Target="../media/image345.wmf"/><Relationship Id="rId9" Type="http://schemas.openxmlformats.org/officeDocument/2006/relationships/oleObject" Target="../embeddings/oleObject368.bin"/><Relationship Id="rId14" Type="http://schemas.openxmlformats.org/officeDocument/2006/relationships/image" Target="../media/image350.wmf"/><Relationship Id="rId22" Type="http://schemas.openxmlformats.org/officeDocument/2006/relationships/image" Target="../media/image354.wmf"/><Relationship Id="rId27" Type="http://schemas.openxmlformats.org/officeDocument/2006/relationships/oleObject" Target="../embeddings/oleObject377.bin"/><Relationship Id="rId30" Type="http://schemas.openxmlformats.org/officeDocument/2006/relationships/image" Target="../media/image358.wmf"/><Relationship Id="rId35" Type="http://schemas.openxmlformats.org/officeDocument/2006/relationships/oleObject" Target="../embeddings/oleObject381.bin"/><Relationship Id="rId8" Type="http://schemas.openxmlformats.org/officeDocument/2006/relationships/image" Target="../media/image347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7.bin"/><Relationship Id="rId18" Type="http://schemas.openxmlformats.org/officeDocument/2006/relationships/image" Target="../media/image369.wmf"/><Relationship Id="rId26" Type="http://schemas.openxmlformats.org/officeDocument/2006/relationships/image" Target="../media/image373.wmf"/><Relationship Id="rId39" Type="http://schemas.openxmlformats.org/officeDocument/2006/relationships/oleObject" Target="../embeddings/oleObject400.bin"/><Relationship Id="rId21" Type="http://schemas.openxmlformats.org/officeDocument/2006/relationships/oleObject" Target="../embeddings/oleObject391.bin"/><Relationship Id="rId34" Type="http://schemas.openxmlformats.org/officeDocument/2006/relationships/image" Target="../media/image358.wmf"/><Relationship Id="rId42" Type="http://schemas.openxmlformats.org/officeDocument/2006/relationships/image" Target="../media/image380.wmf"/><Relationship Id="rId7" Type="http://schemas.openxmlformats.org/officeDocument/2006/relationships/oleObject" Target="../embeddings/oleObject3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8.wmf"/><Relationship Id="rId20" Type="http://schemas.openxmlformats.org/officeDocument/2006/relationships/image" Target="../media/image370.wmf"/><Relationship Id="rId29" Type="http://schemas.openxmlformats.org/officeDocument/2006/relationships/oleObject" Target="../embeddings/oleObject395.bin"/><Relationship Id="rId41" Type="http://schemas.openxmlformats.org/officeDocument/2006/relationships/oleObject" Target="../embeddings/oleObject401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86.bin"/><Relationship Id="rId24" Type="http://schemas.openxmlformats.org/officeDocument/2006/relationships/image" Target="../media/image372.wmf"/><Relationship Id="rId32" Type="http://schemas.openxmlformats.org/officeDocument/2006/relationships/image" Target="../media/image376.wmf"/><Relationship Id="rId37" Type="http://schemas.openxmlformats.org/officeDocument/2006/relationships/oleObject" Target="../embeddings/oleObject399.bin"/><Relationship Id="rId40" Type="http://schemas.openxmlformats.org/officeDocument/2006/relationships/image" Target="../media/image379.wmf"/><Relationship Id="rId5" Type="http://schemas.openxmlformats.org/officeDocument/2006/relationships/oleObject" Target="../embeddings/oleObject383.bin"/><Relationship Id="rId15" Type="http://schemas.openxmlformats.org/officeDocument/2006/relationships/oleObject" Target="../embeddings/oleObject388.bin"/><Relationship Id="rId23" Type="http://schemas.openxmlformats.org/officeDocument/2006/relationships/oleObject" Target="../embeddings/oleObject392.bin"/><Relationship Id="rId28" Type="http://schemas.openxmlformats.org/officeDocument/2006/relationships/image" Target="../media/image374.wmf"/><Relationship Id="rId36" Type="http://schemas.openxmlformats.org/officeDocument/2006/relationships/image" Target="../media/image377.wmf"/><Relationship Id="rId10" Type="http://schemas.openxmlformats.org/officeDocument/2006/relationships/image" Target="../media/image365.wmf"/><Relationship Id="rId19" Type="http://schemas.openxmlformats.org/officeDocument/2006/relationships/oleObject" Target="../embeddings/oleObject390.bin"/><Relationship Id="rId31" Type="http://schemas.openxmlformats.org/officeDocument/2006/relationships/oleObject" Target="../embeddings/oleObject396.bin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85.bin"/><Relationship Id="rId14" Type="http://schemas.openxmlformats.org/officeDocument/2006/relationships/image" Target="../media/image367.wmf"/><Relationship Id="rId22" Type="http://schemas.openxmlformats.org/officeDocument/2006/relationships/image" Target="../media/image371.wmf"/><Relationship Id="rId27" Type="http://schemas.openxmlformats.org/officeDocument/2006/relationships/oleObject" Target="../embeddings/oleObject394.bin"/><Relationship Id="rId30" Type="http://schemas.openxmlformats.org/officeDocument/2006/relationships/image" Target="../media/image375.wmf"/><Relationship Id="rId35" Type="http://schemas.openxmlformats.org/officeDocument/2006/relationships/oleObject" Target="../embeddings/oleObject398.bin"/><Relationship Id="rId8" Type="http://schemas.openxmlformats.org/officeDocument/2006/relationships/image" Target="../media/image364.wmf"/><Relationship Id="rId3" Type="http://schemas.openxmlformats.org/officeDocument/2006/relationships/oleObject" Target="../embeddings/oleObject382.bin"/><Relationship Id="rId12" Type="http://schemas.openxmlformats.org/officeDocument/2006/relationships/image" Target="../media/image366.wmf"/><Relationship Id="rId17" Type="http://schemas.openxmlformats.org/officeDocument/2006/relationships/oleObject" Target="../embeddings/oleObject389.bin"/><Relationship Id="rId25" Type="http://schemas.openxmlformats.org/officeDocument/2006/relationships/oleObject" Target="../embeddings/oleObject393.bin"/><Relationship Id="rId33" Type="http://schemas.openxmlformats.org/officeDocument/2006/relationships/oleObject" Target="../embeddings/oleObject397.bin"/><Relationship Id="rId38" Type="http://schemas.openxmlformats.org/officeDocument/2006/relationships/image" Target="../media/image378.wmf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7.bin"/><Relationship Id="rId18" Type="http://schemas.openxmlformats.org/officeDocument/2006/relationships/image" Target="../media/image388.wmf"/><Relationship Id="rId26" Type="http://schemas.openxmlformats.org/officeDocument/2006/relationships/image" Target="../media/image392.wmf"/><Relationship Id="rId21" Type="http://schemas.openxmlformats.org/officeDocument/2006/relationships/oleObject" Target="../embeddings/oleObject411.bin"/><Relationship Id="rId34" Type="http://schemas.openxmlformats.org/officeDocument/2006/relationships/image" Target="../media/image396.wmf"/><Relationship Id="rId7" Type="http://schemas.openxmlformats.org/officeDocument/2006/relationships/oleObject" Target="../embeddings/oleObject404.bin"/><Relationship Id="rId12" Type="http://schemas.openxmlformats.org/officeDocument/2006/relationships/image" Target="../media/image385.wmf"/><Relationship Id="rId17" Type="http://schemas.openxmlformats.org/officeDocument/2006/relationships/oleObject" Target="../embeddings/oleObject409.bin"/><Relationship Id="rId25" Type="http://schemas.openxmlformats.org/officeDocument/2006/relationships/oleObject" Target="../embeddings/oleObject413.bin"/><Relationship Id="rId33" Type="http://schemas.openxmlformats.org/officeDocument/2006/relationships/oleObject" Target="../embeddings/oleObject417.bin"/><Relationship Id="rId38" Type="http://schemas.openxmlformats.org/officeDocument/2006/relationships/image" Target="../media/image39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7.wmf"/><Relationship Id="rId20" Type="http://schemas.openxmlformats.org/officeDocument/2006/relationships/image" Target="../media/image389.wmf"/><Relationship Id="rId29" Type="http://schemas.openxmlformats.org/officeDocument/2006/relationships/oleObject" Target="../embeddings/oleObject41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406.bin"/><Relationship Id="rId24" Type="http://schemas.openxmlformats.org/officeDocument/2006/relationships/image" Target="../media/image391.wmf"/><Relationship Id="rId32" Type="http://schemas.openxmlformats.org/officeDocument/2006/relationships/image" Target="../media/image395.wmf"/><Relationship Id="rId37" Type="http://schemas.openxmlformats.org/officeDocument/2006/relationships/oleObject" Target="../embeddings/oleObject419.bin"/><Relationship Id="rId5" Type="http://schemas.openxmlformats.org/officeDocument/2006/relationships/oleObject" Target="../embeddings/oleObject403.bin"/><Relationship Id="rId15" Type="http://schemas.openxmlformats.org/officeDocument/2006/relationships/oleObject" Target="../embeddings/oleObject408.bin"/><Relationship Id="rId23" Type="http://schemas.openxmlformats.org/officeDocument/2006/relationships/oleObject" Target="../embeddings/oleObject412.bin"/><Relationship Id="rId28" Type="http://schemas.openxmlformats.org/officeDocument/2006/relationships/image" Target="../media/image393.wmf"/><Relationship Id="rId36" Type="http://schemas.openxmlformats.org/officeDocument/2006/relationships/image" Target="../media/image397.wmf"/><Relationship Id="rId10" Type="http://schemas.openxmlformats.org/officeDocument/2006/relationships/image" Target="../media/image384.wmf"/><Relationship Id="rId19" Type="http://schemas.openxmlformats.org/officeDocument/2006/relationships/oleObject" Target="../embeddings/oleObject410.bin"/><Relationship Id="rId31" Type="http://schemas.openxmlformats.org/officeDocument/2006/relationships/oleObject" Target="../embeddings/oleObject416.bin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405.bin"/><Relationship Id="rId14" Type="http://schemas.openxmlformats.org/officeDocument/2006/relationships/image" Target="../media/image386.wmf"/><Relationship Id="rId22" Type="http://schemas.openxmlformats.org/officeDocument/2006/relationships/image" Target="../media/image390.wmf"/><Relationship Id="rId27" Type="http://schemas.openxmlformats.org/officeDocument/2006/relationships/oleObject" Target="../embeddings/oleObject414.bin"/><Relationship Id="rId30" Type="http://schemas.openxmlformats.org/officeDocument/2006/relationships/image" Target="../media/image394.wmf"/><Relationship Id="rId35" Type="http://schemas.openxmlformats.org/officeDocument/2006/relationships/oleObject" Target="../embeddings/oleObject418.bin"/><Relationship Id="rId8" Type="http://schemas.openxmlformats.org/officeDocument/2006/relationships/image" Target="../media/image383.wmf"/><Relationship Id="rId3" Type="http://schemas.openxmlformats.org/officeDocument/2006/relationships/oleObject" Target="../embeddings/oleObject402.bin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25.bin"/><Relationship Id="rId18" Type="http://schemas.openxmlformats.org/officeDocument/2006/relationships/image" Target="../media/image406.wmf"/><Relationship Id="rId26" Type="http://schemas.openxmlformats.org/officeDocument/2006/relationships/image" Target="../media/image410.wmf"/><Relationship Id="rId39" Type="http://schemas.openxmlformats.org/officeDocument/2006/relationships/oleObject" Target="../embeddings/oleObject439.bin"/><Relationship Id="rId21" Type="http://schemas.openxmlformats.org/officeDocument/2006/relationships/oleObject" Target="../embeddings/oleObject429.bin"/><Relationship Id="rId34" Type="http://schemas.openxmlformats.org/officeDocument/2006/relationships/oleObject" Target="../embeddings/oleObject436.bin"/><Relationship Id="rId7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5.wmf"/><Relationship Id="rId20" Type="http://schemas.openxmlformats.org/officeDocument/2006/relationships/image" Target="../media/image407.wmf"/><Relationship Id="rId29" Type="http://schemas.openxmlformats.org/officeDocument/2006/relationships/oleObject" Target="../embeddings/oleObject433.bin"/><Relationship Id="rId41" Type="http://schemas.openxmlformats.org/officeDocument/2006/relationships/oleObject" Target="../embeddings/oleObject440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00.wmf"/><Relationship Id="rId11" Type="http://schemas.openxmlformats.org/officeDocument/2006/relationships/oleObject" Target="../embeddings/oleObject424.bin"/><Relationship Id="rId24" Type="http://schemas.openxmlformats.org/officeDocument/2006/relationships/image" Target="../media/image409.wmf"/><Relationship Id="rId32" Type="http://schemas.openxmlformats.org/officeDocument/2006/relationships/image" Target="../media/image413.wmf"/><Relationship Id="rId37" Type="http://schemas.openxmlformats.org/officeDocument/2006/relationships/oleObject" Target="../embeddings/oleObject438.bin"/><Relationship Id="rId40" Type="http://schemas.openxmlformats.org/officeDocument/2006/relationships/image" Target="../media/image416.wmf"/><Relationship Id="rId5" Type="http://schemas.openxmlformats.org/officeDocument/2006/relationships/oleObject" Target="../embeddings/oleObject421.bin"/><Relationship Id="rId15" Type="http://schemas.openxmlformats.org/officeDocument/2006/relationships/oleObject" Target="../embeddings/oleObject426.bin"/><Relationship Id="rId23" Type="http://schemas.openxmlformats.org/officeDocument/2006/relationships/oleObject" Target="../embeddings/oleObject430.bin"/><Relationship Id="rId28" Type="http://schemas.openxmlformats.org/officeDocument/2006/relationships/image" Target="../media/image411.wmf"/><Relationship Id="rId36" Type="http://schemas.openxmlformats.org/officeDocument/2006/relationships/image" Target="../media/image414.wmf"/><Relationship Id="rId10" Type="http://schemas.openxmlformats.org/officeDocument/2006/relationships/image" Target="../media/image402.wmf"/><Relationship Id="rId19" Type="http://schemas.openxmlformats.org/officeDocument/2006/relationships/oleObject" Target="../embeddings/oleObject428.bin"/><Relationship Id="rId31" Type="http://schemas.openxmlformats.org/officeDocument/2006/relationships/oleObject" Target="../embeddings/oleObject434.bin"/><Relationship Id="rId4" Type="http://schemas.openxmlformats.org/officeDocument/2006/relationships/image" Target="../media/image399.wmf"/><Relationship Id="rId9" Type="http://schemas.openxmlformats.org/officeDocument/2006/relationships/oleObject" Target="../embeddings/oleObject423.bin"/><Relationship Id="rId14" Type="http://schemas.openxmlformats.org/officeDocument/2006/relationships/image" Target="../media/image404.wmf"/><Relationship Id="rId22" Type="http://schemas.openxmlformats.org/officeDocument/2006/relationships/image" Target="../media/image408.wmf"/><Relationship Id="rId27" Type="http://schemas.openxmlformats.org/officeDocument/2006/relationships/oleObject" Target="../embeddings/oleObject432.bin"/><Relationship Id="rId30" Type="http://schemas.openxmlformats.org/officeDocument/2006/relationships/image" Target="../media/image412.wmf"/><Relationship Id="rId35" Type="http://schemas.openxmlformats.org/officeDocument/2006/relationships/oleObject" Target="../embeddings/oleObject437.bin"/><Relationship Id="rId8" Type="http://schemas.openxmlformats.org/officeDocument/2006/relationships/image" Target="../media/image401.wmf"/><Relationship Id="rId3" Type="http://schemas.openxmlformats.org/officeDocument/2006/relationships/oleObject" Target="../embeddings/oleObject420.bin"/><Relationship Id="rId12" Type="http://schemas.openxmlformats.org/officeDocument/2006/relationships/image" Target="../media/image403.wmf"/><Relationship Id="rId17" Type="http://schemas.openxmlformats.org/officeDocument/2006/relationships/oleObject" Target="../embeddings/oleObject427.bin"/><Relationship Id="rId25" Type="http://schemas.openxmlformats.org/officeDocument/2006/relationships/oleObject" Target="../embeddings/oleObject431.bin"/><Relationship Id="rId33" Type="http://schemas.openxmlformats.org/officeDocument/2006/relationships/oleObject" Target="../embeddings/oleObject435.bin"/><Relationship Id="rId38" Type="http://schemas.openxmlformats.org/officeDocument/2006/relationships/image" Target="../media/image41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3.bin"/><Relationship Id="rId13" Type="http://schemas.openxmlformats.org/officeDocument/2006/relationships/image" Target="../media/image421.wmf"/><Relationship Id="rId18" Type="http://schemas.openxmlformats.org/officeDocument/2006/relationships/oleObject" Target="../embeddings/oleObject448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18.wmf"/><Relationship Id="rId12" Type="http://schemas.openxmlformats.org/officeDocument/2006/relationships/oleObject" Target="../embeddings/oleObject445.bin"/><Relationship Id="rId17" Type="http://schemas.openxmlformats.org/officeDocument/2006/relationships/image" Target="../media/image4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7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442.bin"/><Relationship Id="rId11" Type="http://schemas.openxmlformats.org/officeDocument/2006/relationships/image" Target="../media/image420.wmf"/><Relationship Id="rId5" Type="http://schemas.openxmlformats.org/officeDocument/2006/relationships/image" Target="../media/image417.wmf"/><Relationship Id="rId15" Type="http://schemas.openxmlformats.org/officeDocument/2006/relationships/image" Target="../media/image422.wmf"/><Relationship Id="rId10" Type="http://schemas.openxmlformats.org/officeDocument/2006/relationships/oleObject" Target="../embeddings/oleObject444.bin"/><Relationship Id="rId19" Type="http://schemas.openxmlformats.org/officeDocument/2006/relationships/image" Target="../media/image424.wmf"/><Relationship Id="rId4" Type="http://schemas.openxmlformats.org/officeDocument/2006/relationships/oleObject" Target="../embeddings/oleObject441.bin"/><Relationship Id="rId9" Type="http://schemas.openxmlformats.org/officeDocument/2006/relationships/image" Target="../media/image419.wmf"/><Relationship Id="rId14" Type="http://schemas.openxmlformats.org/officeDocument/2006/relationships/oleObject" Target="../embeddings/oleObject446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9.wmf"/><Relationship Id="rId18" Type="http://schemas.openxmlformats.org/officeDocument/2006/relationships/oleObject" Target="../embeddings/oleObject456.bin"/><Relationship Id="rId26" Type="http://schemas.openxmlformats.org/officeDocument/2006/relationships/oleObject" Target="../embeddings/oleObject460.bin"/><Relationship Id="rId39" Type="http://schemas.openxmlformats.org/officeDocument/2006/relationships/image" Target="../media/image442.wmf"/><Relationship Id="rId21" Type="http://schemas.openxmlformats.org/officeDocument/2006/relationships/image" Target="../media/image433.wmf"/><Relationship Id="rId34" Type="http://schemas.openxmlformats.org/officeDocument/2006/relationships/oleObject" Target="../embeddings/oleObject464.bin"/><Relationship Id="rId7" Type="http://schemas.openxmlformats.org/officeDocument/2006/relationships/image" Target="../media/image426.wmf"/><Relationship Id="rId12" Type="http://schemas.openxmlformats.org/officeDocument/2006/relationships/oleObject" Target="../embeddings/oleObject453.bin"/><Relationship Id="rId17" Type="http://schemas.openxmlformats.org/officeDocument/2006/relationships/image" Target="../media/image431.wmf"/><Relationship Id="rId25" Type="http://schemas.openxmlformats.org/officeDocument/2006/relationships/image" Target="../media/image435.wmf"/><Relationship Id="rId33" Type="http://schemas.openxmlformats.org/officeDocument/2006/relationships/image" Target="../media/image439.wmf"/><Relationship Id="rId38" Type="http://schemas.openxmlformats.org/officeDocument/2006/relationships/oleObject" Target="../embeddings/oleObject46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55.bin"/><Relationship Id="rId20" Type="http://schemas.openxmlformats.org/officeDocument/2006/relationships/oleObject" Target="../embeddings/oleObject457.bin"/><Relationship Id="rId29" Type="http://schemas.openxmlformats.org/officeDocument/2006/relationships/image" Target="../media/image437.w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50.bin"/><Relationship Id="rId11" Type="http://schemas.openxmlformats.org/officeDocument/2006/relationships/image" Target="../media/image428.wmf"/><Relationship Id="rId24" Type="http://schemas.openxmlformats.org/officeDocument/2006/relationships/oleObject" Target="../embeddings/oleObject459.bin"/><Relationship Id="rId32" Type="http://schemas.openxmlformats.org/officeDocument/2006/relationships/oleObject" Target="../embeddings/oleObject463.bin"/><Relationship Id="rId37" Type="http://schemas.openxmlformats.org/officeDocument/2006/relationships/image" Target="../media/image441.wmf"/><Relationship Id="rId5" Type="http://schemas.openxmlformats.org/officeDocument/2006/relationships/image" Target="../media/image425.wmf"/><Relationship Id="rId15" Type="http://schemas.openxmlformats.org/officeDocument/2006/relationships/image" Target="../media/image430.wmf"/><Relationship Id="rId23" Type="http://schemas.openxmlformats.org/officeDocument/2006/relationships/image" Target="../media/image434.wmf"/><Relationship Id="rId28" Type="http://schemas.openxmlformats.org/officeDocument/2006/relationships/oleObject" Target="../embeddings/oleObject461.bin"/><Relationship Id="rId36" Type="http://schemas.openxmlformats.org/officeDocument/2006/relationships/oleObject" Target="../embeddings/oleObject465.bin"/><Relationship Id="rId10" Type="http://schemas.openxmlformats.org/officeDocument/2006/relationships/oleObject" Target="../embeddings/oleObject452.bin"/><Relationship Id="rId19" Type="http://schemas.openxmlformats.org/officeDocument/2006/relationships/image" Target="../media/image432.wmf"/><Relationship Id="rId31" Type="http://schemas.openxmlformats.org/officeDocument/2006/relationships/image" Target="../media/image438.wmf"/><Relationship Id="rId4" Type="http://schemas.openxmlformats.org/officeDocument/2006/relationships/oleObject" Target="../embeddings/oleObject449.bin"/><Relationship Id="rId9" Type="http://schemas.openxmlformats.org/officeDocument/2006/relationships/image" Target="../media/image427.wmf"/><Relationship Id="rId14" Type="http://schemas.openxmlformats.org/officeDocument/2006/relationships/oleObject" Target="../embeddings/oleObject454.bin"/><Relationship Id="rId22" Type="http://schemas.openxmlformats.org/officeDocument/2006/relationships/oleObject" Target="../embeddings/oleObject458.bin"/><Relationship Id="rId27" Type="http://schemas.openxmlformats.org/officeDocument/2006/relationships/image" Target="../media/image436.wmf"/><Relationship Id="rId30" Type="http://schemas.openxmlformats.org/officeDocument/2006/relationships/oleObject" Target="../embeddings/oleObject462.bin"/><Relationship Id="rId35" Type="http://schemas.openxmlformats.org/officeDocument/2006/relationships/image" Target="../media/image440.wmf"/><Relationship Id="rId8" Type="http://schemas.openxmlformats.org/officeDocument/2006/relationships/oleObject" Target="../embeddings/oleObject451.bin"/><Relationship Id="rId3" Type="http://schemas.openxmlformats.org/officeDocument/2006/relationships/notesSlide" Target="../notesSlides/notesSlide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wmf"/><Relationship Id="rId13" Type="http://schemas.openxmlformats.org/officeDocument/2006/relationships/oleObject" Target="../embeddings/oleObject472.bin"/><Relationship Id="rId18" Type="http://schemas.openxmlformats.org/officeDocument/2006/relationships/image" Target="../media/image450.wmf"/><Relationship Id="rId26" Type="http://schemas.openxmlformats.org/officeDocument/2006/relationships/image" Target="../media/image454.wmf"/><Relationship Id="rId3" Type="http://schemas.openxmlformats.org/officeDocument/2006/relationships/oleObject" Target="../embeddings/oleObject467.bin"/><Relationship Id="rId21" Type="http://schemas.openxmlformats.org/officeDocument/2006/relationships/oleObject" Target="../embeddings/oleObject476.bin"/><Relationship Id="rId7" Type="http://schemas.openxmlformats.org/officeDocument/2006/relationships/oleObject" Target="../embeddings/oleObject469.bin"/><Relationship Id="rId12" Type="http://schemas.openxmlformats.org/officeDocument/2006/relationships/image" Target="../media/image447.wmf"/><Relationship Id="rId17" Type="http://schemas.openxmlformats.org/officeDocument/2006/relationships/oleObject" Target="../embeddings/oleObject474.bin"/><Relationship Id="rId25" Type="http://schemas.openxmlformats.org/officeDocument/2006/relationships/oleObject" Target="../embeddings/oleObject4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9.wmf"/><Relationship Id="rId20" Type="http://schemas.openxmlformats.org/officeDocument/2006/relationships/image" Target="../media/image45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444.wmf"/><Relationship Id="rId11" Type="http://schemas.openxmlformats.org/officeDocument/2006/relationships/oleObject" Target="../embeddings/oleObject471.bin"/><Relationship Id="rId24" Type="http://schemas.openxmlformats.org/officeDocument/2006/relationships/image" Target="../media/image453.wmf"/><Relationship Id="rId5" Type="http://schemas.openxmlformats.org/officeDocument/2006/relationships/oleObject" Target="../embeddings/oleObject468.bin"/><Relationship Id="rId15" Type="http://schemas.openxmlformats.org/officeDocument/2006/relationships/oleObject" Target="../embeddings/oleObject473.bin"/><Relationship Id="rId23" Type="http://schemas.openxmlformats.org/officeDocument/2006/relationships/oleObject" Target="../embeddings/oleObject477.bin"/><Relationship Id="rId28" Type="http://schemas.openxmlformats.org/officeDocument/2006/relationships/image" Target="../media/image455.wmf"/><Relationship Id="rId10" Type="http://schemas.openxmlformats.org/officeDocument/2006/relationships/image" Target="../media/image446.wmf"/><Relationship Id="rId19" Type="http://schemas.openxmlformats.org/officeDocument/2006/relationships/oleObject" Target="../embeddings/oleObject475.bin"/><Relationship Id="rId4" Type="http://schemas.openxmlformats.org/officeDocument/2006/relationships/image" Target="../media/image443.wmf"/><Relationship Id="rId9" Type="http://schemas.openxmlformats.org/officeDocument/2006/relationships/oleObject" Target="../embeddings/oleObject470.bin"/><Relationship Id="rId14" Type="http://schemas.openxmlformats.org/officeDocument/2006/relationships/image" Target="../media/image448.wmf"/><Relationship Id="rId22" Type="http://schemas.openxmlformats.org/officeDocument/2006/relationships/image" Target="../media/image452.wmf"/><Relationship Id="rId27" Type="http://schemas.openxmlformats.org/officeDocument/2006/relationships/oleObject" Target="../embeddings/oleObject479.bin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5.bin"/><Relationship Id="rId18" Type="http://schemas.openxmlformats.org/officeDocument/2006/relationships/image" Target="../media/image463.wmf"/><Relationship Id="rId26" Type="http://schemas.openxmlformats.org/officeDocument/2006/relationships/image" Target="../media/image467.wmf"/><Relationship Id="rId3" Type="http://schemas.openxmlformats.org/officeDocument/2006/relationships/oleObject" Target="../embeddings/oleObject480.bin"/><Relationship Id="rId21" Type="http://schemas.openxmlformats.org/officeDocument/2006/relationships/oleObject" Target="../embeddings/oleObject489.bin"/><Relationship Id="rId34" Type="http://schemas.openxmlformats.org/officeDocument/2006/relationships/image" Target="../media/image471.wmf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460.wmf"/><Relationship Id="rId17" Type="http://schemas.openxmlformats.org/officeDocument/2006/relationships/oleObject" Target="../embeddings/oleObject487.bin"/><Relationship Id="rId25" Type="http://schemas.openxmlformats.org/officeDocument/2006/relationships/oleObject" Target="../embeddings/oleObject491.bin"/><Relationship Id="rId33" Type="http://schemas.openxmlformats.org/officeDocument/2006/relationships/oleObject" Target="../embeddings/oleObject4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2.wmf"/><Relationship Id="rId20" Type="http://schemas.openxmlformats.org/officeDocument/2006/relationships/image" Target="../media/image464.wmf"/><Relationship Id="rId29" Type="http://schemas.openxmlformats.org/officeDocument/2006/relationships/oleObject" Target="../embeddings/oleObject493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57.wmf"/><Relationship Id="rId11" Type="http://schemas.openxmlformats.org/officeDocument/2006/relationships/oleObject" Target="../embeddings/oleObject484.bin"/><Relationship Id="rId24" Type="http://schemas.openxmlformats.org/officeDocument/2006/relationships/image" Target="../media/image466.wmf"/><Relationship Id="rId32" Type="http://schemas.openxmlformats.org/officeDocument/2006/relationships/image" Target="../media/image470.wmf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6.bin"/><Relationship Id="rId23" Type="http://schemas.openxmlformats.org/officeDocument/2006/relationships/oleObject" Target="../embeddings/oleObject490.bin"/><Relationship Id="rId28" Type="http://schemas.openxmlformats.org/officeDocument/2006/relationships/image" Target="../media/image468.wmf"/><Relationship Id="rId36" Type="http://schemas.openxmlformats.org/officeDocument/2006/relationships/image" Target="../media/image472.wmf"/><Relationship Id="rId10" Type="http://schemas.openxmlformats.org/officeDocument/2006/relationships/image" Target="../media/image459.wmf"/><Relationship Id="rId19" Type="http://schemas.openxmlformats.org/officeDocument/2006/relationships/oleObject" Target="../embeddings/oleObject488.bin"/><Relationship Id="rId31" Type="http://schemas.openxmlformats.org/officeDocument/2006/relationships/oleObject" Target="../embeddings/oleObject494.bin"/><Relationship Id="rId4" Type="http://schemas.openxmlformats.org/officeDocument/2006/relationships/image" Target="../media/image456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461.wmf"/><Relationship Id="rId22" Type="http://schemas.openxmlformats.org/officeDocument/2006/relationships/image" Target="../media/image465.wmf"/><Relationship Id="rId27" Type="http://schemas.openxmlformats.org/officeDocument/2006/relationships/oleObject" Target="../embeddings/oleObject492.bin"/><Relationship Id="rId30" Type="http://schemas.openxmlformats.org/officeDocument/2006/relationships/image" Target="../media/image469.wmf"/><Relationship Id="rId35" Type="http://schemas.openxmlformats.org/officeDocument/2006/relationships/oleObject" Target="../embeddings/oleObject496.bin"/><Relationship Id="rId8" Type="http://schemas.openxmlformats.org/officeDocument/2006/relationships/image" Target="../media/image45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wmf"/><Relationship Id="rId13" Type="http://schemas.openxmlformats.org/officeDocument/2006/relationships/oleObject" Target="../embeddings/oleObject502.bin"/><Relationship Id="rId18" Type="http://schemas.openxmlformats.org/officeDocument/2006/relationships/image" Target="../media/image480.wmf"/><Relationship Id="rId26" Type="http://schemas.openxmlformats.org/officeDocument/2006/relationships/image" Target="../media/image484.wmf"/><Relationship Id="rId3" Type="http://schemas.openxmlformats.org/officeDocument/2006/relationships/oleObject" Target="../embeddings/oleObject497.bin"/><Relationship Id="rId21" Type="http://schemas.openxmlformats.org/officeDocument/2006/relationships/oleObject" Target="../embeddings/oleObject506.bin"/><Relationship Id="rId7" Type="http://schemas.openxmlformats.org/officeDocument/2006/relationships/oleObject" Target="../embeddings/oleObject499.bin"/><Relationship Id="rId12" Type="http://schemas.openxmlformats.org/officeDocument/2006/relationships/image" Target="../media/image477.wmf"/><Relationship Id="rId17" Type="http://schemas.openxmlformats.org/officeDocument/2006/relationships/oleObject" Target="../embeddings/oleObject504.bin"/><Relationship Id="rId25" Type="http://schemas.openxmlformats.org/officeDocument/2006/relationships/oleObject" Target="../embeddings/oleObject50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9.wmf"/><Relationship Id="rId20" Type="http://schemas.openxmlformats.org/officeDocument/2006/relationships/image" Target="../media/image481.wmf"/><Relationship Id="rId29" Type="http://schemas.openxmlformats.org/officeDocument/2006/relationships/oleObject" Target="../embeddings/oleObject510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474.wmf"/><Relationship Id="rId11" Type="http://schemas.openxmlformats.org/officeDocument/2006/relationships/oleObject" Target="../embeddings/oleObject501.bin"/><Relationship Id="rId24" Type="http://schemas.openxmlformats.org/officeDocument/2006/relationships/image" Target="../media/image483.wmf"/><Relationship Id="rId5" Type="http://schemas.openxmlformats.org/officeDocument/2006/relationships/oleObject" Target="../embeddings/oleObject498.bin"/><Relationship Id="rId15" Type="http://schemas.openxmlformats.org/officeDocument/2006/relationships/oleObject" Target="../embeddings/oleObject503.bin"/><Relationship Id="rId23" Type="http://schemas.openxmlformats.org/officeDocument/2006/relationships/oleObject" Target="../embeddings/oleObject507.bin"/><Relationship Id="rId28" Type="http://schemas.openxmlformats.org/officeDocument/2006/relationships/image" Target="../media/image485.wmf"/><Relationship Id="rId10" Type="http://schemas.openxmlformats.org/officeDocument/2006/relationships/image" Target="../media/image476.wmf"/><Relationship Id="rId19" Type="http://schemas.openxmlformats.org/officeDocument/2006/relationships/oleObject" Target="../embeddings/oleObject505.bin"/><Relationship Id="rId4" Type="http://schemas.openxmlformats.org/officeDocument/2006/relationships/image" Target="../media/image473.wmf"/><Relationship Id="rId9" Type="http://schemas.openxmlformats.org/officeDocument/2006/relationships/oleObject" Target="../embeddings/oleObject500.bin"/><Relationship Id="rId14" Type="http://schemas.openxmlformats.org/officeDocument/2006/relationships/image" Target="../media/image478.wmf"/><Relationship Id="rId22" Type="http://schemas.openxmlformats.org/officeDocument/2006/relationships/image" Target="../media/image482.wmf"/><Relationship Id="rId27" Type="http://schemas.openxmlformats.org/officeDocument/2006/relationships/oleObject" Target="../embeddings/oleObject509.bin"/><Relationship Id="rId30" Type="http://schemas.openxmlformats.org/officeDocument/2006/relationships/image" Target="../media/image48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9.wmf"/><Relationship Id="rId13" Type="http://schemas.openxmlformats.org/officeDocument/2006/relationships/oleObject" Target="../embeddings/oleObject516.bin"/><Relationship Id="rId18" Type="http://schemas.openxmlformats.org/officeDocument/2006/relationships/image" Target="../media/image494.wmf"/><Relationship Id="rId3" Type="http://schemas.openxmlformats.org/officeDocument/2006/relationships/oleObject" Target="../embeddings/oleObject511.bin"/><Relationship Id="rId7" Type="http://schemas.openxmlformats.org/officeDocument/2006/relationships/oleObject" Target="../embeddings/oleObject513.bin"/><Relationship Id="rId12" Type="http://schemas.openxmlformats.org/officeDocument/2006/relationships/image" Target="../media/image491.wmf"/><Relationship Id="rId17" Type="http://schemas.openxmlformats.org/officeDocument/2006/relationships/oleObject" Target="../embeddings/oleObject5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3.wmf"/><Relationship Id="rId20" Type="http://schemas.openxmlformats.org/officeDocument/2006/relationships/image" Target="../media/image49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488.wmf"/><Relationship Id="rId11" Type="http://schemas.openxmlformats.org/officeDocument/2006/relationships/oleObject" Target="../embeddings/oleObject515.bin"/><Relationship Id="rId5" Type="http://schemas.openxmlformats.org/officeDocument/2006/relationships/oleObject" Target="../embeddings/oleObject512.bin"/><Relationship Id="rId15" Type="http://schemas.openxmlformats.org/officeDocument/2006/relationships/oleObject" Target="../embeddings/oleObject517.bin"/><Relationship Id="rId10" Type="http://schemas.openxmlformats.org/officeDocument/2006/relationships/image" Target="../media/image490.wmf"/><Relationship Id="rId19" Type="http://schemas.openxmlformats.org/officeDocument/2006/relationships/oleObject" Target="../embeddings/oleObject519.bin"/><Relationship Id="rId4" Type="http://schemas.openxmlformats.org/officeDocument/2006/relationships/image" Target="../media/image487.wmf"/><Relationship Id="rId9" Type="http://schemas.openxmlformats.org/officeDocument/2006/relationships/oleObject" Target="../embeddings/oleObject514.bin"/><Relationship Id="rId14" Type="http://schemas.openxmlformats.org/officeDocument/2006/relationships/image" Target="../media/image492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7.bin"/><Relationship Id="rId18" Type="http://schemas.openxmlformats.org/officeDocument/2006/relationships/image" Target="../media/image39.wmf"/><Relationship Id="rId26" Type="http://schemas.openxmlformats.org/officeDocument/2006/relationships/image" Target="../media/image43.wmf"/><Relationship Id="rId39" Type="http://schemas.openxmlformats.org/officeDocument/2006/relationships/oleObject" Target="../embeddings/oleObject50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38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2.wmf"/><Relationship Id="rId32" Type="http://schemas.openxmlformats.org/officeDocument/2006/relationships/image" Target="../media/image46.wmf"/><Relationship Id="rId37" Type="http://schemas.openxmlformats.org/officeDocument/2006/relationships/oleObject" Target="../embeddings/oleObject49.bin"/><Relationship Id="rId40" Type="http://schemas.openxmlformats.org/officeDocument/2006/relationships/image" Target="../media/image50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4.wmf"/><Relationship Id="rId36" Type="http://schemas.openxmlformats.org/officeDocument/2006/relationships/image" Target="../media/image48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5.wmf"/><Relationship Id="rId35" Type="http://schemas.openxmlformats.org/officeDocument/2006/relationships/oleObject" Target="../embeddings/oleObject48.bin"/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wmf"/><Relationship Id="rId13" Type="http://schemas.openxmlformats.org/officeDocument/2006/relationships/oleObject" Target="../embeddings/oleObject525.bin"/><Relationship Id="rId18" Type="http://schemas.openxmlformats.org/officeDocument/2006/relationships/image" Target="../media/image503.wmf"/><Relationship Id="rId3" Type="http://schemas.openxmlformats.org/officeDocument/2006/relationships/oleObject" Target="../embeddings/oleObject520.bin"/><Relationship Id="rId21" Type="http://schemas.openxmlformats.org/officeDocument/2006/relationships/oleObject" Target="../embeddings/oleObject529.bin"/><Relationship Id="rId7" Type="http://schemas.openxmlformats.org/officeDocument/2006/relationships/oleObject" Target="../embeddings/oleObject522.bin"/><Relationship Id="rId12" Type="http://schemas.openxmlformats.org/officeDocument/2006/relationships/image" Target="../media/image500.wmf"/><Relationship Id="rId17" Type="http://schemas.openxmlformats.org/officeDocument/2006/relationships/oleObject" Target="../embeddings/oleObject5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2.wmf"/><Relationship Id="rId20" Type="http://schemas.openxmlformats.org/officeDocument/2006/relationships/image" Target="../media/image50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97.wmf"/><Relationship Id="rId11" Type="http://schemas.openxmlformats.org/officeDocument/2006/relationships/oleObject" Target="../embeddings/oleObject524.bin"/><Relationship Id="rId5" Type="http://schemas.openxmlformats.org/officeDocument/2006/relationships/oleObject" Target="../embeddings/oleObject521.bin"/><Relationship Id="rId15" Type="http://schemas.openxmlformats.org/officeDocument/2006/relationships/oleObject" Target="../embeddings/oleObject526.bin"/><Relationship Id="rId10" Type="http://schemas.openxmlformats.org/officeDocument/2006/relationships/image" Target="../media/image499.wmf"/><Relationship Id="rId19" Type="http://schemas.openxmlformats.org/officeDocument/2006/relationships/oleObject" Target="../embeddings/oleObject528.bin"/><Relationship Id="rId4" Type="http://schemas.openxmlformats.org/officeDocument/2006/relationships/image" Target="../media/image496.wmf"/><Relationship Id="rId9" Type="http://schemas.openxmlformats.org/officeDocument/2006/relationships/oleObject" Target="../embeddings/oleObject523.bin"/><Relationship Id="rId14" Type="http://schemas.openxmlformats.org/officeDocument/2006/relationships/image" Target="../media/image501.wmf"/><Relationship Id="rId22" Type="http://schemas.openxmlformats.org/officeDocument/2006/relationships/image" Target="../media/image50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1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0.wmf"/><Relationship Id="rId26" Type="http://schemas.openxmlformats.org/officeDocument/2006/relationships/image" Target="../media/image74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3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7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3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Relationship Id="rId27" Type="http://schemas.openxmlformats.org/officeDocument/2006/relationships/oleObject" Target="../embeddings/oleObject87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3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9" Type="http://schemas.openxmlformats.org/officeDocument/2006/relationships/oleObject" Target="../embeddings/oleObject106.bin"/><Relationship Id="rId21" Type="http://schemas.openxmlformats.org/officeDocument/2006/relationships/oleObject" Target="../embeddings/oleObject97.bin"/><Relationship Id="rId34" Type="http://schemas.openxmlformats.org/officeDocument/2006/relationships/image" Target="../media/image103.wmf"/><Relationship Id="rId42" Type="http://schemas.openxmlformats.org/officeDocument/2006/relationships/oleObject" Target="../embeddings/oleObject108.bin"/><Relationship Id="rId7" Type="http://schemas.openxmlformats.org/officeDocument/2006/relationships/oleObject" Target="../embeddings/oleObject9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101.bin"/><Relationship Id="rId41" Type="http://schemas.openxmlformats.org/officeDocument/2006/relationships/image" Target="../media/image106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37" Type="http://schemas.openxmlformats.org/officeDocument/2006/relationships/oleObject" Target="../embeddings/oleObject105.bin"/><Relationship Id="rId40" Type="http://schemas.openxmlformats.org/officeDocument/2006/relationships/oleObject" Target="../embeddings/oleObject107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23" Type="http://schemas.openxmlformats.org/officeDocument/2006/relationships/oleObject" Target="../embeddings/oleObject98.bin"/><Relationship Id="rId28" Type="http://schemas.openxmlformats.org/officeDocument/2006/relationships/image" Target="../media/image100.wmf"/><Relationship Id="rId36" Type="http://schemas.openxmlformats.org/officeDocument/2006/relationships/image" Target="../media/image104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6.bin"/><Relationship Id="rId31" Type="http://schemas.openxmlformats.org/officeDocument/2006/relationships/oleObject" Target="../embeddings/oleObject102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100.bin"/><Relationship Id="rId30" Type="http://schemas.openxmlformats.org/officeDocument/2006/relationships/image" Target="../media/image101.wmf"/><Relationship Id="rId35" Type="http://schemas.openxmlformats.org/officeDocument/2006/relationships/oleObject" Target="../embeddings/oleObject104.bin"/><Relationship Id="rId43" Type="http://schemas.openxmlformats.org/officeDocument/2006/relationships/image" Target="../media/image107.wmf"/><Relationship Id="rId8" Type="http://schemas.openxmlformats.org/officeDocument/2006/relationships/image" Target="../media/image90.wmf"/><Relationship Id="rId3" Type="http://schemas.openxmlformats.org/officeDocument/2006/relationships/oleObject" Target="../embeddings/oleObject88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5.bin"/><Relationship Id="rId25" Type="http://schemas.openxmlformats.org/officeDocument/2006/relationships/oleObject" Target="../embeddings/oleObject99.bin"/><Relationship Id="rId33" Type="http://schemas.openxmlformats.org/officeDocument/2006/relationships/oleObject" Target="../embeddings/oleObject103.bin"/><Relationship Id="rId38" Type="http://schemas.openxmlformats.org/officeDocument/2006/relationships/image" Target="../media/image105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16.bin"/><Relationship Id="rId26" Type="http://schemas.openxmlformats.org/officeDocument/2006/relationships/oleObject" Target="../embeddings/oleObject120.bin"/><Relationship Id="rId39" Type="http://schemas.openxmlformats.org/officeDocument/2006/relationships/image" Target="../media/image125.wmf"/><Relationship Id="rId21" Type="http://schemas.openxmlformats.org/officeDocument/2006/relationships/image" Target="../media/image116.wmf"/><Relationship Id="rId34" Type="http://schemas.openxmlformats.org/officeDocument/2006/relationships/oleObject" Target="../embeddings/oleObject124.bin"/><Relationship Id="rId42" Type="http://schemas.openxmlformats.org/officeDocument/2006/relationships/oleObject" Target="../embeddings/oleObject128.bin"/><Relationship Id="rId47" Type="http://schemas.openxmlformats.org/officeDocument/2006/relationships/image" Target="../media/image129.wmf"/><Relationship Id="rId50" Type="http://schemas.openxmlformats.org/officeDocument/2006/relationships/oleObject" Target="../embeddings/oleObject132.bin"/><Relationship Id="rId55" Type="http://schemas.openxmlformats.org/officeDocument/2006/relationships/image" Target="../media/image133.wmf"/><Relationship Id="rId7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5.bin"/><Relationship Id="rId29" Type="http://schemas.openxmlformats.org/officeDocument/2006/relationships/image" Target="../media/image120.wmf"/><Relationship Id="rId11" Type="http://schemas.openxmlformats.org/officeDocument/2006/relationships/image" Target="../media/image111.wmf"/><Relationship Id="rId24" Type="http://schemas.openxmlformats.org/officeDocument/2006/relationships/oleObject" Target="../embeddings/oleObject119.bin"/><Relationship Id="rId32" Type="http://schemas.openxmlformats.org/officeDocument/2006/relationships/oleObject" Target="../embeddings/oleObject123.bin"/><Relationship Id="rId37" Type="http://schemas.openxmlformats.org/officeDocument/2006/relationships/image" Target="../media/image124.wmf"/><Relationship Id="rId40" Type="http://schemas.openxmlformats.org/officeDocument/2006/relationships/oleObject" Target="../embeddings/oleObject127.bin"/><Relationship Id="rId45" Type="http://schemas.openxmlformats.org/officeDocument/2006/relationships/image" Target="../media/image128.wmf"/><Relationship Id="rId53" Type="http://schemas.openxmlformats.org/officeDocument/2006/relationships/image" Target="../media/image132.wmf"/><Relationship Id="rId58" Type="http://schemas.openxmlformats.org/officeDocument/2006/relationships/oleObject" Target="../embeddings/oleObject136.bin"/><Relationship Id="rId5" Type="http://schemas.openxmlformats.org/officeDocument/2006/relationships/image" Target="../media/image108.wmf"/><Relationship Id="rId61" Type="http://schemas.openxmlformats.org/officeDocument/2006/relationships/image" Target="../media/image136.wmf"/><Relationship Id="rId19" Type="http://schemas.openxmlformats.org/officeDocument/2006/relationships/image" Target="../media/image115.wmf"/><Relationship Id="rId14" Type="http://schemas.openxmlformats.org/officeDocument/2006/relationships/oleObject" Target="../embeddings/oleObject114.bin"/><Relationship Id="rId22" Type="http://schemas.openxmlformats.org/officeDocument/2006/relationships/oleObject" Target="../embeddings/oleObject118.bin"/><Relationship Id="rId27" Type="http://schemas.openxmlformats.org/officeDocument/2006/relationships/image" Target="../media/image119.wmf"/><Relationship Id="rId30" Type="http://schemas.openxmlformats.org/officeDocument/2006/relationships/oleObject" Target="../embeddings/oleObject122.bin"/><Relationship Id="rId35" Type="http://schemas.openxmlformats.org/officeDocument/2006/relationships/image" Target="../media/image123.wmf"/><Relationship Id="rId43" Type="http://schemas.openxmlformats.org/officeDocument/2006/relationships/image" Target="../media/image127.wmf"/><Relationship Id="rId48" Type="http://schemas.openxmlformats.org/officeDocument/2006/relationships/oleObject" Target="../embeddings/oleObject131.bin"/><Relationship Id="rId56" Type="http://schemas.openxmlformats.org/officeDocument/2006/relationships/oleObject" Target="../embeddings/oleObject135.bin"/><Relationship Id="rId8" Type="http://schemas.openxmlformats.org/officeDocument/2006/relationships/oleObject" Target="../embeddings/oleObject111.bin"/><Relationship Id="rId51" Type="http://schemas.openxmlformats.org/officeDocument/2006/relationships/image" Target="../media/image131.wmf"/><Relationship Id="rId3" Type="http://schemas.openxmlformats.org/officeDocument/2006/relationships/notesSlide" Target="../notesSlides/notesSlide2.xml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14.wmf"/><Relationship Id="rId25" Type="http://schemas.openxmlformats.org/officeDocument/2006/relationships/image" Target="../media/image118.wmf"/><Relationship Id="rId33" Type="http://schemas.openxmlformats.org/officeDocument/2006/relationships/image" Target="../media/image122.wmf"/><Relationship Id="rId38" Type="http://schemas.openxmlformats.org/officeDocument/2006/relationships/oleObject" Target="../embeddings/oleObject126.bin"/><Relationship Id="rId46" Type="http://schemas.openxmlformats.org/officeDocument/2006/relationships/oleObject" Target="../embeddings/oleObject130.bin"/><Relationship Id="rId59" Type="http://schemas.openxmlformats.org/officeDocument/2006/relationships/image" Target="../media/image135.wmf"/><Relationship Id="rId20" Type="http://schemas.openxmlformats.org/officeDocument/2006/relationships/oleObject" Target="../embeddings/oleObject117.bin"/><Relationship Id="rId41" Type="http://schemas.openxmlformats.org/officeDocument/2006/relationships/image" Target="../media/image126.wmf"/><Relationship Id="rId54" Type="http://schemas.openxmlformats.org/officeDocument/2006/relationships/oleObject" Target="../embeddings/oleObject134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10.bin"/><Relationship Id="rId15" Type="http://schemas.openxmlformats.org/officeDocument/2006/relationships/image" Target="../media/image113.wmf"/><Relationship Id="rId23" Type="http://schemas.openxmlformats.org/officeDocument/2006/relationships/image" Target="../media/image117.wmf"/><Relationship Id="rId28" Type="http://schemas.openxmlformats.org/officeDocument/2006/relationships/oleObject" Target="../embeddings/oleObject121.bin"/><Relationship Id="rId36" Type="http://schemas.openxmlformats.org/officeDocument/2006/relationships/oleObject" Target="../embeddings/oleObject125.bin"/><Relationship Id="rId49" Type="http://schemas.openxmlformats.org/officeDocument/2006/relationships/image" Target="../media/image130.wmf"/><Relationship Id="rId57" Type="http://schemas.openxmlformats.org/officeDocument/2006/relationships/image" Target="../media/image134.wmf"/><Relationship Id="rId10" Type="http://schemas.openxmlformats.org/officeDocument/2006/relationships/oleObject" Target="../embeddings/oleObject112.bin"/><Relationship Id="rId31" Type="http://schemas.openxmlformats.org/officeDocument/2006/relationships/image" Target="../media/image121.wmf"/><Relationship Id="rId44" Type="http://schemas.openxmlformats.org/officeDocument/2006/relationships/oleObject" Target="../embeddings/oleObject129.bin"/><Relationship Id="rId52" Type="http://schemas.openxmlformats.org/officeDocument/2006/relationships/oleObject" Target="../embeddings/oleObject133.bin"/><Relationship Id="rId60" Type="http://schemas.openxmlformats.org/officeDocument/2006/relationships/oleObject" Target="../embeddings/oleObject137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0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1.wmf"/><Relationship Id="rId18" Type="http://schemas.openxmlformats.org/officeDocument/2006/relationships/oleObject" Target="../embeddings/oleObject145.bin"/><Relationship Id="rId26" Type="http://schemas.openxmlformats.org/officeDocument/2006/relationships/oleObject" Target="../embeddings/oleObject149.bin"/><Relationship Id="rId39" Type="http://schemas.openxmlformats.org/officeDocument/2006/relationships/image" Target="../media/image154.wmf"/><Relationship Id="rId21" Type="http://schemas.openxmlformats.org/officeDocument/2006/relationships/image" Target="../media/image145.wmf"/><Relationship Id="rId34" Type="http://schemas.openxmlformats.org/officeDocument/2006/relationships/oleObject" Target="../embeddings/oleObject153.bin"/><Relationship Id="rId7" Type="http://schemas.openxmlformats.org/officeDocument/2006/relationships/image" Target="../media/image1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29" Type="http://schemas.openxmlformats.org/officeDocument/2006/relationships/image" Target="../media/image149.wmf"/><Relationship Id="rId41" Type="http://schemas.openxmlformats.org/officeDocument/2006/relationships/image" Target="../media/image155.wmf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0.wmf"/><Relationship Id="rId24" Type="http://schemas.openxmlformats.org/officeDocument/2006/relationships/oleObject" Target="../embeddings/oleObject148.bin"/><Relationship Id="rId32" Type="http://schemas.openxmlformats.org/officeDocument/2006/relationships/oleObject" Target="../embeddings/oleObject152.bin"/><Relationship Id="rId37" Type="http://schemas.openxmlformats.org/officeDocument/2006/relationships/image" Target="../media/image153.wmf"/><Relationship Id="rId40" Type="http://schemas.openxmlformats.org/officeDocument/2006/relationships/oleObject" Target="../embeddings/oleObject156.bin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23" Type="http://schemas.openxmlformats.org/officeDocument/2006/relationships/image" Target="../media/image146.wmf"/><Relationship Id="rId28" Type="http://schemas.openxmlformats.org/officeDocument/2006/relationships/oleObject" Target="../embeddings/oleObject150.bin"/><Relationship Id="rId36" Type="http://schemas.openxmlformats.org/officeDocument/2006/relationships/oleObject" Target="../embeddings/oleObject154.bin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144.wmf"/><Relationship Id="rId31" Type="http://schemas.openxmlformats.org/officeDocument/2006/relationships/image" Target="../media/image150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48.wmf"/><Relationship Id="rId30" Type="http://schemas.openxmlformats.org/officeDocument/2006/relationships/oleObject" Target="../embeddings/oleObject151.bin"/><Relationship Id="rId35" Type="http://schemas.openxmlformats.org/officeDocument/2006/relationships/image" Target="../media/image152.wmf"/><Relationship Id="rId8" Type="http://schemas.openxmlformats.org/officeDocument/2006/relationships/oleObject" Target="../embeddings/oleObject140.bin"/><Relationship Id="rId3" Type="http://schemas.openxmlformats.org/officeDocument/2006/relationships/notesSlide" Target="../notesSlides/notesSlide3.xml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43.wmf"/><Relationship Id="rId25" Type="http://schemas.openxmlformats.org/officeDocument/2006/relationships/image" Target="../media/image147.wmf"/><Relationship Id="rId33" Type="http://schemas.openxmlformats.org/officeDocument/2006/relationships/image" Target="../media/image151.wmf"/><Relationship Id="rId38" Type="http://schemas.openxmlformats.org/officeDocument/2006/relationships/oleObject" Target="../embeddings/oleObject15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443038" y="379413"/>
            <a:ext cx="5865812" cy="579437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>
            <a:noFill/>
          </a:ln>
          <a:ex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第四章  </a:t>
            </a:r>
            <a:r>
              <a:rPr lang="zh-CN" altLang="en-US" sz="3200" dirty="0"/>
              <a:t>有限集与无限集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655676" y="1592796"/>
            <a:ext cx="6192837" cy="63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3200" dirty="0">
                <a:solidFill>
                  <a:srgbClr val="0000FF"/>
                </a:solidFill>
              </a:rPr>
              <a:t>§4.1  </a:t>
            </a:r>
            <a:r>
              <a:rPr lang="zh-CN" altLang="en-US" sz="3200" dirty="0">
                <a:solidFill>
                  <a:srgbClr val="0000FF"/>
                </a:solidFill>
                <a:ea typeface="黑体" pitchFamily="2" charset="-122"/>
              </a:rPr>
              <a:t>有限集与无限集基本概念</a:t>
            </a:r>
            <a:r>
              <a:rPr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altLang="zh-CN" sz="320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28399"/>
              </p:ext>
            </p:extLst>
          </p:nvPr>
        </p:nvGraphicFramePr>
        <p:xfrm>
          <a:off x="647564" y="2780928"/>
          <a:ext cx="13446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1" name="Equation" r:id="rId3" imgW="774364" imgH="266584" progId="Equation.DSMT4">
                  <p:embed/>
                </p:oleObj>
              </mc:Choice>
              <mc:Fallback>
                <p:oleObj name="Equation" r:id="rId3" imgW="77436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2780928"/>
                        <a:ext cx="13446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5825"/>
              </p:ext>
            </p:extLst>
          </p:nvPr>
        </p:nvGraphicFramePr>
        <p:xfrm>
          <a:off x="642802" y="3415928"/>
          <a:ext cx="4492625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2" name="Equation" r:id="rId5" imgW="2641600" imgH="292100" progId="Equation.DSMT4">
                  <p:embed/>
                </p:oleObj>
              </mc:Choice>
              <mc:Fallback>
                <p:oleObj name="Equation" r:id="rId5" imgW="2641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02" y="3415928"/>
                        <a:ext cx="4492625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160578"/>
              </p:ext>
            </p:extLst>
          </p:nvPr>
        </p:nvGraphicFramePr>
        <p:xfrm>
          <a:off x="630102" y="4063628"/>
          <a:ext cx="287496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3" name="Equation" r:id="rId7" imgW="1688367" imgH="241195" progId="Equation.DSMT4">
                  <p:embed/>
                </p:oleObj>
              </mc:Choice>
              <mc:Fallback>
                <p:oleObj name="Equation" r:id="rId7" imgW="168836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02" y="4063628"/>
                        <a:ext cx="2874962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448694"/>
              </p:ext>
            </p:extLst>
          </p:nvPr>
        </p:nvGraphicFramePr>
        <p:xfrm>
          <a:off x="630102" y="4700215"/>
          <a:ext cx="27670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4" name="Equation" r:id="rId9" imgW="1625600" imgH="254000" progId="Equation.DSMT4">
                  <p:embed/>
                </p:oleObj>
              </mc:Choice>
              <mc:Fallback>
                <p:oleObj name="Equation" r:id="rId9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102" y="4700215"/>
                        <a:ext cx="27670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805276"/>
              </p:ext>
            </p:extLst>
          </p:nvPr>
        </p:nvGraphicFramePr>
        <p:xfrm>
          <a:off x="1893752" y="2757115"/>
          <a:ext cx="65008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5" name="Equation" r:id="rId11" imgW="3746160" imgH="304560" progId="Equation.DSMT4">
                  <p:embed/>
                </p:oleObj>
              </mc:Choice>
              <mc:Fallback>
                <p:oleObj name="Equation" r:id="rId11" imgW="3746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752" y="2757115"/>
                        <a:ext cx="65008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425121"/>
              </p:ext>
            </p:extLst>
          </p:nvPr>
        </p:nvGraphicFramePr>
        <p:xfrm>
          <a:off x="5189402" y="3428628"/>
          <a:ext cx="24193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6" name="Equation" r:id="rId13" imgW="1422400" imgH="254000" progId="Equation.DSMT4">
                  <p:embed/>
                </p:oleObj>
              </mc:Choice>
              <mc:Fallback>
                <p:oleObj name="Equation" r:id="rId13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402" y="3428628"/>
                        <a:ext cx="241935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796645"/>
              </p:ext>
            </p:extLst>
          </p:nvPr>
        </p:nvGraphicFramePr>
        <p:xfrm>
          <a:off x="3505064" y="4700215"/>
          <a:ext cx="23987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7" name="Equation" r:id="rId15" imgW="1409088" imgH="253890" progId="Equation.DSMT4">
                  <p:embed/>
                </p:oleObj>
              </mc:Choice>
              <mc:Fallback>
                <p:oleObj name="Equation" r:id="rId15" imgW="140908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064" y="4700215"/>
                        <a:ext cx="239871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58388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Rectangle 12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1160" name="Object 24"/>
          <p:cNvGraphicFramePr>
            <a:graphicFrameLocks noChangeAspect="1"/>
          </p:cNvGraphicFramePr>
          <p:nvPr/>
        </p:nvGraphicFramePr>
        <p:xfrm>
          <a:off x="684213" y="358775"/>
          <a:ext cx="5445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5" name="Equation" r:id="rId3" imgW="253780" imgH="203024" progId="Equation.DSMT4">
                  <p:embed/>
                </p:oleObj>
              </mc:Choice>
              <mc:Fallback>
                <p:oleObj name="Equation" r:id="rId3" imgW="25378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8775"/>
                        <a:ext cx="5445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/>
          <p:cNvGraphicFramePr>
            <a:graphicFrameLocks noChangeAspect="1"/>
          </p:cNvGraphicFramePr>
          <p:nvPr/>
        </p:nvGraphicFramePr>
        <p:xfrm>
          <a:off x="647700" y="1630363"/>
          <a:ext cx="3025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6" name="Equation" r:id="rId5" imgW="1383699" imgH="215806" progId="Equation.DSMT4">
                  <p:embed/>
                </p:oleObj>
              </mc:Choice>
              <mc:Fallback>
                <p:oleObj name="Equation" r:id="rId5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630363"/>
                        <a:ext cx="30257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5" name="Object 29"/>
          <p:cNvGraphicFramePr>
            <a:graphicFrameLocks noChangeAspect="1"/>
          </p:cNvGraphicFramePr>
          <p:nvPr/>
        </p:nvGraphicFramePr>
        <p:xfrm>
          <a:off x="3430588" y="922338"/>
          <a:ext cx="224155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7" name="Equation" r:id="rId7" imgW="1028700" imgH="228600" progId="Equation.DSMT4">
                  <p:embed/>
                </p:oleObj>
              </mc:Choice>
              <mc:Fallback>
                <p:oleObj name="Equation" r:id="rId7" imgW="1028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922338"/>
                        <a:ext cx="224155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6" name="Object 30"/>
          <p:cNvGraphicFramePr>
            <a:graphicFrameLocks noChangeAspect="1"/>
          </p:cNvGraphicFramePr>
          <p:nvPr/>
        </p:nvGraphicFramePr>
        <p:xfrm>
          <a:off x="647700" y="2478088"/>
          <a:ext cx="5730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8" name="Equation" r:id="rId9" imgW="266469" imgH="203024" progId="Equation.DSMT4">
                  <p:embed/>
                </p:oleObj>
              </mc:Choice>
              <mc:Fallback>
                <p:oleObj name="Equation" r:id="rId9" imgW="266469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478088"/>
                        <a:ext cx="573088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7" name="Object 31"/>
          <p:cNvGraphicFramePr>
            <a:graphicFrameLocks noChangeAspect="1"/>
          </p:cNvGraphicFramePr>
          <p:nvPr/>
        </p:nvGraphicFramePr>
        <p:xfrm>
          <a:off x="1376363" y="3165475"/>
          <a:ext cx="2489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9" name="Equation" r:id="rId11" imgW="1143000" imgH="228600" progId="Equation.DSMT4">
                  <p:embed/>
                </p:oleObj>
              </mc:Choice>
              <mc:Fallback>
                <p:oleObj name="Equation" r:id="rId11" imgW="114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3165475"/>
                        <a:ext cx="2489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8" name="Object 32"/>
          <p:cNvGraphicFramePr>
            <a:graphicFrameLocks noChangeAspect="1"/>
          </p:cNvGraphicFramePr>
          <p:nvPr/>
        </p:nvGraphicFramePr>
        <p:xfrm>
          <a:off x="4086225" y="3173413"/>
          <a:ext cx="4095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0" name="Equation" r:id="rId13" imgW="190417" imgH="190417" progId="Equation.DSMT4">
                  <p:embed/>
                </p:oleObj>
              </mc:Choice>
              <mc:Fallback>
                <p:oleObj name="Equation" r:id="rId13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3173413"/>
                        <a:ext cx="4095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0" name="Object 34"/>
          <p:cNvGraphicFramePr>
            <a:graphicFrameLocks noChangeAspect="1"/>
          </p:cNvGraphicFramePr>
          <p:nvPr/>
        </p:nvGraphicFramePr>
        <p:xfrm>
          <a:off x="4654550" y="2917825"/>
          <a:ext cx="326231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1" name="Equation" r:id="rId15" imgW="1497950" imgH="406224" progId="Equation.DSMT4">
                  <p:embed/>
                </p:oleObj>
              </mc:Choice>
              <mc:Fallback>
                <p:oleObj name="Equation" r:id="rId15" imgW="149795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2917825"/>
                        <a:ext cx="326231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1" name="Object 35"/>
          <p:cNvGraphicFramePr>
            <a:graphicFrameLocks noChangeAspect="1"/>
          </p:cNvGraphicFramePr>
          <p:nvPr/>
        </p:nvGraphicFramePr>
        <p:xfrm>
          <a:off x="641350" y="3986213"/>
          <a:ext cx="30257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2" name="Equation" r:id="rId17" imgW="1383699" imgH="215806" progId="Equation.DSMT4">
                  <p:embed/>
                </p:oleObj>
              </mc:Choice>
              <mc:Fallback>
                <p:oleObj name="Equation" r:id="rId17" imgW="138369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" y="3986213"/>
                        <a:ext cx="30257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8" name="Object 42"/>
          <p:cNvGraphicFramePr>
            <a:graphicFrameLocks noChangeAspect="1"/>
          </p:cNvGraphicFramePr>
          <p:nvPr/>
        </p:nvGraphicFramePr>
        <p:xfrm>
          <a:off x="5651500" y="363538"/>
          <a:ext cx="281146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3" name="Equation" r:id="rId19" imgW="1307532" imgH="203112" progId="Equation.DSMT4">
                  <p:embed/>
                </p:oleObj>
              </mc:Choice>
              <mc:Fallback>
                <p:oleObj name="Equation" r:id="rId19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63538"/>
                        <a:ext cx="281146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79" name="Object 43"/>
          <p:cNvGraphicFramePr>
            <a:graphicFrameLocks noChangeAspect="1"/>
          </p:cNvGraphicFramePr>
          <p:nvPr/>
        </p:nvGraphicFramePr>
        <p:xfrm>
          <a:off x="4716463" y="2459038"/>
          <a:ext cx="280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4" name="Equation" r:id="rId21" imgW="1307532" imgH="203112" progId="Equation.DSMT4">
                  <p:embed/>
                </p:oleObj>
              </mc:Choice>
              <mc:Fallback>
                <p:oleObj name="Equation" r:id="rId21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459038"/>
                        <a:ext cx="28098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0" name="Object 44"/>
          <p:cNvGraphicFramePr>
            <a:graphicFrameLocks noChangeAspect="1"/>
          </p:cNvGraphicFramePr>
          <p:nvPr/>
        </p:nvGraphicFramePr>
        <p:xfrm>
          <a:off x="3527425" y="1584325"/>
          <a:ext cx="5192713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5" name="Equation" r:id="rId23" imgW="2374900" imgH="228600" progId="Equation.DSMT4">
                  <p:embed/>
                </p:oleObj>
              </mc:Choice>
              <mc:Fallback>
                <p:oleObj name="Equation" r:id="rId23" imgW="2374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584325"/>
                        <a:ext cx="5192713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81" name="Object 45"/>
          <p:cNvGraphicFramePr>
            <a:graphicFrameLocks noChangeAspect="1"/>
          </p:cNvGraphicFramePr>
          <p:nvPr/>
        </p:nvGraphicFramePr>
        <p:xfrm>
          <a:off x="3513138" y="3935413"/>
          <a:ext cx="4833937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6" name="Equation" r:id="rId25" imgW="2209800" imgH="215900" progId="Equation.DSMT4">
                  <p:embed/>
                </p:oleObj>
              </mc:Choice>
              <mc:Fallback>
                <p:oleObj name="Equation" r:id="rId25" imgW="2209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3935413"/>
                        <a:ext cx="4833937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1295400" y="331788"/>
          <a:ext cx="43370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7" name="Equation" r:id="rId27" imgW="2019300" imgH="228600" progId="Equation.DSMT4">
                  <p:embed/>
                </p:oleObj>
              </mc:Choice>
              <mc:Fallback>
                <p:oleObj name="Equation" r:id="rId27" imgW="201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31788"/>
                        <a:ext cx="43370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1212850" y="2459038"/>
          <a:ext cx="34909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8" name="Equation" r:id="rId29" imgW="1624895" imgH="215806" progId="Equation.DSMT4">
                  <p:embed/>
                </p:oleObj>
              </mc:Choice>
              <mc:Fallback>
                <p:oleObj name="Equation" r:id="rId29" imgW="162489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459038"/>
                        <a:ext cx="34909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611188" y="4849813"/>
          <a:ext cx="2724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9" name="Equation" r:id="rId31" imgW="1307532" imgH="203112" progId="Equation.DSMT4">
                  <p:embed/>
                </p:oleObj>
              </mc:Choice>
              <mc:Fallback>
                <p:oleObj name="Equation" r:id="rId31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849813"/>
                        <a:ext cx="2724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3375025" y="4849813"/>
          <a:ext cx="51577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0" name="Equation" r:id="rId33" imgW="2476500" imgH="203200" progId="Equation.DSMT4">
                  <p:embed/>
                </p:oleObj>
              </mc:Choice>
              <mc:Fallback>
                <p:oleObj name="Equation" r:id="rId33" imgW="2476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4849813"/>
                        <a:ext cx="515778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606425" y="5461000"/>
          <a:ext cx="454977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1" name="Equation" r:id="rId35" imgW="2184400" imgH="203200" progId="Equation.DSMT4">
                  <p:embed/>
                </p:oleObj>
              </mc:Choice>
              <mc:Fallback>
                <p:oleObj name="Equation" r:id="rId35" imgW="218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461000"/>
                        <a:ext cx="454977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4759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1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3197" name="Object 13"/>
          <p:cNvGraphicFramePr>
            <a:graphicFrameLocks noChangeAspect="1"/>
          </p:cNvGraphicFramePr>
          <p:nvPr/>
        </p:nvGraphicFramePr>
        <p:xfrm>
          <a:off x="723900" y="796925"/>
          <a:ext cx="11128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4" name="Equation" r:id="rId3" imgW="533169" imgH="203112" progId="Equation.DSMT4">
                  <p:embed/>
                </p:oleObj>
              </mc:Choice>
              <mc:Fallback>
                <p:oleObj name="Equation" r:id="rId3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796925"/>
                        <a:ext cx="11128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8" name="Object 14"/>
          <p:cNvGraphicFramePr>
            <a:graphicFrameLocks noChangeAspect="1"/>
          </p:cNvGraphicFramePr>
          <p:nvPr/>
        </p:nvGraphicFramePr>
        <p:xfrm>
          <a:off x="696913" y="1435100"/>
          <a:ext cx="72866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5" name="Equation" r:id="rId5" imgW="342751" imgH="203112" progId="Equation.DSMT4">
                  <p:embed/>
                </p:oleObj>
              </mc:Choice>
              <mc:Fallback>
                <p:oleObj name="Equation" r:id="rId5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435100"/>
                        <a:ext cx="72866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696913" y="2078038"/>
          <a:ext cx="822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6"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078038"/>
                        <a:ext cx="8223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9" name="Object 25"/>
          <p:cNvGraphicFramePr>
            <a:graphicFrameLocks noChangeAspect="1"/>
          </p:cNvGraphicFramePr>
          <p:nvPr/>
        </p:nvGraphicFramePr>
        <p:xfrm>
          <a:off x="696913" y="2776538"/>
          <a:ext cx="27844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7" name="Equation" r:id="rId9" imgW="1333500" imgH="254000" progId="Equation.DSMT4">
                  <p:embed/>
                </p:oleObj>
              </mc:Choice>
              <mc:Fallback>
                <p:oleObj name="Equation" r:id="rId9" imgW="1333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776538"/>
                        <a:ext cx="27844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0" name="Object 26"/>
          <p:cNvGraphicFramePr>
            <a:graphicFrameLocks noChangeAspect="1"/>
          </p:cNvGraphicFramePr>
          <p:nvPr/>
        </p:nvGraphicFramePr>
        <p:xfrm>
          <a:off x="3527425" y="2776538"/>
          <a:ext cx="365760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8" name="Equation" r:id="rId11" imgW="1752600" imgH="254000" progId="Equation.DSMT4">
                  <p:embed/>
                </p:oleObj>
              </mc:Choice>
              <mc:Fallback>
                <p:oleObj name="Equation" r:id="rId11" imgW="1752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2776538"/>
                        <a:ext cx="365760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Object 27"/>
          <p:cNvGraphicFramePr>
            <a:graphicFrameLocks noChangeAspect="1"/>
          </p:cNvGraphicFramePr>
          <p:nvPr/>
        </p:nvGraphicFramePr>
        <p:xfrm>
          <a:off x="768350" y="3497263"/>
          <a:ext cx="434498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39" name="Equation" r:id="rId13" imgW="2082800" imgH="254000" progId="Equation.DSMT4">
                  <p:embed/>
                </p:oleObj>
              </mc:Choice>
              <mc:Fallback>
                <p:oleObj name="Equation" r:id="rId13" imgW="2082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497263"/>
                        <a:ext cx="434498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Object 28"/>
          <p:cNvGraphicFramePr>
            <a:graphicFrameLocks noChangeAspect="1"/>
          </p:cNvGraphicFramePr>
          <p:nvPr/>
        </p:nvGraphicFramePr>
        <p:xfrm>
          <a:off x="719138" y="4202113"/>
          <a:ext cx="38433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0" name="Equation" r:id="rId15" imgW="1841500" imgH="254000" progId="Equation.DSMT4">
                  <p:embed/>
                </p:oleObj>
              </mc:Choice>
              <mc:Fallback>
                <p:oleObj name="Equation" r:id="rId15" imgW="1841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202113"/>
                        <a:ext cx="384333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Object 30"/>
          <p:cNvGraphicFramePr>
            <a:graphicFrameLocks noChangeAspect="1"/>
          </p:cNvGraphicFramePr>
          <p:nvPr/>
        </p:nvGraphicFramePr>
        <p:xfrm>
          <a:off x="719138" y="4878388"/>
          <a:ext cx="1457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1" name="Equation" r:id="rId17" imgW="698500" imgH="228600" progId="Equation.DSMT4">
                  <p:embed/>
                </p:oleObj>
              </mc:Choice>
              <mc:Fallback>
                <p:oleObj name="Equation" r:id="rId17" imgW="698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878388"/>
                        <a:ext cx="1457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Object 31"/>
          <p:cNvGraphicFramePr>
            <a:graphicFrameLocks noChangeAspect="1"/>
          </p:cNvGraphicFramePr>
          <p:nvPr/>
        </p:nvGraphicFramePr>
        <p:xfrm>
          <a:off x="6024563" y="4905375"/>
          <a:ext cx="2413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2" name="Equation" r:id="rId19" imgW="1155700" imgH="203200" progId="Equation.DSMT4">
                  <p:embed/>
                </p:oleObj>
              </mc:Choice>
              <mc:Fallback>
                <p:oleObj name="Equation" r:id="rId19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4905375"/>
                        <a:ext cx="2413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Object 32"/>
          <p:cNvGraphicFramePr>
            <a:graphicFrameLocks noChangeAspect="1"/>
          </p:cNvGraphicFramePr>
          <p:nvPr/>
        </p:nvGraphicFramePr>
        <p:xfrm>
          <a:off x="684213" y="5481638"/>
          <a:ext cx="590708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3" name="Equation" r:id="rId21" imgW="2832100" imgH="254000" progId="Equation.DSMT4">
                  <p:embed/>
                </p:oleObj>
              </mc:Choice>
              <mc:Fallback>
                <p:oleObj name="Equation" r:id="rId21" imgW="283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81638"/>
                        <a:ext cx="5907087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Object 33"/>
          <p:cNvGraphicFramePr>
            <a:graphicFrameLocks noChangeAspect="1"/>
          </p:cNvGraphicFramePr>
          <p:nvPr/>
        </p:nvGraphicFramePr>
        <p:xfrm>
          <a:off x="5191125" y="2058988"/>
          <a:ext cx="33416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4" name="Equation" r:id="rId23" imgW="1600200" imgH="228600" progId="Equation.DSMT4">
                  <p:embed/>
                </p:oleObj>
              </mc:Choice>
              <mc:Fallback>
                <p:oleObj name="Equation" r:id="rId23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2058988"/>
                        <a:ext cx="33416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7164388" y="2795588"/>
          <a:ext cx="1352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5" name="Equation" r:id="rId25" imgW="647419" imgH="203112" progId="Equation.DSMT4">
                  <p:embed/>
                </p:oleObj>
              </mc:Choice>
              <mc:Fallback>
                <p:oleObj name="Equation" r:id="rId25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795588"/>
                        <a:ext cx="13525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9" name="Object 35"/>
          <p:cNvGraphicFramePr>
            <a:graphicFrameLocks noChangeAspect="1"/>
          </p:cNvGraphicFramePr>
          <p:nvPr/>
        </p:nvGraphicFramePr>
        <p:xfrm>
          <a:off x="5184775" y="3497263"/>
          <a:ext cx="32861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6" name="Equation" r:id="rId27" imgW="1574800" imgH="254000" progId="Equation.DSMT4">
                  <p:embed/>
                </p:oleObj>
              </mc:Choice>
              <mc:Fallback>
                <p:oleObj name="Equation" r:id="rId27" imgW="1574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3497263"/>
                        <a:ext cx="328612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0" name="Object 36"/>
          <p:cNvGraphicFramePr>
            <a:graphicFrameLocks noChangeAspect="1"/>
          </p:cNvGraphicFramePr>
          <p:nvPr/>
        </p:nvGraphicFramePr>
        <p:xfrm>
          <a:off x="4572000" y="4184650"/>
          <a:ext cx="37369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7" name="Equation" r:id="rId29" imgW="1790700" imgH="254000" progId="Equation.DSMT4">
                  <p:embed/>
                </p:oleObj>
              </mc:Choice>
              <mc:Fallback>
                <p:oleObj name="Equation" r:id="rId29" imgW="1790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84650"/>
                        <a:ext cx="37369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1" name="Object 37"/>
          <p:cNvGraphicFramePr>
            <a:graphicFrameLocks noChangeAspect="1"/>
          </p:cNvGraphicFramePr>
          <p:nvPr/>
        </p:nvGraphicFramePr>
        <p:xfrm>
          <a:off x="2208213" y="4864100"/>
          <a:ext cx="37909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8" name="Equation" r:id="rId31" imgW="1815312" imgH="253890" progId="Equation.DSMT4">
                  <p:embed/>
                </p:oleObj>
              </mc:Choice>
              <mc:Fallback>
                <p:oleObj name="Equation" r:id="rId31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64100"/>
                        <a:ext cx="37909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2" name="Object 38"/>
          <p:cNvGraphicFramePr>
            <a:graphicFrameLocks noChangeAspect="1"/>
          </p:cNvGraphicFramePr>
          <p:nvPr/>
        </p:nvGraphicFramePr>
        <p:xfrm>
          <a:off x="4189413" y="765175"/>
          <a:ext cx="40846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49" name="Equation" r:id="rId33" imgW="1955800" imgH="203200" progId="Equation.DSMT4">
                  <p:embed/>
                </p:oleObj>
              </mc:Choice>
              <mc:Fallback>
                <p:oleObj name="Equation" r:id="rId33" imgW="195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765175"/>
                        <a:ext cx="40846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3" name="Object 39"/>
          <p:cNvGraphicFramePr>
            <a:graphicFrameLocks noChangeAspect="1"/>
          </p:cNvGraphicFramePr>
          <p:nvPr/>
        </p:nvGraphicFramePr>
        <p:xfrm>
          <a:off x="2568575" y="1417638"/>
          <a:ext cx="2078038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0" name="Equation" r:id="rId35" imgW="977476" imgH="203112" progId="Equation.DSMT4">
                  <p:embed/>
                </p:oleObj>
              </mc:Choice>
              <mc:Fallback>
                <p:oleObj name="Equation" r:id="rId35" imgW="97747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1417638"/>
                        <a:ext cx="2078038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917700" y="784225"/>
          <a:ext cx="2306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1" name="Equation" r:id="rId37" imgW="1104900" imgH="203200" progId="Equation.DSMT4">
                  <p:embed/>
                </p:oleObj>
              </mc:Choice>
              <mc:Fallback>
                <p:oleObj name="Equation" r:id="rId37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784225"/>
                        <a:ext cx="23066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0"/>
          <p:cNvGraphicFramePr>
            <a:graphicFrameLocks noChangeAspect="1"/>
          </p:cNvGraphicFramePr>
          <p:nvPr/>
        </p:nvGraphicFramePr>
        <p:xfrm>
          <a:off x="1381125" y="1422400"/>
          <a:ext cx="11604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2" name="Equation" r:id="rId39" imgW="545626" imgH="203024" progId="Equation.DSMT4">
                  <p:embed/>
                </p:oleObj>
              </mc:Choice>
              <mc:Fallback>
                <p:oleObj name="Equation" r:id="rId39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422400"/>
                        <a:ext cx="11604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1622425" y="2065338"/>
          <a:ext cx="35020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3" name="Equation" r:id="rId41" imgW="1676400" imgH="203200" progId="Equation.DSMT4">
                  <p:embed/>
                </p:oleObj>
              </mc:Choice>
              <mc:Fallback>
                <p:oleObj name="Equation" r:id="rId41" imgW="1676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425" y="2065338"/>
                        <a:ext cx="35020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Rectangle 24"/>
          <p:cNvSpPr>
            <a:spLocks noChangeArrowheads="1"/>
          </p:cNvSpPr>
          <p:nvPr/>
        </p:nvSpPr>
        <p:spPr bwMode="auto">
          <a:xfrm>
            <a:off x="792163" y="188913"/>
            <a:ext cx="56880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800"/>
              <a:t>4.3.3  </a:t>
            </a:r>
            <a:r>
              <a:rPr lang="zh-CN" altLang="en-US" sz="2800">
                <a:solidFill>
                  <a:srgbClr val="FF00FF"/>
                </a:solidFill>
                <a:ea typeface="黑体" panose="02010609060101010101" pitchFamily="49" charset="-122"/>
              </a:rPr>
              <a:t>可列集的性质</a:t>
            </a:r>
          </a:p>
        </p:txBody>
      </p:sp>
    </p:spTree>
    <p:extLst>
      <p:ext uri="{BB962C8B-B14F-4D97-AF65-F5344CB8AC3E}">
        <p14:creationId xmlns:p14="http://schemas.microsoft.com/office/powerpoint/2010/main" val="1943872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Rectangle 10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742950" y="387350"/>
          <a:ext cx="841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3" name="Equation" r:id="rId3" imgW="393529" imgH="203112" progId="Equation.DSMT4">
                  <p:embed/>
                </p:oleObj>
              </mc:Choice>
              <mc:Fallback>
                <p:oleObj name="Equation" r:id="rId3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50" y="387350"/>
                        <a:ext cx="841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1284288" y="1570038"/>
          <a:ext cx="61309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4" name="Equation" r:id="rId5" imgW="2870200" imgH="482600" progId="Equation.DSMT4">
                  <p:embed/>
                </p:oleObj>
              </mc:Choice>
              <mc:Fallback>
                <p:oleObj name="Equation" r:id="rId5" imgW="2870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570038"/>
                        <a:ext cx="61309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653433"/>
              </p:ext>
            </p:extLst>
          </p:nvPr>
        </p:nvGraphicFramePr>
        <p:xfrm>
          <a:off x="580232" y="5929843"/>
          <a:ext cx="32829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5" name="Equation" r:id="rId7" imgW="1536033" imgH="215806" progId="Equation.DSMT4">
                  <p:embed/>
                </p:oleObj>
              </mc:Choice>
              <mc:Fallback>
                <p:oleObj name="Equation" r:id="rId7" imgW="153603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2" y="5929843"/>
                        <a:ext cx="32829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ChangeAspect="1"/>
          </p:cNvGraphicFramePr>
          <p:nvPr/>
        </p:nvGraphicFramePr>
        <p:xfrm>
          <a:off x="1595438" y="4154488"/>
          <a:ext cx="636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6" name="Equation" r:id="rId9" imgW="291973" imgH="253890" progId="Equation.DSMT4">
                  <p:embed/>
                </p:oleObj>
              </mc:Choice>
              <mc:Fallback>
                <p:oleObj name="Equation" r:id="rId9" imgW="29197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4154488"/>
                        <a:ext cx="6365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2268538" y="4181475"/>
          <a:ext cx="471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7" name="Equation" r:id="rId11" imgW="215806" imgH="228501" progId="Equation.DSMT4">
                  <p:embed/>
                </p:oleObj>
              </mc:Choice>
              <mc:Fallback>
                <p:oleObj name="Equation" r:id="rId11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181475"/>
                        <a:ext cx="4714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4" name="Object 26"/>
          <p:cNvGraphicFramePr>
            <a:graphicFrameLocks noChangeAspect="1"/>
          </p:cNvGraphicFramePr>
          <p:nvPr/>
        </p:nvGraphicFramePr>
        <p:xfrm>
          <a:off x="2830513" y="4181475"/>
          <a:ext cx="469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8" name="Equation" r:id="rId13" imgW="215806" imgH="228501" progId="Equation.DSMT4">
                  <p:embed/>
                </p:oleObj>
              </mc:Choice>
              <mc:Fallback>
                <p:oleObj name="Equation" r:id="rId1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4181475"/>
                        <a:ext cx="4699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5" name="Object 27"/>
          <p:cNvGraphicFramePr>
            <a:graphicFrameLocks noChangeAspect="1"/>
          </p:cNvGraphicFramePr>
          <p:nvPr/>
        </p:nvGraphicFramePr>
        <p:xfrm>
          <a:off x="4140200" y="4181475"/>
          <a:ext cx="469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09" name="Equation" r:id="rId15" imgW="215806" imgH="228501" progId="Equation.DSMT4">
                  <p:embed/>
                </p:oleObj>
              </mc:Choice>
              <mc:Fallback>
                <p:oleObj name="Equation" r:id="rId15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181475"/>
                        <a:ext cx="4699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6" name="Object 28"/>
          <p:cNvGraphicFramePr>
            <a:graphicFrameLocks noChangeAspect="1"/>
          </p:cNvGraphicFramePr>
          <p:nvPr/>
        </p:nvGraphicFramePr>
        <p:xfrm>
          <a:off x="4719638" y="4164013"/>
          <a:ext cx="5254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0" name="Equation" r:id="rId17" imgW="241195" imgH="253890" progId="Equation.DSMT4">
                  <p:embed/>
                </p:oleObj>
              </mc:Choice>
              <mc:Fallback>
                <p:oleObj name="Equation" r:id="rId17" imgW="24119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64013"/>
                        <a:ext cx="5254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7" name="Object 29"/>
          <p:cNvGraphicFramePr>
            <a:graphicFrameLocks noChangeAspect="1"/>
          </p:cNvGraphicFramePr>
          <p:nvPr/>
        </p:nvGraphicFramePr>
        <p:xfrm>
          <a:off x="5476875" y="4181475"/>
          <a:ext cx="28749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1" name="Equation" r:id="rId19" imgW="1320227" imgH="253890" progId="Equation.DSMT4">
                  <p:embed/>
                </p:oleObj>
              </mc:Choice>
              <mc:Fallback>
                <p:oleObj name="Equation" r:id="rId19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75" y="4181475"/>
                        <a:ext cx="28749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9" name="Object 31"/>
          <p:cNvGraphicFramePr>
            <a:graphicFrameLocks noChangeAspect="1"/>
          </p:cNvGraphicFramePr>
          <p:nvPr/>
        </p:nvGraphicFramePr>
        <p:xfrm>
          <a:off x="2087563" y="5378450"/>
          <a:ext cx="638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2" name="Equation" r:id="rId21" imgW="291973" imgH="253890" progId="Equation.DSMT4">
                  <p:embed/>
                </p:oleObj>
              </mc:Choice>
              <mc:Fallback>
                <p:oleObj name="Equation" r:id="rId21" imgW="29197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5378450"/>
                        <a:ext cx="6381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0" name="Object 32"/>
          <p:cNvGraphicFramePr>
            <a:graphicFrameLocks noChangeAspect="1"/>
          </p:cNvGraphicFramePr>
          <p:nvPr/>
        </p:nvGraphicFramePr>
        <p:xfrm>
          <a:off x="2830513" y="5405438"/>
          <a:ext cx="469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3" name="Equation" r:id="rId23" imgW="215806" imgH="228501" progId="Equation.DSMT4">
                  <p:embed/>
                </p:oleObj>
              </mc:Choice>
              <mc:Fallback>
                <p:oleObj name="Equation" r:id="rId2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3" y="5405438"/>
                        <a:ext cx="4699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1" name="Object 33"/>
          <p:cNvGraphicFramePr>
            <a:graphicFrameLocks noChangeAspect="1"/>
          </p:cNvGraphicFramePr>
          <p:nvPr/>
        </p:nvGraphicFramePr>
        <p:xfrm>
          <a:off x="4602163" y="5405438"/>
          <a:ext cx="6905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4" name="Equation" r:id="rId25" imgW="317362" imgH="228501" progId="Equation.DSMT4">
                  <p:embed/>
                </p:oleObj>
              </mc:Choice>
              <mc:Fallback>
                <p:oleObj name="Equation" r:id="rId25" imgW="31736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5405438"/>
                        <a:ext cx="6905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227237"/>
              </p:ext>
            </p:extLst>
          </p:nvPr>
        </p:nvGraphicFramePr>
        <p:xfrm>
          <a:off x="5865813" y="5894388"/>
          <a:ext cx="28749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5" name="Equation" r:id="rId27" imgW="1320227" imgH="253890" progId="Equation.DSMT4">
                  <p:embed/>
                </p:oleObj>
              </mc:Choice>
              <mc:Fallback>
                <p:oleObj name="Equation" r:id="rId27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5813" y="5894388"/>
                        <a:ext cx="287496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3" name="Object 35"/>
          <p:cNvGraphicFramePr>
            <a:graphicFrameLocks noChangeAspect="1"/>
          </p:cNvGraphicFramePr>
          <p:nvPr/>
        </p:nvGraphicFramePr>
        <p:xfrm>
          <a:off x="3419475" y="5405438"/>
          <a:ext cx="4699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6" name="Equation" r:id="rId29" imgW="215806" imgH="228501" progId="Equation.DSMT4">
                  <p:embed/>
                </p:oleObj>
              </mc:Choice>
              <mc:Fallback>
                <p:oleObj name="Equation" r:id="rId29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405438"/>
                        <a:ext cx="4699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44" name="Object 36"/>
          <p:cNvGraphicFramePr>
            <a:graphicFrameLocks noChangeAspect="1"/>
          </p:cNvGraphicFramePr>
          <p:nvPr/>
        </p:nvGraphicFramePr>
        <p:xfrm>
          <a:off x="4067175" y="5549900"/>
          <a:ext cx="387350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7" name="Equation" r:id="rId31" imgW="177569" imgH="101468" progId="Equation.DSMT4">
                  <p:embed/>
                </p:oleObj>
              </mc:Choice>
              <mc:Fallback>
                <p:oleObj name="Equation" r:id="rId31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5549900"/>
                        <a:ext cx="387350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45" name="Line 37"/>
          <p:cNvSpPr>
            <a:spLocks noChangeShapeType="1"/>
          </p:cNvSpPr>
          <p:nvPr/>
        </p:nvSpPr>
        <p:spPr bwMode="auto">
          <a:xfrm>
            <a:off x="1979613" y="4613275"/>
            <a:ext cx="4318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4246" name="Line 38"/>
          <p:cNvSpPr>
            <a:spLocks noChangeShapeType="1"/>
          </p:cNvSpPr>
          <p:nvPr/>
        </p:nvSpPr>
        <p:spPr bwMode="auto">
          <a:xfrm>
            <a:off x="2555875" y="4613275"/>
            <a:ext cx="4318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4247" name="Line 39"/>
          <p:cNvSpPr>
            <a:spLocks noChangeShapeType="1"/>
          </p:cNvSpPr>
          <p:nvPr/>
        </p:nvSpPr>
        <p:spPr bwMode="auto">
          <a:xfrm>
            <a:off x="3059113" y="4613275"/>
            <a:ext cx="4318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4248" name="Line 40"/>
          <p:cNvSpPr>
            <a:spLocks noChangeShapeType="1"/>
          </p:cNvSpPr>
          <p:nvPr/>
        </p:nvSpPr>
        <p:spPr bwMode="auto">
          <a:xfrm>
            <a:off x="4356100" y="4613275"/>
            <a:ext cx="431800" cy="936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94250" name="Object 42"/>
          <p:cNvGraphicFramePr>
            <a:graphicFrameLocks noChangeAspect="1"/>
          </p:cNvGraphicFramePr>
          <p:nvPr/>
        </p:nvGraphicFramePr>
        <p:xfrm>
          <a:off x="3419475" y="4325938"/>
          <a:ext cx="387350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8" name="Equation" r:id="rId33" imgW="177569" imgH="101468" progId="Equation.DSMT4">
                  <p:embed/>
                </p:oleObj>
              </mc:Choice>
              <mc:Fallback>
                <p:oleObj name="Equation" r:id="rId33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325938"/>
                        <a:ext cx="387350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1" name="Object 43"/>
          <p:cNvGraphicFramePr>
            <a:graphicFrameLocks noChangeAspect="1"/>
          </p:cNvGraphicFramePr>
          <p:nvPr/>
        </p:nvGraphicFramePr>
        <p:xfrm>
          <a:off x="5340350" y="5373688"/>
          <a:ext cx="5254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19" name="Equation" r:id="rId35" imgW="241195" imgH="253890" progId="Equation.DSMT4">
                  <p:embed/>
                </p:oleObj>
              </mc:Choice>
              <mc:Fallback>
                <p:oleObj name="Equation" r:id="rId35" imgW="24119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350" y="5373688"/>
                        <a:ext cx="52546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2" name="Object 44"/>
          <p:cNvGraphicFramePr>
            <a:graphicFrameLocks noChangeAspect="1"/>
          </p:cNvGraphicFramePr>
          <p:nvPr/>
        </p:nvGraphicFramePr>
        <p:xfrm>
          <a:off x="827088" y="4241800"/>
          <a:ext cx="606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0" name="Equation" r:id="rId37" imgW="279158" imgH="177646" progId="Equation.DSMT4">
                  <p:embed/>
                </p:oleObj>
              </mc:Choice>
              <mc:Fallback>
                <p:oleObj name="Equation" r:id="rId37" imgW="27915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41800"/>
                        <a:ext cx="6064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3" name="Object 45"/>
          <p:cNvGraphicFramePr>
            <a:graphicFrameLocks noChangeAspect="1"/>
          </p:cNvGraphicFramePr>
          <p:nvPr/>
        </p:nvGraphicFramePr>
        <p:xfrm>
          <a:off x="827088" y="5465763"/>
          <a:ext cx="7191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1" name="Equation" r:id="rId39" imgW="330057" imgH="203112" progId="Equation.DSMT4">
                  <p:embed/>
                </p:oleObj>
              </mc:Choice>
              <mc:Fallback>
                <p:oleObj name="Equation" r:id="rId39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65763"/>
                        <a:ext cx="719137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4" name="Object 46"/>
          <p:cNvGraphicFramePr>
            <a:graphicFrameLocks noChangeAspect="1"/>
          </p:cNvGraphicFramePr>
          <p:nvPr/>
        </p:nvGraphicFramePr>
        <p:xfrm>
          <a:off x="719138" y="981075"/>
          <a:ext cx="36623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2" name="Equation" r:id="rId41" imgW="1714500" imgH="228600" progId="Equation.DSMT4">
                  <p:embed/>
                </p:oleObj>
              </mc:Choice>
              <mc:Fallback>
                <p:oleObj name="Equation" r:id="rId41" imgW="1714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981075"/>
                        <a:ext cx="36623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7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49105"/>
              </p:ext>
            </p:extLst>
          </p:nvPr>
        </p:nvGraphicFramePr>
        <p:xfrm>
          <a:off x="3808149" y="5900738"/>
          <a:ext cx="19272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3" name="Equation" r:id="rId43" imgW="901309" imgH="215806" progId="Equation.DSMT4">
                  <p:embed/>
                </p:oleObj>
              </mc:Choice>
              <mc:Fallback>
                <p:oleObj name="Equation" r:id="rId43" imgW="90130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149" y="5900738"/>
                        <a:ext cx="19272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6084888" y="4613275"/>
            <a:ext cx="700087" cy="936625"/>
            <a:chOff x="3878" y="1706"/>
            <a:chExt cx="441" cy="590"/>
          </a:xfrm>
        </p:grpSpPr>
        <p:sp>
          <p:nvSpPr>
            <p:cNvPr id="9271" name="Line 41"/>
            <p:cNvSpPr>
              <a:spLocks noChangeShapeType="1"/>
            </p:cNvSpPr>
            <p:nvPr/>
          </p:nvSpPr>
          <p:spPr bwMode="auto">
            <a:xfrm>
              <a:off x="3878" y="1706"/>
              <a:ext cx="272" cy="5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272" name="Object 50"/>
            <p:cNvGraphicFramePr>
              <a:graphicFrameLocks noChangeAspect="1"/>
            </p:cNvGraphicFramePr>
            <p:nvPr/>
          </p:nvGraphicFramePr>
          <p:xfrm>
            <a:off x="3981" y="1752"/>
            <a:ext cx="19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24" name="Equation" r:id="rId45" imgW="139700" imgH="139700" progId="Equation.DSMT4">
                    <p:embed/>
                  </p:oleObj>
                </mc:Choice>
                <mc:Fallback>
                  <p:oleObj name="Equation" r:id="rId4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1" y="1752"/>
                          <a:ext cx="19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73" name="Object 51"/>
            <p:cNvGraphicFramePr>
              <a:graphicFrameLocks noChangeAspect="1"/>
            </p:cNvGraphicFramePr>
            <p:nvPr/>
          </p:nvGraphicFramePr>
          <p:xfrm>
            <a:off x="4127" y="2047"/>
            <a:ext cx="19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25" name="Equation" r:id="rId47" imgW="139700" imgH="139700" progId="Equation.DSMT4">
                    <p:embed/>
                  </p:oleObj>
                </mc:Choice>
                <mc:Fallback>
                  <p:oleObj name="Equation" r:id="rId47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7" y="2047"/>
                          <a:ext cx="19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63" name="AutoShape 55"/>
          <p:cNvSpPr>
            <a:spLocks noChangeArrowheads="1"/>
          </p:cNvSpPr>
          <p:nvPr/>
        </p:nvSpPr>
        <p:spPr bwMode="auto">
          <a:xfrm>
            <a:off x="1690688" y="2768600"/>
            <a:ext cx="2447925" cy="468313"/>
          </a:xfrm>
          <a:prstGeom prst="wedgeRoundRectCallout">
            <a:avLst>
              <a:gd name="adj1" fmla="val -14463"/>
              <a:gd name="adj2" fmla="val 254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用图形表示该映射</a:t>
            </a:r>
          </a:p>
        </p:txBody>
      </p:sp>
      <p:grpSp>
        <p:nvGrpSpPr>
          <p:cNvPr id="8" name="组合 3"/>
          <p:cNvGrpSpPr>
            <a:grpSpLocks/>
          </p:cNvGrpSpPr>
          <p:nvPr/>
        </p:nvGrpSpPr>
        <p:grpSpPr bwMode="auto">
          <a:xfrm>
            <a:off x="1008063" y="4613275"/>
            <a:ext cx="395287" cy="936625"/>
            <a:chOff x="1007604" y="4005263"/>
            <a:chExt cx="396044" cy="936625"/>
          </a:xfrm>
        </p:grpSpPr>
        <p:cxnSp>
          <p:nvCxnSpPr>
            <p:cNvPr id="9269" name="直接箭头连接符 2"/>
            <p:cNvCxnSpPr>
              <a:cxnSpLocks noChangeShapeType="1"/>
            </p:cNvCxnSpPr>
            <p:nvPr/>
          </p:nvCxnSpPr>
          <p:spPr bwMode="auto">
            <a:xfrm flipH="1">
              <a:off x="1007604" y="4005263"/>
              <a:ext cx="36004" cy="936625"/>
            </a:xfrm>
            <a:prstGeom prst="straightConnector1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9270" name="Object 27"/>
            <p:cNvGraphicFramePr>
              <a:graphicFrameLocks noChangeAspect="1"/>
            </p:cNvGraphicFramePr>
            <p:nvPr/>
          </p:nvGraphicFramePr>
          <p:xfrm>
            <a:off x="1044873" y="4219748"/>
            <a:ext cx="358775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26" name="Equation" r:id="rId48" imgW="164957" imgH="203024" progId="Equation.DSMT4">
                    <p:embed/>
                  </p:oleObj>
                </mc:Choice>
                <mc:Fallback>
                  <p:oleObj name="Equation" r:id="rId48" imgW="164957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4873" y="4219748"/>
                          <a:ext cx="358775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54"/>
          <p:cNvGrpSpPr>
            <a:grpSpLocks/>
          </p:cNvGrpSpPr>
          <p:nvPr/>
        </p:nvGrpSpPr>
        <p:grpSpPr bwMode="auto">
          <a:xfrm>
            <a:off x="5089525" y="2708275"/>
            <a:ext cx="3119438" cy="527050"/>
            <a:chOff x="2775" y="1933"/>
            <a:chExt cx="2033" cy="332"/>
          </a:xfrm>
        </p:grpSpPr>
        <p:sp>
          <p:nvSpPr>
            <p:cNvPr id="9267" name="AutoShape 55"/>
            <p:cNvSpPr>
              <a:spLocks noChangeArrowheads="1"/>
            </p:cNvSpPr>
            <p:nvPr/>
          </p:nvSpPr>
          <p:spPr bwMode="auto">
            <a:xfrm>
              <a:off x="2775" y="1933"/>
              <a:ext cx="2033" cy="332"/>
            </a:xfrm>
            <a:prstGeom prst="wedgeRoundRectCallout">
              <a:avLst>
                <a:gd name="adj1" fmla="val -19403"/>
                <a:gd name="adj2" fmla="val -14037"/>
                <a:gd name="adj3" fmla="val 16667"/>
              </a:avLst>
            </a:prstGeom>
            <a:solidFill>
              <a:srgbClr val="FFCC99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20000"/>
                </a:lnSpc>
              </a:pPr>
              <a:endParaRPr lang="zh-CN" altLang="en-US" sz="2400"/>
            </a:p>
          </p:txBody>
        </p:sp>
        <p:graphicFrame>
          <p:nvGraphicFramePr>
            <p:cNvPr id="9268" name="Object 26"/>
            <p:cNvGraphicFramePr>
              <a:graphicFrameLocks noChangeAspect="1"/>
            </p:cNvGraphicFramePr>
            <p:nvPr/>
          </p:nvGraphicFramePr>
          <p:xfrm>
            <a:off x="2900" y="1979"/>
            <a:ext cx="1794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27" name="Equation" r:id="rId50" imgW="1612900" imgH="215900" progId="Equation.DSMT4">
                    <p:embed/>
                  </p:oleObj>
                </mc:Choice>
                <mc:Fallback>
                  <p:oleObj name="Equation" r:id="rId50" imgW="1612900" imgH="215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" y="1979"/>
                          <a:ext cx="1794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1608138" y="333375"/>
          <a:ext cx="26050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8" name="Equation" r:id="rId52" imgW="1218671" imgH="253890" progId="Equation.DSMT4">
                  <p:embed/>
                </p:oleObj>
              </mc:Choice>
              <mc:Fallback>
                <p:oleObj name="Equation" r:id="rId52" imgW="121867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333375"/>
                        <a:ext cx="26050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55"/>
          <p:cNvSpPr>
            <a:spLocks noChangeArrowheads="1"/>
          </p:cNvSpPr>
          <p:nvPr/>
        </p:nvSpPr>
        <p:spPr bwMode="auto">
          <a:xfrm>
            <a:off x="2303463" y="3536950"/>
            <a:ext cx="1258887" cy="468313"/>
          </a:xfrm>
          <a:prstGeom prst="wedgeRoundRectCallout">
            <a:avLst>
              <a:gd name="adj1" fmla="val 19106"/>
              <a:gd name="adj2" fmla="val 254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特殊序列</a:t>
            </a:r>
          </a:p>
        </p:txBody>
      </p:sp>
      <p:sp>
        <p:nvSpPr>
          <p:cNvPr id="7" name="AutoShape 55"/>
          <p:cNvSpPr>
            <a:spLocks noChangeArrowheads="1"/>
          </p:cNvSpPr>
          <p:nvPr/>
        </p:nvSpPr>
        <p:spPr bwMode="auto">
          <a:xfrm>
            <a:off x="6084888" y="3536950"/>
            <a:ext cx="1258887" cy="468313"/>
          </a:xfrm>
          <a:prstGeom prst="wedgeRoundRectCallout">
            <a:avLst>
              <a:gd name="adj1" fmla="val 19106"/>
              <a:gd name="adj2" fmla="val 254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剩余部分</a:t>
            </a:r>
          </a:p>
        </p:txBody>
      </p:sp>
      <p:graphicFrame>
        <p:nvGraphicFramePr>
          <p:cNvPr id="53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979196"/>
              </p:ext>
            </p:extLst>
          </p:nvPr>
        </p:nvGraphicFramePr>
        <p:xfrm>
          <a:off x="5868988" y="5342996"/>
          <a:ext cx="295751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29" name="Equation" r:id="rId54" imgW="1358310" imgH="253890" progId="Equation.DSMT4">
                  <p:embed/>
                </p:oleObj>
              </mc:Choice>
              <mc:Fallback>
                <p:oleObj name="Equation" r:id="rId54" imgW="13583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988" y="5342996"/>
                        <a:ext cx="2957512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7021513" y="5913438"/>
            <a:ext cx="142875" cy="323850"/>
            <a:chOff x="7164288" y="5913276"/>
            <a:chExt cx="143483" cy="324000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164288" y="5913276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7307771" y="5913276"/>
              <a:ext cx="0" cy="324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35270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4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9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123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9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9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9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10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5" grpId="0" animBg="1"/>
      <p:bldP spid="94246" grpId="0" animBg="1"/>
      <p:bldP spid="94247" grpId="0" animBg="1"/>
      <p:bldP spid="94248" grpId="0" animBg="1"/>
      <p:bldP spid="94263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83" name="Object 43"/>
          <p:cNvGraphicFramePr>
            <a:graphicFrameLocks noChangeAspect="1"/>
          </p:cNvGraphicFramePr>
          <p:nvPr/>
        </p:nvGraphicFramePr>
        <p:xfrm>
          <a:off x="728663" y="3227388"/>
          <a:ext cx="8078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4" name="Equation" r:id="rId3" imgW="3848100" imgH="203200" progId="Equation.DSMT4">
                  <p:embed/>
                </p:oleObj>
              </mc:Choice>
              <mc:Fallback>
                <p:oleObj name="Equation" r:id="rId3" imgW="3848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3227388"/>
                        <a:ext cx="80787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0" y="2781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695325" y="333375"/>
          <a:ext cx="11747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5" name="Equation" r:id="rId5" imgW="545626" imgH="203024" progId="Equation.DSMT4">
                  <p:embed/>
                </p:oleObj>
              </mc:Choice>
              <mc:Fallback>
                <p:oleObj name="Equation" r:id="rId5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33375"/>
                        <a:ext cx="11747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3729038" y="1460500"/>
          <a:ext cx="4202112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6" name="Equation" r:id="rId7" imgW="1954951" imgH="215806" progId="Equation.DSMT4">
                  <p:embed/>
                </p:oleObj>
              </mc:Choice>
              <mc:Fallback>
                <p:oleObj name="Equation" r:id="rId7" imgW="195495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1460500"/>
                        <a:ext cx="4202112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8" name="Object 36"/>
          <p:cNvGraphicFramePr>
            <a:graphicFrameLocks noChangeAspect="1"/>
          </p:cNvGraphicFramePr>
          <p:nvPr/>
        </p:nvGraphicFramePr>
        <p:xfrm>
          <a:off x="717550" y="892175"/>
          <a:ext cx="55705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7" name="Equation" r:id="rId9" imgW="2590800" imgH="215900" progId="Equation.DSMT4">
                  <p:embed/>
                </p:oleObj>
              </mc:Choice>
              <mc:Fallback>
                <p:oleObj name="Equation" r:id="rId9" imgW="2590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892175"/>
                        <a:ext cx="55705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69" name="Object 37"/>
          <p:cNvGraphicFramePr>
            <a:graphicFrameLocks noChangeAspect="1"/>
          </p:cNvGraphicFramePr>
          <p:nvPr/>
        </p:nvGraphicFramePr>
        <p:xfrm>
          <a:off x="749300" y="1485900"/>
          <a:ext cx="2946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8" name="Equation" r:id="rId11" imgW="1371600" imgH="203200" progId="Equation.DSMT4">
                  <p:embed/>
                </p:oleObj>
              </mc:Choice>
              <mc:Fallback>
                <p:oleObj name="Equation" r:id="rId11" imgW="137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485900"/>
                        <a:ext cx="29464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0" name="Object 38"/>
          <p:cNvGraphicFramePr>
            <a:graphicFrameLocks noChangeAspect="1"/>
          </p:cNvGraphicFramePr>
          <p:nvPr/>
        </p:nvGraphicFramePr>
        <p:xfrm>
          <a:off x="723900" y="2036763"/>
          <a:ext cx="581977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69" name="Equation" r:id="rId13" imgW="2705100" imgH="215900" progId="Equation.DSMT4">
                  <p:embed/>
                </p:oleObj>
              </mc:Choice>
              <mc:Fallback>
                <p:oleObj name="Equation" r:id="rId13" imgW="2705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2036763"/>
                        <a:ext cx="581977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71" name="Object 39"/>
          <p:cNvGraphicFramePr>
            <a:graphicFrameLocks noChangeAspect="1"/>
          </p:cNvGraphicFramePr>
          <p:nvPr/>
        </p:nvGraphicFramePr>
        <p:xfrm>
          <a:off x="1870075" y="307975"/>
          <a:ext cx="45053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0" name="Equation" r:id="rId15" imgW="2094591" imgH="215806" progId="Equation.DSMT4">
                  <p:embed/>
                </p:oleObj>
              </mc:Choice>
              <mc:Fallback>
                <p:oleObj name="Equation" r:id="rId15" imgW="20945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07975"/>
                        <a:ext cx="45053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6351588" y="303213"/>
          <a:ext cx="2455862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1" name="Equation" r:id="rId17" imgW="1143000" imgH="203200" progId="Equation.DSMT4">
                  <p:embed/>
                </p:oleObj>
              </mc:Choice>
              <mc:Fallback>
                <p:oleObj name="Equation" r:id="rId17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303213"/>
                        <a:ext cx="2455862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682625" y="3803650"/>
          <a:ext cx="46672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2" name="Equation" r:id="rId19" imgW="2222500" imgH="203200" progId="Equation.DSMT4">
                  <p:embed/>
                </p:oleObj>
              </mc:Choice>
              <mc:Fallback>
                <p:oleObj name="Equation" r:id="rId19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803650"/>
                        <a:ext cx="46672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6"/>
          <p:cNvGraphicFramePr>
            <a:graphicFrameLocks noChangeAspect="1"/>
          </p:cNvGraphicFramePr>
          <p:nvPr/>
        </p:nvGraphicFramePr>
        <p:xfrm>
          <a:off x="5345113" y="3803650"/>
          <a:ext cx="32797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3" name="Equation" r:id="rId21" imgW="1562100" imgH="203200" progId="Equation.DSMT4">
                  <p:embed/>
                </p:oleObj>
              </mc:Choice>
              <mc:Fallback>
                <p:oleObj name="Equation" r:id="rId21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5113" y="3803650"/>
                        <a:ext cx="32797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/>
        </p:nvGraphicFramePr>
        <p:xfrm>
          <a:off x="704850" y="4343400"/>
          <a:ext cx="65595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4" name="Equation" r:id="rId23" imgW="3124200" imgH="203200" progId="Equation.DSMT4">
                  <p:embed/>
                </p:oleObj>
              </mc:Choice>
              <mc:Fallback>
                <p:oleObj name="Equation" r:id="rId23" imgW="3124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343400"/>
                        <a:ext cx="65595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704850" y="4919663"/>
          <a:ext cx="112077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5" name="Equation" r:id="rId25" imgW="533169" imgH="203112" progId="Equation.DSMT4">
                  <p:embed/>
                </p:oleObj>
              </mc:Choice>
              <mc:Fallback>
                <p:oleObj name="Equation" r:id="rId25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4919663"/>
                        <a:ext cx="112077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9"/>
          <p:cNvGraphicFramePr>
            <a:graphicFrameLocks noChangeAspect="1"/>
          </p:cNvGraphicFramePr>
          <p:nvPr/>
        </p:nvGraphicFramePr>
        <p:xfrm>
          <a:off x="1906588" y="4913313"/>
          <a:ext cx="4667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6" name="Equation" r:id="rId27" imgW="2222500" imgH="203200" progId="Equation.DSMT4">
                  <p:embed/>
                </p:oleObj>
              </mc:Choice>
              <mc:Fallback>
                <p:oleObj name="Equation" r:id="rId27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4913313"/>
                        <a:ext cx="4667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/>
        </p:nvGraphicFramePr>
        <p:xfrm>
          <a:off x="6586538" y="4905375"/>
          <a:ext cx="20018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7" name="Equation" r:id="rId29" imgW="952087" imgH="203112" progId="Equation.DSMT4">
                  <p:embed/>
                </p:oleObj>
              </mc:Choice>
              <mc:Fallback>
                <p:oleObj name="Equation" r:id="rId29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8" y="4905375"/>
                        <a:ext cx="20018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1"/>
          <p:cNvGraphicFramePr>
            <a:graphicFrameLocks noChangeAspect="1"/>
          </p:cNvGraphicFramePr>
          <p:nvPr/>
        </p:nvGraphicFramePr>
        <p:xfrm>
          <a:off x="701675" y="5495925"/>
          <a:ext cx="8286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8" name="Equation" r:id="rId31" imgW="393529" imgH="203112" progId="Equation.DSMT4">
                  <p:embed/>
                </p:oleObj>
              </mc:Choice>
              <mc:Fallback>
                <p:oleObj name="Equation" r:id="rId31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495925"/>
                        <a:ext cx="8286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2"/>
          <p:cNvGraphicFramePr>
            <a:graphicFrameLocks noChangeAspect="1"/>
          </p:cNvGraphicFramePr>
          <p:nvPr/>
        </p:nvGraphicFramePr>
        <p:xfrm>
          <a:off x="1577975" y="5476875"/>
          <a:ext cx="30400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79" name="Equation" r:id="rId33" imgW="1447172" imgH="203112" progId="Equation.DSMT4">
                  <p:embed/>
                </p:oleObj>
              </mc:Choice>
              <mc:Fallback>
                <p:oleObj name="Equation" r:id="rId33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5476875"/>
                        <a:ext cx="30400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6275388" y="858838"/>
          <a:ext cx="2239962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0" name="Equation" r:id="rId35" imgW="1040948" imgH="279279" progId="Equation.DSMT4">
                  <p:embed/>
                </p:oleObj>
              </mc:Choice>
              <mc:Fallback>
                <p:oleObj name="Equation" r:id="rId35" imgW="104094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5388" y="858838"/>
                        <a:ext cx="2239962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66078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75" name="Object 35"/>
          <p:cNvGraphicFramePr>
            <a:graphicFrameLocks noChangeAspect="1"/>
          </p:cNvGraphicFramePr>
          <p:nvPr/>
        </p:nvGraphicFramePr>
        <p:xfrm>
          <a:off x="2519363" y="3749675"/>
          <a:ext cx="14398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0" name="Equation" r:id="rId3" imgW="685800" imgH="203200" progId="Equation.DSMT4">
                  <p:embed/>
                </p:oleObj>
              </mc:Choice>
              <mc:Fallback>
                <p:oleObj name="Equation" r:id="rId3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3749675"/>
                        <a:ext cx="14398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7" name="Object 37"/>
          <p:cNvGraphicFramePr>
            <a:graphicFrameLocks noChangeAspect="1"/>
          </p:cNvGraphicFramePr>
          <p:nvPr/>
        </p:nvGraphicFramePr>
        <p:xfrm>
          <a:off x="755650" y="4329113"/>
          <a:ext cx="573563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1" name="Equation" r:id="rId5" imgW="2730500" imgH="215900" progId="Equation.DSMT4">
                  <p:embed/>
                </p:oleObj>
              </mc:Choice>
              <mc:Fallback>
                <p:oleObj name="Equation" r:id="rId5" imgW="2730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329113"/>
                        <a:ext cx="573563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9" name="Object 39"/>
          <p:cNvGraphicFramePr>
            <a:graphicFrameLocks noChangeAspect="1"/>
          </p:cNvGraphicFramePr>
          <p:nvPr/>
        </p:nvGraphicFramePr>
        <p:xfrm>
          <a:off x="719138" y="4905375"/>
          <a:ext cx="506571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2" name="Equation" r:id="rId7" imgW="2413000" imgH="228600" progId="Equation.DSMT4">
                  <p:embed/>
                </p:oleObj>
              </mc:Choice>
              <mc:Fallback>
                <p:oleObj name="Equation" r:id="rId7" imgW="2413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905375"/>
                        <a:ext cx="5065712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1" name="Object 41"/>
          <p:cNvGraphicFramePr>
            <a:graphicFrameLocks noChangeAspect="1"/>
          </p:cNvGraphicFramePr>
          <p:nvPr/>
        </p:nvGraphicFramePr>
        <p:xfrm>
          <a:off x="5872163" y="4905375"/>
          <a:ext cx="186531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3" name="Equation" r:id="rId9" imgW="888614" imgH="215806" progId="Equation.DSMT4">
                  <p:embed/>
                </p:oleObj>
              </mc:Choice>
              <mc:Fallback>
                <p:oleObj name="Equation" r:id="rId9" imgW="88861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2163" y="4905375"/>
                        <a:ext cx="1865312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2" name="Object 42"/>
          <p:cNvGraphicFramePr>
            <a:graphicFrameLocks noChangeAspect="1"/>
          </p:cNvGraphicFramePr>
          <p:nvPr/>
        </p:nvGraphicFramePr>
        <p:xfrm>
          <a:off x="3173413" y="5465763"/>
          <a:ext cx="1679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4" name="Equation" r:id="rId11" imgW="800100" imgH="228600" progId="Equation.DSMT4">
                  <p:embed/>
                </p:oleObj>
              </mc:Choice>
              <mc:Fallback>
                <p:oleObj name="Equation" r:id="rId11" imgW="800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5465763"/>
                        <a:ext cx="1679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617524"/>
              </p:ext>
            </p:extLst>
          </p:nvPr>
        </p:nvGraphicFramePr>
        <p:xfrm>
          <a:off x="862409" y="5807074"/>
          <a:ext cx="143986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5" name="Equation" r:id="rId13" imgW="685800" imgH="203200" progId="Equation.DSMT4">
                  <p:embed/>
                </p:oleObj>
              </mc:Choice>
              <mc:Fallback>
                <p:oleObj name="Equation" r:id="rId13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409" y="5807074"/>
                        <a:ext cx="143986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924300" y="3679825"/>
          <a:ext cx="32273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6" name="Equation" r:id="rId15" imgW="1536033" imgH="253890" progId="Equation.DSMT4">
                  <p:embed/>
                </p:oleObj>
              </mc:Choice>
              <mc:Fallback>
                <p:oleObj name="Equation" r:id="rId15" imgW="153603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679825"/>
                        <a:ext cx="32273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4" name="AutoShape 40"/>
          <p:cNvSpPr>
            <a:spLocks noChangeArrowheads="1"/>
          </p:cNvSpPr>
          <p:nvPr/>
        </p:nvSpPr>
        <p:spPr bwMode="auto">
          <a:xfrm>
            <a:off x="5040313" y="1557338"/>
            <a:ext cx="3384550" cy="539750"/>
          </a:xfrm>
          <a:prstGeom prst="wedgeRoundRectCallout">
            <a:avLst>
              <a:gd name="adj1" fmla="val -16417"/>
              <a:gd name="adj2" fmla="val 1794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所有可列集都是相互等势的</a:t>
            </a:r>
          </a:p>
        </p:txBody>
      </p:sp>
      <p:sp>
        <p:nvSpPr>
          <p:cNvPr id="3" name="AutoShape 40"/>
          <p:cNvSpPr>
            <a:spLocks noChangeArrowheads="1"/>
          </p:cNvSpPr>
          <p:nvPr/>
        </p:nvSpPr>
        <p:spPr bwMode="auto">
          <a:xfrm>
            <a:off x="792163" y="1557338"/>
            <a:ext cx="4140200" cy="539750"/>
          </a:xfrm>
          <a:prstGeom prst="wedgeRoundRectCallout">
            <a:avLst>
              <a:gd name="adj1" fmla="val -31866"/>
              <a:gd name="adj2" fmla="val 941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等势具有自反性、对称性、传递性</a:t>
            </a:r>
          </a:p>
        </p:txBody>
      </p:sp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735013" y="2243138"/>
          <a:ext cx="8524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7" name="Equation" r:id="rId17" imgW="406048" imgH="203024" progId="Equation.DSMT4">
                  <p:embed/>
                </p:oleObj>
              </mc:Choice>
              <mc:Fallback>
                <p:oleObj name="Equation" r:id="rId17" imgW="406048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243138"/>
                        <a:ext cx="8524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1439863" y="2781300"/>
          <a:ext cx="29337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8" name="Equation" r:id="rId19" imgW="1396394" imgH="203112" progId="Equation.DSMT4">
                  <p:embed/>
                </p:oleObj>
              </mc:Choice>
              <mc:Fallback>
                <p:oleObj name="Equation" r:id="rId19" imgW="139639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781300"/>
                        <a:ext cx="29337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4427538" y="2781300"/>
          <a:ext cx="39465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09" name="Equation" r:id="rId21" imgW="1879600" imgH="215900" progId="Equation.DSMT4">
                  <p:embed/>
                </p:oleObj>
              </mc:Choice>
              <mc:Fallback>
                <p:oleObj name="Equation" r:id="rId21" imgW="187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781300"/>
                        <a:ext cx="39465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730250" y="3321050"/>
          <a:ext cx="7207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0" name="Equation" r:id="rId23" imgW="342751" imgH="203112" progId="Equation.DSMT4">
                  <p:embed/>
                </p:oleObj>
              </mc:Choice>
              <mc:Fallback>
                <p:oleObj name="Equation" r:id="rId2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3321050"/>
                        <a:ext cx="7207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1595438" y="2243138"/>
          <a:ext cx="22923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1" name="Equation" r:id="rId25" imgW="1091726" imgH="203112" progId="Equation.DSMT4">
                  <p:embed/>
                </p:oleObj>
              </mc:Choice>
              <mc:Fallback>
                <p:oleObj name="Equation" r:id="rId25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243138"/>
                        <a:ext cx="22923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3959225" y="2241550"/>
          <a:ext cx="4452938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2" name="Equation" r:id="rId27" imgW="2120900" imgH="203200" progId="Equation.DSMT4">
                  <p:embed/>
                </p:oleObj>
              </mc:Choice>
              <mc:Fallback>
                <p:oleObj name="Equation" r:id="rId27" imgW="2120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2241550"/>
                        <a:ext cx="4452938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730250" y="2781300"/>
          <a:ext cx="7207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3" name="Equation" r:id="rId29" imgW="342751" imgH="203112" progId="Equation.DSMT4">
                  <p:embed/>
                </p:oleObj>
              </mc:Choice>
              <mc:Fallback>
                <p:oleObj name="Equation" r:id="rId2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781300"/>
                        <a:ext cx="7207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723900" y="355600"/>
          <a:ext cx="4532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4" name="Equation" r:id="rId31" imgW="2159000" imgH="203200" progId="Equation.DSMT4">
                  <p:embed/>
                </p:oleObj>
              </mc:Choice>
              <mc:Fallback>
                <p:oleObj name="Equation" r:id="rId31" imgW="2159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355600"/>
                        <a:ext cx="4532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5265738" y="355600"/>
          <a:ext cx="3038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5" name="Equation" r:id="rId33" imgW="1447172" imgH="215806" progId="Equation.DSMT4">
                  <p:embed/>
                </p:oleObj>
              </mc:Choice>
              <mc:Fallback>
                <p:oleObj name="Equation" r:id="rId33" imgW="144717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355600"/>
                        <a:ext cx="3038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/>
        </p:nvGraphicFramePr>
        <p:xfrm>
          <a:off x="684213" y="922338"/>
          <a:ext cx="4318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6" name="Equation" r:id="rId35" imgW="2057400" imgH="203200" progId="Equation.DSMT4">
                  <p:embed/>
                </p:oleObj>
              </mc:Choice>
              <mc:Fallback>
                <p:oleObj name="Equation" r:id="rId35" imgW="2057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22338"/>
                        <a:ext cx="4318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357701"/>
              </p:ext>
            </p:extLst>
          </p:nvPr>
        </p:nvGraphicFramePr>
        <p:xfrm>
          <a:off x="2236784" y="5817394"/>
          <a:ext cx="31734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7" name="Equation" r:id="rId37" imgW="1511300" imgH="203200" progId="Equation.DSMT4">
                  <p:embed/>
                </p:oleObj>
              </mc:Choice>
              <mc:Fallback>
                <p:oleObj name="Equation" r:id="rId37" imgW="1511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4" y="5817394"/>
                        <a:ext cx="31734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507621"/>
              </p:ext>
            </p:extLst>
          </p:nvPr>
        </p:nvGraphicFramePr>
        <p:xfrm>
          <a:off x="5358606" y="5848087"/>
          <a:ext cx="22653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18" name="Equation" r:id="rId39" imgW="1079032" imgH="203112" progId="Equation.DSMT4">
                  <p:embed/>
                </p:oleObj>
              </mc:Choice>
              <mc:Fallback>
                <p:oleObj name="Equation" r:id="rId39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606" y="5848087"/>
                        <a:ext cx="22653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51987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1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6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9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584774"/>
              </p:ext>
            </p:extLst>
          </p:nvPr>
        </p:nvGraphicFramePr>
        <p:xfrm>
          <a:off x="740479" y="2229645"/>
          <a:ext cx="723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1" name="Equation" r:id="rId3" imgW="342751" imgH="203112" progId="Equation.DSMT4">
                  <p:embed/>
                </p:oleObj>
              </mc:Choice>
              <mc:Fallback>
                <p:oleObj name="Equation" r:id="rId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79" y="2229645"/>
                        <a:ext cx="723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41487"/>
              </p:ext>
            </p:extLst>
          </p:nvPr>
        </p:nvGraphicFramePr>
        <p:xfrm>
          <a:off x="699460" y="2966862"/>
          <a:ext cx="30702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2" name="Equation" r:id="rId5" imgW="1434477" imgH="215806" progId="Equation.DSMT4">
                  <p:embed/>
                </p:oleObj>
              </mc:Choice>
              <mc:Fallback>
                <p:oleObj name="Equation" r:id="rId5" imgW="143447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60" y="2966862"/>
                        <a:ext cx="30702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979510"/>
              </p:ext>
            </p:extLst>
          </p:nvPr>
        </p:nvGraphicFramePr>
        <p:xfrm>
          <a:off x="7240881" y="2130249"/>
          <a:ext cx="950913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3" name="Equation" r:id="rId7" imgW="444307" imgH="203112" progId="Equation.DSMT4">
                  <p:embed/>
                </p:oleObj>
              </mc:Choice>
              <mc:Fallback>
                <p:oleObj name="Equation" r:id="rId7" imgW="44430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881" y="2130249"/>
                        <a:ext cx="950913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571307"/>
              </p:ext>
            </p:extLst>
          </p:nvPr>
        </p:nvGraphicFramePr>
        <p:xfrm>
          <a:off x="3711484" y="2939874"/>
          <a:ext cx="24749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4" name="Equation" r:id="rId9" imgW="1155700" imgH="228600" progId="Equation.DSMT4">
                  <p:embed/>
                </p:oleObj>
              </mc:Choice>
              <mc:Fallback>
                <p:oleObj name="Equation" r:id="rId9" imgW="1155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1484" y="2939874"/>
                        <a:ext cx="24749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52808"/>
              </p:ext>
            </p:extLst>
          </p:nvPr>
        </p:nvGraphicFramePr>
        <p:xfrm>
          <a:off x="651667" y="3634495"/>
          <a:ext cx="76104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5" name="Equation" r:id="rId11" imgW="3556000" imgH="228600" progId="Equation.DSMT4">
                  <p:embed/>
                </p:oleObj>
              </mc:Choice>
              <mc:Fallback>
                <p:oleObj name="Equation" r:id="rId11" imgW="3556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7" y="3634495"/>
                        <a:ext cx="76104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8968"/>
              </p:ext>
            </p:extLst>
          </p:nvPr>
        </p:nvGraphicFramePr>
        <p:xfrm>
          <a:off x="704847" y="4309625"/>
          <a:ext cx="75041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6" name="Equation" r:id="rId13" imgW="3505200" imgH="228600" progId="Equation.DSMT4">
                  <p:embed/>
                </p:oleObj>
              </mc:Choice>
              <mc:Fallback>
                <p:oleObj name="Equation" r:id="rId13" imgW="350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47" y="4309625"/>
                        <a:ext cx="75041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555527"/>
              </p:ext>
            </p:extLst>
          </p:nvPr>
        </p:nvGraphicFramePr>
        <p:xfrm>
          <a:off x="3428620" y="4884296"/>
          <a:ext cx="2662238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7" name="Equation" r:id="rId15" imgW="1244600" imgH="254000" progId="Equation.DSMT4">
                  <p:embed/>
                </p:oleObj>
              </mc:Choice>
              <mc:Fallback>
                <p:oleObj name="Equation" r:id="rId15" imgW="124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620" y="4884296"/>
                        <a:ext cx="2662238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758945"/>
              </p:ext>
            </p:extLst>
          </p:nvPr>
        </p:nvGraphicFramePr>
        <p:xfrm>
          <a:off x="699460" y="5534115"/>
          <a:ext cx="28797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8" name="Equation" r:id="rId17" imgW="1346200" imgH="203200" progId="Equation.DSMT4">
                  <p:embed/>
                </p:oleObj>
              </mc:Choice>
              <mc:Fallback>
                <p:oleObj name="Equation" r:id="rId17" imgW="1346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60" y="5534115"/>
                        <a:ext cx="28797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404890"/>
              </p:ext>
            </p:extLst>
          </p:nvPr>
        </p:nvGraphicFramePr>
        <p:xfrm>
          <a:off x="4948941" y="2151856"/>
          <a:ext cx="23098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09" name="Equation" r:id="rId19" imgW="1079032" imgH="203112" progId="Equation.DSMT4">
                  <p:embed/>
                </p:oleObj>
              </mc:Choice>
              <mc:Fallback>
                <p:oleObj name="Equation" r:id="rId19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941" y="2151856"/>
                        <a:ext cx="2309812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716531"/>
              </p:ext>
            </p:extLst>
          </p:nvPr>
        </p:nvGraphicFramePr>
        <p:xfrm>
          <a:off x="1464379" y="2175670"/>
          <a:ext cx="34845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0" name="Equation" r:id="rId21" imgW="1651000" imgH="228600" progId="Equation.DSMT4">
                  <p:embed/>
                </p:oleObj>
              </mc:Choice>
              <mc:Fallback>
                <p:oleObj name="Equation" r:id="rId21" imgW="165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379" y="2175670"/>
                        <a:ext cx="34845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580393"/>
              </p:ext>
            </p:extLst>
          </p:nvPr>
        </p:nvGraphicFramePr>
        <p:xfrm>
          <a:off x="1883568" y="1432719"/>
          <a:ext cx="51466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1" name="Equation" r:id="rId23" imgW="2438400" imgH="203200" progId="Equation.DSMT4">
                  <p:embed/>
                </p:oleObj>
              </mc:Choice>
              <mc:Fallback>
                <p:oleObj name="Equation" r:id="rId23" imgW="2438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568" y="1432719"/>
                        <a:ext cx="51466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151816"/>
              </p:ext>
            </p:extLst>
          </p:nvPr>
        </p:nvGraphicFramePr>
        <p:xfrm>
          <a:off x="702949" y="1438453"/>
          <a:ext cx="11271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2" name="Equation" r:id="rId25" imgW="533169" imgH="203112" progId="Equation.DSMT4">
                  <p:embed/>
                </p:oleObj>
              </mc:Choice>
              <mc:Fallback>
                <p:oleObj name="Equation" r:id="rId25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9" y="1438453"/>
                        <a:ext cx="11271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725488" y="296863"/>
          <a:ext cx="11271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3" name="Equation" r:id="rId27" imgW="533169" imgH="203112" progId="Equation.DSMT4">
                  <p:embed/>
                </p:oleObj>
              </mc:Choice>
              <mc:Fallback>
                <p:oleObj name="Equation" r:id="rId27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96863"/>
                        <a:ext cx="11271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1924050" y="296863"/>
          <a:ext cx="40211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914" name="Equation" r:id="rId29" imgW="1905000" imgH="203200" progId="Equation.DSMT4">
                  <p:embed/>
                </p:oleObj>
              </mc:Choice>
              <mc:Fallback>
                <p:oleObj name="Equation" r:id="rId29" imgW="1905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296863"/>
                        <a:ext cx="4021138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71854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6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754063" y="5318125"/>
          <a:ext cx="43942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2" name="Equation" r:id="rId3" imgW="2019300" imgH="228600" progId="Equation.DSMT4">
                  <p:embed/>
                </p:oleObj>
              </mc:Choice>
              <mc:Fallback>
                <p:oleObj name="Equation" r:id="rId3" imgW="2019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318125"/>
                        <a:ext cx="43942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8" name="Object 28"/>
          <p:cNvGraphicFramePr>
            <a:graphicFrameLocks noChangeAspect="1"/>
          </p:cNvGraphicFramePr>
          <p:nvPr/>
        </p:nvGraphicFramePr>
        <p:xfrm>
          <a:off x="5254625" y="5073650"/>
          <a:ext cx="345757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3" name="Equation" r:id="rId5" imgW="1586811" imgH="444307" progId="Equation.DSMT4">
                  <p:embed/>
                </p:oleObj>
              </mc:Choice>
              <mc:Fallback>
                <p:oleObj name="Equation" r:id="rId5" imgW="1586811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5073650"/>
                        <a:ext cx="345757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5688013" y="2430463"/>
          <a:ext cx="2563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4" name="Equation" r:id="rId7" imgW="1180588" imgH="253890" progId="Equation.DSMT4">
                  <p:embed/>
                </p:oleObj>
              </mc:Choice>
              <mc:Fallback>
                <p:oleObj name="Equation" r:id="rId7" imgW="118058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013" y="2430463"/>
                        <a:ext cx="25638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5689600" y="1738313"/>
          <a:ext cx="21494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5" name="Equation" r:id="rId9" imgW="990170" imgH="253890" progId="Equation.DSMT4">
                  <p:embed/>
                </p:oleObj>
              </mc:Choice>
              <mc:Fallback>
                <p:oleObj name="Equation" r:id="rId9" imgW="99017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1738313"/>
                        <a:ext cx="21494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6648450" y="1241425"/>
            <a:ext cx="10191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i="1"/>
              <a:t>I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2220913" y="1233488"/>
            <a:ext cx="10191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400" i="1"/>
              <a:t>N</a:t>
            </a:r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/>
        </p:nvGraphicFramePr>
        <p:xfrm>
          <a:off x="3816350" y="2241550"/>
          <a:ext cx="179387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6" name="Equation" r:id="rId11" imgW="825142" imgH="317362" progId="Equation.DSMT4">
                  <p:embed/>
                </p:oleObj>
              </mc:Choice>
              <mc:Fallback>
                <p:oleObj name="Equation" r:id="rId11" imgW="825142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241550"/>
                        <a:ext cx="1793875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935038" y="2493963"/>
          <a:ext cx="2838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7" name="Equation" r:id="rId13" imgW="1307532" imgH="253890" progId="Equation.DSMT4">
                  <p:embed/>
                </p:oleObj>
              </mc:Choice>
              <mc:Fallback>
                <p:oleObj name="Equation" r:id="rId13" imgW="130753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493963"/>
                        <a:ext cx="2838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3776663" y="1484313"/>
          <a:ext cx="1874837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8" name="Equation" r:id="rId15" imgW="863225" imgH="317362" progId="Equation.DSMT4">
                  <p:embed/>
                </p:oleObj>
              </mc:Choice>
              <mc:Fallback>
                <p:oleObj name="Equation" r:id="rId15" imgW="863225" imgH="31736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1484313"/>
                        <a:ext cx="1874837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/>
        </p:nvGraphicFramePr>
        <p:xfrm>
          <a:off x="1187450" y="1728788"/>
          <a:ext cx="2454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9" name="Equation" r:id="rId17" imgW="1129810" imgH="253890" progId="Equation.DSMT4">
                  <p:embed/>
                </p:oleObj>
              </mc:Choice>
              <mc:Fallback>
                <p:oleObj name="Equation" r:id="rId17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28788"/>
                        <a:ext cx="24542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754063" y="847725"/>
          <a:ext cx="723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0" name="Equation" r:id="rId19" imgW="342751" imgH="203112" progId="Equation.DSMT4">
                  <p:embed/>
                </p:oleObj>
              </mc:Choice>
              <mc:Fallback>
                <p:oleObj name="Equation" r:id="rId1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847725"/>
                        <a:ext cx="723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754063" y="225425"/>
          <a:ext cx="12874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1" name="Equation" r:id="rId21" imgW="609336" imgH="203112" progId="Equation.DSMT4">
                  <p:embed/>
                </p:oleObj>
              </mc:Choice>
              <mc:Fallback>
                <p:oleObj name="Equation" r:id="rId21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225425"/>
                        <a:ext cx="128746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124075" y="225425"/>
          <a:ext cx="24145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2" name="Equation" r:id="rId23" imgW="1143000" imgH="203200" progId="Equation.DSMT4">
                  <p:embed/>
                </p:oleObj>
              </mc:Choice>
              <mc:Fallback>
                <p:oleObj name="Equation" r:id="rId23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5425"/>
                        <a:ext cx="241458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719138" y="3357563"/>
          <a:ext cx="3727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3" name="Equation" r:id="rId25" imgW="1764534" imgH="215806" progId="Equation.DSMT4">
                  <p:embed/>
                </p:oleObj>
              </mc:Choice>
              <mc:Fallback>
                <p:oleObj name="Equation" r:id="rId25" imgW="1764534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357563"/>
                        <a:ext cx="3727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754063" y="3990975"/>
          <a:ext cx="463867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4" name="Equation" r:id="rId27" imgW="2197100" imgH="215900" progId="Equation.DSMT4">
                  <p:embed/>
                </p:oleObj>
              </mc:Choice>
              <mc:Fallback>
                <p:oleObj name="Equation" r:id="rId27" imgW="2197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3990975"/>
                        <a:ext cx="463867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5470525" y="3981450"/>
          <a:ext cx="2520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5" name="Equation" r:id="rId29" imgW="1193800" imgH="203200" progId="Equation.DSMT4">
                  <p:embed/>
                </p:oleObj>
              </mc:Choice>
              <mc:Fallback>
                <p:oleObj name="Equation" r:id="rId29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3981450"/>
                        <a:ext cx="2520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754063" y="4616450"/>
          <a:ext cx="37004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6" name="Equation" r:id="rId31" imgW="1752600" imgH="215900" progId="Equation.DSMT4">
                  <p:embed/>
                </p:oleObj>
              </mc:Choice>
              <mc:Fallback>
                <p:oleObj name="Equation" r:id="rId31" imgW="1752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616450"/>
                        <a:ext cx="37004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4549775" y="4616450"/>
          <a:ext cx="35131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7" name="Equation" r:id="rId33" imgW="1663700" imgH="203200" progId="Equation.DSMT4">
                  <p:embed/>
                </p:oleObj>
              </mc:Choice>
              <mc:Fallback>
                <p:oleObj name="Equation" r:id="rId33" imgW="166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616450"/>
                        <a:ext cx="35131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385624"/>
              </p:ext>
            </p:extLst>
          </p:nvPr>
        </p:nvGraphicFramePr>
        <p:xfrm>
          <a:off x="754063" y="5892800"/>
          <a:ext cx="77374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8" name="Equation" r:id="rId35" imgW="3556000" imgH="215900" progId="Equation.DSMT4">
                  <p:embed/>
                </p:oleObj>
              </mc:Choice>
              <mc:Fallback>
                <p:oleObj name="Equation" r:id="rId35" imgW="3556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5892800"/>
                        <a:ext cx="77374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512888" y="836613"/>
          <a:ext cx="442595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59" name="Equation" r:id="rId37" imgW="2095500" imgH="203200" progId="Equation.DSMT4">
                  <p:embed/>
                </p:oleObj>
              </mc:Choice>
              <mc:Fallback>
                <p:oleObj name="Equation" r:id="rId37" imgW="2095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2888" y="836613"/>
                        <a:ext cx="442595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64767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7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8318" name="Object 14"/>
          <p:cNvGraphicFramePr>
            <a:graphicFrameLocks noChangeAspect="1"/>
          </p:cNvGraphicFramePr>
          <p:nvPr/>
        </p:nvGraphicFramePr>
        <p:xfrm>
          <a:off x="1511300" y="801688"/>
          <a:ext cx="29511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0" name="Equation" r:id="rId3" imgW="1358310" imgH="253890" progId="Equation.DSMT4">
                  <p:embed/>
                </p:oleObj>
              </mc:Choice>
              <mc:Fallback>
                <p:oleObj name="Equation" r:id="rId3" imgW="13583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801688"/>
                        <a:ext cx="29511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4549775" y="836613"/>
          <a:ext cx="2563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1" name="Equation" r:id="rId5" imgW="1180588" imgH="203112" progId="Equation.DSMT4">
                  <p:embed/>
                </p:oleObj>
              </mc:Choice>
              <mc:Fallback>
                <p:oleObj name="Equation" r:id="rId5" imgW="118058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836613"/>
                        <a:ext cx="2563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684213" y="1403350"/>
          <a:ext cx="414337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2" name="Equation" r:id="rId7" imgW="190417" imgH="190417" progId="Equation.DSMT4">
                  <p:embed/>
                </p:oleObj>
              </mc:Choice>
              <mc:Fallback>
                <p:oleObj name="Equation" r:id="rId7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03350"/>
                        <a:ext cx="414337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5" name="Object 21"/>
          <p:cNvGraphicFramePr>
            <a:graphicFrameLocks noChangeAspect="1"/>
          </p:cNvGraphicFramePr>
          <p:nvPr/>
        </p:nvGraphicFramePr>
        <p:xfrm>
          <a:off x="1816100" y="1665288"/>
          <a:ext cx="30876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3" name="Equation" r:id="rId9" imgW="1422400" imgH="254000" progId="Equation.DSMT4">
                  <p:embed/>
                </p:oleObj>
              </mc:Choice>
              <mc:Fallback>
                <p:oleObj name="Equation" r:id="rId9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1665288"/>
                        <a:ext cx="30876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/>
          <p:cNvGraphicFramePr>
            <a:graphicFrameLocks noChangeAspect="1"/>
          </p:cNvGraphicFramePr>
          <p:nvPr/>
        </p:nvGraphicFramePr>
        <p:xfrm>
          <a:off x="701675" y="2349500"/>
          <a:ext cx="414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4" name="Equation" r:id="rId11" imgW="190417" imgH="203112" progId="Equation.DSMT4">
                  <p:embed/>
                </p:oleObj>
              </mc:Choice>
              <mc:Fallback>
                <p:oleObj name="Equation" r:id="rId11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349500"/>
                        <a:ext cx="414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/>
          <p:cNvGraphicFramePr>
            <a:graphicFrameLocks noChangeAspect="1"/>
          </p:cNvGraphicFramePr>
          <p:nvPr/>
        </p:nvGraphicFramePr>
        <p:xfrm>
          <a:off x="4157663" y="2781300"/>
          <a:ext cx="43021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5" name="Equation" r:id="rId13" imgW="1981200" imgH="254000" progId="Equation.DSMT4">
                  <p:embed/>
                </p:oleObj>
              </mc:Choice>
              <mc:Fallback>
                <p:oleObj name="Equation" r:id="rId13" imgW="1981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2781300"/>
                        <a:ext cx="43021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8" name="Object 24"/>
          <p:cNvGraphicFramePr>
            <a:graphicFrameLocks noChangeAspect="1"/>
          </p:cNvGraphicFramePr>
          <p:nvPr/>
        </p:nvGraphicFramePr>
        <p:xfrm>
          <a:off x="2192338" y="3357563"/>
          <a:ext cx="38338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6" name="Equation" r:id="rId15" imgW="1765300" imgH="254000" progId="Equation.DSMT4">
                  <p:embed/>
                </p:oleObj>
              </mc:Choice>
              <mc:Fallback>
                <p:oleObj name="Equation" r:id="rId15" imgW="1765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3357563"/>
                        <a:ext cx="38338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719138" y="4113213"/>
          <a:ext cx="37020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7" name="Equation" r:id="rId17" imgW="1701800" imgH="203200" progId="Equation.DSMT4">
                  <p:embed/>
                </p:oleObj>
              </mc:Choice>
              <mc:Fallback>
                <p:oleObj name="Equation" r:id="rId17" imgW="1701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113213"/>
                        <a:ext cx="37020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0" name="Object 26"/>
          <p:cNvGraphicFramePr>
            <a:graphicFrameLocks noChangeAspect="1"/>
          </p:cNvGraphicFramePr>
          <p:nvPr/>
        </p:nvGraphicFramePr>
        <p:xfrm>
          <a:off x="854075" y="4652963"/>
          <a:ext cx="52212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8" name="Equation" r:id="rId19" imgW="2400300" imgH="254000" progId="Equation.DSMT4">
                  <p:embed/>
                </p:oleObj>
              </mc:Choice>
              <mc:Fallback>
                <p:oleObj name="Equation" r:id="rId19" imgW="2400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4652963"/>
                        <a:ext cx="52212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1" name="Object 27"/>
          <p:cNvGraphicFramePr>
            <a:graphicFrameLocks noChangeAspect="1"/>
          </p:cNvGraphicFramePr>
          <p:nvPr/>
        </p:nvGraphicFramePr>
        <p:xfrm>
          <a:off x="3671888" y="5229225"/>
          <a:ext cx="33988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69" name="Equation" r:id="rId21" imgW="1562100" imgH="482600" progId="Equation.DSMT4">
                  <p:embed/>
                </p:oleObj>
              </mc:Choice>
              <mc:Fallback>
                <p:oleObj name="Equation" r:id="rId21" imgW="15621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229225"/>
                        <a:ext cx="33988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740779"/>
              </p:ext>
            </p:extLst>
          </p:nvPr>
        </p:nvGraphicFramePr>
        <p:xfrm>
          <a:off x="768880" y="5962840"/>
          <a:ext cx="2181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0" name="Equation" r:id="rId23" imgW="1002865" imgH="203112" progId="Equation.DSMT4">
                  <p:embed/>
                </p:oleObj>
              </mc:Choice>
              <mc:Fallback>
                <p:oleObj name="Equation" r:id="rId23" imgW="100286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880" y="5962840"/>
                        <a:ext cx="2181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3" name="Object 29"/>
          <p:cNvGraphicFramePr>
            <a:graphicFrameLocks noChangeAspect="1"/>
          </p:cNvGraphicFramePr>
          <p:nvPr/>
        </p:nvGraphicFramePr>
        <p:xfrm>
          <a:off x="6192838" y="4687888"/>
          <a:ext cx="2071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1" name="Equation" r:id="rId25" imgW="952087" imgH="203112" progId="Equation.DSMT4">
                  <p:embed/>
                </p:oleObj>
              </mc:Choice>
              <mc:Fallback>
                <p:oleObj name="Equation" r:id="rId25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4687888"/>
                        <a:ext cx="20716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227138" y="5475288"/>
          <a:ext cx="22653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2" name="Equation" r:id="rId27" imgW="1040948" imgH="215806" progId="Equation.DSMT4">
                  <p:embed/>
                </p:oleObj>
              </mc:Choice>
              <mc:Fallback>
                <p:oleObj name="Equation" r:id="rId27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7138" y="5475288"/>
                        <a:ext cx="22653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336675" y="2852738"/>
          <a:ext cx="2840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3" name="Equation" r:id="rId29" imgW="1307532" imgH="203112" progId="Equation.DSMT4">
                  <p:embed/>
                </p:oleObj>
              </mc:Choice>
              <mc:Fallback>
                <p:oleObj name="Equation" r:id="rId29" imgW="13075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2852738"/>
                        <a:ext cx="2840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719138" y="847725"/>
          <a:ext cx="723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4" name="Equation" r:id="rId31" imgW="342751" imgH="203112" progId="Equation.DSMT4">
                  <p:embed/>
                </p:oleObj>
              </mc:Choice>
              <mc:Fallback>
                <p:oleObj name="Equation" r:id="rId3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847725"/>
                        <a:ext cx="723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725488" y="246063"/>
          <a:ext cx="46386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5" name="Equation" r:id="rId33" imgW="2197100" imgH="215900" progId="Equation.DSMT4">
                  <p:embed/>
                </p:oleObj>
              </mc:Choice>
              <mc:Fallback>
                <p:oleObj name="Equation" r:id="rId33" imgW="2197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46063"/>
                        <a:ext cx="4638675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8"/>
          <p:cNvGraphicFramePr>
            <a:graphicFrameLocks noChangeAspect="1"/>
          </p:cNvGraphicFramePr>
          <p:nvPr/>
        </p:nvGraphicFramePr>
        <p:xfrm>
          <a:off x="5435600" y="236538"/>
          <a:ext cx="25209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76" name="Equation" r:id="rId35" imgW="1193800" imgH="203200" progId="Equation.DSMT4">
                  <p:embed/>
                </p:oleObj>
              </mc:Choice>
              <mc:Fallback>
                <p:oleObj name="Equation" r:id="rId35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36538"/>
                        <a:ext cx="252095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680108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8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9338" name="Object 10"/>
          <p:cNvGraphicFramePr>
            <a:graphicFrameLocks noChangeAspect="1"/>
          </p:cNvGraphicFramePr>
          <p:nvPr/>
        </p:nvGraphicFramePr>
        <p:xfrm>
          <a:off x="1465263" y="801688"/>
          <a:ext cx="28686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4" name="Equation" r:id="rId3" imgW="1320227" imgH="253890" progId="Equation.DSMT4">
                  <p:embed/>
                </p:oleObj>
              </mc:Choice>
              <mc:Fallback>
                <p:oleObj name="Equation" r:id="rId3" imgW="132022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801688"/>
                        <a:ext cx="286861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13"/>
          <p:cNvGraphicFramePr>
            <a:graphicFrameLocks noChangeAspect="1"/>
          </p:cNvGraphicFramePr>
          <p:nvPr/>
        </p:nvGraphicFramePr>
        <p:xfrm>
          <a:off x="4356100" y="800100"/>
          <a:ext cx="16541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5" name="Equation" r:id="rId5" imgW="761669" imgH="203112" progId="Equation.DSMT4">
                  <p:embed/>
                </p:oleObj>
              </mc:Choice>
              <mc:Fallback>
                <p:oleObj name="Equation" r:id="rId5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800100"/>
                        <a:ext cx="16541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2" name="Object 14"/>
          <p:cNvGraphicFramePr>
            <a:graphicFrameLocks noChangeAspect="1"/>
          </p:cNvGraphicFramePr>
          <p:nvPr/>
        </p:nvGraphicFramePr>
        <p:xfrm>
          <a:off x="6015038" y="809625"/>
          <a:ext cx="226536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6" name="Equation" r:id="rId7" imgW="1040948" imgH="215806" progId="Equation.DSMT4">
                  <p:embed/>
                </p:oleObj>
              </mc:Choice>
              <mc:Fallback>
                <p:oleObj name="Equation" r:id="rId7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809625"/>
                        <a:ext cx="226536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3" name="Object 15"/>
          <p:cNvGraphicFramePr>
            <a:graphicFrameLocks noChangeAspect="1"/>
          </p:cNvGraphicFramePr>
          <p:nvPr/>
        </p:nvGraphicFramePr>
        <p:xfrm>
          <a:off x="714375" y="1962150"/>
          <a:ext cx="248126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7" name="Equation" r:id="rId9" imgW="1143000" imgH="215900" progId="Equation.DSMT4">
                  <p:embed/>
                </p:oleObj>
              </mc:Choice>
              <mc:Fallback>
                <p:oleObj name="Equation" r:id="rId9" imgW="114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962150"/>
                        <a:ext cx="248126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7" name="Object 19"/>
          <p:cNvGraphicFramePr>
            <a:graphicFrameLocks noChangeAspect="1"/>
          </p:cNvGraphicFramePr>
          <p:nvPr/>
        </p:nvGraphicFramePr>
        <p:xfrm>
          <a:off x="3635375" y="3968750"/>
          <a:ext cx="339883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8" name="Equation" r:id="rId11" imgW="1562100" imgH="254000" progId="Equation.DSMT4">
                  <p:embed/>
                </p:oleObj>
              </mc:Choice>
              <mc:Fallback>
                <p:oleObj name="Equation" r:id="rId11" imgW="156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68750"/>
                        <a:ext cx="339883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8" name="Object 20"/>
          <p:cNvGraphicFramePr>
            <a:graphicFrameLocks noChangeAspect="1"/>
          </p:cNvGraphicFramePr>
          <p:nvPr/>
        </p:nvGraphicFramePr>
        <p:xfrm>
          <a:off x="755650" y="4711700"/>
          <a:ext cx="1325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9" name="Equation" r:id="rId13" imgW="609336" imgH="203112" progId="Equation.DSMT4">
                  <p:embed/>
                </p:oleObj>
              </mc:Choice>
              <mc:Fallback>
                <p:oleObj name="Equation" r:id="rId1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11700"/>
                        <a:ext cx="1325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3" name="Object 25"/>
          <p:cNvGraphicFramePr>
            <a:graphicFrameLocks noChangeAspect="1"/>
          </p:cNvGraphicFramePr>
          <p:nvPr/>
        </p:nvGraphicFramePr>
        <p:xfrm>
          <a:off x="712788" y="2565400"/>
          <a:ext cx="24542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0" name="Equation" r:id="rId15" imgW="1129810" imgH="215806" progId="Equation.DSMT4">
                  <p:embed/>
                </p:oleObj>
              </mc:Choice>
              <mc:Fallback>
                <p:oleObj name="Equation" r:id="rId15" imgW="112981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2565400"/>
                        <a:ext cx="24542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88537"/>
              </p:ext>
            </p:extLst>
          </p:nvPr>
        </p:nvGraphicFramePr>
        <p:xfrm>
          <a:off x="5080264" y="5010923"/>
          <a:ext cx="23844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1" name="Equation" r:id="rId17" imgW="1129810" imgH="444307" progId="Equation.DSMT4">
                  <p:embed/>
                </p:oleObj>
              </mc:Choice>
              <mc:Fallback>
                <p:oleObj name="Equation" r:id="rId17" imgW="1129810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264" y="5010923"/>
                        <a:ext cx="23844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6" name="Object 28"/>
          <p:cNvGraphicFramePr>
            <a:graphicFrameLocks noChangeAspect="1"/>
          </p:cNvGraphicFramePr>
          <p:nvPr/>
        </p:nvGraphicFramePr>
        <p:xfrm>
          <a:off x="3225800" y="1952625"/>
          <a:ext cx="50180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2" name="Equation" r:id="rId19" imgW="2311400" imgH="215900" progId="Equation.DSMT4">
                  <p:embed/>
                </p:oleObj>
              </mc:Choice>
              <mc:Fallback>
                <p:oleObj name="Equation" r:id="rId19" imgW="2311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1952625"/>
                        <a:ext cx="50180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7" name="Object 29"/>
          <p:cNvGraphicFramePr>
            <a:graphicFrameLocks noChangeAspect="1"/>
          </p:cNvGraphicFramePr>
          <p:nvPr/>
        </p:nvGraphicFramePr>
        <p:xfrm>
          <a:off x="3194050" y="2565400"/>
          <a:ext cx="21224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3" name="Equation" r:id="rId21" imgW="977476" imgH="215806" progId="Equation.DSMT4">
                  <p:embed/>
                </p:oleObj>
              </mc:Choice>
              <mc:Fallback>
                <p:oleObj name="Equation" r:id="rId21" imgW="97747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565400"/>
                        <a:ext cx="21224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8" name="Object 30"/>
          <p:cNvGraphicFramePr>
            <a:graphicFrameLocks noChangeAspect="1"/>
          </p:cNvGraphicFramePr>
          <p:nvPr/>
        </p:nvGraphicFramePr>
        <p:xfrm>
          <a:off x="719138" y="3536950"/>
          <a:ext cx="41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4" name="Equation" r:id="rId23" imgW="190417" imgH="203112" progId="Equation.DSMT4">
                  <p:embed/>
                </p:oleObj>
              </mc:Choice>
              <mc:Fallback>
                <p:oleObj name="Equation" r:id="rId23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536950"/>
                        <a:ext cx="41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59" name="Object 31"/>
          <p:cNvGraphicFramePr>
            <a:graphicFrameLocks noChangeAspect="1"/>
          </p:cNvGraphicFramePr>
          <p:nvPr/>
        </p:nvGraphicFramePr>
        <p:xfrm>
          <a:off x="5310188" y="2565400"/>
          <a:ext cx="414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5" name="Equation" r:id="rId25" imgW="190417" imgH="203112" progId="Equation.DSMT4">
                  <p:embed/>
                </p:oleObj>
              </mc:Choice>
              <mc:Fallback>
                <p:oleObj name="Equation" r:id="rId25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0188" y="2565400"/>
                        <a:ext cx="414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/>
        </p:nvGraphicFramePr>
        <p:xfrm>
          <a:off x="3125788" y="1376363"/>
          <a:ext cx="22653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6" name="Equation" r:id="rId27" imgW="1040948" imgH="215806" progId="Equation.DSMT4">
                  <p:embed/>
                </p:oleObj>
              </mc:Choice>
              <mc:Fallback>
                <p:oleObj name="Equation" r:id="rId27" imgW="104094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1376363"/>
                        <a:ext cx="22653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2185988" y="3105150"/>
          <a:ext cx="27273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7" name="Equation" r:id="rId29" imgW="1256755" imgH="253890" progId="Equation.DSMT4">
                  <p:embed/>
                </p:oleObj>
              </mc:Choice>
              <mc:Fallback>
                <p:oleObj name="Equation" r:id="rId29" imgW="12567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988" y="3105150"/>
                        <a:ext cx="272732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61621"/>
              </p:ext>
            </p:extLst>
          </p:nvPr>
        </p:nvGraphicFramePr>
        <p:xfrm>
          <a:off x="755650" y="5244285"/>
          <a:ext cx="43386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8" name="Equation" r:id="rId31" imgW="2057400" imgH="228600" progId="Equation.DSMT4">
                  <p:embed/>
                </p:oleObj>
              </mc:Choice>
              <mc:Fallback>
                <p:oleObj name="Equation" r:id="rId31" imgW="2057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244285"/>
                        <a:ext cx="43386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2122488" y="4699000"/>
          <a:ext cx="35655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9" name="Equation" r:id="rId33" imgW="1637589" imgH="215806" progId="Equation.DSMT4">
                  <p:embed/>
                </p:oleObj>
              </mc:Choice>
              <mc:Fallback>
                <p:oleObj name="Equation" r:id="rId33" imgW="163758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4699000"/>
                        <a:ext cx="35655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1452563" y="3968750"/>
          <a:ext cx="21828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0" name="Equation" r:id="rId35" imgW="1002865" imgH="215806" progId="Equation.DSMT4">
                  <p:embed/>
                </p:oleObj>
              </mc:Choice>
              <mc:Fallback>
                <p:oleObj name="Equation" r:id="rId35" imgW="100286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563" y="3968750"/>
                        <a:ext cx="21828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722313" y="836613"/>
          <a:ext cx="7239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1" name="Equation" r:id="rId37" imgW="342751" imgH="203112" progId="Equation.DSMT4">
                  <p:embed/>
                </p:oleObj>
              </mc:Choice>
              <mc:Fallback>
                <p:oleObj name="Equation" r:id="rId3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836613"/>
                        <a:ext cx="7239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2075741"/>
              </p:ext>
            </p:extLst>
          </p:nvPr>
        </p:nvGraphicFramePr>
        <p:xfrm>
          <a:off x="722313" y="5960247"/>
          <a:ext cx="723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2" name="Equation" r:id="rId39" imgW="342751" imgH="203112" progId="Equation.DSMT4">
                  <p:embed/>
                </p:oleObj>
              </mc:Choice>
              <mc:Fallback>
                <p:oleObj name="Equation" r:id="rId3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960247"/>
                        <a:ext cx="723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986745"/>
              </p:ext>
            </p:extLst>
          </p:nvPr>
        </p:nvGraphicFramePr>
        <p:xfrm>
          <a:off x="1547664" y="5960247"/>
          <a:ext cx="63468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3" name="Equation" r:id="rId40" imgW="3009900" imgH="203200" progId="Equation.DSMT4">
                  <p:embed/>
                </p:oleObj>
              </mc:Choice>
              <mc:Fallback>
                <p:oleObj name="Equation" r:id="rId40" imgW="300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5960247"/>
                        <a:ext cx="63468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2"/>
          <p:cNvGraphicFramePr>
            <a:graphicFrameLocks noChangeAspect="1"/>
          </p:cNvGraphicFramePr>
          <p:nvPr/>
        </p:nvGraphicFramePr>
        <p:xfrm>
          <a:off x="755650" y="260350"/>
          <a:ext cx="37004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4" name="Equation" r:id="rId42" imgW="1752600" imgH="215900" progId="Equation.DSMT4">
                  <p:embed/>
                </p:oleObj>
              </mc:Choice>
              <mc:Fallback>
                <p:oleObj name="Equation" r:id="rId42" imgW="1752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37004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4551363" y="260350"/>
          <a:ext cx="3513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5" name="Equation" r:id="rId44" imgW="1663700" imgH="203200" progId="Equation.DSMT4">
                  <p:embed/>
                </p:oleObj>
              </mc:Choice>
              <mc:Fallback>
                <p:oleObj name="Equation" r:id="rId44" imgW="166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260350"/>
                        <a:ext cx="35131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1" name="Rectangle 35"/>
          <p:cNvSpPr>
            <a:spLocks noChangeArrowheads="1"/>
          </p:cNvSpPr>
          <p:nvPr/>
        </p:nvSpPr>
        <p:spPr bwMode="auto">
          <a:xfrm>
            <a:off x="1835150" y="836613"/>
            <a:ext cx="2341563" cy="46831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72" name="Rectangle 36"/>
          <p:cNvSpPr>
            <a:spLocks noChangeArrowheads="1"/>
          </p:cNvSpPr>
          <p:nvPr/>
        </p:nvSpPr>
        <p:spPr bwMode="auto">
          <a:xfrm>
            <a:off x="2232025" y="3140075"/>
            <a:ext cx="2700338" cy="4683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1869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71" grpId="0" animBg="1"/>
      <p:bldP spid="1437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3059113" y="909638"/>
          <a:ext cx="50165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1" name="Equation" r:id="rId3" imgW="2311400" imgH="254000" progId="Equation.DSMT4">
                  <p:embed/>
                </p:oleObj>
              </mc:Choice>
              <mc:Fallback>
                <p:oleObj name="Equation" r:id="rId3" imgW="2311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909638"/>
                        <a:ext cx="50165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4" name="Object 22"/>
          <p:cNvGraphicFramePr>
            <a:graphicFrameLocks noChangeAspect="1"/>
          </p:cNvGraphicFramePr>
          <p:nvPr/>
        </p:nvGraphicFramePr>
        <p:xfrm>
          <a:off x="1042988" y="1773238"/>
          <a:ext cx="412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2" name="Equation" r:id="rId5" imgW="190500" imgH="228600" progId="Equation.DSMT4">
                  <p:embed/>
                </p:oleObj>
              </mc:Choice>
              <mc:Fallback>
                <p:oleObj name="Equation" r:id="rId5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73238"/>
                        <a:ext cx="412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5" name="Object 23"/>
          <p:cNvGraphicFramePr>
            <a:graphicFrameLocks noChangeAspect="1"/>
          </p:cNvGraphicFramePr>
          <p:nvPr/>
        </p:nvGraphicFramePr>
        <p:xfrm>
          <a:off x="1030288" y="2492375"/>
          <a:ext cx="439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3" name="Equation" r:id="rId7" imgW="203112" imgH="228501" progId="Equation.DSMT4">
                  <p:embed/>
                </p:oleObj>
              </mc:Choice>
              <mc:Fallback>
                <p:oleObj name="Equation" r:id="rId7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2492375"/>
                        <a:ext cx="4397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6" name="Object 24"/>
          <p:cNvGraphicFramePr>
            <a:graphicFrameLocks noChangeAspect="1"/>
          </p:cNvGraphicFramePr>
          <p:nvPr/>
        </p:nvGraphicFramePr>
        <p:xfrm>
          <a:off x="1030288" y="3068638"/>
          <a:ext cx="4397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4" name="Equation" r:id="rId9" imgW="203112" imgH="228501" progId="Equation.DSMT4">
                  <p:embed/>
                </p:oleObj>
              </mc:Choice>
              <mc:Fallback>
                <p:oleObj name="Equation" r:id="rId9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3068638"/>
                        <a:ext cx="4397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7" name="Object 25"/>
          <p:cNvGraphicFramePr>
            <a:graphicFrameLocks noChangeAspect="1"/>
          </p:cNvGraphicFramePr>
          <p:nvPr/>
        </p:nvGraphicFramePr>
        <p:xfrm>
          <a:off x="1042988" y="3789363"/>
          <a:ext cx="4127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5" name="Equation" r:id="rId11" imgW="190500" imgH="228600" progId="Equation.DSMT4">
                  <p:embed/>
                </p:oleObj>
              </mc:Choice>
              <mc:Fallback>
                <p:oleObj name="Equation" r:id="rId11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4127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8" name="Object 26"/>
          <p:cNvGraphicFramePr>
            <a:graphicFrameLocks noChangeAspect="1"/>
          </p:cNvGraphicFramePr>
          <p:nvPr/>
        </p:nvGraphicFramePr>
        <p:xfrm>
          <a:off x="2109788" y="1773238"/>
          <a:ext cx="441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6" name="Equation" r:id="rId13" imgW="203112" imgH="228501" progId="Equation.DSMT4">
                  <p:embed/>
                </p:oleObj>
              </mc:Choice>
              <mc:Fallback>
                <p:oleObj name="Equation" r:id="rId13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773238"/>
                        <a:ext cx="441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9" name="Object 27"/>
          <p:cNvGraphicFramePr>
            <a:graphicFrameLocks noChangeAspect="1"/>
          </p:cNvGraphicFramePr>
          <p:nvPr/>
        </p:nvGraphicFramePr>
        <p:xfrm>
          <a:off x="2916238" y="1773238"/>
          <a:ext cx="441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7" name="Equation" r:id="rId15" imgW="203112" imgH="228501" progId="Equation.DSMT4">
                  <p:embed/>
                </p:oleObj>
              </mc:Choice>
              <mc:Fallback>
                <p:oleObj name="Equation" r:id="rId15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773238"/>
                        <a:ext cx="441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0" name="Object 28"/>
          <p:cNvGraphicFramePr>
            <a:graphicFrameLocks noChangeAspect="1"/>
          </p:cNvGraphicFramePr>
          <p:nvPr/>
        </p:nvGraphicFramePr>
        <p:xfrm>
          <a:off x="3708400" y="1773238"/>
          <a:ext cx="441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8" name="Equation" r:id="rId17" imgW="203112" imgH="228501" progId="Equation.DSMT4">
                  <p:embed/>
                </p:oleObj>
              </mc:Choice>
              <mc:Fallback>
                <p:oleObj name="Equation" r:id="rId17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773238"/>
                        <a:ext cx="441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1" name="Object 29"/>
          <p:cNvGraphicFramePr>
            <a:graphicFrameLocks noChangeAspect="1"/>
          </p:cNvGraphicFramePr>
          <p:nvPr/>
        </p:nvGraphicFramePr>
        <p:xfrm>
          <a:off x="4500563" y="1773238"/>
          <a:ext cx="441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9" name="Equation" r:id="rId19" imgW="203112" imgH="228501" progId="Equation.DSMT4">
                  <p:embed/>
                </p:oleObj>
              </mc:Choice>
              <mc:Fallback>
                <p:oleObj name="Equation" r:id="rId19" imgW="203112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773238"/>
                        <a:ext cx="441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2" name="Object 30"/>
          <p:cNvGraphicFramePr>
            <a:graphicFrameLocks noChangeAspect="1"/>
          </p:cNvGraphicFramePr>
          <p:nvPr/>
        </p:nvGraphicFramePr>
        <p:xfrm>
          <a:off x="2097088" y="2420938"/>
          <a:ext cx="468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0" name="Equation" r:id="rId21" imgW="215806" imgH="228501" progId="Equation.DSMT4">
                  <p:embed/>
                </p:oleObj>
              </mc:Choice>
              <mc:Fallback>
                <p:oleObj name="Equation" r:id="rId21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2420938"/>
                        <a:ext cx="468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2903538" y="2420938"/>
          <a:ext cx="468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1" name="Equation" r:id="rId23" imgW="215806" imgH="228501" progId="Equation.DSMT4">
                  <p:embed/>
                </p:oleObj>
              </mc:Choice>
              <mc:Fallback>
                <p:oleObj name="Equation" r:id="rId2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2420938"/>
                        <a:ext cx="468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4" name="Object 32"/>
          <p:cNvGraphicFramePr>
            <a:graphicFrameLocks noChangeAspect="1"/>
          </p:cNvGraphicFramePr>
          <p:nvPr/>
        </p:nvGraphicFramePr>
        <p:xfrm>
          <a:off x="3695700" y="2420938"/>
          <a:ext cx="468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2" name="Equation" r:id="rId25" imgW="215806" imgH="228501" progId="Equation.DSMT4">
                  <p:embed/>
                </p:oleObj>
              </mc:Choice>
              <mc:Fallback>
                <p:oleObj name="Equation" r:id="rId25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2420938"/>
                        <a:ext cx="468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5" name="Object 33"/>
          <p:cNvGraphicFramePr>
            <a:graphicFrameLocks noChangeAspect="1"/>
          </p:cNvGraphicFramePr>
          <p:nvPr/>
        </p:nvGraphicFramePr>
        <p:xfrm>
          <a:off x="4486275" y="2420938"/>
          <a:ext cx="469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3" name="Equation" r:id="rId27" imgW="215806" imgH="228501" progId="Equation.DSMT4">
                  <p:embed/>
                </p:oleObj>
              </mc:Choice>
              <mc:Fallback>
                <p:oleObj name="Equation" r:id="rId27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2420938"/>
                        <a:ext cx="469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6" name="Object 34"/>
          <p:cNvGraphicFramePr>
            <a:graphicFrameLocks noChangeAspect="1"/>
          </p:cNvGraphicFramePr>
          <p:nvPr/>
        </p:nvGraphicFramePr>
        <p:xfrm>
          <a:off x="2097088" y="3068638"/>
          <a:ext cx="468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4" name="Equation" r:id="rId29" imgW="215806" imgH="228501" progId="Equation.DSMT4">
                  <p:embed/>
                </p:oleObj>
              </mc:Choice>
              <mc:Fallback>
                <p:oleObj name="Equation" r:id="rId29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88" y="3068638"/>
                        <a:ext cx="468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7" name="Object 35"/>
          <p:cNvGraphicFramePr>
            <a:graphicFrameLocks noChangeAspect="1"/>
          </p:cNvGraphicFramePr>
          <p:nvPr/>
        </p:nvGraphicFramePr>
        <p:xfrm>
          <a:off x="2903538" y="3068638"/>
          <a:ext cx="468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5" name="Equation" r:id="rId31" imgW="215806" imgH="228501" progId="Equation.DSMT4">
                  <p:embed/>
                </p:oleObj>
              </mc:Choice>
              <mc:Fallback>
                <p:oleObj name="Equation" r:id="rId31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3538" y="3068638"/>
                        <a:ext cx="468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8" name="Object 36"/>
          <p:cNvGraphicFramePr>
            <a:graphicFrameLocks noChangeAspect="1"/>
          </p:cNvGraphicFramePr>
          <p:nvPr/>
        </p:nvGraphicFramePr>
        <p:xfrm>
          <a:off x="3695700" y="3068638"/>
          <a:ext cx="468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6" name="Equation" r:id="rId33" imgW="215806" imgH="228501" progId="Equation.DSMT4">
                  <p:embed/>
                </p:oleObj>
              </mc:Choice>
              <mc:Fallback>
                <p:oleObj name="Equation" r:id="rId3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068638"/>
                        <a:ext cx="468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9" name="Object 37"/>
          <p:cNvGraphicFramePr>
            <a:graphicFrameLocks noChangeAspect="1"/>
          </p:cNvGraphicFramePr>
          <p:nvPr/>
        </p:nvGraphicFramePr>
        <p:xfrm>
          <a:off x="4486275" y="3068638"/>
          <a:ext cx="469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7" name="Equation" r:id="rId35" imgW="215806" imgH="228501" progId="Equation.DSMT4">
                  <p:embed/>
                </p:oleObj>
              </mc:Choice>
              <mc:Fallback>
                <p:oleObj name="Equation" r:id="rId35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275" y="3068638"/>
                        <a:ext cx="469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0" name="Object 38"/>
          <p:cNvGraphicFramePr>
            <a:graphicFrameLocks noChangeAspect="1"/>
          </p:cNvGraphicFramePr>
          <p:nvPr/>
        </p:nvGraphicFramePr>
        <p:xfrm>
          <a:off x="2087563" y="3789363"/>
          <a:ext cx="468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8" name="Equation" r:id="rId37" imgW="215806" imgH="228501" progId="Equation.DSMT4">
                  <p:embed/>
                </p:oleObj>
              </mc:Choice>
              <mc:Fallback>
                <p:oleObj name="Equation" r:id="rId37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789363"/>
                        <a:ext cx="468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1" name="Object 39"/>
          <p:cNvGraphicFramePr>
            <a:graphicFrameLocks noChangeAspect="1"/>
          </p:cNvGraphicFramePr>
          <p:nvPr/>
        </p:nvGraphicFramePr>
        <p:xfrm>
          <a:off x="2892425" y="3789363"/>
          <a:ext cx="469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9" name="Equation" r:id="rId39" imgW="215806" imgH="228501" progId="Equation.DSMT4">
                  <p:embed/>
                </p:oleObj>
              </mc:Choice>
              <mc:Fallback>
                <p:oleObj name="Equation" r:id="rId39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3789363"/>
                        <a:ext cx="469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2" name="Object 40"/>
          <p:cNvGraphicFramePr>
            <a:graphicFrameLocks noChangeAspect="1"/>
          </p:cNvGraphicFramePr>
          <p:nvPr/>
        </p:nvGraphicFramePr>
        <p:xfrm>
          <a:off x="3686175" y="3789363"/>
          <a:ext cx="4683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0" name="Equation" r:id="rId41" imgW="215806" imgH="228501" progId="Equation.DSMT4">
                  <p:embed/>
                </p:oleObj>
              </mc:Choice>
              <mc:Fallback>
                <p:oleObj name="Equation" r:id="rId41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6175" y="3789363"/>
                        <a:ext cx="4683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3" name="Object 41"/>
          <p:cNvGraphicFramePr>
            <a:graphicFrameLocks noChangeAspect="1"/>
          </p:cNvGraphicFramePr>
          <p:nvPr/>
        </p:nvGraphicFramePr>
        <p:xfrm>
          <a:off x="4478338" y="3789363"/>
          <a:ext cx="4683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1" name="Equation" r:id="rId43" imgW="215806" imgH="228501" progId="Equation.DSMT4">
                  <p:embed/>
                </p:oleObj>
              </mc:Choice>
              <mc:Fallback>
                <p:oleObj name="Equation" r:id="rId43" imgW="21580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8338" y="3789363"/>
                        <a:ext cx="46831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4" name="Object 42"/>
          <p:cNvGraphicFramePr>
            <a:graphicFrameLocks noChangeAspect="1"/>
          </p:cNvGraphicFramePr>
          <p:nvPr/>
        </p:nvGraphicFramePr>
        <p:xfrm>
          <a:off x="5462588" y="1979613"/>
          <a:ext cx="3857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2" name="Equation" r:id="rId45" imgW="177569" imgH="101468" progId="Equation.DSMT4">
                  <p:embed/>
                </p:oleObj>
              </mc:Choice>
              <mc:Fallback>
                <p:oleObj name="Equation" r:id="rId45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588" y="1979613"/>
                        <a:ext cx="3857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5" name="Object 43"/>
          <p:cNvGraphicFramePr>
            <a:graphicFrameLocks noChangeAspect="1"/>
          </p:cNvGraphicFramePr>
          <p:nvPr/>
        </p:nvGraphicFramePr>
        <p:xfrm>
          <a:off x="5435600" y="2636838"/>
          <a:ext cx="385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3" name="Equation" r:id="rId47" imgW="177569" imgH="101468" progId="Equation.DSMT4">
                  <p:embed/>
                </p:oleObj>
              </mc:Choice>
              <mc:Fallback>
                <p:oleObj name="Equation" r:id="rId47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36838"/>
                        <a:ext cx="385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6" name="Object 44"/>
          <p:cNvGraphicFramePr>
            <a:graphicFrameLocks noChangeAspect="1"/>
          </p:cNvGraphicFramePr>
          <p:nvPr/>
        </p:nvGraphicFramePr>
        <p:xfrm>
          <a:off x="5435600" y="3213100"/>
          <a:ext cx="385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4" name="Equation" r:id="rId48" imgW="177569" imgH="101468" progId="Equation.DSMT4">
                  <p:embed/>
                </p:oleObj>
              </mc:Choice>
              <mc:Fallback>
                <p:oleObj name="Equation" r:id="rId48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13100"/>
                        <a:ext cx="385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7" name="Object 45"/>
          <p:cNvGraphicFramePr>
            <a:graphicFrameLocks noChangeAspect="1"/>
          </p:cNvGraphicFramePr>
          <p:nvPr/>
        </p:nvGraphicFramePr>
        <p:xfrm>
          <a:off x="1187450" y="4581525"/>
          <a:ext cx="385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5" name="Equation" r:id="rId49" imgW="177569" imgH="101468" progId="Equation.DSMT4">
                  <p:embed/>
                </p:oleObj>
              </mc:Choice>
              <mc:Fallback>
                <p:oleObj name="Equation" r:id="rId49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81525"/>
                        <a:ext cx="385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8" name="Object 46"/>
          <p:cNvGraphicFramePr>
            <a:graphicFrameLocks noChangeAspect="1"/>
          </p:cNvGraphicFramePr>
          <p:nvPr/>
        </p:nvGraphicFramePr>
        <p:xfrm>
          <a:off x="2124075" y="4581525"/>
          <a:ext cx="385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6" name="Equation" r:id="rId50" imgW="177569" imgH="101468" progId="Equation.DSMT4">
                  <p:embed/>
                </p:oleObj>
              </mc:Choice>
              <mc:Fallback>
                <p:oleObj name="Equation" r:id="rId50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581525"/>
                        <a:ext cx="385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99" name="Object 47"/>
          <p:cNvGraphicFramePr>
            <a:graphicFrameLocks noChangeAspect="1"/>
          </p:cNvGraphicFramePr>
          <p:nvPr/>
        </p:nvGraphicFramePr>
        <p:xfrm>
          <a:off x="2916238" y="4581525"/>
          <a:ext cx="3857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7" name="Equation" r:id="rId51" imgW="177569" imgH="101468" progId="Equation.DSMT4">
                  <p:embed/>
                </p:oleObj>
              </mc:Choice>
              <mc:Fallback>
                <p:oleObj name="Equation" r:id="rId51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581525"/>
                        <a:ext cx="3857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0" name="Object 48"/>
          <p:cNvGraphicFramePr>
            <a:graphicFrameLocks noChangeAspect="1"/>
          </p:cNvGraphicFramePr>
          <p:nvPr/>
        </p:nvGraphicFramePr>
        <p:xfrm>
          <a:off x="3708400" y="4581525"/>
          <a:ext cx="385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8" name="Equation" r:id="rId52" imgW="177569" imgH="101468" progId="Equation.DSMT4">
                  <p:embed/>
                </p:oleObj>
              </mc:Choice>
              <mc:Fallback>
                <p:oleObj name="Equation" r:id="rId52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581525"/>
                        <a:ext cx="385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1" name="Object 49"/>
          <p:cNvGraphicFramePr>
            <a:graphicFrameLocks noChangeAspect="1"/>
          </p:cNvGraphicFramePr>
          <p:nvPr/>
        </p:nvGraphicFramePr>
        <p:xfrm>
          <a:off x="4500563" y="4581525"/>
          <a:ext cx="385762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9" name="Equation" r:id="rId53" imgW="177569" imgH="101468" progId="Equation.DSMT4">
                  <p:embed/>
                </p:oleObj>
              </mc:Choice>
              <mc:Fallback>
                <p:oleObj name="Equation" r:id="rId53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581525"/>
                        <a:ext cx="385762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2" name="Object 50"/>
          <p:cNvGraphicFramePr>
            <a:graphicFrameLocks noChangeAspect="1"/>
          </p:cNvGraphicFramePr>
          <p:nvPr/>
        </p:nvGraphicFramePr>
        <p:xfrm>
          <a:off x="5435600" y="4581525"/>
          <a:ext cx="385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0" name="Equation" r:id="rId54" imgW="177569" imgH="101468" progId="Equation.DSMT4">
                  <p:embed/>
                </p:oleObj>
              </mc:Choice>
              <mc:Fallback>
                <p:oleObj name="Equation" r:id="rId54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581525"/>
                        <a:ext cx="385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403" name="Object 51"/>
          <p:cNvGraphicFramePr>
            <a:graphicFrameLocks noChangeAspect="1"/>
          </p:cNvGraphicFramePr>
          <p:nvPr/>
        </p:nvGraphicFramePr>
        <p:xfrm>
          <a:off x="5435600" y="3933825"/>
          <a:ext cx="38576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1" name="Equation" r:id="rId55" imgW="177569" imgH="101468" progId="Equation.DSMT4">
                  <p:embed/>
                </p:oleObj>
              </mc:Choice>
              <mc:Fallback>
                <p:oleObj name="Equation" r:id="rId55" imgW="177569" imgH="1014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933825"/>
                        <a:ext cx="385763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406" name="Line 54"/>
          <p:cNvSpPr>
            <a:spLocks noChangeShapeType="1"/>
          </p:cNvSpPr>
          <p:nvPr/>
        </p:nvSpPr>
        <p:spPr bwMode="auto">
          <a:xfrm>
            <a:off x="2484438" y="206057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07" name="Line 55"/>
          <p:cNvSpPr>
            <a:spLocks noChangeShapeType="1"/>
          </p:cNvSpPr>
          <p:nvPr/>
        </p:nvSpPr>
        <p:spPr bwMode="auto">
          <a:xfrm flipH="1">
            <a:off x="2339975" y="2133600"/>
            <a:ext cx="503238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08" name="Line 56"/>
          <p:cNvSpPr>
            <a:spLocks noChangeShapeType="1"/>
          </p:cNvSpPr>
          <p:nvPr/>
        </p:nvSpPr>
        <p:spPr bwMode="auto">
          <a:xfrm>
            <a:off x="2195513" y="278130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09" name="Line 57"/>
          <p:cNvSpPr>
            <a:spLocks noChangeShapeType="1"/>
          </p:cNvSpPr>
          <p:nvPr/>
        </p:nvSpPr>
        <p:spPr bwMode="auto">
          <a:xfrm flipV="1">
            <a:off x="2268538" y="2781300"/>
            <a:ext cx="71913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10" name="Line 58"/>
          <p:cNvSpPr>
            <a:spLocks noChangeShapeType="1"/>
          </p:cNvSpPr>
          <p:nvPr/>
        </p:nvSpPr>
        <p:spPr bwMode="auto">
          <a:xfrm flipV="1">
            <a:off x="3132138" y="2133600"/>
            <a:ext cx="719137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11" name="Line 59"/>
          <p:cNvSpPr>
            <a:spLocks noChangeShapeType="1"/>
          </p:cNvSpPr>
          <p:nvPr/>
        </p:nvSpPr>
        <p:spPr bwMode="auto">
          <a:xfrm>
            <a:off x="4138613" y="2060575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12" name="Line 60"/>
          <p:cNvSpPr>
            <a:spLocks noChangeShapeType="1"/>
          </p:cNvSpPr>
          <p:nvPr/>
        </p:nvSpPr>
        <p:spPr bwMode="auto">
          <a:xfrm flipH="1">
            <a:off x="3995738" y="2133600"/>
            <a:ext cx="576262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13" name="Line 61"/>
          <p:cNvSpPr>
            <a:spLocks noChangeShapeType="1"/>
          </p:cNvSpPr>
          <p:nvPr/>
        </p:nvSpPr>
        <p:spPr bwMode="auto">
          <a:xfrm flipH="1">
            <a:off x="3132138" y="2781300"/>
            <a:ext cx="647700" cy="503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00414" name="Line 62"/>
          <p:cNvSpPr>
            <a:spLocks noChangeShapeType="1"/>
          </p:cNvSpPr>
          <p:nvPr/>
        </p:nvSpPr>
        <p:spPr bwMode="auto">
          <a:xfrm flipH="1">
            <a:off x="2339975" y="3429000"/>
            <a:ext cx="6477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0416" name="Object 64"/>
          <p:cNvGraphicFramePr>
            <a:graphicFrameLocks noChangeAspect="1"/>
          </p:cNvGraphicFramePr>
          <p:nvPr/>
        </p:nvGraphicFramePr>
        <p:xfrm>
          <a:off x="1908175" y="5472113"/>
          <a:ext cx="47386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2" name="Equation" r:id="rId56" imgW="2184400" imgH="444500" progId="Equation.DSMT4">
                  <p:embed/>
                </p:oleObj>
              </mc:Choice>
              <mc:Fallback>
                <p:oleObj name="Equation" r:id="rId56" imgW="2184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472113"/>
                        <a:ext cx="4738688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4"/>
          <p:cNvGraphicFramePr>
            <a:graphicFrameLocks noChangeAspect="1"/>
          </p:cNvGraphicFramePr>
          <p:nvPr/>
        </p:nvGraphicFramePr>
        <p:xfrm>
          <a:off x="608013" y="955675"/>
          <a:ext cx="7239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3" name="Equation" r:id="rId58" imgW="342751" imgH="203112" progId="Equation.DSMT4">
                  <p:embed/>
                </p:oleObj>
              </mc:Choice>
              <mc:Fallback>
                <p:oleObj name="Equation" r:id="rId58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013" y="955675"/>
                        <a:ext cx="7239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5"/>
          <p:cNvGraphicFramePr>
            <a:graphicFrameLocks noChangeAspect="1"/>
          </p:cNvGraphicFramePr>
          <p:nvPr/>
        </p:nvGraphicFramePr>
        <p:xfrm>
          <a:off x="611188" y="5049838"/>
          <a:ext cx="4491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4" name="Equation" r:id="rId60" imgW="2070100" imgH="203200" progId="Equation.DSMT4">
                  <p:embed/>
                </p:oleObj>
              </mc:Choice>
              <mc:Fallback>
                <p:oleObj name="Equation" r:id="rId60" imgW="2070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049838"/>
                        <a:ext cx="4491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/>
        </p:nvGraphicFramePr>
        <p:xfrm>
          <a:off x="5111750" y="5049838"/>
          <a:ext cx="41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5" name="Equation" r:id="rId62" imgW="190417" imgH="203112" progId="Equation.DSMT4">
                  <p:embed/>
                </p:oleObj>
              </mc:Choice>
              <mc:Fallback>
                <p:oleObj name="Equation" r:id="rId62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049838"/>
                        <a:ext cx="41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1403350" y="944563"/>
          <a:ext cx="162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6" name="Equation" r:id="rId64" imgW="748975" imgH="203112" progId="Equation.DSMT4">
                  <p:embed/>
                </p:oleObj>
              </mc:Choice>
              <mc:Fallback>
                <p:oleObj name="Equation" r:id="rId64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944563"/>
                        <a:ext cx="162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38"/>
          <p:cNvGraphicFramePr>
            <a:graphicFrameLocks noChangeAspect="1"/>
          </p:cNvGraphicFramePr>
          <p:nvPr/>
        </p:nvGraphicFramePr>
        <p:xfrm>
          <a:off x="623888" y="333375"/>
          <a:ext cx="77374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7" name="Equation" r:id="rId66" imgW="3556000" imgH="215900" progId="Equation.DSMT4">
                  <p:embed/>
                </p:oleObj>
              </mc:Choice>
              <mc:Fallback>
                <p:oleObj name="Equation" r:id="rId66" imgW="3556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333375"/>
                        <a:ext cx="7737475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9216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00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0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0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00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0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00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00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0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00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00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00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1000"/>
                                        <p:tgtEl>
                                          <p:spTgt spid="100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06" grpId="0" animBg="1"/>
      <p:bldP spid="100407" grpId="0" animBg="1"/>
      <p:bldP spid="100408" grpId="0" animBg="1"/>
      <p:bldP spid="100409" grpId="0" animBg="1"/>
      <p:bldP spid="100410" grpId="0" animBg="1"/>
      <p:bldP spid="100411" grpId="0" animBg="1"/>
      <p:bldP spid="100412" grpId="0" animBg="1"/>
      <p:bldP spid="100413" grpId="0" animBg="1"/>
      <p:bldP spid="1004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51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4794" name="Object 42"/>
          <p:cNvGraphicFramePr>
            <a:graphicFrameLocks noChangeAspect="1"/>
          </p:cNvGraphicFramePr>
          <p:nvPr/>
        </p:nvGraphicFramePr>
        <p:xfrm>
          <a:off x="827088" y="403225"/>
          <a:ext cx="8810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8" name="Equation" r:id="rId4" imgW="533169" imgH="241195" progId="Equation.DSMT4">
                  <p:embed/>
                </p:oleObj>
              </mc:Choice>
              <mc:Fallback>
                <p:oleObj name="Equation" r:id="rId4" imgW="53316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3225"/>
                        <a:ext cx="88106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240088" y="876300"/>
          <a:ext cx="23891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19" name="Equation" r:id="rId6" imgW="1447172" imgH="304668" progId="Equation.DSMT4">
                  <p:embed/>
                </p:oleObj>
              </mc:Choice>
              <mc:Fallback>
                <p:oleObj name="Equation" r:id="rId6" imgW="144717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876300"/>
                        <a:ext cx="23891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811338" y="388938"/>
          <a:ext cx="3143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0" name="Equation" r:id="rId8" imgW="190417" imgH="241195" progId="Equation.DSMT4">
                  <p:embed/>
                </p:oleObj>
              </mc:Choice>
              <mc:Fallback>
                <p:oleObj name="Equation" r:id="rId8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88938"/>
                        <a:ext cx="3143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251075" y="382588"/>
          <a:ext cx="15922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1" name="Equation" r:id="rId10" imgW="965200" imgH="254000" progId="Equation.DSMT4">
                  <p:embed/>
                </p:oleObj>
              </mc:Choice>
              <mc:Fallback>
                <p:oleObj name="Equation" r:id="rId10" imgW="965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382588"/>
                        <a:ext cx="15922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841750" y="361950"/>
          <a:ext cx="24304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2" name="Equation" r:id="rId12" imgW="1473120" imgH="253800" progId="Equation.DSMT4">
                  <p:embed/>
                </p:oleObj>
              </mc:Choice>
              <mc:Fallback>
                <p:oleObj name="Equation" r:id="rId12" imgW="1473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0" y="361950"/>
                        <a:ext cx="24304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300788" y="403225"/>
          <a:ext cx="19065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3" name="Equation" r:id="rId14" imgW="1155700" imgH="241300" progId="Equation.DSMT4">
                  <p:embed/>
                </p:oleObj>
              </mc:Choice>
              <mc:Fallback>
                <p:oleObj name="Equation" r:id="rId14" imgW="1155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03225"/>
                        <a:ext cx="19065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827088" y="1555750"/>
          <a:ext cx="714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4" name="Equation" r:id="rId16" imgW="431613" imgH="241195" progId="Equation.DSMT4">
                  <p:embed/>
                </p:oleObj>
              </mc:Choice>
              <mc:Fallback>
                <p:oleObj name="Equation" r:id="rId16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5750"/>
                        <a:ext cx="7143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606550" y="1520825"/>
          <a:ext cx="23479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5" name="Equation" r:id="rId18" imgW="1422400" imgH="254000" progId="Equation.DSMT4">
                  <p:embed/>
                </p:oleObj>
              </mc:Choice>
              <mc:Fallback>
                <p:oleObj name="Equation" r:id="rId18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520825"/>
                        <a:ext cx="23479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014788" y="1509713"/>
          <a:ext cx="40862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6" name="Equation" r:id="rId20" imgW="2476440" imgH="253800" progId="Equation.DSMT4">
                  <p:embed/>
                </p:oleObj>
              </mc:Choice>
              <mc:Fallback>
                <p:oleObj name="Equation" r:id="rId20" imgW="24764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8" y="1509713"/>
                        <a:ext cx="40862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800100" y="2154238"/>
          <a:ext cx="35194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7" name="Equation" r:id="rId22" imgW="2133600" imgH="292100" progId="Equation.DSMT4">
                  <p:embed/>
                </p:oleObj>
              </mc:Choice>
              <mc:Fallback>
                <p:oleObj name="Equation" r:id="rId22" imgW="21336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154238"/>
                        <a:ext cx="35194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4367213" y="2133600"/>
          <a:ext cx="36258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8" name="Equation" r:id="rId24" imgW="2197100" imgH="304800" progId="Equation.DSMT4">
                  <p:embed/>
                </p:oleObj>
              </mc:Choice>
              <mc:Fallback>
                <p:oleObj name="Equation" r:id="rId24" imgW="2197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133600"/>
                        <a:ext cx="36258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811213" y="2779713"/>
          <a:ext cx="19669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29" name="Equation" r:id="rId26" imgW="1193800" imgH="241300" progId="Equation.DSMT4">
                  <p:embed/>
                </p:oleObj>
              </mc:Choice>
              <mc:Fallback>
                <p:oleObj name="Equation" r:id="rId26" imgW="1193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779713"/>
                        <a:ext cx="19669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773363" y="2779713"/>
          <a:ext cx="30591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0" name="Equation" r:id="rId28" imgW="1854200" imgH="241300" progId="Equation.DSMT4">
                  <p:embed/>
                </p:oleObj>
              </mc:Choice>
              <mc:Fallback>
                <p:oleObj name="Equation" r:id="rId28" imgW="1854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3363" y="2779713"/>
                        <a:ext cx="30591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1066800" y="3413125"/>
          <a:ext cx="1423988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1" name="Equation" r:id="rId30" imgW="863225" imgH="279279" progId="Equation.DSMT4">
                  <p:embed/>
                </p:oleObj>
              </mc:Choice>
              <mc:Fallback>
                <p:oleObj name="Equation" r:id="rId30" imgW="8632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13125"/>
                        <a:ext cx="1423988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5819775" y="3392488"/>
          <a:ext cx="21145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2" name="Equation" r:id="rId32" imgW="1282700" imgH="304800" progId="Equation.DSMT4">
                  <p:embed/>
                </p:oleObj>
              </mc:Choice>
              <mc:Fallback>
                <p:oleObj name="Equation" r:id="rId32" imgW="1282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9775" y="3392488"/>
                        <a:ext cx="21145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2489200" y="3392488"/>
          <a:ext cx="33305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3" name="Equation" r:id="rId34" imgW="2019300" imgH="304800" progId="Equation.DSMT4">
                  <p:embed/>
                </p:oleObj>
              </mc:Choice>
              <mc:Fallback>
                <p:oleObj name="Equation" r:id="rId34" imgW="20193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3392488"/>
                        <a:ext cx="33305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847725" y="4076700"/>
          <a:ext cx="817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4" name="Equation" r:id="rId36" imgW="495085" imgH="241195" progId="Equation.DSMT4">
                  <p:embed/>
                </p:oleObj>
              </mc:Choice>
              <mc:Fallback>
                <p:oleObj name="Equation" r:id="rId36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076700"/>
                        <a:ext cx="8175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/>
        </p:nvGraphicFramePr>
        <p:xfrm>
          <a:off x="1768475" y="4076700"/>
          <a:ext cx="30591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5" name="Equation" r:id="rId38" imgW="1854200" imgH="304800" progId="Equation.DSMT4">
                  <p:embed/>
                </p:oleObj>
              </mc:Choice>
              <mc:Fallback>
                <p:oleObj name="Equation" r:id="rId38" imgW="1854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4076700"/>
                        <a:ext cx="30591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4919663" y="4092575"/>
          <a:ext cx="3230562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6" name="Equation" r:id="rId40" imgW="1955800" imgH="292100" progId="Equation.DSMT4">
                  <p:embed/>
                </p:oleObj>
              </mc:Choice>
              <mc:Fallback>
                <p:oleObj name="Equation" r:id="rId40" imgW="1955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4092575"/>
                        <a:ext cx="3230562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6"/>
          <p:cNvGraphicFramePr>
            <a:graphicFrameLocks noChangeAspect="1"/>
          </p:cNvGraphicFramePr>
          <p:nvPr/>
        </p:nvGraphicFramePr>
        <p:xfrm>
          <a:off x="806450" y="4760913"/>
          <a:ext cx="23050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7" name="Equation" r:id="rId42" imgW="1397000" imgH="292100" progId="Equation.DSMT4">
                  <p:embed/>
                </p:oleObj>
              </mc:Choice>
              <mc:Fallback>
                <p:oleObj name="Equation" r:id="rId42" imgW="13970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760913"/>
                        <a:ext cx="23050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7"/>
          <p:cNvGraphicFramePr>
            <a:graphicFrameLocks noChangeAspect="1"/>
          </p:cNvGraphicFramePr>
          <p:nvPr/>
        </p:nvGraphicFramePr>
        <p:xfrm>
          <a:off x="3203575" y="4760913"/>
          <a:ext cx="4084638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8" name="Equation" r:id="rId44" imgW="2476500" imgH="254000" progId="Equation.DSMT4">
                  <p:embed/>
                </p:oleObj>
              </mc:Choice>
              <mc:Fallback>
                <p:oleObj name="Equation" r:id="rId44" imgW="2476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4760913"/>
                        <a:ext cx="4084638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8"/>
          <p:cNvGraphicFramePr>
            <a:graphicFrameLocks noChangeAspect="1"/>
          </p:cNvGraphicFramePr>
          <p:nvPr/>
        </p:nvGraphicFramePr>
        <p:xfrm>
          <a:off x="838200" y="5408613"/>
          <a:ext cx="3349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39" name="Equation" r:id="rId46" imgW="203112" imgH="241195" progId="Equation.DSMT4">
                  <p:embed/>
                </p:oleObj>
              </mc:Choice>
              <mc:Fallback>
                <p:oleObj name="Equation" r:id="rId46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08613"/>
                        <a:ext cx="3349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/>
        </p:nvGraphicFramePr>
        <p:xfrm>
          <a:off x="1255713" y="5327650"/>
          <a:ext cx="70405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0" name="Equation" r:id="rId48" imgW="4267200" imgH="381000" progId="Equation.DSMT4">
                  <p:embed/>
                </p:oleObj>
              </mc:Choice>
              <mc:Fallback>
                <p:oleObj name="Equation" r:id="rId48" imgW="4267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713" y="5327650"/>
                        <a:ext cx="704056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/>
        </p:nvGraphicFramePr>
        <p:xfrm>
          <a:off x="811213" y="6021388"/>
          <a:ext cx="68516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1" name="Equation" r:id="rId50" imgW="4152900" imgH="254000" progId="Equation.DSMT4">
                  <p:embed/>
                </p:oleObj>
              </mc:Choice>
              <mc:Fallback>
                <p:oleObj name="Equation" r:id="rId50" imgW="415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6021388"/>
                        <a:ext cx="68516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124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1386" name="Object 10"/>
          <p:cNvGraphicFramePr>
            <a:graphicFrameLocks noChangeAspect="1"/>
          </p:cNvGraphicFramePr>
          <p:nvPr/>
        </p:nvGraphicFramePr>
        <p:xfrm>
          <a:off x="4491038" y="836613"/>
          <a:ext cx="25654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5" name="Equation" r:id="rId3" imgW="1180588" imgH="253890" progId="Equation.DSMT4">
                  <p:embed/>
                </p:oleObj>
              </mc:Choice>
              <mc:Fallback>
                <p:oleObj name="Equation" r:id="rId3" imgW="118058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836613"/>
                        <a:ext cx="25654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9" name="Object 13"/>
          <p:cNvGraphicFramePr>
            <a:graphicFrameLocks noChangeAspect="1"/>
          </p:cNvGraphicFramePr>
          <p:nvPr/>
        </p:nvGraphicFramePr>
        <p:xfrm>
          <a:off x="2195513" y="1484313"/>
          <a:ext cx="447516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6" name="Equation" r:id="rId5" imgW="2057400" imgH="292100" progId="Equation.DSMT4">
                  <p:embed/>
                </p:oleObj>
              </mc:Choice>
              <mc:Fallback>
                <p:oleObj name="Equation" r:id="rId5" imgW="2057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4313"/>
                        <a:ext cx="4475162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7" name="Object 21"/>
          <p:cNvGraphicFramePr>
            <a:graphicFrameLocks noChangeAspect="1"/>
          </p:cNvGraphicFramePr>
          <p:nvPr/>
        </p:nvGraphicFramePr>
        <p:xfrm>
          <a:off x="7164388" y="873125"/>
          <a:ext cx="414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7" name="Equation" r:id="rId7" imgW="190417" imgH="203112" progId="Equation.DSMT4">
                  <p:embed/>
                </p:oleObj>
              </mc:Choice>
              <mc:Fallback>
                <p:oleObj name="Equation" r:id="rId7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873125"/>
                        <a:ext cx="414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8" name="Object 22"/>
          <p:cNvGraphicFramePr>
            <a:graphicFrameLocks noChangeAspect="1"/>
          </p:cNvGraphicFramePr>
          <p:nvPr/>
        </p:nvGraphicFramePr>
        <p:xfrm>
          <a:off x="701675" y="2024063"/>
          <a:ext cx="4143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8" name="Equation" r:id="rId9" imgW="190417" imgH="190417" progId="Equation.DSMT4">
                  <p:embed/>
                </p:oleObj>
              </mc:Choice>
              <mc:Fallback>
                <p:oleObj name="Equation" r:id="rId9" imgW="190417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024063"/>
                        <a:ext cx="4143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1835150" y="2600325"/>
          <a:ext cx="63007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19" name="Equation" r:id="rId11" imgW="2895600" imgH="254000" progId="Equation.DSMT4">
                  <p:embed/>
                </p:oleObj>
              </mc:Choice>
              <mc:Fallback>
                <p:oleObj name="Equation" r:id="rId11" imgW="289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600325"/>
                        <a:ext cx="63007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708025" y="3375025"/>
          <a:ext cx="210026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0" name="Equation" r:id="rId13" imgW="965200" imgH="228600" progId="Equation.DSMT4">
                  <p:embed/>
                </p:oleObj>
              </mc:Choice>
              <mc:Fallback>
                <p:oleObj name="Equation" r:id="rId13" imgW="965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375025"/>
                        <a:ext cx="210026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2" name="Object 26"/>
          <p:cNvGraphicFramePr>
            <a:graphicFrameLocks noChangeAspect="1"/>
          </p:cNvGraphicFramePr>
          <p:nvPr/>
        </p:nvGraphicFramePr>
        <p:xfrm>
          <a:off x="711200" y="5013325"/>
          <a:ext cx="2816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1" name="Equation" r:id="rId15" imgW="1295400" imgH="203200" progId="Equation.DSMT4">
                  <p:embed/>
                </p:oleObj>
              </mc:Choice>
              <mc:Fallback>
                <p:oleObj name="Equation" r:id="rId15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013325"/>
                        <a:ext cx="2816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3" name="Object 27"/>
          <p:cNvGraphicFramePr>
            <a:graphicFrameLocks noChangeAspect="1"/>
          </p:cNvGraphicFramePr>
          <p:nvPr/>
        </p:nvGraphicFramePr>
        <p:xfrm>
          <a:off x="3336925" y="3897313"/>
          <a:ext cx="19558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2" name="Equation" r:id="rId17" imgW="901309" imgH="444307" progId="Equation.DSMT4">
                  <p:embed/>
                </p:oleObj>
              </mc:Choice>
              <mc:Fallback>
                <p:oleObj name="Equation" r:id="rId17" imgW="901309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3897313"/>
                        <a:ext cx="19558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4" name="Object 28"/>
          <p:cNvGraphicFramePr>
            <a:graphicFrameLocks noChangeAspect="1"/>
          </p:cNvGraphicFramePr>
          <p:nvPr/>
        </p:nvGraphicFramePr>
        <p:xfrm>
          <a:off x="2813050" y="3375025"/>
          <a:ext cx="37036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3" name="Equation" r:id="rId19" imgW="1701800" imgH="228600" progId="Equation.DSMT4">
                  <p:embed/>
                </p:oleObj>
              </mc:Choice>
              <mc:Fallback>
                <p:oleObj name="Equation" r:id="rId19" imgW="170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3375025"/>
                        <a:ext cx="37036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5" name="Object 29"/>
          <p:cNvGraphicFramePr>
            <a:graphicFrameLocks noChangeAspect="1"/>
          </p:cNvGraphicFramePr>
          <p:nvPr/>
        </p:nvGraphicFramePr>
        <p:xfrm>
          <a:off x="6551613" y="3375025"/>
          <a:ext cx="74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4" name="Equation" r:id="rId21" imgW="342751" imgH="203112" progId="Equation.DSMT4">
                  <p:embed/>
                </p:oleObj>
              </mc:Choice>
              <mc:Fallback>
                <p:oleObj name="Equation" r:id="rId21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613" y="3375025"/>
                        <a:ext cx="746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3663950" y="4757738"/>
          <a:ext cx="218122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5" name="Equation" r:id="rId23" imgW="1002865" imgH="444307" progId="Equation.DSMT4">
                  <p:embed/>
                </p:oleObj>
              </mc:Choice>
              <mc:Fallback>
                <p:oleObj name="Equation" r:id="rId23" imgW="100286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4757738"/>
                        <a:ext cx="2181225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1530350" y="836613"/>
          <a:ext cx="2897188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6" name="Equation" r:id="rId25" imgW="1333500" imgH="254000" progId="Equation.DSMT4">
                  <p:embed/>
                </p:oleObj>
              </mc:Choice>
              <mc:Fallback>
                <p:oleObj name="Equation" r:id="rId25" imgW="1333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0350" y="836613"/>
                        <a:ext cx="2897188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4"/>
          <p:cNvGraphicFramePr>
            <a:graphicFrameLocks noChangeAspect="1"/>
          </p:cNvGraphicFramePr>
          <p:nvPr/>
        </p:nvGraphicFramePr>
        <p:xfrm>
          <a:off x="5911850" y="4976813"/>
          <a:ext cx="2513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7" name="Equation" r:id="rId27" imgW="1155700" imgH="203200" progId="Equation.DSMT4">
                  <p:embed/>
                </p:oleObj>
              </mc:Choice>
              <mc:Fallback>
                <p:oleObj name="Equation" r:id="rId27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4976813"/>
                        <a:ext cx="2513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719138" y="873125"/>
          <a:ext cx="74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8" name="Equation" r:id="rId29" imgW="342751" imgH="203112" progId="Equation.DSMT4">
                  <p:embed/>
                </p:oleObj>
              </mc:Choice>
              <mc:Fallback>
                <p:oleObj name="Equation" r:id="rId29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873125"/>
                        <a:ext cx="746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719138" y="260350"/>
          <a:ext cx="912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29" name="Equation" r:id="rId31" imgW="418918" imgH="203112" progId="Equation.DSMT4">
                  <p:embed/>
                </p:oleObj>
              </mc:Choice>
              <mc:Fallback>
                <p:oleObj name="Equation" r:id="rId31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60350"/>
                        <a:ext cx="912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/>
        </p:nvGraphicFramePr>
        <p:xfrm>
          <a:off x="1655763" y="260350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0" name="Equation" r:id="rId33" imgW="1497950" imgH="203112" progId="Equation.DSMT4">
                  <p:embed/>
                </p:oleObj>
              </mc:Choice>
              <mc:Fallback>
                <p:oleObj name="Equation" r:id="rId33" imgW="149795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60350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/>
        </p:nvGraphicFramePr>
        <p:xfrm>
          <a:off x="4932363" y="260350"/>
          <a:ext cx="3595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1" name="Equation" r:id="rId35" imgW="1651000" imgH="203200" progId="Equation.DSMT4">
                  <p:embed/>
                </p:oleObj>
              </mc:Choice>
              <mc:Fallback>
                <p:oleObj name="Equation" r:id="rId35" imgW="1651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60350"/>
                        <a:ext cx="35956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030288" y="3319463"/>
            <a:ext cx="5294312" cy="547687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33831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0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84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10" name="Object 10"/>
          <p:cNvGraphicFramePr>
            <a:graphicFrameLocks noChangeAspect="1"/>
          </p:cNvGraphicFramePr>
          <p:nvPr/>
        </p:nvGraphicFramePr>
        <p:xfrm>
          <a:off x="684213" y="3284538"/>
          <a:ext cx="2012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4" name="Equation" r:id="rId3" imgW="926698" imgH="203112" progId="Equation.DSMT4">
                  <p:embed/>
                </p:oleObj>
              </mc:Choice>
              <mc:Fallback>
                <p:oleObj name="Equation" r:id="rId3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20129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5" name="Object 15"/>
          <p:cNvGraphicFramePr>
            <a:graphicFrameLocks noChangeAspect="1"/>
          </p:cNvGraphicFramePr>
          <p:nvPr/>
        </p:nvGraphicFramePr>
        <p:xfrm>
          <a:off x="685800" y="1341438"/>
          <a:ext cx="59388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5" name="Equation" r:id="rId5" imgW="2730500" imgH="228600" progId="Equation.DSMT4">
                  <p:embed/>
                </p:oleObj>
              </mc:Choice>
              <mc:Fallback>
                <p:oleObj name="Equation" r:id="rId5" imgW="273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341438"/>
                        <a:ext cx="593883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6" name="Object 16"/>
          <p:cNvGraphicFramePr>
            <a:graphicFrameLocks noChangeAspect="1"/>
          </p:cNvGraphicFramePr>
          <p:nvPr/>
        </p:nvGraphicFramePr>
        <p:xfrm>
          <a:off x="2709863" y="1936750"/>
          <a:ext cx="2427287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6" name="Equation" r:id="rId7" imgW="1244600" imgH="254000" progId="Equation.DSMT4">
                  <p:embed/>
                </p:oleObj>
              </mc:Choice>
              <mc:Fallback>
                <p:oleObj name="Equation" r:id="rId7" imgW="124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936750"/>
                        <a:ext cx="2427287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8" name="Object 18"/>
          <p:cNvGraphicFramePr>
            <a:graphicFrameLocks noChangeAspect="1"/>
          </p:cNvGraphicFramePr>
          <p:nvPr/>
        </p:nvGraphicFramePr>
        <p:xfrm>
          <a:off x="1258888" y="2530475"/>
          <a:ext cx="39608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7" name="Equation" r:id="rId9" imgW="1930400" imgH="304800" progId="Equation.DSMT4">
                  <p:embed/>
                </p:oleObj>
              </mc:Choice>
              <mc:Fallback>
                <p:oleObj name="Equation" r:id="rId9" imgW="1930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530475"/>
                        <a:ext cx="39608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0" name="Object 20"/>
          <p:cNvGraphicFramePr>
            <a:graphicFrameLocks noChangeAspect="1"/>
          </p:cNvGraphicFramePr>
          <p:nvPr/>
        </p:nvGraphicFramePr>
        <p:xfrm>
          <a:off x="5183188" y="2547938"/>
          <a:ext cx="14049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8" name="Equation" r:id="rId11" imgW="660113" imgH="215806" progId="Equation.DSMT4">
                  <p:embed/>
                </p:oleObj>
              </mc:Choice>
              <mc:Fallback>
                <p:oleObj name="Equation" r:id="rId11" imgW="66011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2547938"/>
                        <a:ext cx="14049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1" name="Object 21"/>
          <p:cNvGraphicFramePr>
            <a:graphicFrameLocks noChangeAspect="1"/>
          </p:cNvGraphicFramePr>
          <p:nvPr/>
        </p:nvGraphicFramePr>
        <p:xfrm>
          <a:off x="701675" y="2565400"/>
          <a:ext cx="414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9" name="Equation" r:id="rId13" imgW="190417" imgH="203112" progId="Equation.DSMT4">
                  <p:embed/>
                </p:oleObj>
              </mc:Choice>
              <mc:Fallback>
                <p:oleObj name="Equation" r:id="rId13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565400"/>
                        <a:ext cx="414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22"/>
          <p:cNvGraphicFramePr>
            <a:graphicFrameLocks noChangeAspect="1"/>
          </p:cNvGraphicFramePr>
          <p:nvPr/>
        </p:nvGraphicFramePr>
        <p:xfrm>
          <a:off x="2695575" y="3249613"/>
          <a:ext cx="4829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0" name="Equation" r:id="rId15" imgW="2222500" imgH="254000" progId="Equation.DSMT4">
                  <p:embed/>
                </p:oleObj>
              </mc:Choice>
              <mc:Fallback>
                <p:oleObj name="Equation" r:id="rId15" imgW="2222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249613"/>
                        <a:ext cx="4829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3" name="Object 23"/>
          <p:cNvGraphicFramePr>
            <a:graphicFrameLocks noChangeAspect="1"/>
          </p:cNvGraphicFramePr>
          <p:nvPr/>
        </p:nvGraphicFramePr>
        <p:xfrm>
          <a:off x="647700" y="3933825"/>
          <a:ext cx="1517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1" name="Equation" r:id="rId17" imgW="698197" imgH="203112" progId="Equation.DSMT4">
                  <p:embed/>
                </p:oleObj>
              </mc:Choice>
              <mc:Fallback>
                <p:oleObj name="Equation" r:id="rId17" imgW="69819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933825"/>
                        <a:ext cx="1517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4" name="Object 24"/>
          <p:cNvGraphicFramePr>
            <a:graphicFrameLocks noChangeAspect="1"/>
          </p:cNvGraphicFramePr>
          <p:nvPr/>
        </p:nvGraphicFramePr>
        <p:xfrm>
          <a:off x="6119813" y="3897313"/>
          <a:ext cx="2343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2" name="Equation" r:id="rId19" imgW="1079032" imgH="203112" progId="Equation.DSMT4">
                  <p:embed/>
                </p:oleObj>
              </mc:Choice>
              <mc:Fallback>
                <p:oleObj name="Equation" r:id="rId19" imgW="107903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897313"/>
                        <a:ext cx="2343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0" name="Object 30"/>
          <p:cNvGraphicFramePr>
            <a:graphicFrameLocks noChangeAspect="1"/>
          </p:cNvGraphicFramePr>
          <p:nvPr/>
        </p:nvGraphicFramePr>
        <p:xfrm>
          <a:off x="684213" y="4672013"/>
          <a:ext cx="36401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3" name="Equation" r:id="rId21" imgW="1676400" imgH="228600" progId="Equation.DSMT4">
                  <p:embed/>
                </p:oleObj>
              </mc:Choice>
              <mc:Fallback>
                <p:oleObj name="Equation" r:id="rId21" imgW="1676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672013"/>
                        <a:ext cx="364013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1" name="Object 31"/>
          <p:cNvGraphicFramePr>
            <a:graphicFrameLocks noChangeAspect="1"/>
          </p:cNvGraphicFramePr>
          <p:nvPr/>
        </p:nvGraphicFramePr>
        <p:xfrm>
          <a:off x="2124075" y="5192713"/>
          <a:ext cx="34925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4" name="Equation" r:id="rId23" imgW="1764534" imgH="406224" progId="Equation.DSMT4">
                  <p:embed/>
                </p:oleObj>
              </mc:Choice>
              <mc:Fallback>
                <p:oleObj name="Equation" r:id="rId23" imgW="1764534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92713"/>
                        <a:ext cx="34925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4" name="Object 34"/>
          <p:cNvGraphicFramePr>
            <a:graphicFrameLocks noChangeAspect="1"/>
          </p:cNvGraphicFramePr>
          <p:nvPr/>
        </p:nvGraphicFramePr>
        <p:xfrm>
          <a:off x="6624638" y="1341438"/>
          <a:ext cx="414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5" name="Equation" r:id="rId25" imgW="190417" imgH="203112" progId="Equation.DSMT4">
                  <p:embed/>
                </p:oleObj>
              </mc:Choice>
              <mc:Fallback>
                <p:oleObj name="Equation" r:id="rId25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1341438"/>
                        <a:ext cx="414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5" name="Object 35"/>
          <p:cNvGraphicFramePr>
            <a:graphicFrameLocks noChangeAspect="1"/>
          </p:cNvGraphicFramePr>
          <p:nvPr/>
        </p:nvGraphicFramePr>
        <p:xfrm>
          <a:off x="2257425" y="3897313"/>
          <a:ext cx="38623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6" name="Equation" r:id="rId27" imgW="1777229" imgH="215806" progId="Equation.DSMT4">
                  <p:embed/>
                </p:oleObj>
              </mc:Choice>
              <mc:Fallback>
                <p:oleObj name="Equation" r:id="rId27" imgW="177722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3897313"/>
                        <a:ext cx="38623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7519988" y="3249613"/>
          <a:ext cx="1047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7" name="Equation" r:id="rId29" imgW="482181" imgH="215713" progId="Equation.DSMT4">
                  <p:embed/>
                </p:oleObj>
              </mc:Choice>
              <mc:Fallback>
                <p:oleObj name="Equation" r:id="rId29" imgW="482181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988" y="3249613"/>
                        <a:ext cx="1047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7" name="Line 35"/>
          <p:cNvSpPr>
            <a:spLocks noChangeShapeType="1"/>
          </p:cNvSpPr>
          <p:nvPr/>
        </p:nvSpPr>
        <p:spPr bwMode="auto">
          <a:xfrm>
            <a:off x="1079500" y="3716338"/>
            <a:ext cx="14398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1958"/>
              </p:ext>
            </p:extLst>
          </p:nvPr>
        </p:nvGraphicFramePr>
        <p:xfrm>
          <a:off x="680508" y="5895975"/>
          <a:ext cx="39719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8" name="Equation" r:id="rId31" imgW="1828800" imgH="215900" progId="Equation.DSMT4">
                  <p:embed/>
                </p:oleObj>
              </mc:Choice>
              <mc:Fallback>
                <p:oleObj name="Equation" r:id="rId31" imgW="1828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508" y="5895975"/>
                        <a:ext cx="39719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2" name="Object 26"/>
          <p:cNvGraphicFramePr>
            <a:graphicFrameLocks noChangeAspect="1"/>
          </p:cNvGraphicFramePr>
          <p:nvPr/>
        </p:nvGraphicFramePr>
        <p:xfrm>
          <a:off x="684213" y="765175"/>
          <a:ext cx="74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9" name="Equation" r:id="rId33" imgW="342751" imgH="203112" progId="Equation.DSMT4">
                  <p:embed/>
                </p:oleObj>
              </mc:Choice>
              <mc:Fallback>
                <p:oleObj name="Equation" r:id="rId33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765175"/>
                        <a:ext cx="746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1482725" y="765175"/>
          <a:ext cx="44211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0" name="Equation" r:id="rId35" imgW="2032000" imgH="203200" progId="Equation.DSMT4">
                  <p:embed/>
                </p:oleObj>
              </mc:Choice>
              <mc:Fallback>
                <p:oleObj name="Equation" r:id="rId35" imgW="2032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765175"/>
                        <a:ext cx="44211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5903913" y="765175"/>
          <a:ext cx="2817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1" name="Equation" r:id="rId37" imgW="1295400" imgH="203200" progId="Equation.DSMT4">
                  <p:embed/>
                </p:oleObj>
              </mc:Choice>
              <mc:Fallback>
                <p:oleObj name="Equation" r:id="rId37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765175"/>
                        <a:ext cx="2817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0"/>
          <p:cNvGraphicFramePr>
            <a:graphicFrameLocks noChangeAspect="1"/>
          </p:cNvGraphicFramePr>
          <p:nvPr/>
        </p:nvGraphicFramePr>
        <p:xfrm>
          <a:off x="2051050" y="233363"/>
          <a:ext cx="30670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2" name="Equation" r:id="rId39" imgW="1409088" imgH="215806" progId="Equation.DSMT4">
                  <p:embed/>
                </p:oleObj>
              </mc:Choice>
              <mc:Fallback>
                <p:oleObj name="Equation" r:id="rId39" imgW="140908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33363"/>
                        <a:ext cx="30670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688975" y="225425"/>
          <a:ext cx="1327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3" name="Equation" r:id="rId41" imgW="609336" imgH="203112" progId="Equation.DSMT4">
                  <p:embed/>
                </p:oleObj>
              </mc:Choice>
              <mc:Fallback>
                <p:oleObj name="Equation" r:id="rId41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25425"/>
                        <a:ext cx="1327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086149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2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0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02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6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3455988" y="296863"/>
          <a:ext cx="292893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8" name="Equation" r:id="rId3" imgW="1345616" imgH="215806" progId="Equation.DSMT4">
                  <p:embed/>
                </p:oleObj>
              </mc:Choice>
              <mc:Fallback>
                <p:oleObj name="Equation" r:id="rId3" imgW="134561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5988" y="296863"/>
                        <a:ext cx="2928937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5021263" y="1593850"/>
          <a:ext cx="2071687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9" name="Equation" r:id="rId5" imgW="952087" imgH="266584" progId="Equation.DSMT4">
                  <p:embed/>
                </p:oleObj>
              </mc:Choice>
              <mc:Fallback>
                <p:oleObj name="Equation" r:id="rId5" imgW="95208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1593850"/>
                        <a:ext cx="2071687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576263" y="3825875"/>
          <a:ext cx="5430837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0" name="Equation" r:id="rId7" imgW="2501900" imgH="406400" progId="Equation.DSMT4">
                  <p:embed/>
                </p:oleObj>
              </mc:Choice>
              <mc:Fallback>
                <p:oleObj name="Equation" r:id="rId7" imgW="25019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825875"/>
                        <a:ext cx="5430837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3203575" y="3249613"/>
          <a:ext cx="36401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1" name="Equation" r:id="rId9" imgW="1675673" imgH="215806" progId="Equation.DSMT4">
                  <p:embed/>
                </p:oleObj>
              </mc:Choice>
              <mc:Fallback>
                <p:oleObj name="Equation" r:id="rId9" imgW="167567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249613"/>
                        <a:ext cx="36401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8" name="Object 24"/>
          <p:cNvGraphicFramePr>
            <a:graphicFrameLocks noChangeAspect="1"/>
          </p:cNvGraphicFramePr>
          <p:nvPr/>
        </p:nvGraphicFramePr>
        <p:xfrm>
          <a:off x="3208338" y="944563"/>
          <a:ext cx="2790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2" name="Equation" r:id="rId11" imgW="1282700" imgH="203200" progId="Equation.DSMT4">
                  <p:embed/>
                </p:oleObj>
              </mc:Choice>
              <mc:Fallback>
                <p:oleObj name="Equation" r:id="rId11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944563"/>
                        <a:ext cx="2790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9" name="Object 25"/>
          <p:cNvGraphicFramePr>
            <a:graphicFrameLocks noChangeAspect="1"/>
          </p:cNvGraphicFramePr>
          <p:nvPr/>
        </p:nvGraphicFramePr>
        <p:xfrm>
          <a:off x="2046288" y="1412875"/>
          <a:ext cx="13525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3" name="Equation" r:id="rId13" imgW="622030" imgH="406224" progId="Equation.DSMT4">
                  <p:embed/>
                </p:oleObj>
              </mc:Choice>
              <mc:Fallback>
                <p:oleObj name="Equation" r:id="rId13" imgW="622030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288" y="1412875"/>
                        <a:ext cx="13525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3429000" y="1665288"/>
          <a:ext cx="1573213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4" name="Equation" r:id="rId15" imgW="723272" imgH="177646" progId="Equation.DSMT4">
                  <p:embed/>
                </p:oleObj>
              </mc:Choice>
              <mc:Fallback>
                <p:oleObj name="Equation" r:id="rId15" imgW="723272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665288"/>
                        <a:ext cx="1573213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1" name="Object 27"/>
          <p:cNvGraphicFramePr>
            <a:graphicFrameLocks noChangeAspect="1"/>
          </p:cNvGraphicFramePr>
          <p:nvPr/>
        </p:nvGraphicFramePr>
        <p:xfrm>
          <a:off x="611188" y="2528888"/>
          <a:ext cx="32861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5" name="Equation" r:id="rId17" imgW="1511300" imgH="215900" progId="Equation.DSMT4">
                  <p:embed/>
                </p:oleObj>
              </mc:Choice>
              <mc:Fallback>
                <p:oleObj name="Equation" r:id="rId17" imgW="1511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28888"/>
                        <a:ext cx="32861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2" name="Object 28"/>
          <p:cNvGraphicFramePr>
            <a:graphicFrameLocks noChangeAspect="1"/>
          </p:cNvGraphicFramePr>
          <p:nvPr/>
        </p:nvGraphicFramePr>
        <p:xfrm>
          <a:off x="3851275" y="2466975"/>
          <a:ext cx="13255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6" name="Equation" r:id="rId19" imgW="609336" imgH="266584" progId="Equation.DSMT4">
                  <p:embed/>
                </p:oleObj>
              </mc:Choice>
              <mc:Fallback>
                <p:oleObj name="Equation" r:id="rId19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466975"/>
                        <a:ext cx="13255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3" name="Object 29"/>
          <p:cNvGraphicFramePr>
            <a:graphicFrameLocks noChangeAspect="1"/>
          </p:cNvGraphicFramePr>
          <p:nvPr/>
        </p:nvGraphicFramePr>
        <p:xfrm>
          <a:off x="5184775" y="2538413"/>
          <a:ext cx="1822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7" name="Equation" r:id="rId21" imgW="837836" imgH="203112" progId="Equation.DSMT4">
                  <p:embed/>
                </p:oleObj>
              </mc:Choice>
              <mc:Fallback>
                <p:oleObj name="Equation" r:id="rId21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538413"/>
                        <a:ext cx="1822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4" name="Object 30"/>
          <p:cNvGraphicFramePr>
            <a:graphicFrameLocks noChangeAspect="1"/>
          </p:cNvGraphicFramePr>
          <p:nvPr/>
        </p:nvGraphicFramePr>
        <p:xfrm>
          <a:off x="7023100" y="2538413"/>
          <a:ext cx="15462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8" name="Equation" r:id="rId23" imgW="710891" imgH="215806" progId="Equation.DSMT4">
                  <p:embed/>
                </p:oleObj>
              </mc:Choice>
              <mc:Fallback>
                <p:oleObj name="Equation" r:id="rId23" imgW="7108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2538413"/>
                        <a:ext cx="15462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5" name="Object 31"/>
          <p:cNvGraphicFramePr>
            <a:graphicFrameLocks noChangeAspect="1"/>
          </p:cNvGraphicFramePr>
          <p:nvPr/>
        </p:nvGraphicFramePr>
        <p:xfrm>
          <a:off x="611188" y="3213100"/>
          <a:ext cx="25669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9" name="Equation" r:id="rId25" imgW="1180588" imgH="215806" progId="Equation.DSMT4">
                  <p:embed/>
                </p:oleObj>
              </mc:Choice>
              <mc:Fallback>
                <p:oleObj name="Equation" r:id="rId25" imgW="118058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213100"/>
                        <a:ext cx="25669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6" name="Object 32"/>
          <p:cNvGraphicFramePr>
            <a:graphicFrameLocks noChangeAspect="1"/>
          </p:cNvGraphicFramePr>
          <p:nvPr/>
        </p:nvGraphicFramePr>
        <p:xfrm>
          <a:off x="576263" y="5354638"/>
          <a:ext cx="322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0" name="Equation" r:id="rId27" imgW="1485900" imgH="228600" progId="Equation.DSMT4">
                  <p:embed/>
                </p:oleObj>
              </mc:Choice>
              <mc:Fallback>
                <p:oleObj name="Equation" r:id="rId27" imgW="1485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354638"/>
                        <a:ext cx="3225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950428"/>
              </p:ext>
            </p:extLst>
          </p:nvPr>
        </p:nvGraphicFramePr>
        <p:xfrm>
          <a:off x="587351" y="5924087"/>
          <a:ext cx="5403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1" name="Equation" r:id="rId29" imgW="2489200" imgH="254000" progId="Equation.DSMT4">
                  <p:embed/>
                </p:oleObj>
              </mc:Choice>
              <mc:Fallback>
                <p:oleObj name="Equation" r:id="rId29" imgW="2489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51" y="5924087"/>
                        <a:ext cx="54038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2" name="Object 38"/>
          <p:cNvGraphicFramePr>
            <a:graphicFrameLocks noChangeAspect="1"/>
          </p:cNvGraphicFramePr>
          <p:nvPr/>
        </p:nvGraphicFramePr>
        <p:xfrm>
          <a:off x="3851275" y="5337175"/>
          <a:ext cx="2868613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2" name="Equation" r:id="rId31" imgW="1320800" imgH="228600" progId="Equation.DSMT4">
                  <p:embed/>
                </p:oleObj>
              </mc:Choice>
              <mc:Fallback>
                <p:oleObj name="Equation" r:id="rId31" imgW="132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337175"/>
                        <a:ext cx="2868613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5" name="Object 41"/>
          <p:cNvGraphicFramePr>
            <a:graphicFrameLocks noChangeAspect="1"/>
          </p:cNvGraphicFramePr>
          <p:nvPr/>
        </p:nvGraphicFramePr>
        <p:xfrm>
          <a:off x="612775" y="4725988"/>
          <a:ext cx="37798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3" name="Equation" r:id="rId33" imgW="1739900" imgH="203200" progId="Equation.DSMT4">
                  <p:embed/>
                </p:oleObj>
              </mc:Choice>
              <mc:Fallback>
                <p:oleObj name="Equation" r:id="rId33" imgW="173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725988"/>
                        <a:ext cx="37798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8"/>
          <p:cNvGraphicFramePr>
            <a:graphicFrameLocks noChangeAspect="1"/>
          </p:cNvGraphicFramePr>
          <p:nvPr/>
        </p:nvGraphicFramePr>
        <p:xfrm>
          <a:off x="611188" y="296863"/>
          <a:ext cx="28178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4" name="Equation" r:id="rId35" imgW="1295400" imgH="203200" progId="Equation.DSMT4">
                  <p:embed/>
                </p:oleObj>
              </mc:Choice>
              <mc:Fallback>
                <p:oleObj name="Equation" r:id="rId35" imgW="1295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6863"/>
                        <a:ext cx="28178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6408738" y="296863"/>
          <a:ext cx="74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85" name="Equation" r:id="rId37" imgW="342751" imgH="203112" progId="Equation.DSMT4">
                  <p:embed/>
                </p:oleObj>
              </mc:Choice>
              <mc:Fallback>
                <p:oleObj name="Equation" r:id="rId3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296863"/>
                        <a:ext cx="746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221038" y="881063"/>
            <a:ext cx="2738437" cy="541337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249363" y="3192463"/>
            <a:ext cx="1862137" cy="539750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7765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3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3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03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0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0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04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3458" name="Object 34"/>
          <p:cNvGraphicFramePr>
            <a:graphicFrameLocks noChangeAspect="1"/>
          </p:cNvGraphicFramePr>
          <p:nvPr/>
        </p:nvGraphicFramePr>
        <p:xfrm>
          <a:off x="609600" y="368300"/>
          <a:ext cx="938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6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8300"/>
                        <a:ext cx="9382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63" name="Object 39"/>
          <p:cNvGraphicFramePr>
            <a:graphicFrameLocks noChangeAspect="1"/>
          </p:cNvGraphicFramePr>
          <p:nvPr/>
        </p:nvGraphicFramePr>
        <p:xfrm>
          <a:off x="982663" y="5822950"/>
          <a:ext cx="7058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7" name="Equation" r:id="rId5" imgW="3251200" imgH="228600" progId="Equation.DSMT4">
                  <p:embed/>
                </p:oleObj>
              </mc:Choice>
              <mc:Fallback>
                <p:oleObj name="Equation" r:id="rId5" imgW="325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5822950"/>
                        <a:ext cx="7058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704850" y="2609850"/>
          <a:ext cx="4143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8" name="Equation" r:id="rId7" imgW="190335" imgH="164957" progId="Equation.DSMT4">
                  <p:embed/>
                </p:oleObj>
              </mc:Choice>
              <mc:Fallback>
                <p:oleObj name="Equation" r:id="rId7" imgW="190335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609850"/>
                        <a:ext cx="41433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311525" y="2501900"/>
          <a:ext cx="17383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89" name="Equation" r:id="rId9" imgW="799753" imgH="215806" progId="Equation.DSMT4">
                  <p:embed/>
                </p:oleObj>
              </mc:Choice>
              <mc:Fallback>
                <p:oleObj name="Equation" r:id="rId9" imgW="79975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501900"/>
                        <a:ext cx="17383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40"/>
          <p:cNvGrpSpPr>
            <a:grpSpLocks/>
          </p:cNvGrpSpPr>
          <p:nvPr/>
        </p:nvGrpSpPr>
        <p:grpSpPr bwMode="auto">
          <a:xfrm>
            <a:off x="1084263" y="2422525"/>
            <a:ext cx="2263775" cy="1041400"/>
            <a:chOff x="647" y="1621"/>
            <a:chExt cx="1426" cy="656"/>
          </a:xfrm>
        </p:grpSpPr>
        <p:graphicFrame>
          <p:nvGraphicFramePr>
            <p:cNvPr id="20513" name="Object 20"/>
            <p:cNvGraphicFramePr>
              <a:graphicFrameLocks noChangeAspect="1"/>
            </p:cNvGraphicFramePr>
            <p:nvPr/>
          </p:nvGraphicFramePr>
          <p:xfrm>
            <a:off x="647" y="1621"/>
            <a:ext cx="142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0" name="Equation" r:id="rId11" imgW="1040948" imgH="228501" progId="Equation.DSMT4">
                    <p:embed/>
                  </p:oleObj>
                </mc:Choice>
                <mc:Fallback>
                  <p:oleObj name="Equation" r:id="rId11" imgW="1040948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1621"/>
                          <a:ext cx="1426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4" name="Object 21"/>
            <p:cNvGraphicFramePr>
              <a:graphicFrameLocks noChangeAspect="1"/>
            </p:cNvGraphicFramePr>
            <p:nvPr/>
          </p:nvGraphicFramePr>
          <p:xfrm>
            <a:off x="793" y="1888"/>
            <a:ext cx="113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1" name="Equation" r:id="rId13" imgW="1256755" imgH="203112" progId="Equation.DSMT4">
                    <p:embed/>
                  </p:oleObj>
                </mc:Choice>
                <mc:Fallback>
                  <p:oleObj name="Equation" r:id="rId13" imgW="1256755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888"/>
                          <a:ext cx="113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5" name="Object 22"/>
            <p:cNvGraphicFramePr>
              <a:graphicFrameLocks noChangeAspect="1"/>
            </p:cNvGraphicFramePr>
            <p:nvPr/>
          </p:nvGraphicFramePr>
          <p:xfrm>
            <a:off x="987" y="2097"/>
            <a:ext cx="72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2" name="Equation" r:id="rId15" imgW="799753" imgH="203112" progId="Equation.DSMT4">
                    <p:embed/>
                  </p:oleObj>
                </mc:Choice>
                <mc:Fallback>
                  <p:oleObj name="Equation" r:id="rId15" imgW="79975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7" y="2097"/>
                          <a:ext cx="72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81050" y="1062038"/>
          <a:ext cx="1598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3" name="Equation" r:id="rId17" imgW="736600" imgH="203200" progId="Equation.DSMT4">
                  <p:embed/>
                </p:oleObj>
              </mc:Choice>
              <mc:Fallback>
                <p:oleObj name="Equation" r:id="rId17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1062038"/>
                        <a:ext cx="1598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93750" y="4410075"/>
          <a:ext cx="16541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4" name="Equation" r:id="rId19" imgW="761669" imgH="215806" progId="Equation.DSMT4">
                  <p:embed/>
                </p:oleObj>
              </mc:Choice>
              <mc:Fallback>
                <p:oleObj name="Equation" r:id="rId19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4410075"/>
                        <a:ext cx="16541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635375" y="4329113"/>
          <a:ext cx="21526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5" name="Equation" r:id="rId21" imgW="990170" imgH="215806" progId="Equation.DSMT4">
                  <p:embed/>
                </p:oleObj>
              </mc:Choice>
              <mc:Fallback>
                <p:oleObj name="Equation" r:id="rId21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329113"/>
                        <a:ext cx="21526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6189663" y="2459038"/>
          <a:ext cx="23431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6" name="Equation" r:id="rId23" imgW="1079032" imgH="215806" progId="Equation.DSMT4">
                  <p:embed/>
                </p:oleObj>
              </mc:Choice>
              <mc:Fallback>
                <p:oleObj name="Equation" r:id="rId23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9663" y="2459038"/>
                        <a:ext cx="23431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40125" y="1017588"/>
          <a:ext cx="20399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7" name="Equation" r:id="rId25" imgW="939392" imgH="203112" progId="Equation.DSMT4">
                  <p:embed/>
                </p:oleObj>
              </mc:Choice>
              <mc:Fallback>
                <p:oleObj name="Equation" r:id="rId25" imgW="93939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0125" y="1017588"/>
                        <a:ext cx="20399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5"/>
          <p:cNvGrpSpPr>
            <a:grpSpLocks/>
          </p:cNvGrpSpPr>
          <p:nvPr/>
        </p:nvGrpSpPr>
        <p:grpSpPr bwMode="auto">
          <a:xfrm>
            <a:off x="935038" y="1520825"/>
            <a:ext cx="1223962" cy="900113"/>
            <a:chOff x="544" y="1117"/>
            <a:chExt cx="771" cy="567"/>
          </a:xfrm>
        </p:grpSpPr>
        <p:sp>
          <p:nvSpPr>
            <p:cNvPr id="20511" name="Line 41"/>
            <p:cNvSpPr>
              <a:spLocks noChangeShapeType="1"/>
            </p:cNvSpPr>
            <p:nvPr/>
          </p:nvSpPr>
          <p:spPr bwMode="auto">
            <a:xfrm flipV="1">
              <a:off x="544" y="1117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12" name="Object 19"/>
            <p:cNvGraphicFramePr>
              <a:graphicFrameLocks noChangeAspect="1"/>
            </p:cNvGraphicFramePr>
            <p:nvPr/>
          </p:nvGraphicFramePr>
          <p:xfrm>
            <a:off x="544" y="1274"/>
            <a:ext cx="77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8" name="Equation" r:id="rId27" imgW="609336" imgH="203112" progId="Equation.DSMT4">
                    <p:embed/>
                  </p:oleObj>
                </mc:Choice>
                <mc:Fallback>
                  <p:oleObj name="Equation" r:id="rId27" imgW="60933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1274"/>
                          <a:ext cx="77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920750" y="3284538"/>
            <a:ext cx="1223963" cy="1079500"/>
            <a:chOff x="544" y="2228"/>
            <a:chExt cx="771" cy="680"/>
          </a:xfrm>
        </p:grpSpPr>
        <p:sp>
          <p:nvSpPr>
            <p:cNvPr id="20509" name="Line 43"/>
            <p:cNvSpPr>
              <a:spLocks noChangeShapeType="1"/>
            </p:cNvSpPr>
            <p:nvPr/>
          </p:nvSpPr>
          <p:spPr bwMode="auto">
            <a:xfrm flipV="1">
              <a:off x="544" y="2228"/>
              <a:ext cx="0" cy="6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10" name="Object 18"/>
            <p:cNvGraphicFramePr>
              <a:graphicFrameLocks noChangeAspect="1"/>
            </p:cNvGraphicFramePr>
            <p:nvPr/>
          </p:nvGraphicFramePr>
          <p:xfrm>
            <a:off x="544" y="2453"/>
            <a:ext cx="77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099" name="Equation" r:id="rId29" imgW="609336" imgH="203112" progId="Equation.DSMT4">
                    <p:embed/>
                  </p:oleObj>
                </mc:Choice>
                <mc:Fallback>
                  <p:oleObj name="Equation" r:id="rId29" imgW="609336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453"/>
                          <a:ext cx="771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2339975" y="4329113"/>
          <a:ext cx="1270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0" name="Equation" r:id="rId31" imgW="583693" imgH="215713" progId="Equation.DSMT4">
                  <p:embed/>
                </p:oleObj>
              </mc:Choice>
              <mc:Fallback>
                <p:oleObj name="Equation" r:id="rId31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29113"/>
                        <a:ext cx="12700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293938" y="981075"/>
          <a:ext cx="1270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1" name="Equation" r:id="rId33" imgW="583693" imgH="215713" progId="Equation.DSMT4">
                  <p:embed/>
                </p:oleObj>
              </mc:Choice>
              <mc:Fallback>
                <p:oleObj name="Equation" r:id="rId33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981075"/>
                        <a:ext cx="1270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4967288" y="2420938"/>
          <a:ext cx="12700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2" name="Equation" r:id="rId34" imgW="583693" imgH="215713" progId="Equation.DSMT4">
                  <p:embed/>
                </p:oleObj>
              </mc:Choice>
              <mc:Fallback>
                <p:oleObj name="Equation" r:id="rId34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2420938"/>
                        <a:ext cx="127000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612775" y="5157788"/>
          <a:ext cx="15462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3" name="Equation" r:id="rId35" imgW="710891" imgH="203112" progId="Equation.DSMT4">
                  <p:embed/>
                </p:oleObj>
              </mc:Choice>
              <mc:Fallback>
                <p:oleObj name="Equation" r:id="rId35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157788"/>
                        <a:ext cx="15462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64" name="AutoShape 40"/>
          <p:cNvSpPr>
            <a:spLocks noChangeArrowheads="1"/>
          </p:cNvSpPr>
          <p:nvPr/>
        </p:nvSpPr>
        <p:spPr bwMode="auto">
          <a:xfrm>
            <a:off x="6948488" y="3068638"/>
            <a:ext cx="1547812" cy="828675"/>
          </a:xfrm>
          <a:prstGeom prst="wedgeRoundRectCallout">
            <a:avLst>
              <a:gd name="adj1" fmla="val 2514"/>
              <a:gd name="adj2" fmla="val 24713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所有可列集都是等势的</a:t>
            </a:r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1631950" y="355600"/>
          <a:ext cx="240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4" name="Equation" r:id="rId37" imgW="1104900" imgH="203200" progId="Equation.DSMT4">
                  <p:embed/>
                </p:oleObj>
              </mc:Choice>
              <mc:Fallback>
                <p:oleObj name="Equation" r:id="rId37" imgW="110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55600"/>
                        <a:ext cx="2400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6908800" y="4292600"/>
          <a:ext cx="176688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5" name="Equation" r:id="rId39" imgW="812447" imgH="228501" progId="Equation.DSMT4">
                  <p:embed/>
                </p:oleObj>
              </mc:Choice>
              <mc:Fallback>
                <p:oleObj name="Equation" r:id="rId39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8800" y="4292600"/>
                        <a:ext cx="1766888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5715000" y="4292600"/>
          <a:ext cx="1270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06" name="Equation" r:id="rId41" imgW="583693" imgH="215713" progId="Equation.DSMT4">
                  <p:embed/>
                </p:oleObj>
              </mc:Choice>
              <mc:Fallback>
                <p:oleObj name="Equation" r:id="rId41" imgW="583693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92600"/>
                        <a:ext cx="1270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365461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10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08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15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13" name="Rectangle 26"/>
          <p:cNvSpPr>
            <a:spLocks noChangeArrowheads="1"/>
          </p:cNvSpPr>
          <p:nvPr/>
        </p:nvSpPr>
        <p:spPr bwMode="auto">
          <a:xfrm>
            <a:off x="827088" y="290513"/>
            <a:ext cx="6121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800"/>
              <a:t>4.3.4  </a:t>
            </a:r>
            <a:r>
              <a:rPr lang="zh-CN" altLang="en-US" sz="2800">
                <a:solidFill>
                  <a:srgbClr val="FF00FF"/>
                </a:solidFill>
                <a:ea typeface="黑体" panose="02010609060101010101" pitchFamily="49" charset="-122"/>
              </a:rPr>
              <a:t>集合的基数</a:t>
            </a:r>
          </a:p>
        </p:txBody>
      </p:sp>
      <p:sp>
        <p:nvSpPr>
          <p:cNvPr id="22" name="AutoShape 40"/>
          <p:cNvSpPr>
            <a:spLocks noChangeArrowheads="1"/>
          </p:cNvSpPr>
          <p:nvPr/>
        </p:nvSpPr>
        <p:spPr bwMode="auto">
          <a:xfrm>
            <a:off x="6119813" y="3478213"/>
            <a:ext cx="2341562" cy="527050"/>
          </a:xfrm>
          <a:prstGeom prst="wedgeRoundRectCallout">
            <a:avLst>
              <a:gd name="adj1" fmla="val -35694"/>
              <a:gd name="adj2" fmla="val 301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记号！读阿列夫零</a:t>
            </a:r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1139825" y="5661025"/>
            <a:ext cx="4230688" cy="527050"/>
          </a:xfrm>
          <a:prstGeom prst="wedgeRoundRectCallout">
            <a:avLst>
              <a:gd name="adj1" fmla="val 17093"/>
              <a:gd name="adj2" fmla="val -662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两个集合等势就是两个集合存在双射</a:t>
            </a:r>
          </a:p>
        </p:txBody>
      </p:sp>
      <p:graphicFrame>
        <p:nvGraphicFramePr>
          <p:cNvPr id="102430" name="Object 30"/>
          <p:cNvGraphicFramePr>
            <a:graphicFrameLocks noChangeAspect="1"/>
          </p:cNvGraphicFramePr>
          <p:nvPr/>
        </p:nvGraphicFramePr>
        <p:xfrm>
          <a:off x="792163" y="981075"/>
          <a:ext cx="4500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8" name="Equation" r:id="rId4" imgW="2070100" imgH="203200" progId="Equation.DSMT4">
                  <p:embed/>
                </p:oleObj>
              </mc:Choice>
              <mc:Fallback>
                <p:oleObj name="Equation" r:id="rId4" imgW="2070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981075"/>
                        <a:ext cx="4500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367338" y="981075"/>
          <a:ext cx="27336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9" name="Equation" r:id="rId6" imgW="1256755" imgH="203112" progId="Equation.DSMT4">
                  <p:embed/>
                </p:oleObj>
              </mc:Choice>
              <mc:Fallback>
                <p:oleObj name="Equation" r:id="rId6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7338" y="981075"/>
                        <a:ext cx="27336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27088" y="1592263"/>
          <a:ext cx="2016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0" name="Equation" r:id="rId8" imgW="926698" imgH="203112" progId="Equation.DSMT4">
                  <p:embed/>
                </p:oleObj>
              </mc:Choice>
              <mc:Fallback>
                <p:oleObj name="Equation" r:id="rId8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92263"/>
                        <a:ext cx="2016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889000" y="2312988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1" name="Equation" r:id="rId10" imgW="1892300" imgH="203200" progId="Equation.DSMT4">
                  <p:embed/>
                </p:oleObj>
              </mc:Choice>
              <mc:Fallback>
                <p:oleObj name="Equation" r:id="rId10" imgW="1892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312988"/>
                        <a:ext cx="411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92163" y="2924175"/>
          <a:ext cx="5137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2" name="Equation" r:id="rId12" imgW="2362200" imgH="203200" progId="Equation.DSMT4">
                  <p:embed/>
                </p:oleObj>
              </mc:Choice>
              <mc:Fallback>
                <p:oleObj name="Equation" r:id="rId12" imgW="2362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924175"/>
                        <a:ext cx="5137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839788" y="3500438"/>
          <a:ext cx="3479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3" name="Equation" r:id="rId14" imgW="1600200" imgH="228600" progId="Equation.DSMT4">
                  <p:embed/>
                </p:oleObj>
              </mc:Choice>
              <mc:Fallback>
                <p:oleObj name="Equation" r:id="rId14" imgW="1600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500438"/>
                        <a:ext cx="3479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792163" y="4508500"/>
          <a:ext cx="4500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4" name="Equation" r:id="rId16" imgW="2070100" imgH="203200" progId="Equation.DSMT4">
                  <p:embed/>
                </p:oleObj>
              </mc:Choice>
              <mc:Fallback>
                <p:oleObj name="Equation" r:id="rId16" imgW="2070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508500"/>
                        <a:ext cx="4500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792163" y="5084763"/>
          <a:ext cx="51355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5" name="Equation" r:id="rId18" imgW="2362200" imgH="203200" progId="Equation.DSMT4">
                  <p:embed/>
                </p:oleObj>
              </mc:Choice>
              <mc:Fallback>
                <p:oleObj name="Equation" r:id="rId18" imgW="2362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084763"/>
                        <a:ext cx="51355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6011863" y="4257675"/>
            <a:ext cx="2663825" cy="863600"/>
          </a:xfrm>
          <a:prstGeom prst="wedgeRoundRectCallout">
            <a:avLst>
              <a:gd name="adj1" fmla="val -14602"/>
              <a:gd name="adj2" fmla="val -19301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其它集合基数呢？</a:t>
            </a:r>
          </a:p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这里没定义</a:t>
            </a:r>
          </a:p>
        </p:txBody>
      </p:sp>
    </p:spTree>
    <p:extLst>
      <p:ext uri="{BB962C8B-B14F-4D97-AF65-F5344CB8AC3E}">
        <p14:creationId xmlns:p14="http://schemas.microsoft.com/office/powerpoint/2010/main" val="362530597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5148263" y="4184650"/>
            <a:ext cx="1547812" cy="828675"/>
          </a:xfrm>
          <a:prstGeom prst="wedgeRoundRectCallout">
            <a:avLst>
              <a:gd name="adj1" fmla="val 30819"/>
              <a:gd name="adj2" fmla="val -1628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无限集都包含可列子集</a:t>
            </a:r>
          </a:p>
        </p:txBody>
      </p:sp>
      <p:sp>
        <p:nvSpPr>
          <p:cNvPr id="24" name="AutoShape 40"/>
          <p:cNvSpPr>
            <a:spLocks noChangeArrowheads="1"/>
          </p:cNvSpPr>
          <p:nvPr/>
        </p:nvSpPr>
        <p:spPr bwMode="auto">
          <a:xfrm>
            <a:off x="2124075" y="4149725"/>
            <a:ext cx="1979613" cy="863600"/>
          </a:xfrm>
          <a:prstGeom prst="wedgeRoundRectCallout">
            <a:avLst>
              <a:gd name="adj1" fmla="val -6296"/>
              <a:gd name="adj2" fmla="val -2132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只对自然数集</a:t>
            </a:r>
            <a:r>
              <a:rPr lang="en-US" altLang="zh-CN" sz="1800" i="1"/>
              <a:t>N</a:t>
            </a:r>
            <a:r>
              <a:rPr lang="zh-CN" altLang="en-US" sz="1800"/>
              <a:t>的基数给了记号</a:t>
            </a:r>
          </a:p>
        </p:txBody>
      </p:sp>
      <p:graphicFrame>
        <p:nvGraphicFramePr>
          <p:cNvPr id="102430" name="Object 30"/>
          <p:cNvGraphicFramePr>
            <a:graphicFrameLocks noChangeAspect="1"/>
          </p:cNvGraphicFramePr>
          <p:nvPr/>
        </p:nvGraphicFramePr>
        <p:xfrm>
          <a:off x="719138" y="333375"/>
          <a:ext cx="938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2" name="Equation" r:id="rId4" imgW="431613" imgH="203112" progId="Equation.DSMT4">
                  <p:embed/>
                </p:oleObj>
              </mc:Choice>
              <mc:Fallback>
                <p:oleObj name="Equation" r:id="rId4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33375"/>
                        <a:ext cx="938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692275" y="333375"/>
          <a:ext cx="35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3" name="Equation" r:id="rId6" imgW="164957" imgH="203024" progId="Equation.DSMT4">
                  <p:embed/>
                </p:oleObj>
              </mc:Choice>
              <mc:Fallback>
                <p:oleObj name="Equation" r:id="rId6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33375"/>
                        <a:ext cx="358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087563" y="333375"/>
          <a:ext cx="2511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4" name="Equation" r:id="rId8" imgW="1155700" imgH="203200" progId="Equation.DSMT4">
                  <p:embed/>
                </p:oleObj>
              </mc:Choice>
              <mc:Fallback>
                <p:oleObj name="Equation" r:id="rId8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333375"/>
                        <a:ext cx="2511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608513" y="333375"/>
          <a:ext cx="33956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5" name="Equation" r:id="rId10" imgW="1562100" imgH="203200" progId="Equation.DSMT4">
                  <p:embed/>
                </p:oleObj>
              </mc:Choice>
              <mc:Fallback>
                <p:oleObj name="Equation" r:id="rId10" imgW="1562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333375"/>
                        <a:ext cx="33956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719138" y="946150"/>
          <a:ext cx="1824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6" name="Equation" r:id="rId12" imgW="837836" imgH="203112" progId="Equation.DSMT4">
                  <p:embed/>
                </p:oleObj>
              </mc:Choice>
              <mc:Fallback>
                <p:oleObj name="Equation" r:id="rId12" imgW="8378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946150"/>
                        <a:ext cx="1824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578100" y="944563"/>
          <a:ext cx="3313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7" name="Equation" r:id="rId14" imgW="1524000" imgH="203200" progId="Equation.DSMT4">
                  <p:embed/>
                </p:oleObj>
              </mc:Choice>
              <mc:Fallback>
                <p:oleObj name="Equation" r:id="rId14" imgW="1524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944563"/>
                        <a:ext cx="3313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859463" y="946150"/>
          <a:ext cx="20716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8" name="Equation" r:id="rId16" imgW="952087" imgH="203112" progId="Equation.DSMT4">
                  <p:embed/>
                </p:oleObj>
              </mc:Choice>
              <mc:Fallback>
                <p:oleObj name="Equation" r:id="rId16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946150"/>
                        <a:ext cx="20716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719138" y="1592263"/>
          <a:ext cx="51387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9" name="Equation" r:id="rId18" imgW="2362200" imgH="203200" progId="Equation.DSMT4">
                  <p:embed/>
                </p:oleObj>
              </mc:Choice>
              <mc:Fallback>
                <p:oleObj name="Equation" r:id="rId18" imgW="2362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592263"/>
                        <a:ext cx="51387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85813" y="2349500"/>
          <a:ext cx="35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0" name="Equation" r:id="rId20" imgW="164957" imgH="203024" progId="Equation.DSMT4">
                  <p:embed/>
                </p:oleObj>
              </mc:Choice>
              <mc:Fallback>
                <p:oleObj name="Equation" r:id="rId20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349500"/>
                        <a:ext cx="358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181100" y="2349500"/>
          <a:ext cx="48307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1" name="Equation" r:id="rId22" imgW="2222500" imgH="203200" progId="Equation.DSMT4">
                  <p:embed/>
                </p:oleObj>
              </mc:Choice>
              <mc:Fallback>
                <p:oleObj name="Equation" r:id="rId22" imgW="2222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349500"/>
                        <a:ext cx="48307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065838" y="2349500"/>
          <a:ext cx="18494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2" name="Equation" r:id="rId24" imgW="850531" imgH="203112" progId="Equation.DSMT4">
                  <p:embed/>
                </p:oleObj>
              </mc:Choice>
              <mc:Fallback>
                <p:oleObj name="Equation" r:id="rId24" imgW="85053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2349500"/>
                        <a:ext cx="18494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749300" y="2960688"/>
          <a:ext cx="4498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3" name="Equation" r:id="rId26" imgW="2070100" imgH="203200" progId="Equation.DSMT4">
                  <p:embed/>
                </p:oleObj>
              </mc:Choice>
              <mc:Fallback>
                <p:oleObj name="Equation" r:id="rId26" imgW="2070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2960688"/>
                        <a:ext cx="44989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5299075" y="2960688"/>
          <a:ext cx="2705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4" name="Equation" r:id="rId28" imgW="1244600" imgH="203200" progId="Equation.DSMT4">
                  <p:embed/>
                </p:oleObj>
              </mc:Choice>
              <mc:Fallback>
                <p:oleObj name="Equation" r:id="rId28" imgW="1244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075" y="2960688"/>
                        <a:ext cx="2705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738188" y="3573463"/>
          <a:ext cx="6376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5" name="Equation" r:id="rId30" imgW="2933700" imgH="203200" progId="Equation.DSMT4">
                  <p:embed/>
                </p:oleObj>
              </mc:Choice>
              <mc:Fallback>
                <p:oleObj name="Equation" r:id="rId30" imgW="2933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3573463"/>
                        <a:ext cx="6376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792163" y="5300663"/>
          <a:ext cx="35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6" name="Equation" r:id="rId32" imgW="164957" imgH="203024" progId="Equation.DSMT4">
                  <p:embed/>
                </p:oleObj>
              </mc:Choice>
              <mc:Fallback>
                <p:oleObj name="Equation" r:id="rId32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300663"/>
                        <a:ext cx="358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265238" y="5300663"/>
          <a:ext cx="38909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7" name="Equation" r:id="rId34" imgW="1790700" imgH="228600" progId="Equation.DSMT4">
                  <p:embed/>
                </p:oleObj>
              </mc:Choice>
              <mc:Fallback>
                <p:oleObj name="Equation" r:id="rId34" imgW="1790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5300663"/>
                        <a:ext cx="38909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5281613" y="5300663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8" name="Equation" r:id="rId36" imgW="1167893" imgH="203112" progId="Equation.DSMT4">
                  <p:embed/>
                </p:oleObj>
              </mc:Choice>
              <mc:Fallback>
                <p:oleObj name="Equation" r:id="rId36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3" y="5300663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792163" y="5949950"/>
          <a:ext cx="6461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39" name="Equation" r:id="rId38" imgW="2971800" imgH="203200" progId="Equation.DSMT4">
                  <p:embed/>
                </p:oleObj>
              </mc:Choice>
              <mc:Fallback>
                <p:oleObj name="Equation" r:id="rId38" imgW="2971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949950"/>
                        <a:ext cx="6461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833348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652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002712"/>
              </p:ext>
            </p:extLst>
          </p:nvPr>
        </p:nvGraphicFramePr>
        <p:xfrm>
          <a:off x="637821" y="1531145"/>
          <a:ext cx="95408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4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21" y="1531145"/>
                        <a:ext cx="95408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265347"/>
              </p:ext>
            </p:extLst>
          </p:nvPr>
        </p:nvGraphicFramePr>
        <p:xfrm>
          <a:off x="719138" y="2456793"/>
          <a:ext cx="31416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5" name="Equation" r:id="rId5" imgW="1498600" imgH="228600" progId="Equation.DSMT4">
                  <p:embed/>
                </p:oleObj>
              </mc:Choice>
              <mc:Fallback>
                <p:oleObj name="Equation" r:id="rId5" imgW="149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456793"/>
                        <a:ext cx="31416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43728"/>
              </p:ext>
            </p:extLst>
          </p:nvPr>
        </p:nvGraphicFramePr>
        <p:xfrm>
          <a:off x="795338" y="3318669"/>
          <a:ext cx="8509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6" name="Equation" r:id="rId7" imgW="393529" imgH="203112" progId="Equation.DSMT4">
                  <p:embed/>
                </p:oleObj>
              </mc:Choice>
              <mc:Fallback>
                <p:oleObj name="Equation" r:id="rId7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318669"/>
                        <a:ext cx="8509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566385"/>
              </p:ext>
            </p:extLst>
          </p:nvPr>
        </p:nvGraphicFramePr>
        <p:xfrm>
          <a:off x="700881" y="4081661"/>
          <a:ext cx="27051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7" name="Equation" r:id="rId9" imgW="1307532" imgH="215806" progId="Equation.DSMT4">
                  <p:embed/>
                </p:oleObj>
              </mc:Choice>
              <mc:Fallback>
                <p:oleObj name="Equation" r:id="rId9" imgW="13075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881" y="4081661"/>
                        <a:ext cx="27051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809669"/>
              </p:ext>
            </p:extLst>
          </p:nvPr>
        </p:nvGraphicFramePr>
        <p:xfrm>
          <a:off x="2471919" y="4760614"/>
          <a:ext cx="3492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8" name="Equation" r:id="rId11" imgW="1739900" imgH="254000" progId="Equation.DSMT4">
                  <p:embed/>
                </p:oleObj>
              </mc:Choice>
              <mc:Fallback>
                <p:oleObj name="Equation" r:id="rId11" imgW="1739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919" y="4760614"/>
                        <a:ext cx="34925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2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062495"/>
              </p:ext>
            </p:extLst>
          </p:nvPr>
        </p:nvGraphicFramePr>
        <p:xfrm>
          <a:off x="719138" y="5517455"/>
          <a:ext cx="55578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9" name="Equation" r:id="rId13" imgW="2514600" imgH="215900" progId="Equation.DSMT4">
                  <p:embed/>
                </p:oleObj>
              </mc:Choice>
              <mc:Fallback>
                <p:oleObj name="Equation" r:id="rId13" imgW="2514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517455"/>
                        <a:ext cx="555783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3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632162"/>
              </p:ext>
            </p:extLst>
          </p:nvPr>
        </p:nvGraphicFramePr>
        <p:xfrm>
          <a:off x="3808412" y="2483577"/>
          <a:ext cx="40592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0" name="Equation" r:id="rId15" imgW="1917700" imgH="228600" progId="Equation.DSMT4">
                  <p:embed/>
                </p:oleObj>
              </mc:Choice>
              <mc:Fallback>
                <p:oleObj name="Equation" r:id="rId15" imgW="19177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2" y="2483577"/>
                        <a:ext cx="405923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7330"/>
              </p:ext>
            </p:extLst>
          </p:nvPr>
        </p:nvGraphicFramePr>
        <p:xfrm>
          <a:off x="4971621" y="4083843"/>
          <a:ext cx="27638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1" name="Equation" r:id="rId17" imgW="1282700" imgH="215900" progId="Equation.DSMT4">
                  <p:embed/>
                </p:oleObj>
              </mc:Choice>
              <mc:Fallback>
                <p:oleObj name="Equation" r:id="rId17" imgW="12827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1621" y="4083843"/>
                        <a:ext cx="27638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3857667"/>
              </p:ext>
            </p:extLst>
          </p:nvPr>
        </p:nvGraphicFramePr>
        <p:xfrm>
          <a:off x="1440656" y="1625601"/>
          <a:ext cx="84137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2" name="Equation" r:id="rId19" imgW="380835" imgH="203112" progId="Equation.DSMT4">
                  <p:embed/>
                </p:oleObj>
              </mc:Choice>
              <mc:Fallback>
                <p:oleObj name="Equation" r:id="rId19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1625601"/>
                        <a:ext cx="84137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6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82287"/>
              </p:ext>
            </p:extLst>
          </p:nvPr>
        </p:nvGraphicFramePr>
        <p:xfrm>
          <a:off x="3397432" y="4076797"/>
          <a:ext cx="16414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3" name="Equation" r:id="rId21" imgW="761669" imgH="203112" progId="Equation.DSMT4">
                  <p:embed/>
                </p:oleObj>
              </mc:Choice>
              <mc:Fallback>
                <p:oleObj name="Equation" r:id="rId21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432" y="4076797"/>
                        <a:ext cx="164147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672919"/>
              </p:ext>
            </p:extLst>
          </p:nvPr>
        </p:nvGraphicFramePr>
        <p:xfrm>
          <a:off x="2282031" y="1641080"/>
          <a:ext cx="60737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4" name="Equation" r:id="rId23" imgW="2755900" imgH="215900" progId="Equation.DSMT4">
                  <p:embed/>
                </p:oleObj>
              </mc:Choice>
              <mc:Fallback>
                <p:oleObj name="Equation" r:id="rId23" imgW="2755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2031" y="1641080"/>
                        <a:ext cx="60737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19480"/>
              </p:ext>
            </p:extLst>
          </p:nvPr>
        </p:nvGraphicFramePr>
        <p:xfrm>
          <a:off x="1705769" y="3323036"/>
          <a:ext cx="50498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5" name="Equation" r:id="rId25" imgW="2336800" imgH="215900" progId="Equation.DSMT4">
                  <p:embed/>
                </p:oleObj>
              </mc:Choice>
              <mc:Fallback>
                <p:oleObj name="Equation" r:id="rId25" imgW="2336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769" y="3323036"/>
                        <a:ext cx="504983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6120172" y="1103647"/>
            <a:ext cx="2376488" cy="503237"/>
          </a:xfrm>
          <a:prstGeom prst="wedgeRoundRectCallout">
            <a:avLst>
              <a:gd name="adj1" fmla="val 2639"/>
              <a:gd name="adj2" fmla="val 551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 sz="1800"/>
              <a:t>如</a:t>
            </a:r>
            <a:r>
              <a:rPr lang="en-US" altLang="zh-CN" sz="1800"/>
              <a:t>0.2</a:t>
            </a:r>
            <a:r>
              <a:rPr lang="zh-CN" altLang="en-US" sz="1800"/>
              <a:t>写成</a:t>
            </a:r>
            <a:r>
              <a:rPr lang="en-US" altLang="zh-CN" sz="1800"/>
              <a:t>0.20000</a:t>
            </a:r>
            <a:endParaRPr lang="zh-CN" altLang="en-US" sz="1800"/>
          </a:p>
        </p:txBody>
      </p:sp>
      <p:sp>
        <p:nvSpPr>
          <p:cNvPr id="22565" name="Line 37"/>
          <p:cNvSpPr>
            <a:spLocks noChangeShapeType="1"/>
          </p:cNvSpPr>
          <p:nvPr/>
        </p:nvSpPr>
        <p:spPr bwMode="auto">
          <a:xfrm>
            <a:off x="4739481" y="2112567"/>
            <a:ext cx="3492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2566" name="Line 38"/>
          <p:cNvSpPr>
            <a:spLocks noChangeShapeType="1"/>
          </p:cNvSpPr>
          <p:nvPr/>
        </p:nvSpPr>
        <p:spPr bwMode="auto">
          <a:xfrm>
            <a:off x="719138" y="2912935"/>
            <a:ext cx="2987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6239"/>
              </p:ext>
            </p:extLst>
          </p:nvPr>
        </p:nvGraphicFramePr>
        <p:xfrm>
          <a:off x="654225" y="604045"/>
          <a:ext cx="442118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56" name="Equation" r:id="rId27" imgW="2032000" imgH="215900" progId="Equation.DSMT4">
                  <p:embed/>
                </p:oleObj>
              </mc:Choice>
              <mc:Fallback>
                <p:oleObj name="Equation" r:id="rId27" imgW="2032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25" y="604045"/>
                        <a:ext cx="442118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120031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6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6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6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6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565" grpId="0" animBg="1"/>
      <p:bldP spid="2256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7532" name="Object 12"/>
          <p:cNvGraphicFramePr>
            <a:graphicFrameLocks noChangeAspect="1"/>
          </p:cNvGraphicFramePr>
          <p:nvPr/>
        </p:nvGraphicFramePr>
        <p:xfrm>
          <a:off x="1595438" y="223838"/>
          <a:ext cx="3121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6" name="Equation" r:id="rId3" imgW="1435100" imgH="228600" progId="Equation.DSMT4">
                  <p:embed/>
                </p:oleObj>
              </mc:Choice>
              <mc:Fallback>
                <p:oleObj name="Equation" r:id="rId3" imgW="1435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438" y="223838"/>
                        <a:ext cx="3121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7" name="Object 27"/>
          <p:cNvGraphicFramePr>
            <a:graphicFrameLocks noChangeAspect="1"/>
          </p:cNvGraphicFramePr>
          <p:nvPr/>
        </p:nvGraphicFramePr>
        <p:xfrm>
          <a:off x="1584325" y="765175"/>
          <a:ext cx="320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7" name="Equation" r:id="rId5" imgW="1473200" imgH="228600" progId="Equation.DSMT4">
                  <p:embed/>
                </p:oleObj>
              </mc:Choice>
              <mc:Fallback>
                <p:oleObj name="Equation" r:id="rId5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765175"/>
                        <a:ext cx="32035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8" name="Object 28"/>
          <p:cNvGraphicFramePr>
            <a:graphicFrameLocks noChangeAspect="1"/>
          </p:cNvGraphicFramePr>
          <p:nvPr/>
        </p:nvGraphicFramePr>
        <p:xfrm>
          <a:off x="1584325" y="1304925"/>
          <a:ext cx="3203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8" name="Equation" r:id="rId7" imgW="1473200" imgH="228600" progId="Equation.DSMT4">
                  <p:embed/>
                </p:oleObj>
              </mc:Choice>
              <mc:Fallback>
                <p:oleObj name="Equation" r:id="rId7" imgW="1473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1304925"/>
                        <a:ext cx="32035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49" name="Object 29"/>
          <p:cNvGraphicFramePr>
            <a:graphicFrameLocks noChangeAspect="1"/>
          </p:cNvGraphicFramePr>
          <p:nvPr/>
        </p:nvGraphicFramePr>
        <p:xfrm>
          <a:off x="1979613" y="1952625"/>
          <a:ext cx="20161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69" name="Equation" r:id="rId9" imgW="927100" imgH="139700" progId="Equation.DSMT4">
                  <p:embed/>
                </p:oleObj>
              </mc:Choice>
              <mc:Fallback>
                <p:oleObj name="Equation" r:id="rId9" imgW="9271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952625"/>
                        <a:ext cx="20161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0" name="Object 30"/>
          <p:cNvGraphicFramePr>
            <a:graphicFrameLocks noChangeAspect="1"/>
          </p:cNvGraphicFramePr>
          <p:nvPr/>
        </p:nvGraphicFramePr>
        <p:xfrm>
          <a:off x="1573213" y="2168525"/>
          <a:ext cx="3286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0" name="Equation" r:id="rId11" imgW="1511300" imgH="228600" progId="Equation.DSMT4">
                  <p:embed/>
                </p:oleObj>
              </mc:Choice>
              <mc:Fallback>
                <p:oleObj name="Equation" r:id="rId11" imgW="151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168525"/>
                        <a:ext cx="32861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1" name="Object 31"/>
          <p:cNvGraphicFramePr>
            <a:graphicFrameLocks noChangeAspect="1"/>
          </p:cNvGraphicFramePr>
          <p:nvPr/>
        </p:nvGraphicFramePr>
        <p:xfrm>
          <a:off x="1979613" y="2889250"/>
          <a:ext cx="201612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1" name="Equation" r:id="rId13" imgW="927100" imgH="139700" progId="Equation.DSMT4">
                  <p:embed/>
                </p:oleObj>
              </mc:Choice>
              <mc:Fallback>
                <p:oleObj name="Equation" r:id="rId13" imgW="9271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889250"/>
                        <a:ext cx="201612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2" name="Object 32"/>
          <p:cNvGraphicFramePr>
            <a:graphicFrameLocks noChangeAspect="1"/>
          </p:cNvGraphicFramePr>
          <p:nvPr/>
        </p:nvGraphicFramePr>
        <p:xfrm>
          <a:off x="695325" y="3176588"/>
          <a:ext cx="46323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2" name="Equation" r:id="rId15" imgW="2133600" imgH="228600" progId="Equation.DSMT4">
                  <p:embed/>
                </p:oleObj>
              </mc:Choice>
              <mc:Fallback>
                <p:oleObj name="Equation" r:id="rId15" imgW="2133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3176588"/>
                        <a:ext cx="46323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3" name="Object 33"/>
          <p:cNvGraphicFramePr>
            <a:graphicFrameLocks noChangeAspect="1"/>
          </p:cNvGraphicFramePr>
          <p:nvPr/>
        </p:nvGraphicFramePr>
        <p:xfrm>
          <a:off x="2538413" y="3752850"/>
          <a:ext cx="2592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3" name="Equation" r:id="rId17" imgW="1193800" imgH="228600" progId="Equation.DSMT4">
                  <p:embed/>
                </p:oleObj>
              </mc:Choice>
              <mc:Fallback>
                <p:oleObj name="Equation" r:id="rId17" imgW="119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13" y="3752850"/>
                        <a:ext cx="2592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4" name="Object 34"/>
          <p:cNvGraphicFramePr>
            <a:graphicFrameLocks noChangeAspect="1"/>
          </p:cNvGraphicFramePr>
          <p:nvPr/>
        </p:nvGraphicFramePr>
        <p:xfrm>
          <a:off x="611188" y="4327525"/>
          <a:ext cx="55499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4" name="Equation" r:id="rId19" imgW="2552700" imgH="482600" progId="Equation.DSMT4">
                  <p:embed/>
                </p:oleObj>
              </mc:Choice>
              <mc:Fallback>
                <p:oleObj name="Equation" r:id="rId19" imgW="25527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27525"/>
                        <a:ext cx="554990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3036888" y="5443538"/>
          <a:ext cx="160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5" name="Equation" r:id="rId21" imgW="736600" imgH="228600" progId="Equation.DSMT4">
                  <p:embed/>
                </p:oleObj>
              </mc:Choice>
              <mc:Fallback>
                <p:oleObj name="Equation" r:id="rId21" imgW="73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5443538"/>
                        <a:ext cx="160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7" name="Object 37"/>
          <p:cNvGraphicFramePr>
            <a:graphicFrameLocks noChangeAspect="1"/>
          </p:cNvGraphicFramePr>
          <p:nvPr/>
        </p:nvGraphicFramePr>
        <p:xfrm>
          <a:off x="4656138" y="5443538"/>
          <a:ext cx="3228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6" name="Equation" r:id="rId23" imgW="1485900" imgH="228600" progId="Equation.DSMT4">
                  <p:embed/>
                </p:oleObj>
              </mc:Choice>
              <mc:Fallback>
                <p:oleObj name="Equation" r:id="rId23" imgW="1485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443538"/>
                        <a:ext cx="3228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538007"/>
              </p:ext>
            </p:extLst>
          </p:nvPr>
        </p:nvGraphicFramePr>
        <p:xfrm>
          <a:off x="4579937" y="5846340"/>
          <a:ext cx="1711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7" name="Equation" r:id="rId25" imgW="787058" imgH="203112" progId="Equation.DSMT4">
                  <p:embed/>
                </p:oleObj>
              </mc:Choice>
              <mc:Fallback>
                <p:oleObj name="Equation" r:id="rId25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7" y="5846340"/>
                        <a:ext cx="1711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0" name="Object 40"/>
          <p:cNvGraphicFramePr>
            <a:graphicFrameLocks noChangeAspect="1"/>
          </p:cNvGraphicFramePr>
          <p:nvPr/>
        </p:nvGraphicFramePr>
        <p:xfrm>
          <a:off x="611188" y="5443538"/>
          <a:ext cx="2319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8" name="Equation" r:id="rId27" imgW="1066337" imgH="203112" progId="Equation.DSMT4">
                  <p:embed/>
                </p:oleObj>
              </mc:Choice>
              <mc:Fallback>
                <p:oleObj name="Equation" r:id="rId27" imgW="106633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443538"/>
                        <a:ext cx="2319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1" name="Line 41"/>
          <p:cNvSpPr>
            <a:spLocks noChangeShapeType="1"/>
          </p:cNvSpPr>
          <p:nvPr/>
        </p:nvSpPr>
        <p:spPr bwMode="auto">
          <a:xfrm>
            <a:off x="2555875" y="441325"/>
            <a:ext cx="1944688" cy="230505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24599" name="Object 42"/>
          <p:cNvGraphicFramePr>
            <a:graphicFrameLocks noChangeAspect="1"/>
          </p:cNvGraphicFramePr>
          <p:nvPr/>
        </p:nvGraphicFramePr>
        <p:xfrm>
          <a:off x="611188" y="944563"/>
          <a:ext cx="4127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79" name="Equation" r:id="rId29" imgW="190417" imgH="203112" progId="Equation.DSMT4">
                  <p:embed/>
                </p:oleObj>
              </mc:Choice>
              <mc:Fallback>
                <p:oleObj name="Equation" r:id="rId29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44563"/>
                        <a:ext cx="4127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3" name="Object 43"/>
          <p:cNvGraphicFramePr>
            <a:graphicFrameLocks noChangeAspect="1"/>
          </p:cNvGraphicFramePr>
          <p:nvPr/>
        </p:nvGraphicFramePr>
        <p:xfrm>
          <a:off x="5435600" y="3213100"/>
          <a:ext cx="2068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0" name="Equation" r:id="rId31" imgW="952087" imgH="203112" progId="Equation.DSMT4">
                  <p:embed/>
                </p:oleObj>
              </mc:Choice>
              <mc:Fallback>
                <p:oleObj name="Equation" r:id="rId31" imgW="95208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213100"/>
                        <a:ext cx="2068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273675" y="1160463"/>
          <a:ext cx="36687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1" name="Equation" r:id="rId33" imgW="1688367" imgH="253890" progId="Equation.DSMT4">
                  <p:embed/>
                </p:oleObj>
              </mc:Choice>
              <mc:Fallback>
                <p:oleObj name="Equation" r:id="rId33" imgW="168836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75" y="1160463"/>
                        <a:ext cx="366871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Line 27"/>
          <p:cNvSpPr>
            <a:spLocks noChangeShapeType="1"/>
          </p:cNvSpPr>
          <p:nvPr/>
        </p:nvSpPr>
        <p:spPr bwMode="auto">
          <a:xfrm>
            <a:off x="1584325" y="5949950"/>
            <a:ext cx="12588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>
            <a:off x="4984221" y="6273800"/>
            <a:ext cx="1189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843365"/>
              </p:ext>
            </p:extLst>
          </p:nvPr>
        </p:nvGraphicFramePr>
        <p:xfrm>
          <a:off x="6302375" y="5875338"/>
          <a:ext cx="8270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82" name="Equation" r:id="rId35" imgW="380835" imgH="203112" progId="Equation.DSMT4">
                  <p:embed/>
                </p:oleObj>
              </mc:Choice>
              <mc:Fallback>
                <p:oleObj name="Equation" r:id="rId35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75" y="5875338"/>
                        <a:ext cx="8270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2484438" y="260350"/>
            <a:ext cx="2411412" cy="28082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64209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7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7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7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1" grpId="0" animBg="1"/>
      <p:bldP spid="23579" grpId="0" animBg="1"/>
      <p:bldP spid="23580" grpId="0" animBg="1"/>
      <p:bldP spid="2358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4" name="Line 18"/>
          <p:cNvSpPr>
            <a:spLocks noChangeShapeType="1"/>
          </p:cNvSpPr>
          <p:nvPr/>
        </p:nvSpPr>
        <p:spPr bwMode="auto">
          <a:xfrm flipV="1">
            <a:off x="5903913" y="333375"/>
            <a:ext cx="0" cy="4391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4" name="Rectangle 3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5545138" y="2636838"/>
            <a:ext cx="3527425" cy="927100"/>
            <a:chOff x="3357" y="1661"/>
            <a:chExt cx="2222" cy="584"/>
          </a:xfrm>
        </p:grpSpPr>
        <p:grpSp>
          <p:nvGrpSpPr>
            <p:cNvPr id="25627" name="Group 31"/>
            <p:cNvGrpSpPr>
              <a:grpSpLocks/>
            </p:cNvGrpSpPr>
            <p:nvPr/>
          </p:nvGrpSpPr>
          <p:grpSpPr bwMode="auto">
            <a:xfrm>
              <a:off x="3357" y="1661"/>
              <a:ext cx="2222" cy="238"/>
              <a:chOff x="3357" y="1661"/>
              <a:chExt cx="2222" cy="238"/>
            </a:xfrm>
          </p:grpSpPr>
          <p:graphicFrame>
            <p:nvGraphicFramePr>
              <p:cNvPr id="25633" name="Object 15"/>
              <p:cNvGraphicFramePr>
                <a:graphicFrameLocks noChangeAspect="1"/>
              </p:cNvGraphicFramePr>
              <p:nvPr/>
            </p:nvGraphicFramePr>
            <p:xfrm>
              <a:off x="3357" y="1661"/>
              <a:ext cx="226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3178" name="Equation" r:id="rId3" imgW="164814" imgH="177492" progId="Equation.DSMT4">
                      <p:embed/>
                    </p:oleObj>
                  </mc:Choice>
                  <mc:Fallback>
                    <p:oleObj name="Equation" r:id="rId3" imgW="164814" imgH="17749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57" y="1661"/>
                            <a:ext cx="226" cy="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34" name="Line 17"/>
              <p:cNvSpPr>
                <a:spLocks noChangeShapeType="1"/>
              </p:cNvSpPr>
              <p:nvPr/>
            </p:nvSpPr>
            <p:spPr bwMode="auto">
              <a:xfrm>
                <a:off x="3583" y="1774"/>
                <a:ext cx="19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628" name="Oval 19"/>
            <p:cNvSpPr>
              <a:spLocks noChangeArrowheads="1"/>
            </p:cNvSpPr>
            <p:nvPr/>
          </p:nvSpPr>
          <p:spPr bwMode="auto">
            <a:xfrm>
              <a:off x="4400" y="175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5629" name="Object 13"/>
            <p:cNvGraphicFramePr>
              <a:graphicFrameLocks noChangeAspect="1"/>
            </p:cNvGraphicFramePr>
            <p:nvPr/>
          </p:nvGraphicFramePr>
          <p:xfrm>
            <a:off x="4309" y="1769"/>
            <a:ext cx="18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9" name="Equation" r:id="rId5" imgW="152268" imgH="406048" progId="Equation.DSMT4">
                    <p:embed/>
                  </p:oleObj>
                </mc:Choice>
                <mc:Fallback>
                  <p:oleObj name="Equation" r:id="rId5" imgW="152268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9" y="1769"/>
                          <a:ext cx="183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14"/>
            <p:cNvGraphicFramePr>
              <a:graphicFrameLocks noChangeAspect="1"/>
            </p:cNvGraphicFramePr>
            <p:nvPr/>
          </p:nvGraphicFramePr>
          <p:xfrm>
            <a:off x="5284" y="1842"/>
            <a:ext cx="15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0" name="Equation" r:id="rId7" imgW="114151" imgH="164885" progId="Equation.DSMT4">
                    <p:embed/>
                  </p:oleObj>
                </mc:Choice>
                <mc:Fallback>
                  <p:oleObj name="Equation" r:id="rId7" imgW="114151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842"/>
                          <a:ext cx="15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1" name="Oval 29"/>
            <p:cNvSpPr>
              <a:spLocks noChangeArrowheads="1"/>
            </p:cNvSpPr>
            <p:nvPr/>
          </p:nvSpPr>
          <p:spPr bwMode="auto">
            <a:xfrm>
              <a:off x="5239" y="175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5632" name="Oval 20"/>
            <p:cNvSpPr>
              <a:spLocks noChangeArrowheads="1"/>
            </p:cNvSpPr>
            <p:nvPr/>
          </p:nvSpPr>
          <p:spPr bwMode="auto">
            <a:xfrm>
              <a:off x="3560" y="175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6" name="Freeform 22"/>
          <p:cNvSpPr>
            <a:spLocks/>
          </p:cNvSpPr>
          <p:nvPr/>
        </p:nvSpPr>
        <p:spPr bwMode="auto">
          <a:xfrm>
            <a:off x="6011863" y="620713"/>
            <a:ext cx="1223962" cy="2160587"/>
          </a:xfrm>
          <a:custGeom>
            <a:avLst/>
            <a:gdLst>
              <a:gd name="T0" fmla="*/ 0 w 794"/>
              <a:gd name="T1" fmla="*/ 0 h 1338"/>
              <a:gd name="T2" fmla="*/ 2147483647 w 794"/>
              <a:gd name="T3" fmla="*/ 2147483647 h 1338"/>
              <a:gd name="T4" fmla="*/ 2147483647 w 794"/>
              <a:gd name="T5" fmla="*/ 2147483647 h 1338"/>
              <a:gd name="T6" fmla="*/ 2147483647 w 794"/>
              <a:gd name="T7" fmla="*/ 2147483647 h 1338"/>
              <a:gd name="T8" fmla="*/ 2147483647 w 794"/>
              <a:gd name="T9" fmla="*/ 2147483647 h 1338"/>
              <a:gd name="T10" fmla="*/ 2147483647 w 794"/>
              <a:gd name="T11" fmla="*/ 2147483647 h 1338"/>
              <a:gd name="T12" fmla="*/ 2147483647 w 794"/>
              <a:gd name="T13" fmla="*/ 2147483647 h 1338"/>
              <a:gd name="T14" fmla="*/ 2147483647 w 794"/>
              <a:gd name="T15" fmla="*/ 2147483647 h 1338"/>
              <a:gd name="T16" fmla="*/ 2147483647 w 794"/>
              <a:gd name="T17" fmla="*/ 2147483647 h 133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94"/>
              <a:gd name="T28" fmla="*/ 0 h 1338"/>
              <a:gd name="T29" fmla="*/ 794 w 794"/>
              <a:gd name="T30" fmla="*/ 1338 h 133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94" h="1338">
                <a:moveTo>
                  <a:pt x="0" y="0"/>
                </a:moveTo>
                <a:cubicBezTo>
                  <a:pt x="11" y="49"/>
                  <a:pt x="23" y="98"/>
                  <a:pt x="46" y="181"/>
                </a:cubicBezTo>
                <a:cubicBezTo>
                  <a:pt x="69" y="264"/>
                  <a:pt x="110" y="420"/>
                  <a:pt x="136" y="499"/>
                </a:cubicBezTo>
                <a:cubicBezTo>
                  <a:pt x="162" y="578"/>
                  <a:pt x="177" y="597"/>
                  <a:pt x="204" y="657"/>
                </a:cubicBezTo>
                <a:cubicBezTo>
                  <a:pt x="231" y="717"/>
                  <a:pt x="253" y="797"/>
                  <a:pt x="295" y="861"/>
                </a:cubicBezTo>
                <a:cubicBezTo>
                  <a:pt x="337" y="925"/>
                  <a:pt x="409" y="986"/>
                  <a:pt x="454" y="1043"/>
                </a:cubicBezTo>
                <a:cubicBezTo>
                  <a:pt x="499" y="1100"/>
                  <a:pt x="522" y="1157"/>
                  <a:pt x="567" y="1202"/>
                </a:cubicBezTo>
                <a:cubicBezTo>
                  <a:pt x="612" y="1247"/>
                  <a:pt x="688" y="1292"/>
                  <a:pt x="726" y="1315"/>
                </a:cubicBezTo>
                <a:cubicBezTo>
                  <a:pt x="764" y="1338"/>
                  <a:pt x="783" y="1334"/>
                  <a:pt x="794" y="1338"/>
                </a:cubicBezTo>
              </a:path>
            </a:pathLst>
          </a:cu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7" name="Freeform 23"/>
          <p:cNvSpPr>
            <a:spLocks/>
          </p:cNvSpPr>
          <p:nvPr/>
        </p:nvSpPr>
        <p:spPr bwMode="auto">
          <a:xfrm>
            <a:off x="7272338" y="2852738"/>
            <a:ext cx="1116012" cy="1619250"/>
          </a:xfrm>
          <a:custGeom>
            <a:avLst/>
            <a:gdLst>
              <a:gd name="T0" fmla="*/ 0 w 680"/>
              <a:gd name="T1" fmla="*/ 0 h 1020"/>
              <a:gd name="T2" fmla="*/ 2147483647 w 680"/>
              <a:gd name="T3" fmla="*/ 2147483647 h 1020"/>
              <a:gd name="T4" fmla="*/ 2147483647 w 680"/>
              <a:gd name="T5" fmla="*/ 2147483647 h 1020"/>
              <a:gd name="T6" fmla="*/ 2147483647 w 680"/>
              <a:gd name="T7" fmla="*/ 2147483647 h 1020"/>
              <a:gd name="T8" fmla="*/ 2147483647 w 680"/>
              <a:gd name="T9" fmla="*/ 2147483647 h 1020"/>
              <a:gd name="T10" fmla="*/ 2147483647 w 680"/>
              <a:gd name="T11" fmla="*/ 2147483647 h 1020"/>
              <a:gd name="T12" fmla="*/ 2147483647 w 680"/>
              <a:gd name="T13" fmla="*/ 2147483647 h 10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80"/>
              <a:gd name="T22" fmla="*/ 0 h 1020"/>
              <a:gd name="T23" fmla="*/ 680 w 680"/>
              <a:gd name="T24" fmla="*/ 1020 h 102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80" h="1020">
                <a:moveTo>
                  <a:pt x="0" y="0"/>
                </a:moveTo>
                <a:cubicBezTo>
                  <a:pt x="24" y="5"/>
                  <a:pt x="49" y="11"/>
                  <a:pt x="113" y="45"/>
                </a:cubicBezTo>
                <a:cubicBezTo>
                  <a:pt x="177" y="79"/>
                  <a:pt x="321" y="147"/>
                  <a:pt x="385" y="204"/>
                </a:cubicBezTo>
                <a:cubicBezTo>
                  <a:pt x="449" y="261"/>
                  <a:pt x="457" y="321"/>
                  <a:pt x="499" y="385"/>
                </a:cubicBezTo>
                <a:cubicBezTo>
                  <a:pt x="541" y="449"/>
                  <a:pt x="609" y="506"/>
                  <a:pt x="635" y="589"/>
                </a:cubicBezTo>
                <a:cubicBezTo>
                  <a:pt x="661" y="672"/>
                  <a:pt x="650" y="812"/>
                  <a:pt x="657" y="884"/>
                </a:cubicBezTo>
                <a:cubicBezTo>
                  <a:pt x="664" y="956"/>
                  <a:pt x="676" y="997"/>
                  <a:pt x="680" y="1020"/>
                </a:cubicBezTo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8" name="Group 36"/>
          <p:cNvGrpSpPr>
            <a:grpSpLocks/>
          </p:cNvGrpSpPr>
          <p:nvPr/>
        </p:nvGrpSpPr>
        <p:grpSpPr bwMode="auto">
          <a:xfrm>
            <a:off x="8135938" y="476250"/>
            <a:ext cx="774700" cy="4391025"/>
            <a:chOff x="4989" y="300"/>
            <a:chExt cx="488" cy="2766"/>
          </a:xfrm>
        </p:grpSpPr>
        <p:sp>
          <p:nvSpPr>
            <p:cNvPr id="25625" name="Line 24"/>
            <p:cNvSpPr>
              <a:spLocks noChangeShapeType="1"/>
            </p:cNvSpPr>
            <p:nvPr/>
          </p:nvSpPr>
          <p:spPr bwMode="auto">
            <a:xfrm flipV="1">
              <a:off x="5261" y="300"/>
              <a:ext cx="0" cy="27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5626" name="Object 31"/>
            <p:cNvGraphicFramePr>
              <a:graphicFrameLocks noChangeAspect="1"/>
            </p:cNvGraphicFramePr>
            <p:nvPr/>
          </p:nvGraphicFramePr>
          <p:xfrm>
            <a:off x="4989" y="686"/>
            <a:ext cx="488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1" name="Equation" r:id="rId9" imgW="355138" imgH="177569" progId="Equation.DSMT4">
                    <p:embed/>
                  </p:oleObj>
                </mc:Choice>
                <mc:Fallback>
                  <p:oleObj name="Equation" r:id="rId9" imgW="35513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89" y="686"/>
                          <a:ext cx="488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72" name="Object 28"/>
          <p:cNvGraphicFramePr>
            <a:graphicFrameLocks noChangeAspect="1"/>
          </p:cNvGraphicFramePr>
          <p:nvPr/>
        </p:nvGraphicFramePr>
        <p:xfrm>
          <a:off x="5940425" y="1196975"/>
          <a:ext cx="1260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2" name="Equation" r:id="rId11" imgW="698197" imgH="406224" progId="Equation.DSMT4">
                  <p:embed/>
                </p:oleObj>
              </mc:Choice>
              <mc:Fallback>
                <p:oleObj name="Equation" r:id="rId11" imgW="698197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196975"/>
                        <a:ext cx="1260475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732588" y="3573463"/>
          <a:ext cx="18097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3" name="Equation" r:id="rId13" imgW="1002865" imgH="431613" progId="Equation.DSMT4">
                  <p:embed/>
                </p:oleObj>
              </mc:Choice>
              <mc:Fallback>
                <p:oleObj name="Equation" r:id="rId13" imgW="100286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73463"/>
                        <a:ext cx="18097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AutoShape 40"/>
          <p:cNvSpPr>
            <a:spLocks noChangeArrowheads="1"/>
          </p:cNvSpPr>
          <p:nvPr/>
        </p:nvSpPr>
        <p:spPr bwMode="auto">
          <a:xfrm>
            <a:off x="1008063" y="4041775"/>
            <a:ext cx="3744912" cy="828675"/>
          </a:xfrm>
          <a:prstGeom prst="wedgeRoundRectCallout">
            <a:avLst>
              <a:gd name="adj1" fmla="val -16597"/>
              <a:gd name="adj2" fmla="val -1628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kumimoji="0" lang="zh-CN" altLang="en-US" sz="1800"/>
              <a:t>通过证明函数</a:t>
            </a:r>
            <a:r>
              <a:rPr kumimoji="0" lang="en-US" altLang="zh-CN" sz="1800" i="1"/>
              <a:t>f</a:t>
            </a:r>
            <a:r>
              <a:rPr kumimoji="0" lang="zh-CN" altLang="en-US" sz="1800"/>
              <a:t>的导数＜</a:t>
            </a:r>
            <a:r>
              <a:rPr kumimoji="0" lang="en-US" altLang="zh-CN" sz="1800"/>
              <a:t>0</a:t>
            </a:r>
            <a:r>
              <a:rPr kumimoji="0" lang="zh-CN" altLang="en-US" sz="1800"/>
              <a:t>来证明函数单调递减，从而证明</a:t>
            </a:r>
            <a:r>
              <a:rPr kumimoji="0" lang="en-US" altLang="zh-CN" sz="1800" i="1"/>
              <a:t>f</a:t>
            </a:r>
            <a:r>
              <a:rPr kumimoji="0" lang="zh-CN" altLang="en-US" sz="1800"/>
              <a:t>是单射</a:t>
            </a:r>
            <a:endParaRPr lang="zh-CN" altLang="en-US" sz="1800"/>
          </a:p>
        </p:txBody>
      </p:sp>
      <p:graphicFrame>
        <p:nvGraphicFramePr>
          <p:cNvPr id="102430" name="Object 30"/>
          <p:cNvGraphicFramePr>
            <a:graphicFrameLocks noChangeAspect="1"/>
          </p:cNvGraphicFramePr>
          <p:nvPr/>
        </p:nvGraphicFramePr>
        <p:xfrm>
          <a:off x="701675" y="296863"/>
          <a:ext cx="21510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4" name="Equation" r:id="rId15" imgW="990170" imgH="215806" progId="Equation.DSMT4">
                  <p:embed/>
                </p:oleObj>
              </mc:Choice>
              <mc:Fallback>
                <p:oleObj name="Equation" r:id="rId15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96863"/>
                        <a:ext cx="21510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4213" y="944563"/>
          <a:ext cx="7445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5" name="Equation" r:id="rId17" imgW="342751" imgH="203112" progId="Equation.DSMT4">
                  <p:embed/>
                </p:oleObj>
              </mc:Choice>
              <mc:Fallback>
                <p:oleObj name="Equation" r:id="rId1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44563"/>
                        <a:ext cx="7445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76375" y="917575"/>
          <a:ext cx="372427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6" name="Equation" r:id="rId19" imgW="1713756" imgH="215806" progId="Equation.DSMT4">
                  <p:embed/>
                </p:oleObj>
              </mc:Choice>
              <mc:Fallback>
                <p:oleObj name="Equation" r:id="rId19" imgW="171375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17575"/>
                        <a:ext cx="372427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755650" y="1449388"/>
          <a:ext cx="4524375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7" name="Equation" r:id="rId21" imgW="2082800" imgH="863600" progId="Equation.DSMT4">
                  <p:embed/>
                </p:oleObj>
              </mc:Choice>
              <mc:Fallback>
                <p:oleObj name="Equation" r:id="rId21" imgW="2082800" imgH="86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49388"/>
                        <a:ext cx="4524375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47700" y="3402013"/>
          <a:ext cx="1985963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8" name="Equation" r:id="rId23" imgW="914003" imgH="215806" progId="Equation.DSMT4">
                  <p:embed/>
                </p:oleObj>
              </mc:Choice>
              <mc:Fallback>
                <p:oleObj name="Equation" r:id="rId23" imgW="91400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402013"/>
                        <a:ext cx="1985963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52725" y="3392488"/>
          <a:ext cx="2179638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9" name="Equation" r:id="rId25" imgW="1002865" imgH="215806" progId="Equation.DSMT4">
                  <p:embed/>
                </p:oleObj>
              </mc:Choice>
              <mc:Fallback>
                <p:oleObj name="Equation" r:id="rId25" imgW="100286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5" y="3392488"/>
                        <a:ext cx="2179638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712788" y="5229225"/>
          <a:ext cx="4443412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0" name="Equation" r:id="rId27" imgW="2043813" imgH="215806" progId="Equation.DSMT4">
                  <p:embed/>
                </p:oleObj>
              </mc:Choice>
              <mc:Fallback>
                <p:oleObj name="Equation" r:id="rId27" imgW="204381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229225"/>
                        <a:ext cx="4443412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15963" y="5849938"/>
          <a:ext cx="42513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1" name="Equation" r:id="rId29" imgW="1954951" imgH="215806" progId="Equation.DSMT4">
                  <p:embed/>
                </p:oleObj>
              </mc:Choice>
              <mc:Fallback>
                <p:oleObj name="Equation" r:id="rId29" imgW="195495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5849938"/>
                        <a:ext cx="42513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004525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8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4" grpId="0" animBg="1"/>
      <p:bldP spid="16" grpId="0" animBg="1"/>
      <p:bldP spid="17" grpId="0" animBg="1"/>
      <p:bldP spid="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0610" name="Object 18"/>
          <p:cNvGraphicFramePr>
            <a:graphicFrameLocks noChangeAspect="1"/>
          </p:cNvGraphicFramePr>
          <p:nvPr/>
        </p:nvGraphicFramePr>
        <p:xfrm>
          <a:off x="863600" y="333375"/>
          <a:ext cx="3825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7" name="Equation" r:id="rId3" imgW="177569" imgH="202936" progId="Equation.DSMT4">
                  <p:embed/>
                </p:oleObj>
              </mc:Choice>
              <mc:Fallback>
                <p:oleObj name="Equation" r:id="rId3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3375"/>
                        <a:ext cx="3825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Object 26"/>
          <p:cNvGraphicFramePr>
            <a:graphicFrameLocks noChangeAspect="1"/>
          </p:cNvGraphicFramePr>
          <p:nvPr/>
        </p:nvGraphicFramePr>
        <p:xfrm>
          <a:off x="855663" y="952500"/>
          <a:ext cx="48323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8" name="Equation" r:id="rId5" imgW="2235200" imgH="203200" progId="Equation.DSMT4">
                  <p:embed/>
                </p:oleObj>
              </mc:Choice>
              <mc:Fallback>
                <p:oleObj name="Equation" r:id="rId5" imgW="2235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952500"/>
                        <a:ext cx="48323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1" name="Object 29"/>
          <p:cNvGraphicFramePr>
            <a:graphicFrameLocks noChangeAspect="1"/>
          </p:cNvGraphicFramePr>
          <p:nvPr/>
        </p:nvGraphicFramePr>
        <p:xfrm>
          <a:off x="4319588" y="342900"/>
          <a:ext cx="38687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9" name="Equation" r:id="rId7" imgW="1790700" imgH="203200" progId="Equation.DSMT4">
                  <p:embed/>
                </p:oleObj>
              </mc:Choice>
              <mc:Fallback>
                <p:oleObj name="Equation" r:id="rId7" imgW="1790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342900"/>
                        <a:ext cx="38687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3" name="Object 31"/>
          <p:cNvGraphicFramePr>
            <a:graphicFrameLocks noChangeAspect="1"/>
          </p:cNvGraphicFramePr>
          <p:nvPr/>
        </p:nvGraphicFramePr>
        <p:xfrm>
          <a:off x="5711825" y="898525"/>
          <a:ext cx="1920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Equation" r:id="rId9" imgW="888614" imgH="241195" progId="Equation.DSMT4">
                  <p:embed/>
                </p:oleObj>
              </mc:Choice>
              <mc:Fallback>
                <p:oleObj name="Equation" r:id="rId9" imgW="88861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5" y="898525"/>
                        <a:ext cx="1920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27"/>
          <p:cNvSpPr>
            <a:spLocks noChangeArrowheads="1"/>
          </p:cNvSpPr>
          <p:nvPr/>
        </p:nvSpPr>
        <p:spPr bwMode="auto">
          <a:xfrm>
            <a:off x="2563813" y="1530350"/>
            <a:ext cx="3614737" cy="503238"/>
          </a:xfrm>
          <a:prstGeom prst="wedgeRoundRectCallout">
            <a:avLst>
              <a:gd name="adj1" fmla="val -17755"/>
              <a:gd name="adj2" fmla="val -923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ts val="2500"/>
              </a:lnSpc>
            </a:pPr>
            <a:r>
              <a:rPr lang="zh-CN" altLang="en-US" sz="1600"/>
              <a:t>两个有限集元素个数比较方法的推广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331913" y="333375"/>
          <a:ext cx="28829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Equation" r:id="rId11" imgW="1333500" imgH="203200" progId="Equation.DSMT4">
                  <p:embed/>
                </p:oleObj>
              </mc:Choice>
              <mc:Fallback>
                <p:oleObj name="Equation" r:id="rId11" imgW="1333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3375"/>
                        <a:ext cx="28829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922338" y="2925763"/>
          <a:ext cx="51323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2" name="Equation" r:id="rId13" imgW="2374900" imgH="203200" progId="Equation.DSMT4">
                  <p:embed/>
                </p:oleObj>
              </mc:Choice>
              <mc:Fallback>
                <p:oleObj name="Equation" r:id="rId13" imgW="2374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2925763"/>
                        <a:ext cx="513238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5" name="Object 19"/>
          <p:cNvGraphicFramePr>
            <a:graphicFrameLocks noChangeAspect="1"/>
          </p:cNvGraphicFramePr>
          <p:nvPr/>
        </p:nvGraphicFramePr>
        <p:xfrm>
          <a:off x="6516688" y="3502025"/>
          <a:ext cx="1590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3" name="Equation" r:id="rId15" imgW="736600" imgH="241300" progId="Equation.DSMT4">
                  <p:embed/>
                </p:oleObj>
              </mc:Choice>
              <mc:Fallback>
                <p:oleObj name="Equation" r:id="rId15" imgW="736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3502025"/>
                        <a:ext cx="1590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2"/>
          <p:cNvGraphicFramePr>
            <a:graphicFrameLocks noChangeAspect="1"/>
          </p:cNvGraphicFramePr>
          <p:nvPr/>
        </p:nvGraphicFramePr>
        <p:xfrm>
          <a:off x="860425" y="3541713"/>
          <a:ext cx="25796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4" name="Equation" r:id="rId17" imgW="1193800" imgH="203200" progId="Equation.DSMT4">
                  <p:embed/>
                </p:oleObj>
              </mc:Choice>
              <mc:Fallback>
                <p:oleObj name="Equation" r:id="rId17" imgW="1193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" y="3541713"/>
                        <a:ext cx="25796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9" name="Object 23"/>
          <p:cNvGraphicFramePr>
            <a:graphicFrameLocks noChangeAspect="1"/>
          </p:cNvGraphicFramePr>
          <p:nvPr/>
        </p:nvGraphicFramePr>
        <p:xfrm>
          <a:off x="3460750" y="3502025"/>
          <a:ext cx="3019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5" name="Equation" r:id="rId19" imgW="1397000" imgH="241300" progId="Equation.DSMT4">
                  <p:embed/>
                </p:oleObj>
              </mc:Choice>
              <mc:Fallback>
                <p:oleObj name="Equation" r:id="rId19" imgW="1397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3502025"/>
                        <a:ext cx="3019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34"/>
          <p:cNvSpPr>
            <a:spLocks noChangeArrowheads="1"/>
          </p:cNvSpPr>
          <p:nvPr/>
        </p:nvSpPr>
        <p:spPr bwMode="auto">
          <a:xfrm>
            <a:off x="4973638" y="4159250"/>
            <a:ext cx="2808287" cy="539750"/>
          </a:xfrm>
          <a:prstGeom prst="wedgeRoundRectCallout">
            <a:avLst>
              <a:gd name="adj1" fmla="val -18060"/>
              <a:gd name="adj2" fmla="val 1645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ts val="2700"/>
              </a:lnSpc>
            </a:pPr>
            <a:r>
              <a:rPr lang="zh-CN" altLang="en-US" sz="1800"/>
              <a:t>用映射语言如何表述？</a:t>
            </a:r>
          </a:p>
        </p:txBody>
      </p:sp>
      <p:sp>
        <p:nvSpPr>
          <p:cNvPr id="19" name="AutoShape 34"/>
          <p:cNvSpPr>
            <a:spLocks noChangeArrowheads="1"/>
          </p:cNvSpPr>
          <p:nvPr/>
        </p:nvSpPr>
        <p:spPr bwMode="auto">
          <a:xfrm>
            <a:off x="1154113" y="4203700"/>
            <a:ext cx="3563937" cy="503238"/>
          </a:xfrm>
          <a:prstGeom prst="wedgeRoundRectCallout">
            <a:avLst>
              <a:gd name="adj1" fmla="val -9019"/>
              <a:gd name="adj2" fmla="val 24449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ts val="2700"/>
              </a:lnSpc>
            </a:pPr>
            <a:r>
              <a:rPr lang="zh-CN" altLang="en-US" sz="1800"/>
              <a:t>两个实数判断相等结论的推广！</a:t>
            </a:r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1187450" y="4816475"/>
            <a:ext cx="6589713" cy="503238"/>
          </a:xfrm>
          <a:prstGeom prst="wedgeRoundRectCallout">
            <a:avLst>
              <a:gd name="adj1" fmla="val -20199"/>
              <a:gd name="adj2" fmla="val 1294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ts val="2700"/>
              </a:lnSpc>
            </a:pPr>
            <a:r>
              <a:rPr lang="zh-CN" altLang="en-US" sz="1800"/>
              <a:t>如果</a:t>
            </a:r>
            <a:r>
              <a:rPr lang="en-US" altLang="zh-CN" sz="1800" i="1"/>
              <a:t>A</a:t>
            </a:r>
            <a:r>
              <a:rPr lang="zh-CN" altLang="en-US" sz="1800"/>
              <a:t>到</a:t>
            </a:r>
            <a:r>
              <a:rPr lang="en-US" altLang="zh-CN" sz="1800" i="1"/>
              <a:t>B</a:t>
            </a:r>
            <a:r>
              <a:rPr lang="zh-CN" altLang="en-US" sz="1800"/>
              <a:t>有单射并且</a:t>
            </a:r>
            <a:r>
              <a:rPr lang="en-US" altLang="zh-CN" sz="1800" i="1"/>
              <a:t>B</a:t>
            </a:r>
            <a:r>
              <a:rPr lang="zh-CN" altLang="en-US" sz="1800"/>
              <a:t>到</a:t>
            </a:r>
            <a:r>
              <a:rPr lang="en-US" altLang="zh-CN" sz="1800" i="1"/>
              <a:t>A</a:t>
            </a:r>
            <a:r>
              <a:rPr lang="zh-CN" altLang="en-US" sz="1800"/>
              <a:t>也有单射，则</a:t>
            </a:r>
            <a:r>
              <a:rPr lang="en-US" altLang="zh-CN" sz="1800" i="1"/>
              <a:t>A</a:t>
            </a:r>
            <a:r>
              <a:rPr lang="zh-CN" altLang="en-US" sz="1800"/>
              <a:t>到</a:t>
            </a:r>
            <a:r>
              <a:rPr lang="en-US" altLang="zh-CN" sz="1800" i="1"/>
              <a:t>B</a:t>
            </a:r>
            <a:r>
              <a:rPr lang="zh-CN" altLang="en-US" sz="1800"/>
              <a:t>有双射</a:t>
            </a: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1760538" y="2187575"/>
            <a:ext cx="6159500" cy="503238"/>
          </a:xfrm>
          <a:prstGeom prst="wedgeRoundRectCallout">
            <a:avLst>
              <a:gd name="adj1" fmla="val -21134"/>
              <a:gd name="adj2" fmla="val -930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ts val="2700"/>
              </a:lnSpc>
            </a:pPr>
            <a:r>
              <a:rPr lang="zh-CN" altLang="en-US" sz="1600"/>
              <a:t>如果</a:t>
            </a:r>
            <a:r>
              <a:rPr lang="en-US" altLang="zh-CN" sz="1600" i="1"/>
              <a:t>A </a:t>
            </a:r>
            <a:r>
              <a:rPr lang="en-US" altLang="zh-CN" sz="1600">
                <a:solidFill>
                  <a:srgbClr val="FF0000"/>
                </a:solidFill>
                <a:sym typeface="Symbol Tiger Expert" panose="05050102010706020507" pitchFamily="18" charset="2"/>
              </a:rPr>
              <a:t></a:t>
            </a:r>
            <a:r>
              <a:rPr lang="en-US" altLang="zh-CN" sz="1600">
                <a:sym typeface="Symbol Tiger Expert" panose="05050102010706020507" pitchFamily="18" charset="2"/>
              </a:rPr>
              <a:t> </a:t>
            </a:r>
            <a:r>
              <a:rPr lang="en-US" altLang="zh-CN" sz="1600" i="1">
                <a:sym typeface="Symbol Tiger Expert" panose="05050102010706020507" pitchFamily="18" charset="2"/>
              </a:rPr>
              <a:t>B</a:t>
            </a:r>
            <a:r>
              <a:rPr lang="en-US" altLang="zh-CN" sz="1600">
                <a:sym typeface="Symbol Tiger Expert" panose="05050102010706020507" pitchFamily="18" charset="2"/>
              </a:rPr>
              <a:t>,  </a:t>
            </a:r>
            <a:r>
              <a:rPr lang="zh-CN" altLang="en-US" sz="1600">
                <a:sym typeface="Symbol Tiger Expert" panose="05050102010706020507" pitchFamily="18" charset="2"/>
              </a:rPr>
              <a:t>则</a:t>
            </a:r>
            <a:r>
              <a:rPr lang="en-US" altLang="zh-CN" sz="1600" i="1">
                <a:sym typeface="Symbol Tiger Expert" panose="05050102010706020507" pitchFamily="18" charset="2"/>
              </a:rPr>
              <a:t>f</a:t>
            </a:r>
            <a:r>
              <a:rPr lang="en-US" altLang="zh-CN" sz="1600">
                <a:sym typeface="Symbol Tiger Expert" panose="05050102010706020507" pitchFamily="18" charset="2"/>
              </a:rPr>
              <a:t>(</a:t>
            </a:r>
            <a:r>
              <a:rPr lang="en-US" altLang="zh-CN" sz="1600" i="1">
                <a:sym typeface="Symbol Tiger Expert" panose="05050102010706020507" pitchFamily="18" charset="2"/>
              </a:rPr>
              <a:t>x</a:t>
            </a:r>
            <a:r>
              <a:rPr lang="en-US" altLang="zh-CN" sz="1600">
                <a:sym typeface="Symbol Tiger Expert" panose="05050102010706020507" pitchFamily="18" charset="2"/>
              </a:rPr>
              <a:t>) </a:t>
            </a:r>
            <a:r>
              <a:rPr lang="en-US" altLang="en-US" sz="1600">
                <a:sym typeface="Symbol Tiger Expert" panose="05050102010706020507" pitchFamily="18" charset="2"/>
              </a:rPr>
              <a:t>＝</a:t>
            </a:r>
            <a:r>
              <a:rPr lang="en-US" altLang="zh-CN" sz="1600" i="1">
                <a:sym typeface="Symbol Tiger Expert" panose="05050102010706020507" pitchFamily="18" charset="2"/>
              </a:rPr>
              <a:t>x</a:t>
            </a:r>
            <a:r>
              <a:rPr lang="zh-CN" altLang="en-US" sz="1600">
                <a:sym typeface="Symbol Tiger Expert" panose="05050102010706020507" pitchFamily="18" charset="2"/>
              </a:rPr>
              <a:t>是</a:t>
            </a:r>
            <a:r>
              <a:rPr lang="en-US" altLang="zh-CN" sz="1600" i="1">
                <a:sym typeface="Symbol Tiger Expert" panose="05050102010706020507" pitchFamily="18" charset="2"/>
              </a:rPr>
              <a:t>A</a:t>
            </a:r>
            <a:r>
              <a:rPr lang="zh-CN" altLang="en-US" sz="1600">
                <a:sym typeface="Symbol Tiger Expert" panose="05050102010706020507" pitchFamily="18" charset="2"/>
              </a:rPr>
              <a:t>到</a:t>
            </a:r>
            <a:r>
              <a:rPr lang="en-US" altLang="zh-CN" sz="1600" i="1">
                <a:sym typeface="Symbol Tiger Expert" panose="05050102010706020507" pitchFamily="18" charset="2"/>
              </a:rPr>
              <a:t>B</a:t>
            </a:r>
            <a:r>
              <a:rPr lang="zh-CN" altLang="en-US" sz="1600">
                <a:sym typeface="Symbol Tiger Expert" panose="05050102010706020507" pitchFamily="18" charset="2"/>
              </a:rPr>
              <a:t>的单射</a:t>
            </a:r>
            <a:r>
              <a:rPr lang="en-US" altLang="zh-CN" sz="1600">
                <a:sym typeface="Symbol Tiger Expert" panose="05050102010706020507" pitchFamily="18" charset="2"/>
              </a:rPr>
              <a:t>,  </a:t>
            </a:r>
            <a:r>
              <a:rPr lang="zh-CN" altLang="en-US" sz="1600">
                <a:sym typeface="Symbol Tiger Expert" panose="05050102010706020507" pitchFamily="18" charset="2"/>
              </a:rPr>
              <a:t>从而｜</a:t>
            </a:r>
            <a:r>
              <a:rPr lang="en-US" altLang="zh-CN" sz="1600" i="1">
                <a:sym typeface="Symbol Tiger Expert" panose="05050102010706020507" pitchFamily="18" charset="2"/>
              </a:rPr>
              <a:t>A</a:t>
            </a:r>
            <a:r>
              <a:rPr lang="en-US" altLang="zh-CN" sz="1600">
                <a:sym typeface="Symbol Tiger Expert" panose="05050102010706020507" pitchFamily="18" charset="2"/>
              </a:rPr>
              <a:t> </a:t>
            </a:r>
            <a:r>
              <a:rPr lang="zh-CN" altLang="en-US" sz="1600">
                <a:sym typeface="Symbol Tiger Expert" panose="05050102010706020507" pitchFamily="18" charset="2"/>
              </a:rPr>
              <a:t>｜ ≤ ｜</a:t>
            </a:r>
            <a:r>
              <a:rPr lang="en-US" altLang="zh-CN" sz="1600" i="1">
                <a:sym typeface="Symbol Tiger Expert" panose="05050102010706020507" pitchFamily="18" charset="2"/>
              </a:rPr>
              <a:t>B</a:t>
            </a:r>
            <a:r>
              <a:rPr lang="en-US" altLang="zh-CN" sz="1600">
                <a:sym typeface="Symbol Tiger Expert" panose="05050102010706020507" pitchFamily="18" charset="2"/>
              </a:rPr>
              <a:t> ︱</a:t>
            </a:r>
            <a:r>
              <a:rPr lang="zh-CN" altLang="en-US" sz="1600">
                <a:sym typeface="Symbol Tiger Expert" panose="05050102010706020507" pitchFamily="18" charset="2"/>
              </a:rPr>
              <a:t> </a:t>
            </a:r>
          </a:p>
        </p:txBody>
      </p:sp>
      <p:sp>
        <p:nvSpPr>
          <p:cNvPr id="30" name="AutoShape 34"/>
          <p:cNvSpPr>
            <a:spLocks noChangeArrowheads="1"/>
          </p:cNvSpPr>
          <p:nvPr/>
        </p:nvSpPr>
        <p:spPr bwMode="auto">
          <a:xfrm>
            <a:off x="1054894" y="5416550"/>
            <a:ext cx="6937375" cy="876300"/>
          </a:xfrm>
          <a:prstGeom prst="wedgeRoundRectCallout">
            <a:avLst>
              <a:gd name="adj1" fmla="val -20199"/>
              <a:gd name="adj2" fmla="val 1294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ts val="2700"/>
              </a:lnSpc>
            </a:pPr>
            <a:r>
              <a:rPr lang="zh-CN" altLang="en-US" sz="1800" dirty="0"/>
              <a:t>由于单射的复合仍然是单射，于是由上面</a:t>
            </a:r>
            <a:r>
              <a:rPr lang="en-US" altLang="zh-CN" sz="1800" dirty="0"/>
              <a:t>C-S-B</a:t>
            </a:r>
            <a:r>
              <a:rPr lang="zh-CN" altLang="en-US" sz="1800" dirty="0"/>
              <a:t>定理和</a:t>
            </a:r>
            <a:r>
              <a:rPr lang="zh-CN" altLang="en-US" sz="1800" dirty="0">
                <a:solidFill>
                  <a:srgbClr val="FF0000"/>
                </a:solidFill>
              </a:rPr>
              <a:t>≤</a:t>
            </a:r>
            <a:r>
              <a:rPr lang="zh-CN" altLang="en-US" sz="1800" dirty="0"/>
              <a:t>的定义可以证明：关系</a:t>
            </a:r>
            <a:r>
              <a:rPr lang="zh-CN" altLang="en-US" sz="1800" dirty="0">
                <a:solidFill>
                  <a:srgbClr val="FF0000"/>
                </a:solidFill>
              </a:rPr>
              <a:t>≤</a:t>
            </a:r>
            <a:r>
              <a:rPr lang="zh-CN" altLang="en-US" sz="1800" dirty="0"/>
              <a:t>是集合基数之间的偏序关系</a:t>
            </a:r>
          </a:p>
        </p:txBody>
      </p:sp>
    </p:spTree>
    <p:extLst>
      <p:ext uri="{BB962C8B-B14F-4D97-AF65-F5344CB8AC3E}">
        <p14:creationId xmlns:p14="http://schemas.microsoft.com/office/powerpoint/2010/main" val="16049322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19" grpId="0" animBg="1"/>
      <p:bldP spid="5" grpId="0" animBg="1"/>
      <p:bldP spid="27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863600" y="441325"/>
          <a:ext cx="3349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1" name="Equation" r:id="rId3" imgW="203112" imgH="241195" progId="Equation.DSMT4">
                  <p:embed/>
                </p:oleObj>
              </mc:Choice>
              <mc:Fallback>
                <p:oleObj name="Equation" r:id="rId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41325"/>
                        <a:ext cx="3349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1300163" y="425450"/>
          <a:ext cx="3162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2" name="Equation" r:id="rId5" imgW="1916868" imgH="253890" progId="Equation.DSMT4">
                  <p:embed/>
                </p:oleObj>
              </mc:Choice>
              <mc:Fallback>
                <p:oleObj name="Equation" r:id="rId5" imgW="191686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425450"/>
                        <a:ext cx="31623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4533900" y="412750"/>
          <a:ext cx="33512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3" name="Equation" r:id="rId7" imgW="2032000" imgH="254000" progId="Equation.DSMT4">
                  <p:embed/>
                </p:oleObj>
              </mc:Choice>
              <mc:Fallback>
                <p:oleObj name="Equation" r:id="rId7" imgW="2032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900" y="412750"/>
                        <a:ext cx="33512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855663" y="982663"/>
          <a:ext cx="2995612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4" name="Equation" r:id="rId9" imgW="1815312" imgH="253890" progId="Equation.DSMT4">
                  <p:embed/>
                </p:oleObj>
              </mc:Choice>
              <mc:Fallback>
                <p:oleObj name="Equation" r:id="rId9" imgW="181531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982663"/>
                        <a:ext cx="2995612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796925" y="1566863"/>
          <a:ext cx="714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5" name="Equation" r:id="rId11" imgW="431613" imgH="241195" progId="Equation.DSMT4">
                  <p:embed/>
                </p:oleObj>
              </mc:Choice>
              <mc:Fallback>
                <p:oleObj name="Equation" r:id="rId11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1566863"/>
                        <a:ext cx="7143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/>
        </p:nvGraphicFramePr>
        <p:xfrm>
          <a:off x="1546225" y="1579563"/>
          <a:ext cx="19065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6" name="Equation" r:id="rId13" imgW="1155700" imgH="254000" progId="Equation.DSMT4">
                  <p:embed/>
                </p:oleObj>
              </mc:Choice>
              <mc:Fallback>
                <p:oleObj name="Equation" r:id="rId13" imgW="1155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579563"/>
                        <a:ext cx="19065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/>
        </p:nvGraphicFramePr>
        <p:xfrm>
          <a:off x="3490913" y="1568450"/>
          <a:ext cx="50419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7" name="Equation" r:id="rId15" imgW="3060700" imgH="266700" progId="Equation.DSMT4">
                  <p:embed/>
                </p:oleObj>
              </mc:Choice>
              <mc:Fallback>
                <p:oleObj name="Equation" r:id="rId15" imgW="3060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568450"/>
                        <a:ext cx="50419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841375" y="2187575"/>
          <a:ext cx="5278438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8" name="Equation" r:id="rId17" imgW="3200400" imgH="266700" progId="Equation.DSMT4">
                  <p:embed/>
                </p:oleObj>
              </mc:Choice>
              <mc:Fallback>
                <p:oleObj name="Equation" r:id="rId17" imgW="3200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2187575"/>
                        <a:ext cx="5278438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6178550" y="2195513"/>
          <a:ext cx="16335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39" name="Equation" r:id="rId19" imgW="990170" imgH="253890" progId="Equation.DSMT4">
                  <p:embed/>
                </p:oleObj>
              </mc:Choice>
              <mc:Fallback>
                <p:oleObj name="Equation" r:id="rId19" imgW="99017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8550" y="2195513"/>
                        <a:ext cx="16335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7848600" y="2195513"/>
          <a:ext cx="398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0" name="Equation" r:id="rId21" imgW="241300" imgH="228600" progId="Equation.DSMT4">
                  <p:embed/>
                </p:oleObj>
              </mc:Choice>
              <mc:Fallback>
                <p:oleObj name="Equation" r:id="rId21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2195513"/>
                        <a:ext cx="398463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2"/>
          <p:cNvGraphicFramePr>
            <a:graphicFrameLocks noChangeAspect="1"/>
          </p:cNvGraphicFramePr>
          <p:nvPr/>
        </p:nvGraphicFramePr>
        <p:xfrm>
          <a:off x="827088" y="3522663"/>
          <a:ext cx="3016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1" name="Equation" r:id="rId23" imgW="1828800" imgH="254000" progId="Equation.DSMT4">
                  <p:embed/>
                </p:oleObj>
              </mc:Choice>
              <mc:Fallback>
                <p:oleObj name="Equation" r:id="rId23" imgW="1828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22663"/>
                        <a:ext cx="3016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/>
        </p:nvGraphicFramePr>
        <p:xfrm>
          <a:off x="3924300" y="3521075"/>
          <a:ext cx="217963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2" name="Equation" r:id="rId25" imgW="1320227" imgH="241195" progId="Equation.DSMT4">
                  <p:embed/>
                </p:oleObj>
              </mc:Choice>
              <mc:Fallback>
                <p:oleObj name="Equation" r:id="rId25" imgW="132022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21075"/>
                        <a:ext cx="217963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"/>
          <p:cNvGraphicFramePr>
            <a:graphicFrameLocks noChangeAspect="1"/>
          </p:cNvGraphicFramePr>
          <p:nvPr/>
        </p:nvGraphicFramePr>
        <p:xfrm>
          <a:off x="2357438" y="2782888"/>
          <a:ext cx="44831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3" name="Equation" r:id="rId27" imgW="2717800" imgH="304800" progId="Equation.DSMT4">
                  <p:embed/>
                </p:oleObj>
              </mc:Choice>
              <mc:Fallback>
                <p:oleObj name="Equation" r:id="rId27" imgW="2717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2782888"/>
                        <a:ext cx="44831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/>
          <p:cNvGraphicFramePr>
            <a:graphicFrameLocks noChangeAspect="1"/>
          </p:cNvGraphicFramePr>
          <p:nvPr/>
        </p:nvGraphicFramePr>
        <p:xfrm>
          <a:off x="2963863" y="4060825"/>
          <a:ext cx="3121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4" name="Equation" r:id="rId29" imgW="1892300" imgH="304800" progId="Equation.DSMT4">
                  <p:embed/>
                </p:oleObj>
              </mc:Choice>
              <mc:Fallback>
                <p:oleObj name="Equation" r:id="rId29" imgW="18923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4060825"/>
                        <a:ext cx="3121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64379"/>
              </p:ext>
            </p:extLst>
          </p:nvPr>
        </p:nvGraphicFramePr>
        <p:xfrm>
          <a:off x="1647825" y="4653136"/>
          <a:ext cx="24050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5" name="Equation" r:id="rId31" imgW="1459866" imgH="253890" progId="Equation.DSMT4">
                  <p:embed/>
                </p:oleObj>
              </mc:Choice>
              <mc:Fallback>
                <p:oleObj name="Equation" r:id="rId31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653136"/>
                        <a:ext cx="24050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269871"/>
              </p:ext>
            </p:extLst>
          </p:nvPr>
        </p:nvGraphicFramePr>
        <p:xfrm>
          <a:off x="4130675" y="4545124"/>
          <a:ext cx="39100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6" name="Equation" r:id="rId33" imgW="2374900" imgH="304800" progId="Equation.DSMT4">
                  <p:embed/>
                </p:oleObj>
              </mc:Choice>
              <mc:Fallback>
                <p:oleObj name="Equation" r:id="rId33" imgW="2374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675" y="4545124"/>
                        <a:ext cx="39100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" name="Object 13"/>
          <p:cNvGraphicFramePr>
            <a:graphicFrameLocks noChangeAspect="1"/>
          </p:cNvGraphicFramePr>
          <p:nvPr/>
        </p:nvGraphicFramePr>
        <p:xfrm>
          <a:off x="6215063" y="3527425"/>
          <a:ext cx="22415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7" name="Equation" r:id="rId35" imgW="1358310" imgH="241195" progId="Equation.DSMT4">
                  <p:embed/>
                </p:oleObj>
              </mc:Choice>
              <mc:Fallback>
                <p:oleObj name="Equation" r:id="rId35" imgW="13583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527425"/>
                        <a:ext cx="22415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811213" y="5400675"/>
          <a:ext cx="14065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8" name="Equation" r:id="rId37" imgW="850531" imgH="253890" progId="Equation.DSMT4">
                  <p:embed/>
                </p:oleObj>
              </mc:Choice>
              <mc:Fallback>
                <p:oleObj name="Equation" r:id="rId37" imgW="85053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5400675"/>
                        <a:ext cx="14065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8174326"/>
              </p:ext>
            </p:extLst>
          </p:nvPr>
        </p:nvGraphicFramePr>
        <p:xfrm>
          <a:off x="1541463" y="5841268"/>
          <a:ext cx="6902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49" name="Equation" r:id="rId39" imgW="4178300" imgH="317500" progId="Equation.DSMT4">
                  <p:embed/>
                </p:oleObj>
              </mc:Choice>
              <mc:Fallback>
                <p:oleObj name="Equation" r:id="rId39" imgW="41783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5841268"/>
                        <a:ext cx="69024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" name="直接箭头连接符 44"/>
          <p:cNvCxnSpPr>
            <a:cxnSpLocks noChangeShapeType="1"/>
          </p:cNvCxnSpPr>
          <p:nvPr/>
        </p:nvCxnSpPr>
        <p:spPr bwMode="auto">
          <a:xfrm rot="10800000" flipV="1">
            <a:off x="3074988" y="5013176"/>
            <a:ext cx="1606550" cy="9858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直接箭头连接符 45"/>
          <p:cNvCxnSpPr>
            <a:cxnSpLocks noChangeShapeType="1"/>
          </p:cNvCxnSpPr>
          <p:nvPr/>
        </p:nvCxnSpPr>
        <p:spPr bwMode="auto">
          <a:xfrm rot="10800000" flipV="1">
            <a:off x="3294063" y="5049180"/>
            <a:ext cx="1679575" cy="9858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直接箭头连接符 47"/>
          <p:cNvCxnSpPr>
            <a:cxnSpLocks noChangeShapeType="1"/>
          </p:cNvCxnSpPr>
          <p:nvPr/>
        </p:nvCxnSpPr>
        <p:spPr bwMode="auto">
          <a:xfrm rot="10800000" flipV="1">
            <a:off x="4243388" y="5049180"/>
            <a:ext cx="1679575" cy="94932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直接箭头连接符 49"/>
          <p:cNvCxnSpPr>
            <a:cxnSpLocks noChangeShapeType="1"/>
          </p:cNvCxnSpPr>
          <p:nvPr/>
        </p:nvCxnSpPr>
        <p:spPr bwMode="auto">
          <a:xfrm rot="10800000" flipV="1">
            <a:off x="4754563" y="4977172"/>
            <a:ext cx="1679575" cy="10588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直接箭头连接符 51"/>
          <p:cNvCxnSpPr>
            <a:cxnSpLocks noChangeShapeType="1"/>
          </p:cNvCxnSpPr>
          <p:nvPr/>
        </p:nvCxnSpPr>
        <p:spPr bwMode="auto">
          <a:xfrm rot="10800000" flipV="1">
            <a:off x="5229225" y="4941168"/>
            <a:ext cx="1533525" cy="10588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" name="直接箭头连接符 53"/>
          <p:cNvCxnSpPr>
            <a:cxnSpLocks noChangeShapeType="1"/>
          </p:cNvCxnSpPr>
          <p:nvPr/>
        </p:nvCxnSpPr>
        <p:spPr bwMode="auto">
          <a:xfrm rot="5400000">
            <a:off x="6561931" y="4959425"/>
            <a:ext cx="1058863" cy="10223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763369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1342497" y="2410619"/>
            <a:ext cx="6673850" cy="2735262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6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1" name="Rectangle 4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970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1636" name="Object 20"/>
          <p:cNvGraphicFramePr>
            <a:graphicFrameLocks noChangeAspect="1"/>
          </p:cNvGraphicFramePr>
          <p:nvPr/>
        </p:nvGraphicFramePr>
        <p:xfrm>
          <a:off x="3556000" y="4549775"/>
          <a:ext cx="27146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6" name="Equation" r:id="rId3" imgW="1384300" imgH="203200" progId="Equation.DSMT4">
                  <p:embed/>
                </p:oleObj>
              </mc:Choice>
              <mc:Fallback>
                <p:oleObj name="Equation" r:id="rId3" imgW="1384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4549775"/>
                        <a:ext cx="27146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008188" y="3600450"/>
            <a:ext cx="2555875" cy="717550"/>
            <a:chOff x="1247" y="1842"/>
            <a:chExt cx="1610" cy="452"/>
          </a:xfrm>
        </p:grpSpPr>
        <p:sp>
          <p:nvSpPr>
            <p:cNvPr id="29722" name="椭圆 2"/>
            <p:cNvSpPr>
              <a:spLocks noChangeArrowheads="1"/>
            </p:cNvSpPr>
            <p:nvPr/>
          </p:nvSpPr>
          <p:spPr bwMode="auto">
            <a:xfrm>
              <a:off x="1247" y="1842"/>
              <a:ext cx="1610" cy="452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9723" name="Object 7"/>
            <p:cNvGraphicFramePr>
              <a:graphicFrameLocks noChangeAspect="1"/>
            </p:cNvGraphicFramePr>
            <p:nvPr/>
          </p:nvGraphicFramePr>
          <p:xfrm>
            <a:off x="1406" y="1933"/>
            <a:ext cx="1183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7" name="Equation" r:id="rId5" imgW="952087" imgH="203112" progId="Equation.DSMT4">
                    <p:embed/>
                  </p:oleObj>
                </mc:Choice>
                <mc:Fallback>
                  <p:oleObj name="Equation" r:id="rId5" imgW="95208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1933"/>
                          <a:ext cx="1183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2547938" y="2755900"/>
            <a:ext cx="4787900" cy="717550"/>
            <a:chOff x="1633" y="1076"/>
            <a:chExt cx="3016" cy="452"/>
          </a:xfrm>
        </p:grpSpPr>
        <p:sp>
          <p:nvSpPr>
            <p:cNvPr id="29720" name="椭圆 21"/>
            <p:cNvSpPr>
              <a:spLocks noChangeArrowheads="1"/>
            </p:cNvSpPr>
            <p:nvPr/>
          </p:nvSpPr>
          <p:spPr bwMode="auto">
            <a:xfrm>
              <a:off x="1633" y="1076"/>
              <a:ext cx="3016" cy="452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9721" name="Object 6"/>
            <p:cNvGraphicFramePr>
              <a:graphicFrameLocks noChangeAspect="1"/>
            </p:cNvGraphicFramePr>
            <p:nvPr/>
          </p:nvGraphicFramePr>
          <p:xfrm>
            <a:off x="1844" y="1174"/>
            <a:ext cx="255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8" name="Equation" r:id="rId7" imgW="2032000" imgH="228600" progId="Equation.DSMT4">
                    <p:embed/>
                  </p:oleObj>
                </mc:Choice>
                <mc:Fallback>
                  <p:oleObj name="Equation" r:id="rId7" imgW="20320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4" y="1174"/>
                          <a:ext cx="255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5067300" y="3600450"/>
            <a:ext cx="2774950" cy="717550"/>
            <a:chOff x="3220" y="1685"/>
            <a:chExt cx="1748" cy="452"/>
          </a:xfrm>
        </p:grpSpPr>
        <p:sp>
          <p:nvSpPr>
            <p:cNvPr id="29718" name="椭圆 22"/>
            <p:cNvSpPr>
              <a:spLocks noChangeArrowheads="1"/>
            </p:cNvSpPr>
            <p:nvPr/>
          </p:nvSpPr>
          <p:spPr bwMode="auto">
            <a:xfrm>
              <a:off x="3220" y="1685"/>
              <a:ext cx="1748" cy="452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29719" name="Object 5"/>
            <p:cNvGraphicFramePr>
              <a:graphicFrameLocks noChangeAspect="1"/>
            </p:cNvGraphicFramePr>
            <p:nvPr/>
          </p:nvGraphicFramePr>
          <p:xfrm>
            <a:off x="3356" y="1797"/>
            <a:ext cx="1545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229" name="Equation" r:id="rId9" imgW="1384300" imgH="203200" progId="Equation.DSMT4">
                    <p:embed/>
                  </p:oleObj>
                </mc:Choice>
                <mc:Fallback>
                  <p:oleObj name="Equation" r:id="rId9" imgW="1384300" imgH="203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1797"/>
                          <a:ext cx="1545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627313" y="5434013"/>
          <a:ext cx="444658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Equation" r:id="rId11" imgW="1866090" imgH="203112" progId="Equation.DSMT4">
                  <p:embed/>
                </p:oleObj>
              </mc:Choice>
              <mc:Fallback>
                <p:oleObj name="Equation" r:id="rId11" imgW="186609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34013"/>
                        <a:ext cx="444658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/>
          <p:cNvGraphicFramePr>
            <a:graphicFrameLocks noChangeAspect="1"/>
          </p:cNvGraphicFramePr>
          <p:nvPr/>
        </p:nvGraphicFramePr>
        <p:xfrm>
          <a:off x="900113" y="347663"/>
          <a:ext cx="18637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1" name="Equation" r:id="rId13" imgW="863225" imgH="203112" progId="Equation.DSMT4">
                  <p:embed/>
                </p:oleObj>
              </mc:Choice>
              <mc:Fallback>
                <p:oleObj name="Equation" r:id="rId13" imgW="8632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7663"/>
                        <a:ext cx="18637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887413" y="998538"/>
          <a:ext cx="425132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Equation" r:id="rId15" imgW="1968500" imgH="203200" progId="Equation.DSMT4">
                  <p:embed/>
                </p:oleObj>
              </mc:Choice>
              <mc:Fallback>
                <p:oleObj name="Equation" r:id="rId15" imgW="19685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413" y="998538"/>
                        <a:ext cx="4251325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0" name="Object 24"/>
          <p:cNvGraphicFramePr>
            <a:graphicFrameLocks noChangeAspect="1"/>
          </p:cNvGraphicFramePr>
          <p:nvPr/>
        </p:nvGraphicFramePr>
        <p:xfrm>
          <a:off x="5219700" y="288925"/>
          <a:ext cx="20304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Equation" r:id="rId17" imgW="939800" imgH="279400" progId="Equation.DSMT4">
                  <p:embed/>
                </p:oleObj>
              </mc:Choice>
              <mc:Fallback>
                <p:oleObj name="Equation" r:id="rId17" imgW="939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88925"/>
                        <a:ext cx="20304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1" name="Object 25"/>
          <p:cNvGraphicFramePr>
            <a:graphicFrameLocks noChangeAspect="1"/>
          </p:cNvGraphicFramePr>
          <p:nvPr/>
        </p:nvGraphicFramePr>
        <p:xfrm>
          <a:off x="2808288" y="346075"/>
          <a:ext cx="23590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4" name="Equation" r:id="rId19" imgW="1091726" imgH="203112" progId="Equation.DSMT4">
                  <p:embed/>
                </p:oleObj>
              </mc:Choice>
              <mc:Fallback>
                <p:oleObj name="Equation" r:id="rId19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346075"/>
                        <a:ext cx="23590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/>
        </p:nvGraphicFramePr>
        <p:xfrm>
          <a:off x="5256213" y="1000125"/>
          <a:ext cx="27701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5" name="Equation" r:id="rId21" imgW="1282700" imgH="203200" progId="Equation.DSMT4">
                  <p:embed/>
                </p:oleObj>
              </mc:Choice>
              <mc:Fallback>
                <p:oleObj name="Equation" r:id="rId21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1000125"/>
                        <a:ext cx="277018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96521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1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4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058988" y="361950"/>
          <a:ext cx="42656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6" name="Equation" r:id="rId3" imgW="2590800" imgH="609600" progId="Equation.DSMT4">
                  <p:embed/>
                </p:oleObj>
              </mc:Choice>
              <mc:Fallback>
                <p:oleObj name="Equation" r:id="rId3" imgW="25908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361950"/>
                        <a:ext cx="42656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738688" y="1651000"/>
          <a:ext cx="38131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7" name="Equation" r:id="rId5" imgW="2311400" imgH="254000" progId="Equation.DSMT4">
                  <p:embed/>
                </p:oleObj>
              </mc:Choice>
              <mc:Fallback>
                <p:oleObj name="Equation" r:id="rId5" imgW="2311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651000"/>
                        <a:ext cx="38131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358900" y="2314575"/>
          <a:ext cx="41259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8" name="Equation" r:id="rId7" imgW="2501900" imgH="254000" progId="Equation.DSMT4">
                  <p:embed/>
                </p:oleObj>
              </mc:Choice>
              <mc:Fallback>
                <p:oleObj name="Equation" r:id="rId7" imgW="2501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2314575"/>
                        <a:ext cx="41259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811213" y="1646238"/>
          <a:ext cx="38687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09" name="Equation" r:id="rId9" imgW="2349500" imgH="292100" progId="Equation.DSMT4">
                  <p:embed/>
                </p:oleObj>
              </mc:Choice>
              <mc:Fallback>
                <p:oleObj name="Equation" r:id="rId9" imgW="2349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1646238"/>
                        <a:ext cx="386873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2"/>
          <p:cNvGraphicFramePr>
            <a:graphicFrameLocks noChangeAspect="1"/>
          </p:cNvGraphicFramePr>
          <p:nvPr/>
        </p:nvGraphicFramePr>
        <p:xfrm>
          <a:off x="774700" y="3121025"/>
          <a:ext cx="67659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0" name="Equation" r:id="rId11" imgW="4102100" imgH="254000" progId="Equation.DSMT4">
                  <p:embed/>
                </p:oleObj>
              </mc:Choice>
              <mc:Fallback>
                <p:oleObj name="Equation" r:id="rId11" imgW="410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121025"/>
                        <a:ext cx="67659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3"/>
          <p:cNvGraphicFramePr>
            <a:graphicFrameLocks noChangeAspect="1"/>
          </p:cNvGraphicFramePr>
          <p:nvPr/>
        </p:nvGraphicFramePr>
        <p:xfrm>
          <a:off x="2016125" y="3848100"/>
          <a:ext cx="2324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1" name="Equation" r:id="rId13" imgW="1409088" imgH="253890" progId="Equation.DSMT4">
                  <p:embed/>
                </p:oleObj>
              </mc:Choice>
              <mc:Fallback>
                <p:oleObj name="Equation" r:id="rId13" imgW="140908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848100"/>
                        <a:ext cx="2324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44"/>
          <p:cNvGraphicFramePr>
            <a:graphicFrameLocks noChangeAspect="1"/>
          </p:cNvGraphicFramePr>
          <p:nvPr/>
        </p:nvGraphicFramePr>
        <p:xfrm>
          <a:off x="4373563" y="3830638"/>
          <a:ext cx="4251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2" name="Equation" r:id="rId15" imgW="2578100" imgH="254000" progId="Equation.DSMT4">
                  <p:embed/>
                </p:oleObj>
              </mc:Choice>
              <mc:Fallback>
                <p:oleObj name="Equation" r:id="rId15" imgW="2578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563" y="3830638"/>
                        <a:ext cx="4251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5"/>
          <p:cNvGraphicFramePr>
            <a:graphicFrameLocks noChangeAspect="1"/>
          </p:cNvGraphicFramePr>
          <p:nvPr/>
        </p:nvGraphicFramePr>
        <p:xfrm>
          <a:off x="792163" y="4541838"/>
          <a:ext cx="15081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3" name="Equation" r:id="rId17" imgW="914400" imgH="254000" progId="Equation.DSMT4">
                  <p:embed/>
                </p:oleObj>
              </mc:Choice>
              <mc:Fallback>
                <p:oleObj name="Equation" r:id="rId17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541838"/>
                        <a:ext cx="15081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51"/>
          <p:cNvGraphicFramePr>
            <a:graphicFrameLocks noChangeAspect="1"/>
          </p:cNvGraphicFramePr>
          <p:nvPr/>
        </p:nvGraphicFramePr>
        <p:xfrm>
          <a:off x="2381250" y="4532313"/>
          <a:ext cx="2346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4" name="Equation" r:id="rId19" imgW="1422400" imgH="254000" progId="Equation.DSMT4">
                  <p:embed/>
                </p:oleObj>
              </mc:Choice>
              <mc:Fallback>
                <p:oleObj name="Equation" r:id="rId19" imgW="1422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532313"/>
                        <a:ext cx="2346325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2"/>
          <p:cNvGraphicFramePr>
            <a:graphicFrameLocks noChangeAspect="1"/>
          </p:cNvGraphicFramePr>
          <p:nvPr/>
        </p:nvGraphicFramePr>
        <p:xfrm>
          <a:off x="4864100" y="4524375"/>
          <a:ext cx="26622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5" name="Equation" r:id="rId21" imgW="1612900" imgH="254000" progId="Equation.DSMT4">
                  <p:embed/>
                </p:oleObj>
              </mc:Choice>
              <mc:Fallback>
                <p:oleObj name="Equation" r:id="rId21" imgW="1612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4524375"/>
                        <a:ext cx="2662238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803275" y="3867150"/>
          <a:ext cx="12350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6" name="Equation" r:id="rId23" imgW="748975" imgH="266584" progId="Equation.DSMT4">
                  <p:embed/>
                </p:oleObj>
              </mc:Choice>
              <mc:Fallback>
                <p:oleObj name="Equation" r:id="rId23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867150"/>
                        <a:ext cx="1235075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6"/>
          <p:cNvGraphicFramePr>
            <a:graphicFrameLocks noChangeAspect="1"/>
          </p:cNvGraphicFramePr>
          <p:nvPr/>
        </p:nvGraphicFramePr>
        <p:xfrm>
          <a:off x="811213" y="2314575"/>
          <a:ext cx="4826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17" name="Equation" r:id="rId25" imgW="291973" imgH="253890" progId="Equation.DSMT4">
                  <p:embed/>
                </p:oleObj>
              </mc:Choice>
              <mc:Fallback>
                <p:oleObj name="Equation" r:id="rId25" imgW="29197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314575"/>
                        <a:ext cx="48260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2782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6032" name="Object 16"/>
          <p:cNvGraphicFramePr>
            <a:graphicFrameLocks noChangeAspect="1"/>
          </p:cNvGraphicFramePr>
          <p:nvPr/>
        </p:nvGraphicFramePr>
        <p:xfrm>
          <a:off x="803275" y="2678113"/>
          <a:ext cx="372745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0" name="Equation" r:id="rId3" imgW="2260600" imgH="279400" progId="Equation.DSMT4">
                  <p:embed/>
                </p:oleObj>
              </mc:Choice>
              <mc:Fallback>
                <p:oleObj name="Equation" r:id="rId3" imgW="2260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678113"/>
                        <a:ext cx="3727450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774700" y="3486150"/>
          <a:ext cx="11731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1" name="Equation" r:id="rId5" imgW="710891" imgH="253890" progId="Equation.DSMT4">
                  <p:embed/>
                </p:oleObj>
              </mc:Choice>
              <mc:Fallback>
                <p:oleObj name="Equation" r:id="rId5" imgW="71089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486150"/>
                        <a:ext cx="11731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811213" y="4232275"/>
          <a:ext cx="41465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2" name="Equation" r:id="rId7" imgW="2514600" imgH="266700" progId="Equation.DSMT4">
                  <p:embed/>
                </p:oleObj>
              </mc:Choice>
              <mc:Fallback>
                <p:oleObj name="Equation" r:id="rId7" imgW="2514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232275"/>
                        <a:ext cx="41465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5830359" y="3975100"/>
            <a:ext cx="2771775" cy="2266950"/>
            <a:chOff x="3833" y="1979"/>
            <a:chExt cx="1746" cy="1428"/>
          </a:xfrm>
        </p:grpSpPr>
        <p:grpSp>
          <p:nvGrpSpPr>
            <p:cNvPr id="8220" name="Group 39"/>
            <p:cNvGrpSpPr>
              <a:grpSpLocks/>
            </p:cNvGrpSpPr>
            <p:nvPr/>
          </p:nvGrpSpPr>
          <p:grpSpPr bwMode="auto">
            <a:xfrm>
              <a:off x="3833" y="1979"/>
              <a:ext cx="1746" cy="1428"/>
              <a:chOff x="3833" y="1979"/>
              <a:chExt cx="1746" cy="1428"/>
            </a:xfrm>
          </p:grpSpPr>
          <p:cxnSp>
            <p:nvCxnSpPr>
              <p:cNvPr id="8223" name="直接箭头连接符 2"/>
              <p:cNvCxnSpPr>
                <a:cxnSpLocks noChangeShapeType="1"/>
              </p:cNvCxnSpPr>
              <p:nvPr/>
            </p:nvCxnSpPr>
            <p:spPr bwMode="auto">
              <a:xfrm flipV="1">
                <a:off x="3833" y="2908"/>
                <a:ext cx="1587" cy="23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24" name="Text Box 5"/>
              <p:cNvSpPr txBox="1">
                <a:spLocks noChangeArrowheads="1"/>
              </p:cNvSpPr>
              <p:nvPr/>
            </p:nvSpPr>
            <p:spPr bwMode="auto">
              <a:xfrm>
                <a:off x="5284" y="2848"/>
                <a:ext cx="2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i="1"/>
                  <a:t>x</a:t>
                </a:r>
              </a:p>
            </p:txBody>
          </p:sp>
          <p:sp>
            <p:nvSpPr>
              <p:cNvPr id="8225" name="Text Box 5"/>
              <p:cNvSpPr txBox="1">
                <a:spLocks noChangeArrowheads="1"/>
              </p:cNvSpPr>
              <p:nvPr/>
            </p:nvSpPr>
            <p:spPr bwMode="auto">
              <a:xfrm>
                <a:off x="4196" y="1979"/>
                <a:ext cx="295" cy="3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ct val="50000"/>
                  </a:spcBef>
                </a:pPr>
                <a:r>
                  <a:rPr lang="en-US" altLang="zh-CN" sz="2800" i="1"/>
                  <a:t>y</a:t>
                </a:r>
              </a:p>
            </p:txBody>
          </p:sp>
          <p:cxnSp>
            <p:nvCxnSpPr>
              <p:cNvPr id="8226" name="直接箭头连接符 4"/>
              <p:cNvCxnSpPr>
                <a:cxnSpLocks noChangeShapeType="1"/>
              </p:cNvCxnSpPr>
              <p:nvPr/>
            </p:nvCxnSpPr>
            <p:spPr bwMode="auto">
              <a:xfrm flipV="1">
                <a:off x="4445" y="2047"/>
                <a:ext cx="0" cy="136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227" name="Oval 24"/>
              <p:cNvSpPr>
                <a:spLocks noChangeArrowheads="1"/>
              </p:cNvSpPr>
              <p:nvPr/>
            </p:nvSpPr>
            <p:spPr bwMode="auto">
              <a:xfrm>
                <a:off x="4423" y="2909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/>
              <a:lstStyle>
                <a:lvl1pPr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1pPr>
                <a:lvl2pPr marL="742950" indent="-28575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2pPr>
                <a:lvl3pPr marL="11430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3pPr>
                <a:lvl4pPr marL="16002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4pPr>
                <a:lvl5pPr marL="2057400" indent="-228600" eaLnBrk="0" hangingPunct="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21" name="Text Box 5"/>
            <p:cNvSpPr txBox="1">
              <a:spLocks noChangeArrowheads="1"/>
            </p:cNvSpPr>
            <p:nvPr/>
          </p:nvSpPr>
          <p:spPr bwMode="auto">
            <a:xfrm>
              <a:off x="4218" y="2410"/>
              <a:ext cx="2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/>
                <a:t>1</a:t>
              </a:r>
            </a:p>
          </p:txBody>
        </p:sp>
        <p:sp>
          <p:nvSpPr>
            <p:cNvPr id="8222" name="Oval 24"/>
            <p:cNvSpPr>
              <a:spLocks noChangeArrowheads="1"/>
            </p:cNvSpPr>
            <p:nvPr/>
          </p:nvSpPr>
          <p:spPr bwMode="auto">
            <a:xfrm>
              <a:off x="4423" y="2546"/>
              <a:ext cx="45" cy="45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组合 9"/>
          <p:cNvGrpSpPr>
            <a:grpSpLocks/>
          </p:cNvGrpSpPr>
          <p:nvPr/>
        </p:nvGrpSpPr>
        <p:grpSpPr bwMode="auto">
          <a:xfrm>
            <a:off x="6839681" y="4148049"/>
            <a:ext cx="1762981" cy="1165315"/>
            <a:chOff x="5526295" y="4096979"/>
            <a:chExt cx="1762713" cy="1166406"/>
          </a:xfrm>
        </p:grpSpPr>
        <p:cxnSp>
          <p:nvCxnSpPr>
            <p:cNvPr id="8218" name="直接连接符 8"/>
            <p:cNvCxnSpPr>
              <a:cxnSpLocks noChangeShapeType="1"/>
            </p:cNvCxnSpPr>
            <p:nvPr/>
          </p:nvCxnSpPr>
          <p:spPr bwMode="auto">
            <a:xfrm flipV="1">
              <a:off x="5526295" y="4096979"/>
              <a:ext cx="900100" cy="75018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9" name="Text Box 5"/>
            <p:cNvSpPr txBox="1">
              <a:spLocks noChangeArrowheads="1"/>
            </p:cNvSpPr>
            <p:nvPr/>
          </p:nvSpPr>
          <p:spPr bwMode="auto">
            <a:xfrm>
              <a:off x="5868412" y="4657981"/>
              <a:ext cx="1420596" cy="605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1" dirty="0"/>
                <a:t>y</a:t>
              </a:r>
              <a:r>
                <a:rPr lang="en-US" altLang="zh-CN" sz="2800" dirty="0"/>
                <a:t>=</a:t>
              </a:r>
              <a:r>
                <a:rPr lang="en-US" altLang="zh-CN" sz="2800" i="1" dirty="0"/>
                <a:t>x</a:t>
              </a:r>
              <a:r>
                <a:rPr lang="en-US" altLang="zh-CN" sz="2800" dirty="0"/>
                <a:t>+1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5489047" y="5486401"/>
            <a:ext cx="1420813" cy="750887"/>
            <a:chOff x="3618" y="2931"/>
            <a:chExt cx="895" cy="473"/>
          </a:xfrm>
        </p:grpSpPr>
        <p:cxnSp>
          <p:nvCxnSpPr>
            <p:cNvPr id="8216" name="直接连接符 31"/>
            <p:cNvCxnSpPr>
              <a:cxnSpLocks noChangeShapeType="1"/>
            </p:cNvCxnSpPr>
            <p:nvPr/>
          </p:nvCxnSpPr>
          <p:spPr bwMode="auto">
            <a:xfrm flipV="1">
              <a:off x="3865" y="2931"/>
              <a:ext cx="567" cy="47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217" name="Text Box 5"/>
            <p:cNvSpPr txBox="1">
              <a:spLocks noChangeArrowheads="1"/>
            </p:cNvSpPr>
            <p:nvPr/>
          </p:nvSpPr>
          <p:spPr bwMode="auto">
            <a:xfrm>
              <a:off x="3618" y="3008"/>
              <a:ext cx="89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1pPr>
              <a:lvl2pPr marL="742950" indent="-28575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2pPr>
              <a:lvl3pPr marL="11430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3pPr>
              <a:lvl4pPr marL="16002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4pPr>
              <a:lvl5pPr marL="2057400" indent="-228600" eaLnBrk="0" hangingPunct="0"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i="1"/>
                <a:t>y</a:t>
              </a:r>
              <a:r>
                <a:rPr lang="en-US" altLang="zh-CN" sz="2800"/>
                <a:t>=</a:t>
              </a:r>
              <a:r>
                <a:rPr lang="en-US" altLang="zh-CN" sz="2800" i="1"/>
                <a:t>x</a:t>
              </a:r>
              <a:endParaRPr lang="en-US" altLang="zh-CN" sz="2800"/>
            </a:p>
          </p:txBody>
        </p:sp>
      </p:grpSp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833438" y="5603875"/>
          <a:ext cx="337343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3" name="Equation" r:id="rId9" imgW="2044700" imgH="254000" progId="Equation.DSMT4">
                  <p:embed/>
                </p:oleObj>
              </mc:Choice>
              <mc:Fallback>
                <p:oleObj name="Equation" r:id="rId9" imgW="2044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5603875"/>
                        <a:ext cx="337343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8"/>
          <p:cNvGraphicFramePr>
            <a:graphicFrameLocks noChangeAspect="1"/>
          </p:cNvGraphicFramePr>
          <p:nvPr/>
        </p:nvGraphicFramePr>
        <p:xfrm>
          <a:off x="792163" y="487363"/>
          <a:ext cx="3979862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4" name="Equation" r:id="rId11" imgW="2413000" imgH="279400" progId="Equation.DSMT4">
                  <p:embed/>
                </p:oleObj>
              </mc:Choice>
              <mc:Fallback>
                <p:oleObj name="Equation" r:id="rId11" imgW="2413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87363"/>
                        <a:ext cx="3979862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2"/>
          <p:cNvGraphicFramePr>
            <a:graphicFrameLocks noChangeAspect="1"/>
          </p:cNvGraphicFramePr>
          <p:nvPr/>
        </p:nvGraphicFramePr>
        <p:xfrm>
          <a:off x="774700" y="1243013"/>
          <a:ext cx="11525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5" name="Equation" r:id="rId13" imgW="698197" imgH="253890" progId="Equation.DSMT4">
                  <p:embed/>
                </p:oleObj>
              </mc:Choice>
              <mc:Fallback>
                <p:oleObj name="Equation" r:id="rId13" imgW="698197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1243013"/>
                        <a:ext cx="11525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3"/>
          <p:cNvGraphicFramePr>
            <a:graphicFrameLocks noChangeAspect="1"/>
          </p:cNvGraphicFramePr>
          <p:nvPr/>
        </p:nvGraphicFramePr>
        <p:xfrm>
          <a:off x="5265738" y="1169988"/>
          <a:ext cx="280511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6" name="Equation" r:id="rId15" imgW="1701800" imgH="330200" progId="Equation.DSMT4">
                  <p:embed/>
                </p:oleObj>
              </mc:Choice>
              <mc:Fallback>
                <p:oleObj name="Equation" r:id="rId15" imgW="1701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169988"/>
                        <a:ext cx="280511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3"/>
          <p:cNvGraphicFramePr>
            <a:graphicFrameLocks noChangeAspect="1"/>
          </p:cNvGraphicFramePr>
          <p:nvPr/>
        </p:nvGraphicFramePr>
        <p:xfrm>
          <a:off x="4376738" y="1895475"/>
          <a:ext cx="343535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7" name="Equation" r:id="rId17" imgW="2082800" imgH="254000" progId="Equation.DSMT4">
                  <p:embed/>
                </p:oleObj>
              </mc:Choice>
              <mc:Fallback>
                <p:oleObj name="Equation" r:id="rId17" imgW="2082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1895475"/>
                        <a:ext cx="343535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2"/>
          <p:cNvGraphicFramePr>
            <a:graphicFrameLocks noChangeAspect="1"/>
          </p:cNvGraphicFramePr>
          <p:nvPr/>
        </p:nvGraphicFramePr>
        <p:xfrm>
          <a:off x="2065338" y="3209925"/>
          <a:ext cx="557371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8" name="Equation" r:id="rId19" imgW="3378200" imgH="609600" progId="Equation.DSMT4">
                  <p:embed/>
                </p:oleObj>
              </mc:Choice>
              <mc:Fallback>
                <p:oleObj name="Equation" r:id="rId19" imgW="33782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209925"/>
                        <a:ext cx="557371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760413" y="1895475"/>
          <a:ext cx="35194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9" name="Equation" r:id="rId21" imgW="2133600" imgH="279400" progId="Equation.DSMT4">
                  <p:embed/>
                </p:oleObj>
              </mc:Choice>
              <mc:Fallback>
                <p:oleObj name="Equation" r:id="rId21" imgW="2133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895475"/>
                        <a:ext cx="351948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2103438" y="1258888"/>
          <a:ext cx="30368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0" name="Equation" r:id="rId23" imgW="1841500" imgH="254000" progId="Equation.DSMT4">
                  <p:embed/>
                </p:oleObj>
              </mc:Choice>
              <mc:Fallback>
                <p:oleObj name="Equation" r:id="rId23" imgW="1841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1258888"/>
                        <a:ext cx="30368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8"/>
          <p:cNvGraphicFramePr>
            <a:graphicFrameLocks noChangeAspect="1"/>
          </p:cNvGraphicFramePr>
          <p:nvPr/>
        </p:nvGraphicFramePr>
        <p:xfrm>
          <a:off x="806450" y="4940300"/>
          <a:ext cx="34369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41" name="Equation" r:id="rId25" imgW="2082800" imgH="279400" progId="Equation.DSMT4">
                  <p:embed/>
                </p:oleObj>
              </mc:Choice>
              <mc:Fallback>
                <p:oleObj name="Equation" r:id="rId25" imgW="2082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450" y="4940300"/>
                        <a:ext cx="34369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10965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86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" name="Rectangle 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9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6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663825" y="80963"/>
            <a:ext cx="4176713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</a:rPr>
              <a:t>§4.3 </a:t>
            </a:r>
            <a:r>
              <a:rPr lang="zh-CN" altLang="en-US">
                <a:solidFill>
                  <a:srgbClr val="0000FF"/>
                </a:solidFill>
              </a:rPr>
              <a:t>无限集的性质 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92163" y="846138"/>
            <a:ext cx="81724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>
                <a:ea typeface="黑体" panose="02010609060101010101" pitchFamily="49" charset="-122"/>
              </a:rPr>
              <a:t>重点：</a:t>
            </a:r>
            <a:r>
              <a:rPr lang="zh-CN" altLang="en-US" sz="2400"/>
              <a:t> 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57238" y="1449388"/>
            <a:ext cx="9072562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/>
              <a:t>2</a:t>
            </a:r>
            <a:r>
              <a:rPr lang="zh-CN" altLang="en-US" sz="2400" dirty="0"/>
              <a:t>、</a:t>
            </a:r>
            <a:r>
              <a:rPr lang="zh-CN" altLang="en-US" sz="2400" dirty="0">
                <a:ea typeface="宋体" panose="02010600030101010101" pitchFamily="2" charset="-122"/>
              </a:rPr>
              <a:t>掌握证明特殊集合等势的方法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ea typeface="宋体" panose="02010600030101010101" pitchFamily="2" charset="-122"/>
              </a:rPr>
              <a:t>见定理</a:t>
            </a:r>
            <a:r>
              <a:rPr lang="en-US" altLang="zh-CN" sz="2400" dirty="0">
                <a:ea typeface="宋体" panose="02010600030101010101" pitchFamily="2" charset="-122"/>
              </a:rPr>
              <a:t>4.7</a:t>
            </a:r>
            <a:r>
              <a:rPr lang="zh-CN" altLang="en-US" sz="2400" dirty="0">
                <a:ea typeface="宋体" panose="02010600030101010101" pitchFamily="2" charset="-122"/>
              </a:rPr>
              <a:t>证明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87513" y="852488"/>
            <a:ext cx="817245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、</a:t>
            </a:r>
            <a:r>
              <a:rPr lang="zh-CN" altLang="en-US" sz="2400" dirty="0">
                <a:ea typeface="宋体" panose="02010600030101010101" pitchFamily="2" charset="-122"/>
              </a:rPr>
              <a:t>理解集合</a:t>
            </a:r>
            <a:r>
              <a:rPr lang="zh-CN" altLang="en-US" sz="2400" dirty="0" smtClean="0">
                <a:ea typeface="宋体" panose="02010600030101010101" pitchFamily="2" charset="-122"/>
              </a:rPr>
              <a:t>基数的</a:t>
            </a:r>
            <a:r>
              <a:rPr lang="zh-CN" altLang="en-US" sz="2400" dirty="0">
                <a:ea typeface="宋体" panose="02010600030101010101" pitchFamily="2" charset="-122"/>
              </a:rPr>
              <a:t>意义；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900113" y="2205038"/>
            <a:ext cx="5688012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en-US" altLang="zh-CN" sz="2800"/>
              <a:t>4.3.2  </a:t>
            </a:r>
            <a:r>
              <a:rPr lang="zh-CN" altLang="en-US" sz="2800">
                <a:solidFill>
                  <a:srgbClr val="FF00FF"/>
                </a:solidFill>
                <a:ea typeface="黑体" panose="02010609060101010101" pitchFamily="49" charset="-122"/>
              </a:rPr>
              <a:t>集合等势的概念</a:t>
            </a: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892759"/>
              </p:ext>
            </p:extLst>
          </p:nvPr>
        </p:nvGraphicFramePr>
        <p:xfrm>
          <a:off x="827088" y="2924175"/>
          <a:ext cx="11318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4" name="Equation" r:id="rId3" imgW="533169" imgH="203112" progId="Equation.DSMT4">
                  <p:embed/>
                </p:oleObj>
              </mc:Choice>
              <mc:Fallback>
                <p:oleObj name="Equation" r:id="rId3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924175"/>
                        <a:ext cx="11318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918986"/>
              </p:ext>
            </p:extLst>
          </p:nvPr>
        </p:nvGraphicFramePr>
        <p:xfrm>
          <a:off x="2038350" y="2927350"/>
          <a:ext cx="63865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5" name="Equation" r:id="rId5" imgW="3009900" imgH="203200" progId="Equation.DSMT4">
                  <p:embed/>
                </p:oleObj>
              </mc:Choice>
              <mc:Fallback>
                <p:oleObj name="Equation" r:id="rId5" imgW="300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2927350"/>
                        <a:ext cx="63865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669008"/>
              </p:ext>
            </p:extLst>
          </p:nvPr>
        </p:nvGraphicFramePr>
        <p:xfrm>
          <a:off x="827088" y="3500438"/>
          <a:ext cx="2209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6" name="Equation" r:id="rId7" imgW="1040948" imgH="203112" progId="Equation.DSMT4">
                  <p:embed/>
                </p:oleObj>
              </mc:Choice>
              <mc:Fallback>
                <p:oleObj name="Equation" r:id="rId7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00438"/>
                        <a:ext cx="22098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586967"/>
              </p:ext>
            </p:extLst>
          </p:nvPr>
        </p:nvGraphicFramePr>
        <p:xfrm>
          <a:off x="3090863" y="3500438"/>
          <a:ext cx="15890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7" name="Equation" r:id="rId9" imgW="748975" imgH="203112" progId="Equation.DSMT4">
                  <p:embed/>
                </p:oleObj>
              </mc:Choice>
              <mc:Fallback>
                <p:oleObj name="Equation" r:id="rId9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3500438"/>
                        <a:ext cx="15890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357483"/>
              </p:ext>
            </p:extLst>
          </p:nvPr>
        </p:nvGraphicFramePr>
        <p:xfrm>
          <a:off x="827088" y="4184650"/>
          <a:ext cx="889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8" name="Equation" r:id="rId11" imgW="418918" imgH="203112" progId="Equation.DSMT4">
                  <p:embed/>
                </p:oleObj>
              </mc:Choice>
              <mc:Fallback>
                <p:oleObj name="Equation" r:id="rId11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84650"/>
                        <a:ext cx="889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513250"/>
              </p:ext>
            </p:extLst>
          </p:nvPr>
        </p:nvGraphicFramePr>
        <p:xfrm>
          <a:off x="1763713" y="4189413"/>
          <a:ext cx="3508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49" name="Equation" r:id="rId13" imgW="164957" imgH="203024" progId="Equation.DSMT4">
                  <p:embed/>
                </p:oleObj>
              </mc:Choice>
              <mc:Fallback>
                <p:oleObj name="Equation" r:id="rId13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189413"/>
                        <a:ext cx="3508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94669"/>
              </p:ext>
            </p:extLst>
          </p:nvPr>
        </p:nvGraphicFramePr>
        <p:xfrm>
          <a:off x="2195513" y="4184650"/>
          <a:ext cx="47958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0" name="Equation" r:id="rId15" imgW="2260600" imgH="203200" progId="Equation.DSMT4">
                  <p:embed/>
                </p:oleObj>
              </mc:Choice>
              <mc:Fallback>
                <p:oleObj name="Equation" r:id="rId15" imgW="2260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4184650"/>
                        <a:ext cx="47958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290183"/>
              </p:ext>
            </p:extLst>
          </p:nvPr>
        </p:nvGraphicFramePr>
        <p:xfrm>
          <a:off x="879475" y="4764088"/>
          <a:ext cx="3260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1" name="Equation" r:id="rId17" imgW="1536033" imgH="203112" progId="Equation.DSMT4">
                  <p:embed/>
                </p:oleObj>
              </mc:Choice>
              <mc:Fallback>
                <p:oleObj name="Equation" r:id="rId17" imgW="153603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764088"/>
                        <a:ext cx="32607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362073"/>
              </p:ext>
            </p:extLst>
          </p:nvPr>
        </p:nvGraphicFramePr>
        <p:xfrm>
          <a:off x="4103688" y="4760913"/>
          <a:ext cx="42846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2" name="Equation" r:id="rId19" imgW="2019300" imgH="203200" progId="Equation.DSMT4">
                  <p:embed/>
                </p:oleObj>
              </mc:Choice>
              <mc:Fallback>
                <p:oleObj name="Equation" r:id="rId19" imgW="2019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688" y="4760913"/>
                        <a:ext cx="42846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602358"/>
              </p:ext>
            </p:extLst>
          </p:nvPr>
        </p:nvGraphicFramePr>
        <p:xfrm>
          <a:off x="884238" y="5373688"/>
          <a:ext cx="11318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3" name="Equation" r:id="rId21" imgW="533169" imgH="203112" progId="Equation.DSMT4">
                  <p:embed/>
                </p:oleObj>
              </mc:Choice>
              <mc:Fallback>
                <p:oleObj name="Equation" r:id="rId21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373688"/>
                        <a:ext cx="11318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86552"/>
              </p:ext>
            </p:extLst>
          </p:nvPr>
        </p:nvGraphicFramePr>
        <p:xfrm>
          <a:off x="7018338" y="4184650"/>
          <a:ext cx="134778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4" name="Equation" r:id="rId23" imgW="634725" imgH="203112" progId="Equation.DSMT4">
                  <p:embed/>
                </p:oleObj>
              </mc:Choice>
              <mc:Fallback>
                <p:oleObj name="Equation" r:id="rId23" imgW="63472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4184650"/>
                        <a:ext cx="134778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568835"/>
              </p:ext>
            </p:extLst>
          </p:nvPr>
        </p:nvGraphicFramePr>
        <p:xfrm>
          <a:off x="2124075" y="5376863"/>
          <a:ext cx="62753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5" name="Equation" r:id="rId25" imgW="2959100" imgH="203200" progId="Equation.DSMT4">
                  <p:embed/>
                </p:oleObj>
              </mc:Choice>
              <mc:Fallback>
                <p:oleObj name="Equation" r:id="rId25" imgW="2959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376863"/>
                        <a:ext cx="62753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615196"/>
              </p:ext>
            </p:extLst>
          </p:nvPr>
        </p:nvGraphicFramePr>
        <p:xfrm>
          <a:off x="853022" y="5974172"/>
          <a:ext cx="59801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56" name="Equation" r:id="rId27" imgW="2819400" imgH="203200" progId="Equation.DSMT4">
                  <p:embed/>
                </p:oleObj>
              </mc:Choice>
              <mc:Fallback>
                <p:oleObj name="Equation" r:id="rId27" imgW="2819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22" y="5974172"/>
                        <a:ext cx="59801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24350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utoUpdateAnimBg="0"/>
      <p:bldP spid="2" grpId="0" autoUpdateAnimBg="0"/>
      <p:bldP spid="3" grpId="0" autoUpdateAnimBg="0"/>
      <p:bldP spid="5" grpId="0" autoUpdateAnimBg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9126" name="Object 38"/>
          <p:cNvGraphicFramePr>
            <a:graphicFrameLocks noChangeAspect="1"/>
          </p:cNvGraphicFramePr>
          <p:nvPr/>
        </p:nvGraphicFramePr>
        <p:xfrm>
          <a:off x="828675" y="4211638"/>
          <a:ext cx="27781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4" name="Equation" r:id="rId3" imgW="1256755" imgH="203112" progId="Equation.DSMT4">
                  <p:embed/>
                </p:oleObj>
              </mc:Choice>
              <mc:Fallback>
                <p:oleObj name="Equation" r:id="rId3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211638"/>
                        <a:ext cx="277812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7605960"/>
              </p:ext>
            </p:extLst>
          </p:nvPr>
        </p:nvGraphicFramePr>
        <p:xfrm>
          <a:off x="776818" y="5872161"/>
          <a:ext cx="69484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5" name="Equation" r:id="rId5" imgW="3162300" imgH="203200" progId="Equation.DSMT4">
                  <p:embed/>
                </p:oleObj>
              </mc:Choice>
              <mc:Fallback>
                <p:oleObj name="Equation" r:id="rId5" imgW="31623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818" y="5872161"/>
                        <a:ext cx="69484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2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30378"/>
              </p:ext>
            </p:extLst>
          </p:nvPr>
        </p:nvGraphicFramePr>
        <p:xfrm>
          <a:off x="889000" y="5334000"/>
          <a:ext cx="58848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6" name="Equation" r:id="rId7" imgW="2590800" imgH="203200" progId="Equation.DSMT4">
                  <p:embed/>
                </p:oleObj>
              </mc:Choice>
              <mc:Fallback>
                <p:oleObj name="Equation" r:id="rId7" imgW="2590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5334000"/>
                        <a:ext cx="58848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0" name="Object 42"/>
          <p:cNvGraphicFramePr>
            <a:graphicFrameLocks noChangeAspect="1"/>
          </p:cNvGraphicFramePr>
          <p:nvPr/>
        </p:nvGraphicFramePr>
        <p:xfrm>
          <a:off x="3671888" y="4230688"/>
          <a:ext cx="21383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7" name="Equation" r:id="rId9" imgW="1040948" imgH="203112" progId="Equation.DSMT4">
                  <p:embed/>
                </p:oleObj>
              </mc:Choice>
              <mc:Fallback>
                <p:oleObj name="Equation" r:id="rId9" imgW="104094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4230688"/>
                        <a:ext cx="21383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827213" y="4725988"/>
          <a:ext cx="39131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8" name="Equation" r:id="rId11" imgW="1904174" imgH="266584" progId="Equation.DSMT4">
                  <p:embed/>
                </p:oleObj>
              </mc:Choice>
              <mc:Fallback>
                <p:oleObj name="Equation" r:id="rId11" imgW="1904174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725988"/>
                        <a:ext cx="39131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258888" y="333375"/>
          <a:ext cx="26765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9" name="Equation" r:id="rId13" imgW="1256755" imgH="203112" progId="Equation.DSMT4">
                  <p:embed/>
                </p:oleObj>
              </mc:Choice>
              <mc:Fallback>
                <p:oleObj name="Equation" r:id="rId13" imgW="125675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3375"/>
                        <a:ext cx="26765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893763" y="333375"/>
          <a:ext cx="3794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0" name="Equation" r:id="rId15" imgW="177569" imgH="202936" progId="Equation.DSMT4">
                  <p:embed/>
                </p:oleObj>
              </mc:Choice>
              <mc:Fallback>
                <p:oleObj name="Equation" r:id="rId15" imgW="177569" imgH="2029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763" y="333375"/>
                        <a:ext cx="3794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467936"/>
              </p:ext>
            </p:extLst>
          </p:nvPr>
        </p:nvGraphicFramePr>
        <p:xfrm>
          <a:off x="3836194" y="257175"/>
          <a:ext cx="3948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1" name="Equation" r:id="rId17" imgW="1854200" imgH="203200" progId="Equation.DSMT4">
                  <p:embed/>
                </p:oleObj>
              </mc:Choice>
              <mc:Fallback>
                <p:oleObj name="Equation" r:id="rId17" imgW="1854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194" y="257175"/>
                        <a:ext cx="3948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863600" y="958850"/>
          <a:ext cx="2432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2" name="Equation" r:id="rId19" imgW="1143000" imgH="203200" progId="Equation.DSMT4">
                  <p:embed/>
                </p:oleObj>
              </mc:Choice>
              <mc:Fallback>
                <p:oleObj name="Equation" r:id="rId19" imgW="1143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958850"/>
                        <a:ext cx="24320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3349625" y="949325"/>
          <a:ext cx="43545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3" name="Equation" r:id="rId21" imgW="2044700" imgH="203200" progId="Equation.DSMT4">
                  <p:embed/>
                </p:oleObj>
              </mc:Choice>
              <mc:Fallback>
                <p:oleObj name="Equation" r:id="rId21" imgW="2044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25" y="949325"/>
                        <a:ext cx="43545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35038" y="1592263"/>
          <a:ext cx="30559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4" name="Equation" r:id="rId23" imgW="1435100" imgH="203200" progId="Equation.DSMT4">
                  <p:embed/>
                </p:oleObj>
              </mc:Choice>
              <mc:Fallback>
                <p:oleObj name="Equation" r:id="rId23" imgW="143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1592263"/>
                        <a:ext cx="30559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4022725" y="1592263"/>
          <a:ext cx="127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5" name="Equation" r:id="rId25" imgW="596641" imgH="203112" progId="Equation.DSMT4">
                  <p:embed/>
                </p:oleObj>
              </mc:Choice>
              <mc:Fallback>
                <p:oleObj name="Equation" r:id="rId25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2725" y="1592263"/>
                        <a:ext cx="127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900113" y="2205038"/>
          <a:ext cx="21621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6" name="Equation" r:id="rId27" imgW="1016000" imgH="203200" progId="Equation.DSMT4">
                  <p:embed/>
                </p:oleObj>
              </mc:Choice>
              <mc:Fallback>
                <p:oleObj name="Equation" r:id="rId27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21621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4165600" y="3216275"/>
          <a:ext cx="1270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7" name="Equation" r:id="rId29" imgW="596641" imgH="203112" progId="Equation.DSMT4">
                  <p:embed/>
                </p:oleObj>
              </mc:Choice>
              <mc:Fallback>
                <p:oleObj name="Equation" r:id="rId29" imgW="59664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216275"/>
                        <a:ext cx="1270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>
            <a:graphicFrameLocks noChangeAspect="1"/>
          </p:cNvGraphicFramePr>
          <p:nvPr/>
        </p:nvGraphicFramePr>
        <p:xfrm>
          <a:off x="889000" y="3213100"/>
          <a:ext cx="324485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8" name="Equation" r:id="rId31" imgW="1524000" imgH="203200" progId="Equation.DSMT4">
                  <p:embed/>
                </p:oleObj>
              </mc:Choice>
              <mc:Fallback>
                <p:oleObj name="Equation" r:id="rId31" imgW="1524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3213100"/>
                        <a:ext cx="324485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/>
        </p:nvGraphicFramePr>
        <p:xfrm>
          <a:off x="3095625" y="2209800"/>
          <a:ext cx="1295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59" name="Equation" r:id="rId33" imgW="609336" imgH="203112" progId="Equation.DSMT4">
                  <p:embed/>
                </p:oleObj>
              </mc:Choice>
              <mc:Fallback>
                <p:oleObj name="Equation" r:id="rId3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209800"/>
                        <a:ext cx="1295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3" name="AutoShape 55"/>
          <p:cNvSpPr>
            <a:spLocks noChangeArrowheads="1"/>
          </p:cNvSpPr>
          <p:nvPr/>
        </p:nvSpPr>
        <p:spPr bwMode="auto">
          <a:xfrm>
            <a:off x="6335713" y="1592263"/>
            <a:ext cx="2160587" cy="468312"/>
          </a:xfrm>
          <a:prstGeom prst="wedgeRoundRectCallout">
            <a:avLst>
              <a:gd name="adj1" fmla="val -9736"/>
              <a:gd name="adj2" fmla="val 254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等势具有自反性</a:t>
            </a:r>
          </a:p>
        </p:txBody>
      </p:sp>
      <p:sp>
        <p:nvSpPr>
          <p:cNvPr id="13" name="AutoShape 55"/>
          <p:cNvSpPr>
            <a:spLocks noChangeArrowheads="1"/>
          </p:cNvSpPr>
          <p:nvPr/>
        </p:nvSpPr>
        <p:spPr bwMode="auto">
          <a:xfrm>
            <a:off x="6335713" y="2241550"/>
            <a:ext cx="2160587" cy="468313"/>
          </a:xfrm>
          <a:prstGeom prst="wedgeRoundRectCallout">
            <a:avLst>
              <a:gd name="adj1" fmla="val -9736"/>
              <a:gd name="adj2" fmla="val 254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等势具有对称性</a:t>
            </a:r>
          </a:p>
        </p:txBody>
      </p:sp>
      <p:sp>
        <p:nvSpPr>
          <p:cNvPr id="14" name="AutoShape 55"/>
          <p:cNvSpPr>
            <a:spLocks noChangeArrowheads="1"/>
          </p:cNvSpPr>
          <p:nvPr/>
        </p:nvSpPr>
        <p:spPr bwMode="auto">
          <a:xfrm>
            <a:off x="6335713" y="3176588"/>
            <a:ext cx="2160587" cy="468312"/>
          </a:xfrm>
          <a:prstGeom prst="wedgeRoundRectCallout">
            <a:avLst>
              <a:gd name="adj1" fmla="val -9736"/>
              <a:gd name="adj2" fmla="val 2542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1800"/>
              <a:t>等势具有传递性</a:t>
            </a:r>
          </a:p>
        </p:txBody>
      </p:sp>
      <p:graphicFrame>
        <p:nvGraphicFramePr>
          <p:cNvPr id="31" name="Object 14"/>
          <p:cNvGraphicFramePr>
            <a:graphicFrameLocks noChangeAspect="1"/>
          </p:cNvGraphicFramePr>
          <p:nvPr/>
        </p:nvGraphicFramePr>
        <p:xfrm>
          <a:off x="1871663" y="2708275"/>
          <a:ext cx="11160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0" name="Equation" r:id="rId35" imgW="800100" imgH="279400" progId="Equation.DSMT4">
                  <p:embed/>
                </p:oleObj>
              </mc:Choice>
              <mc:Fallback>
                <p:oleObj name="Equation" r:id="rId35" imgW="800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2708275"/>
                        <a:ext cx="11160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4"/>
          <p:cNvGraphicFramePr>
            <a:graphicFrameLocks noChangeAspect="1"/>
          </p:cNvGraphicFramePr>
          <p:nvPr/>
        </p:nvGraphicFramePr>
        <p:xfrm>
          <a:off x="3132138" y="2708275"/>
          <a:ext cx="1116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1" name="Equation" r:id="rId37" imgW="799753" imgH="291973" progId="Equation.DSMT4">
                  <p:embed/>
                </p:oleObj>
              </mc:Choice>
              <mc:Fallback>
                <p:oleObj name="Equation" r:id="rId37" imgW="799753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708275"/>
                        <a:ext cx="1116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4"/>
          <p:cNvGraphicFramePr>
            <a:graphicFrameLocks noChangeAspect="1"/>
          </p:cNvGraphicFramePr>
          <p:nvPr/>
        </p:nvGraphicFramePr>
        <p:xfrm>
          <a:off x="1835150" y="3687763"/>
          <a:ext cx="11160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2" name="Equation" r:id="rId39" imgW="800100" imgH="279400" progId="Equation.DSMT4">
                  <p:embed/>
                </p:oleObj>
              </mc:Choice>
              <mc:Fallback>
                <p:oleObj name="Equation" r:id="rId39" imgW="800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687763"/>
                        <a:ext cx="111601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4"/>
          <p:cNvGraphicFramePr>
            <a:graphicFrameLocks noChangeAspect="1"/>
          </p:cNvGraphicFramePr>
          <p:nvPr/>
        </p:nvGraphicFramePr>
        <p:xfrm>
          <a:off x="3095625" y="3681413"/>
          <a:ext cx="1116013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3" name="Equation" r:id="rId40" imgW="799753" imgH="253890" progId="Equation.DSMT4">
                  <p:embed/>
                </p:oleObj>
              </mc:Choice>
              <mc:Fallback>
                <p:oleObj name="Equation" r:id="rId40" imgW="79975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681413"/>
                        <a:ext cx="1116013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4356100" y="3651250"/>
          <a:ext cx="111601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4" name="Equation" r:id="rId42" imgW="800100" imgH="279400" progId="Equation.DSMT4">
                  <p:embed/>
                </p:oleObj>
              </mc:Choice>
              <mc:Fallback>
                <p:oleObj name="Equation" r:id="rId42" imgW="800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651250"/>
                        <a:ext cx="111601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794031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89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63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41" name="Object 29"/>
          <p:cNvGraphicFramePr>
            <a:graphicFrameLocks noChangeAspect="1"/>
          </p:cNvGraphicFramePr>
          <p:nvPr/>
        </p:nvGraphicFramePr>
        <p:xfrm>
          <a:off x="727075" y="4746625"/>
          <a:ext cx="29559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6" name="Equation" r:id="rId4" imgW="1384300" imgH="228600" progId="Equation.DSMT4">
                  <p:embed/>
                </p:oleObj>
              </mc:Choice>
              <mc:Fallback>
                <p:oleObj name="Equation" r:id="rId4" imgW="1384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4746625"/>
                        <a:ext cx="29559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384550" y="4113213"/>
          <a:ext cx="21161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7" name="Equation" r:id="rId6" imgW="990170" imgH="215806" progId="Equation.DSMT4">
                  <p:embed/>
                </p:oleObj>
              </mc:Choice>
              <mc:Fallback>
                <p:oleObj name="Equation" r:id="rId6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113213"/>
                        <a:ext cx="21161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7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Rectangle 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3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4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884238" y="368300"/>
          <a:ext cx="352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8" name="Equation" r:id="rId8" imgW="164957" imgH="203024" progId="Equation.DSMT4">
                  <p:embed/>
                </p:oleObj>
              </mc:Choice>
              <mc:Fallback>
                <p:oleObj name="Equation" r:id="rId8" imgW="164957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68300"/>
                        <a:ext cx="352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2" name="Object 30"/>
          <p:cNvGraphicFramePr>
            <a:graphicFrameLocks noChangeAspect="1"/>
          </p:cNvGraphicFramePr>
          <p:nvPr/>
        </p:nvGraphicFramePr>
        <p:xfrm>
          <a:off x="3111500" y="936625"/>
          <a:ext cx="2682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9" name="Equation" r:id="rId10" imgW="1181100" imgH="228600" progId="Equation.DSMT4">
                  <p:embed/>
                </p:oleObj>
              </mc:Choice>
              <mc:Fallback>
                <p:oleObj name="Equation" r:id="rId10" imgW="1181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936625"/>
                        <a:ext cx="2682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3" name="Object 31"/>
          <p:cNvGraphicFramePr>
            <a:graphicFrameLocks noChangeAspect="1"/>
          </p:cNvGraphicFramePr>
          <p:nvPr/>
        </p:nvGraphicFramePr>
        <p:xfrm>
          <a:off x="755650" y="1635125"/>
          <a:ext cx="1189038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0" name="Equation" r:id="rId12" imgW="545626" imgH="203024" progId="Equation.DSMT4">
                  <p:embed/>
                </p:oleObj>
              </mc:Choice>
              <mc:Fallback>
                <p:oleObj name="Equation" r:id="rId12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35125"/>
                        <a:ext cx="1189038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4" name="Object 32"/>
          <p:cNvGraphicFramePr>
            <a:graphicFrameLocks noChangeAspect="1"/>
          </p:cNvGraphicFramePr>
          <p:nvPr/>
        </p:nvGraphicFramePr>
        <p:xfrm>
          <a:off x="808038" y="2474913"/>
          <a:ext cx="4556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1" name="Equation" r:id="rId14" imgW="1993900" imgH="241300" progId="Equation.DSMT4">
                  <p:embed/>
                </p:oleObj>
              </mc:Choice>
              <mc:Fallback>
                <p:oleObj name="Equation" r:id="rId14" imgW="1993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2474913"/>
                        <a:ext cx="45561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5" name="Object 33"/>
          <p:cNvGraphicFramePr>
            <a:graphicFrameLocks noChangeAspect="1"/>
          </p:cNvGraphicFramePr>
          <p:nvPr/>
        </p:nvGraphicFramePr>
        <p:xfrm>
          <a:off x="5411788" y="2235200"/>
          <a:ext cx="28717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2" name="Equation" r:id="rId16" imgW="1346200" imgH="482600" progId="Equation.DSMT4">
                  <p:embed/>
                </p:oleObj>
              </mc:Choice>
              <mc:Fallback>
                <p:oleObj name="Equation" r:id="rId16" imgW="1346200" imgH="482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235200"/>
                        <a:ext cx="2871787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6" name="Object 34"/>
          <p:cNvGraphicFramePr>
            <a:graphicFrameLocks noChangeAspect="1"/>
          </p:cNvGraphicFramePr>
          <p:nvPr/>
        </p:nvGraphicFramePr>
        <p:xfrm>
          <a:off x="755650" y="3495675"/>
          <a:ext cx="3273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3" name="Equation" r:id="rId18" imgW="1447172" imgH="203112" progId="Equation.DSMT4">
                  <p:embed/>
                </p:oleObj>
              </mc:Choice>
              <mc:Fallback>
                <p:oleObj name="Equation" r:id="rId18" imgW="144717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495675"/>
                        <a:ext cx="32734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8" name="Object 36"/>
          <p:cNvGraphicFramePr>
            <a:graphicFrameLocks noChangeAspect="1"/>
          </p:cNvGraphicFramePr>
          <p:nvPr/>
        </p:nvGraphicFramePr>
        <p:xfrm>
          <a:off x="7667625" y="360363"/>
          <a:ext cx="406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4" name="Equation" r:id="rId20" imgW="190417" imgH="203112" progId="Equation.DSMT4">
                  <p:embed/>
                </p:oleObj>
              </mc:Choice>
              <mc:Fallback>
                <p:oleObj name="Equation" r:id="rId20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360363"/>
                        <a:ext cx="406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1997075" y="1614488"/>
          <a:ext cx="28765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5" name="Equation" r:id="rId22" imgW="1320800" imgH="228600" progId="Equation.DSMT4">
                  <p:embed/>
                </p:oleObj>
              </mc:Choice>
              <mc:Fallback>
                <p:oleObj name="Equation" r:id="rId22" imgW="1320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614488"/>
                        <a:ext cx="28765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/>
          <p:cNvGraphicFramePr>
            <a:graphicFrameLocks noChangeAspect="1"/>
          </p:cNvGraphicFramePr>
          <p:nvPr/>
        </p:nvGraphicFramePr>
        <p:xfrm>
          <a:off x="4932363" y="1622425"/>
          <a:ext cx="26289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6" name="Equation" r:id="rId24" imgW="1206500" imgH="228600" progId="Equation.DSMT4">
                  <p:embed/>
                </p:oleObj>
              </mc:Choice>
              <mc:Fallback>
                <p:oleObj name="Equation" r:id="rId24" imgW="1206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622425"/>
                        <a:ext cx="26289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3924300" y="357188"/>
          <a:ext cx="3714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7" name="Equation" r:id="rId26" imgW="1739900" imgH="228600" progId="Equation.DSMT4">
                  <p:embed/>
                </p:oleObj>
              </mc:Choice>
              <mc:Fallback>
                <p:oleObj name="Equation" r:id="rId26" imgW="1739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57188"/>
                        <a:ext cx="3714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1296988" y="355600"/>
          <a:ext cx="254793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8" name="Equation" r:id="rId28" imgW="1193800" imgH="228600" progId="Equation.DSMT4">
                  <p:embed/>
                </p:oleObj>
              </mc:Choice>
              <mc:Fallback>
                <p:oleObj name="Equation" r:id="rId28" imgW="1193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355600"/>
                        <a:ext cx="254793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7596188" y="1635125"/>
          <a:ext cx="78263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9" name="Equation" r:id="rId30" imgW="342751" imgH="203112" progId="Equation.DSMT4">
                  <p:embed/>
                </p:oleObj>
              </mc:Choice>
              <mc:Fallback>
                <p:oleObj name="Equation" r:id="rId30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1635125"/>
                        <a:ext cx="782637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/>
        </p:nvGraphicFramePr>
        <p:xfrm>
          <a:off x="5543550" y="4098925"/>
          <a:ext cx="319405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0" name="Equation" r:id="rId32" imgW="1485900" imgH="228600" progId="Equation.DSMT4">
                  <p:embed/>
                </p:oleObj>
              </mc:Choice>
              <mc:Fallback>
                <p:oleObj name="Equation" r:id="rId32" imgW="1485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4098925"/>
                        <a:ext cx="319405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4067175" y="3500438"/>
          <a:ext cx="19526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1" name="Equation" r:id="rId34" imgW="914400" imgH="203200" progId="Equation.DSMT4">
                  <p:embed/>
                </p:oleObj>
              </mc:Choice>
              <mc:Fallback>
                <p:oleObj name="Equation" r:id="rId34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3500438"/>
                        <a:ext cx="19526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3743325" y="4779963"/>
          <a:ext cx="21685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2" name="Equation" r:id="rId36" imgW="1016000" imgH="203200" progId="Equation.DSMT4">
                  <p:embed/>
                </p:oleObj>
              </mc:Choice>
              <mc:Fallback>
                <p:oleObj name="Equation" r:id="rId36" imgW="10160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4779963"/>
                        <a:ext cx="21685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8"/>
          <p:cNvGrpSpPr>
            <a:grpSpLocks/>
          </p:cNvGrpSpPr>
          <p:nvPr/>
        </p:nvGrpSpPr>
        <p:grpSpPr bwMode="auto">
          <a:xfrm>
            <a:off x="5867400" y="5349875"/>
            <a:ext cx="895350" cy="419100"/>
            <a:chOff x="3969" y="2886"/>
            <a:chExt cx="614" cy="363"/>
          </a:xfrm>
        </p:grpSpPr>
        <p:graphicFrame>
          <p:nvGraphicFramePr>
            <p:cNvPr id="5169" name="Object 29"/>
            <p:cNvGraphicFramePr>
              <a:graphicFrameLocks noChangeAspect="1"/>
            </p:cNvGraphicFramePr>
            <p:nvPr/>
          </p:nvGraphicFramePr>
          <p:xfrm>
            <a:off x="4354" y="3042"/>
            <a:ext cx="22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33" name="Equation" r:id="rId38" imgW="152334" imgH="139639" progId="Equation.DSMT4">
                    <p:embed/>
                  </p:oleObj>
                </mc:Choice>
                <mc:Fallback>
                  <p:oleObj name="Equation" r:id="rId38" imgW="152334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4" y="3042"/>
                          <a:ext cx="22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70" name="Group 50"/>
            <p:cNvGrpSpPr>
              <a:grpSpLocks/>
            </p:cNvGrpSpPr>
            <p:nvPr/>
          </p:nvGrpSpPr>
          <p:grpSpPr bwMode="auto">
            <a:xfrm>
              <a:off x="3969" y="2886"/>
              <a:ext cx="363" cy="272"/>
              <a:chOff x="3969" y="2886"/>
              <a:chExt cx="363" cy="272"/>
            </a:xfrm>
          </p:grpSpPr>
          <p:graphicFrame>
            <p:nvGraphicFramePr>
              <p:cNvPr id="5171" name="Object 30"/>
              <p:cNvGraphicFramePr>
                <a:graphicFrameLocks noChangeAspect="1"/>
              </p:cNvGraphicFramePr>
              <p:nvPr/>
            </p:nvGraphicFramePr>
            <p:xfrm>
              <a:off x="3969" y="2886"/>
              <a:ext cx="363" cy="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34" name="Equation" r:id="rId40" imgW="342751" imgH="203112" progId="Equation.DSMT4">
                      <p:embed/>
                    </p:oleObj>
                  </mc:Choice>
                  <mc:Fallback>
                    <p:oleObj name="Equation" r:id="rId40" imgW="34275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9" y="2886"/>
                            <a:ext cx="363" cy="2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2" name="Line 52"/>
              <p:cNvSpPr>
                <a:spLocks noChangeShapeType="1"/>
              </p:cNvSpPr>
              <p:nvPr/>
            </p:nvSpPr>
            <p:spPr bwMode="auto">
              <a:xfrm>
                <a:off x="3991" y="3113"/>
                <a:ext cx="3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73" name="Line 53"/>
              <p:cNvSpPr>
                <a:spLocks noChangeShapeType="1"/>
              </p:cNvSpPr>
              <p:nvPr/>
            </p:nvSpPr>
            <p:spPr bwMode="auto">
              <a:xfrm>
                <a:off x="3991" y="3158"/>
                <a:ext cx="3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3095625" y="5432425"/>
          <a:ext cx="879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5" name="Equation" r:id="rId42" imgW="393529" imgH="203112" progId="Equation.DSMT4">
                  <p:embed/>
                </p:oleObj>
              </mc:Choice>
              <mc:Fallback>
                <p:oleObj name="Equation" r:id="rId42" imgW="39352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432425"/>
                        <a:ext cx="8794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4171950" y="5408613"/>
          <a:ext cx="765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6" name="Equation" r:id="rId44" imgW="342751" imgH="203112" progId="Equation.DSMT4">
                  <p:embed/>
                </p:oleObj>
              </mc:Choice>
              <mc:Fallback>
                <p:oleObj name="Equation" r:id="rId44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408613"/>
                        <a:ext cx="7651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3948113" y="5541963"/>
          <a:ext cx="3000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7" name="Equation" r:id="rId46" imgW="139579" imgH="114201" progId="Equation.DSMT4">
                  <p:embed/>
                </p:oleObj>
              </mc:Choice>
              <mc:Fallback>
                <p:oleObj name="Equation" r:id="rId46" imgW="139579" imgH="1142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3" y="5541963"/>
                        <a:ext cx="300037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6631781"/>
              </p:ext>
            </p:extLst>
          </p:nvPr>
        </p:nvGraphicFramePr>
        <p:xfrm>
          <a:off x="958057" y="5893457"/>
          <a:ext cx="15192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8" name="Equation" r:id="rId48" imgW="711200" imgH="228600" progId="Equation.DSMT4">
                  <p:embed/>
                </p:oleObj>
              </mc:Choice>
              <mc:Fallback>
                <p:oleObj name="Equation" r:id="rId48" imgW="7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057" y="5893457"/>
                        <a:ext cx="15192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051255"/>
              </p:ext>
            </p:extLst>
          </p:nvPr>
        </p:nvGraphicFramePr>
        <p:xfrm>
          <a:off x="2445543" y="5856000"/>
          <a:ext cx="135731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9" name="Equation" r:id="rId50" imgW="634725" imgH="228501" progId="Equation.DSMT4">
                  <p:embed/>
                </p:oleObj>
              </mc:Choice>
              <mc:Fallback>
                <p:oleObj name="Equation" r:id="rId50" imgW="63472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543" y="5856000"/>
                        <a:ext cx="135731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526330"/>
              </p:ext>
            </p:extLst>
          </p:nvPr>
        </p:nvGraphicFramePr>
        <p:xfrm>
          <a:off x="3780897" y="5875194"/>
          <a:ext cx="2116137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0" name="Equation" r:id="rId52" imgW="990600" imgH="228600" progId="Equation.DSMT4">
                  <p:embed/>
                </p:oleObj>
              </mc:Choice>
              <mc:Fallback>
                <p:oleObj name="Equation" r:id="rId52" imgW="990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0897" y="5875194"/>
                        <a:ext cx="2116137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332201"/>
              </p:ext>
            </p:extLst>
          </p:nvPr>
        </p:nvGraphicFramePr>
        <p:xfrm>
          <a:off x="5794375" y="5909828"/>
          <a:ext cx="27130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1" name="Equation" r:id="rId54" imgW="1270000" imgH="228600" progId="Equation.DSMT4">
                  <p:embed/>
                </p:oleObj>
              </mc:Choice>
              <mc:Fallback>
                <p:oleObj name="Equation" r:id="rId54" imgW="1270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75" y="5909828"/>
                        <a:ext cx="27130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744538" y="4092575"/>
          <a:ext cx="2628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2" name="Equation" r:id="rId56" imgW="1231366" imgH="228501" progId="Equation.DSMT4">
                  <p:embed/>
                </p:oleObj>
              </mc:Choice>
              <mc:Fallback>
                <p:oleObj name="Equation" r:id="rId56" imgW="123136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4092575"/>
                        <a:ext cx="2628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2255838" y="5432425"/>
          <a:ext cx="9763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3" name="Equation" r:id="rId58" imgW="457002" imgH="203112" progId="Equation.DSMT4">
                  <p:embed/>
                </p:oleObj>
              </mc:Choice>
              <mc:Fallback>
                <p:oleObj name="Equation" r:id="rId58" imgW="45700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5432425"/>
                        <a:ext cx="9763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/>
        </p:nvGraphicFramePr>
        <p:xfrm>
          <a:off x="4910138" y="5432425"/>
          <a:ext cx="9763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4" name="Equation" r:id="rId60" imgW="457002" imgH="203112" progId="Equation.DSMT4">
                  <p:embed/>
                </p:oleObj>
              </mc:Choice>
              <mc:Fallback>
                <p:oleObj name="Equation" r:id="rId60" imgW="45700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138" y="5432425"/>
                        <a:ext cx="9763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74978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0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0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0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3" name="Rectangle 9"/>
          <p:cNvSpPr>
            <a:spLocks noChangeArrowheads="1"/>
          </p:cNvSpPr>
          <p:nvPr/>
        </p:nvSpPr>
        <p:spPr bwMode="auto">
          <a:xfrm>
            <a:off x="0" y="314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 marL="742950" indent="-28575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 eaLnBrk="0" hangingPunct="0"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0141" name="Object 29"/>
          <p:cNvGraphicFramePr>
            <a:graphicFrameLocks noChangeAspect="1"/>
          </p:cNvGraphicFramePr>
          <p:nvPr/>
        </p:nvGraphicFramePr>
        <p:xfrm>
          <a:off x="863600" y="333375"/>
          <a:ext cx="2455863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0" name="Equation" r:id="rId4" imgW="1155700" imgH="203200" progId="Equation.DSMT4">
                  <p:embed/>
                </p:oleObj>
              </mc:Choice>
              <mc:Fallback>
                <p:oleObj name="Equation" r:id="rId4" imgW="1155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33375"/>
                        <a:ext cx="2455863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873125" y="996950"/>
          <a:ext cx="26701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1" name="Equation" r:id="rId6" imgW="1257300" imgH="228600" progId="Equation.DSMT4">
                  <p:embed/>
                </p:oleObj>
              </mc:Choice>
              <mc:Fallback>
                <p:oleObj name="Equation" r:id="rId6" imgW="1257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996950"/>
                        <a:ext cx="26701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513138" y="992188"/>
          <a:ext cx="22923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2" name="Equation" r:id="rId8" imgW="1079500" imgH="228600" progId="Equation.DSMT4">
                  <p:embed/>
                </p:oleObj>
              </mc:Choice>
              <mc:Fallback>
                <p:oleObj name="Equation" r:id="rId8" imgW="1079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992188"/>
                        <a:ext cx="22923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813425" y="1019175"/>
          <a:ext cx="7016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3" name="Equation" r:id="rId10" imgW="330057" imgH="203112" progId="Equation.DSMT4">
                  <p:embed/>
                </p:oleObj>
              </mc:Choice>
              <mc:Fallback>
                <p:oleObj name="Equation" r:id="rId10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1019175"/>
                        <a:ext cx="7016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058988" y="1676400"/>
          <a:ext cx="2989262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4" name="Equation" r:id="rId12" imgW="1409088" imgH="482391" progId="Equation.DSMT4">
                  <p:embed/>
                </p:oleObj>
              </mc:Choice>
              <mc:Fallback>
                <p:oleObj name="Equation" r:id="rId12" imgW="1409088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676400"/>
                        <a:ext cx="2989262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119688" y="1981200"/>
          <a:ext cx="16414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5" name="Equation" r:id="rId14" imgW="774364" imgH="203112" progId="Equation.DSMT4">
                  <p:embed/>
                </p:oleObj>
              </mc:Choice>
              <mc:Fallback>
                <p:oleObj name="Equation" r:id="rId14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9688" y="1981200"/>
                        <a:ext cx="16414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884238" y="2711450"/>
          <a:ext cx="40481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6" name="Equation" r:id="rId16" imgW="190417" imgH="203112" progId="Equation.DSMT4">
                  <p:embed/>
                </p:oleObj>
              </mc:Choice>
              <mc:Fallback>
                <p:oleObj name="Equation" r:id="rId16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711450"/>
                        <a:ext cx="40481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1541463" y="3355975"/>
          <a:ext cx="10525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7" name="Equation" r:id="rId18" imgW="494870" imgH="203024" progId="Equation.DSMT4">
                  <p:embed/>
                </p:oleObj>
              </mc:Choice>
              <mc:Fallback>
                <p:oleObj name="Equation" r:id="rId18" imgW="494870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1463" y="3355975"/>
                        <a:ext cx="10525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4241800" y="3371850"/>
          <a:ext cx="10255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8" name="Equation" r:id="rId20" imgW="482391" imgH="203112" progId="Equation.DSMT4">
                  <p:embed/>
                </p:oleObj>
              </mc:Choice>
              <mc:Fallback>
                <p:oleObj name="Equation" r:id="rId20" imgW="4823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1800" y="3371850"/>
                        <a:ext cx="10255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5249863" y="3370263"/>
          <a:ext cx="21875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9" name="Equation" r:id="rId22" imgW="1028254" imgH="203112" progId="Equation.DSMT4">
                  <p:embed/>
                </p:oleObj>
              </mc:Choice>
              <mc:Fallback>
                <p:oleObj name="Equation" r:id="rId22" imgW="102825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3370263"/>
                        <a:ext cx="21875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900113" y="4049713"/>
          <a:ext cx="3286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0" name="Equation" r:id="rId24" imgW="1548728" imgH="215806" progId="Equation.DSMT4">
                  <p:embed/>
                </p:oleObj>
              </mc:Choice>
              <mc:Fallback>
                <p:oleObj name="Equation" r:id="rId24" imgW="154872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49713"/>
                        <a:ext cx="3286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4213225" y="4057650"/>
          <a:ext cx="291465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1" name="Equation" r:id="rId26" imgW="1371600" imgH="203200" progId="Equation.DSMT4">
                  <p:embed/>
                </p:oleObj>
              </mc:Choice>
              <mc:Fallback>
                <p:oleObj name="Equation" r:id="rId26" imgW="137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4057650"/>
                        <a:ext cx="291465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2586038" y="3370263"/>
          <a:ext cx="1646237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2" name="Equation" r:id="rId28" imgW="774364" imgH="203112" progId="Equation.DSMT4">
                  <p:embed/>
                </p:oleObj>
              </mc:Choice>
              <mc:Fallback>
                <p:oleObj name="Equation" r:id="rId28" imgW="77436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3370263"/>
                        <a:ext cx="1646237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3330575" y="298450"/>
          <a:ext cx="36687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3" name="Equation" r:id="rId30" imgW="1727200" imgH="228600" progId="Equation.DSMT4">
                  <p:embed/>
                </p:oleObj>
              </mc:Choice>
              <mc:Fallback>
                <p:oleObj name="Equation" r:id="rId30" imgW="172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298450"/>
                        <a:ext cx="36687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935038" y="4743450"/>
          <a:ext cx="8112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4" name="Equation" r:id="rId32" imgW="380835" imgH="203112" progId="Equation.DSMT4">
                  <p:embed/>
                </p:oleObj>
              </mc:Choice>
              <mc:Fallback>
                <p:oleObj name="Equation" r:id="rId32" imgW="38083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743450"/>
                        <a:ext cx="811212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1800225" y="4743450"/>
          <a:ext cx="15382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5" name="Equation" r:id="rId34" imgW="723586" imgH="228501" progId="Equation.DSMT4">
                  <p:embed/>
                </p:oleObj>
              </mc:Choice>
              <mc:Fallback>
                <p:oleObj name="Equation" r:id="rId34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4743450"/>
                        <a:ext cx="1538288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3160713" y="4743450"/>
          <a:ext cx="45751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6" name="Equation" r:id="rId36" imgW="2159000" imgH="241300" progId="Equation.DSMT4">
                  <p:embed/>
                </p:oleObj>
              </mc:Choice>
              <mc:Fallback>
                <p:oleObj name="Equation" r:id="rId36" imgW="2159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4743450"/>
                        <a:ext cx="45751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3513138" y="5437188"/>
          <a:ext cx="20478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7" name="Equation" r:id="rId38" imgW="965200" imgH="444500" progId="Equation.DSMT4">
                  <p:embed/>
                </p:oleObj>
              </mc:Choice>
              <mc:Fallback>
                <p:oleObj name="Equation" r:id="rId38" imgW="9652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5437188"/>
                        <a:ext cx="20478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7"/>
          <p:cNvGraphicFramePr>
            <a:graphicFrameLocks noChangeAspect="1"/>
          </p:cNvGraphicFramePr>
          <p:nvPr/>
        </p:nvGraphicFramePr>
        <p:xfrm>
          <a:off x="7023100" y="288925"/>
          <a:ext cx="13462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8" name="Equation" r:id="rId40" imgW="634449" imgH="215713" progId="Equation.DSMT4">
                  <p:embed/>
                </p:oleObj>
              </mc:Choice>
              <mc:Fallback>
                <p:oleObj name="Equation" r:id="rId40" imgW="634449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3100" y="288925"/>
                        <a:ext cx="13462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9190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1871</TotalTime>
  <Words>349</Words>
  <Application>Microsoft Office PowerPoint</Application>
  <PresentationFormat>全屏显示(4:3)</PresentationFormat>
  <Paragraphs>102</Paragraphs>
  <Slides>30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黑体</vt:lpstr>
      <vt:lpstr>华文楷体</vt:lpstr>
      <vt:lpstr>宋体</vt:lpstr>
      <vt:lpstr>Arial</vt:lpstr>
      <vt:lpstr>Calibri</vt:lpstr>
      <vt:lpstr>Calibri Light</vt:lpstr>
      <vt:lpstr>Symbol Tiger Expert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169</cp:revision>
  <cp:lastPrinted>2024-09-26T13:46:55Z</cp:lastPrinted>
  <dcterms:created xsi:type="dcterms:W3CDTF">2022-03-19T08:38:00Z</dcterms:created>
  <dcterms:modified xsi:type="dcterms:W3CDTF">2024-10-18T02:01:06Z</dcterms:modified>
</cp:coreProperties>
</file>