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327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6" r:id="rId10"/>
    <p:sldId id="337" r:id="rId11"/>
    <p:sldId id="338" r:id="rId12"/>
    <p:sldId id="339" r:id="rId13"/>
    <p:sldId id="370" r:id="rId14"/>
    <p:sldId id="340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71" r:id="rId26"/>
    <p:sldId id="352" r:id="rId27"/>
    <p:sldId id="353" r:id="rId28"/>
    <p:sldId id="372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365" r:id="rId40"/>
    <p:sldId id="366" r:id="rId41"/>
    <p:sldId id="367" r:id="rId42"/>
    <p:sldId id="368" r:id="rId43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>
      <p:cViewPr varScale="1">
        <p:scale>
          <a:sx n="113" d="100"/>
          <a:sy n="113" d="100"/>
        </p:scale>
        <p:origin x="8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image" Target="../media/image117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12" Type="http://schemas.openxmlformats.org/officeDocument/2006/relationships/image" Target="../media/image116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11" Type="http://schemas.openxmlformats.org/officeDocument/2006/relationships/image" Target="../media/image115.wmf"/><Relationship Id="rId5" Type="http://schemas.openxmlformats.org/officeDocument/2006/relationships/image" Target="../media/image109.wmf"/><Relationship Id="rId15" Type="http://schemas.openxmlformats.org/officeDocument/2006/relationships/image" Target="../media/image119.wmf"/><Relationship Id="rId10" Type="http://schemas.openxmlformats.org/officeDocument/2006/relationships/image" Target="../media/image114.wmf"/><Relationship Id="rId4" Type="http://schemas.openxmlformats.org/officeDocument/2006/relationships/image" Target="../media/image108.wmf"/><Relationship Id="rId9" Type="http://schemas.openxmlformats.org/officeDocument/2006/relationships/image" Target="../media/image113.wmf"/><Relationship Id="rId14" Type="http://schemas.openxmlformats.org/officeDocument/2006/relationships/image" Target="../media/image11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12" Type="http://schemas.openxmlformats.org/officeDocument/2006/relationships/image" Target="../media/image136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11" Type="http://schemas.openxmlformats.org/officeDocument/2006/relationships/image" Target="../media/image135.wmf"/><Relationship Id="rId5" Type="http://schemas.openxmlformats.org/officeDocument/2006/relationships/image" Target="../media/image129.wmf"/><Relationship Id="rId10" Type="http://schemas.openxmlformats.org/officeDocument/2006/relationships/image" Target="../media/image134.wmf"/><Relationship Id="rId4" Type="http://schemas.openxmlformats.org/officeDocument/2006/relationships/image" Target="../media/image128.wmf"/><Relationship Id="rId9" Type="http://schemas.openxmlformats.org/officeDocument/2006/relationships/image" Target="../media/image13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image" Target="../media/image139.wmf"/><Relationship Id="rId7" Type="http://schemas.openxmlformats.org/officeDocument/2006/relationships/image" Target="../media/image143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Relationship Id="rId9" Type="http://schemas.openxmlformats.org/officeDocument/2006/relationships/image" Target="../media/image14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image" Target="../media/image158.wmf"/><Relationship Id="rId18" Type="http://schemas.openxmlformats.org/officeDocument/2006/relationships/image" Target="../media/image163.wmf"/><Relationship Id="rId3" Type="http://schemas.openxmlformats.org/officeDocument/2006/relationships/image" Target="../media/image148.wmf"/><Relationship Id="rId21" Type="http://schemas.openxmlformats.org/officeDocument/2006/relationships/image" Target="../media/image166.wmf"/><Relationship Id="rId7" Type="http://schemas.openxmlformats.org/officeDocument/2006/relationships/image" Target="../media/image152.wmf"/><Relationship Id="rId12" Type="http://schemas.openxmlformats.org/officeDocument/2006/relationships/image" Target="../media/image157.wmf"/><Relationship Id="rId17" Type="http://schemas.openxmlformats.org/officeDocument/2006/relationships/image" Target="../media/image162.wmf"/><Relationship Id="rId2" Type="http://schemas.openxmlformats.org/officeDocument/2006/relationships/image" Target="../media/image147.wmf"/><Relationship Id="rId16" Type="http://schemas.openxmlformats.org/officeDocument/2006/relationships/image" Target="../media/image161.wmf"/><Relationship Id="rId20" Type="http://schemas.openxmlformats.org/officeDocument/2006/relationships/image" Target="../media/image165.wmf"/><Relationship Id="rId1" Type="http://schemas.openxmlformats.org/officeDocument/2006/relationships/image" Target="../media/image146.wmf"/><Relationship Id="rId6" Type="http://schemas.openxmlformats.org/officeDocument/2006/relationships/image" Target="../media/image151.wmf"/><Relationship Id="rId11" Type="http://schemas.openxmlformats.org/officeDocument/2006/relationships/image" Target="../media/image156.wmf"/><Relationship Id="rId5" Type="http://schemas.openxmlformats.org/officeDocument/2006/relationships/image" Target="../media/image150.wmf"/><Relationship Id="rId15" Type="http://schemas.openxmlformats.org/officeDocument/2006/relationships/image" Target="../media/image160.wmf"/><Relationship Id="rId10" Type="http://schemas.openxmlformats.org/officeDocument/2006/relationships/image" Target="../media/image155.wmf"/><Relationship Id="rId19" Type="http://schemas.openxmlformats.org/officeDocument/2006/relationships/image" Target="../media/image164.wmf"/><Relationship Id="rId4" Type="http://schemas.openxmlformats.org/officeDocument/2006/relationships/image" Target="../media/image149.wmf"/><Relationship Id="rId9" Type="http://schemas.openxmlformats.org/officeDocument/2006/relationships/image" Target="../media/image154.wmf"/><Relationship Id="rId14" Type="http://schemas.openxmlformats.org/officeDocument/2006/relationships/image" Target="../media/image159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13" Type="http://schemas.openxmlformats.org/officeDocument/2006/relationships/image" Target="../media/image179.wmf"/><Relationship Id="rId3" Type="http://schemas.openxmlformats.org/officeDocument/2006/relationships/image" Target="../media/image169.wmf"/><Relationship Id="rId7" Type="http://schemas.openxmlformats.org/officeDocument/2006/relationships/image" Target="../media/image173.wmf"/><Relationship Id="rId12" Type="http://schemas.openxmlformats.org/officeDocument/2006/relationships/image" Target="../media/image178.wmf"/><Relationship Id="rId2" Type="http://schemas.openxmlformats.org/officeDocument/2006/relationships/image" Target="../media/image168.wmf"/><Relationship Id="rId16" Type="http://schemas.openxmlformats.org/officeDocument/2006/relationships/image" Target="../media/image182.wmf"/><Relationship Id="rId1" Type="http://schemas.openxmlformats.org/officeDocument/2006/relationships/image" Target="../media/image167.wmf"/><Relationship Id="rId6" Type="http://schemas.openxmlformats.org/officeDocument/2006/relationships/image" Target="../media/image172.wmf"/><Relationship Id="rId11" Type="http://schemas.openxmlformats.org/officeDocument/2006/relationships/image" Target="../media/image177.wmf"/><Relationship Id="rId5" Type="http://schemas.openxmlformats.org/officeDocument/2006/relationships/image" Target="../media/image171.wmf"/><Relationship Id="rId15" Type="http://schemas.openxmlformats.org/officeDocument/2006/relationships/image" Target="../media/image181.wmf"/><Relationship Id="rId10" Type="http://schemas.openxmlformats.org/officeDocument/2006/relationships/image" Target="../media/image176.wmf"/><Relationship Id="rId4" Type="http://schemas.openxmlformats.org/officeDocument/2006/relationships/image" Target="../media/image170.wmf"/><Relationship Id="rId9" Type="http://schemas.openxmlformats.org/officeDocument/2006/relationships/image" Target="../media/image175.wmf"/><Relationship Id="rId14" Type="http://schemas.openxmlformats.org/officeDocument/2006/relationships/image" Target="../media/image180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13" Type="http://schemas.openxmlformats.org/officeDocument/2006/relationships/image" Target="../media/image195.wmf"/><Relationship Id="rId3" Type="http://schemas.openxmlformats.org/officeDocument/2006/relationships/image" Target="../media/image185.wmf"/><Relationship Id="rId7" Type="http://schemas.openxmlformats.org/officeDocument/2006/relationships/image" Target="../media/image189.wmf"/><Relationship Id="rId12" Type="http://schemas.openxmlformats.org/officeDocument/2006/relationships/image" Target="../media/image194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6" Type="http://schemas.openxmlformats.org/officeDocument/2006/relationships/image" Target="../media/image188.wmf"/><Relationship Id="rId11" Type="http://schemas.openxmlformats.org/officeDocument/2006/relationships/image" Target="../media/image193.wmf"/><Relationship Id="rId5" Type="http://schemas.openxmlformats.org/officeDocument/2006/relationships/image" Target="../media/image187.wmf"/><Relationship Id="rId10" Type="http://schemas.openxmlformats.org/officeDocument/2006/relationships/image" Target="../media/image192.wmf"/><Relationship Id="rId4" Type="http://schemas.openxmlformats.org/officeDocument/2006/relationships/image" Target="../media/image186.wmf"/><Relationship Id="rId9" Type="http://schemas.openxmlformats.org/officeDocument/2006/relationships/image" Target="../media/image19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13" Type="http://schemas.openxmlformats.org/officeDocument/2006/relationships/image" Target="../media/image208.wmf"/><Relationship Id="rId3" Type="http://schemas.openxmlformats.org/officeDocument/2006/relationships/image" Target="../media/image198.wmf"/><Relationship Id="rId7" Type="http://schemas.openxmlformats.org/officeDocument/2006/relationships/image" Target="../media/image202.wmf"/><Relationship Id="rId12" Type="http://schemas.openxmlformats.org/officeDocument/2006/relationships/image" Target="../media/image207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Relationship Id="rId6" Type="http://schemas.openxmlformats.org/officeDocument/2006/relationships/image" Target="../media/image201.wmf"/><Relationship Id="rId11" Type="http://schemas.openxmlformats.org/officeDocument/2006/relationships/image" Target="../media/image206.wmf"/><Relationship Id="rId5" Type="http://schemas.openxmlformats.org/officeDocument/2006/relationships/image" Target="../media/image200.wmf"/><Relationship Id="rId15" Type="http://schemas.openxmlformats.org/officeDocument/2006/relationships/image" Target="../media/image210.wmf"/><Relationship Id="rId10" Type="http://schemas.openxmlformats.org/officeDocument/2006/relationships/image" Target="../media/image205.wmf"/><Relationship Id="rId4" Type="http://schemas.openxmlformats.org/officeDocument/2006/relationships/image" Target="../media/image199.wmf"/><Relationship Id="rId9" Type="http://schemas.openxmlformats.org/officeDocument/2006/relationships/image" Target="../media/image204.wmf"/><Relationship Id="rId14" Type="http://schemas.openxmlformats.org/officeDocument/2006/relationships/image" Target="../media/image209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13" Type="http://schemas.openxmlformats.org/officeDocument/2006/relationships/image" Target="../media/image223.wmf"/><Relationship Id="rId18" Type="http://schemas.openxmlformats.org/officeDocument/2006/relationships/image" Target="../media/image228.wmf"/><Relationship Id="rId3" Type="http://schemas.openxmlformats.org/officeDocument/2006/relationships/image" Target="../media/image213.wmf"/><Relationship Id="rId21" Type="http://schemas.openxmlformats.org/officeDocument/2006/relationships/image" Target="../media/image231.wmf"/><Relationship Id="rId7" Type="http://schemas.openxmlformats.org/officeDocument/2006/relationships/image" Target="../media/image217.wmf"/><Relationship Id="rId12" Type="http://schemas.openxmlformats.org/officeDocument/2006/relationships/image" Target="../media/image222.wmf"/><Relationship Id="rId17" Type="http://schemas.openxmlformats.org/officeDocument/2006/relationships/image" Target="../media/image227.wmf"/><Relationship Id="rId2" Type="http://schemas.openxmlformats.org/officeDocument/2006/relationships/image" Target="../media/image212.wmf"/><Relationship Id="rId16" Type="http://schemas.openxmlformats.org/officeDocument/2006/relationships/image" Target="../media/image226.wmf"/><Relationship Id="rId20" Type="http://schemas.openxmlformats.org/officeDocument/2006/relationships/image" Target="../media/image230.wmf"/><Relationship Id="rId1" Type="http://schemas.openxmlformats.org/officeDocument/2006/relationships/image" Target="../media/image211.wmf"/><Relationship Id="rId6" Type="http://schemas.openxmlformats.org/officeDocument/2006/relationships/image" Target="../media/image216.wmf"/><Relationship Id="rId11" Type="http://schemas.openxmlformats.org/officeDocument/2006/relationships/image" Target="../media/image221.wmf"/><Relationship Id="rId24" Type="http://schemas.openxmlformats.org/officeDocument/2006/relationships/image" Target="../media/image234.wmf"/><Relationship Id="rId5" Type="http://schemas.openxmlformats.org/officeDocument/2006/relationships/image" Target="../media/image215.wmf"/><Relationship Id="rId15" Type="http://schemas.openxmlformats.org/officeDocument/2006/relationships/image" Target="../media/image225.wmf"/><Relationship Id="rId23" Type="http://schemas.openxmlformats.org/officeDocument/2006/relationships/image" Target="../media/image233.wmf"/><Relationship Id="rId10" Type="http://schemas.openxmlformats.org/officeDocument/2006/relationships/image" Target="../media/image220.wmf"/><Relationship Id="rId19" Type="http://schemas.openxmlformats.org/officeDocument/2006/relationships/image" Target="../media/image229.wmf"/><Relationship Id="rId4" Type="http://schemas.openxmlformats.org/officeDocument/2006/relationships/image" Target="../media/image214.wmf"/><Relationship Id="rId9" Type="http://schemas.openxmlformats.org/officeDocument/2006/relationships/image" Target="../media/image219.wmf"/><Relationship Id="rId14" Type="http://schemas.openxmlformats.org/officeDocument/2006/relationships/image" Target="../media/image224.wmf"/><Relationship Id="rId22" Type="http://schemas.openxmlformats.org/officeDocument/2006/relationships/image" Target="../media/image23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8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5" Type="http://schemas.openxmlformats.org/officeDocument/2006/relationships/image" Target="../media/image3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Relationship Id="rId14" Type="http://schemas.openxmlformats.org/officeDocument/2006/relationships/image" Target="../media/image29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wmf"/><Relationship Id="rId13" Type="http://schemas.openxmlformats.org/officeDocument/2006/relationships/image" Target="../media/image247.wmf"/><Relationship Id="rId18" Type="http://schemas.openxmlformats.org/officeDocument/2006/relationships/image" Target="../media/image252.wmf"/><Relationship Id="rId3" Type="http://schemas.openxmlformats.org/officeDocument/2006/relationships/image" Target="../media/image237.wmf"/><Relationship Id="rId7" Type="http://schemas.openxmlformats.org/officeDocument/2006/relationships/image" Target="../media/image241.wmf"/><Relationship Id="rId12" Type="http://schemas.openxmlformats.org/officeDocument/2006/relationships/image" Target="../media/image246.wmf"/><Relationship Id="rId17" Type="http://schemas.openxmlformats.org/officeDocument/2006/relationships/image" Target="../media/image251.wmf"/><Relationship Id="rId2" Type="http://schemas.openxmlformats.org/officeDocument/2006/relationships/image" Target="../media/image236.wmf"/><Relationship Id="rId16" Type="http://schemas.openxmlformats.org/officeDocument/2006/relationships/image" Target="../media/image250.wmf"/><Relationship Id="rId1" Type="http://schemas.openxmlformats.org/officeDocument/2006/relationships/image" Target="../media/image235.wmf"/><Relationship Id="rId6" Type="http://schemas.openxmlformats.org/officeDocument/2006/relationships/image" Target="../media/image240.wmf"/><Relationship Id="rId11" Type="http://schemas.openxmlformats.org/officeDocument/2006/relationships/image" Target="../media/image245.wmf"/><Relationship Id="rId5" Type="http://schemas.openxmlformats.org/officeDocument/2006/relationships/image" Target="../media/image239.wmf"/><Relationship Id="rId15" Type="http://schemas.openxmlformats.org/officeDocument/2006/relationships/image" Target="../media/image249.wmf"/><Relationship Id="rId10" Type="http://schemas.openxmlformats.org/officeDocument/2006/relationships/image" Target="../media/image244.wmf"/><Relationship Id="rId4" Type="http://schemas.openxmlformats.org/officeDocument/2006/relationships/image" Target="../media/image238.wmf"/><Relationship Id="rId9" Type="http://schemas.openxmlformats.org/officeDocument/2006/relationships/image" Target="../media/image243.wmf"/><Relationship Id="rId14" Type="http://schemas.openxmlformats.org/officeDocument/2006/relationships/image" Target="../media/image248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wmf"/><Relationship Id="rId13" Type="http://schemas.openxmlformats.org/officeDocument/2006/relationships/image" Target="../media/image265.wmf"/><Relationship Id="rId3" Type="http://schemas.openxmlformats.org/officeDocument/2006/relationships/image" Target="../media/image255.wmf"/><Relationship Id="rId7" Type="http://schemas.openxmlformats.org/officeDocument/2006/relationships/image" Target="../media/image259.wmf"/><Relationship Id="rId12" Type="http://schemas.openxmlformats.org/officeDocument/2006/relationships/image" Target="../media/image264.wmf"/><Relationship Id="rId2" Type="http://schemas.openxmlformats.org/officeDocument/2006/relationships/image" Target="../media/image254.wmf"/><Relationship Id="rId16" Type="http://schemas.openxmlformats.org/officeDocument/2006/relationships/image" Target="../media/image268.wmf"/><Relationship Id="rId1" Type="http://schemas.openxmlformats.org/officeDocument/2006/relationships/image" Target="../media/image253.wmf"/><Relationship Id="rId6" Type="http://schemas.openxmlformats.org/officeDocument/2006/relationships/image" Target="../media/image258.wmf"/><Relationship Id="rId11" Type="http://schemas.openxmlformats.org/officeDocument/2006/relationships/image" Target="../media/image263.wmf"/><Relationship Id="rId5" Type="http://schemas.openxmlformats.org/officeDocument/2006/relationships/image" Target="../media/image257.wmf"/><Relationship Id="rId15" Type="http://schemas.openxmlformats.org/officeDocument/2006/relationships/image" Target="../media/image267.wmf"/><Relationship Id="rId10" Type="http://schemas.openxmlformats.org/officeDocument/2006/relationships/image" Target="../media/image262.wmf"/><Relationship Id="rId4" Type="http://schemas.openxmlformats.org/officeDocument/2006/relationships/image" Target="../media/image256.wmf"/><Relationship Id="rId9" Type="http://schemas.openxmlformats.org/officeDocument/2006/relationships/image" Target="../media/image261.wmf"/><Relationship Id="rId14" Type="http://schemas.openxmlformats.org/officeDocument/2006/relationships/image" Target="../media/image266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wmf"/><Relationship Id="rId13" Type="http://schemas.openxmlformats.org/officeDocument/2006/relationships/image" Target="../media/image281.wmf"/><Relationship Id="rId18" Type="http://schemas.openxmlformats.org/officeDocument/2006/relationships/image" Target="../media/image286.wmf"/><Relationship Id="rId3" Type="http://schemas.openxmlformats.org/officeDocument/2006/relationships/image" Target="../media/image271.wmf"/><Relationship Id="rId7" Type="http://schemas.openxmlformats.org/officeDocument/2006/relationships/image" Target="../media/image275.wmf"/><Relationship Id="rId12" Type="http://schemas.openxmlformats.org/officeDocument/2006/relationships/image" Target="../media/image280.wmf"/><Relationship Id="rId17" Type="http://schemas.openxmlformats.org/officeDocument/2006/relationships/image" Target="../media/image285.wmf"/><Relationship Id="rId2" Type="http://schemas.openxmlformats.org/officeDocument/2006/relationships/image" Target="../media/image270.wmf"/><Relationship Id="rId16" Type="http://schemas.openxmlformats.org/officeDocument/2006/relationships/image" Target="../media/image284.wmf"/><Relationship Id="rId1" Type="http://schemas.openxmlformats.org/officeDocument/2006/relationships/image" Target="../media/image269.wmf"/><Relationship Id="rId6" Type="http://schemas.openxmlformats.org/officeDocument/2006/relationships/image" Target="../media/image274.wmf"/><Relationship Id="rId11" Type="http://schemas.openxmlformats.org/officeDocument/2006/relationships/image" Target="../media/image279.wmf"/><Relationship Id="rId5" Type="http://schemas.openxmlformats.org/officeDocument/2006/relationships/image" Target="../media/image273.wmf"/><Relationship Id="rId15" Type="http://schemas.openxmlformats.org/officeDocument/2006/relationships/image" Target="../media/image283.wmf"/><Relationship Id="rId10" Type="http://schemas.openxmlformats.org/officeDocument/2006/relationships/image" Target="../media/image278.wmf"/><Relationship Id="rId4" Type="http://schemas.openxmlformats.org/officeDocument/2006/relationships/image" Target="../media/image272.wmf"/><Relationship Id="rId9" Type="http://schemas.openxmlformats.org/officeDocument/2006/relationships/image" Target="../media/image277.wmf"/><Relationship Id="rId14" Type="http://schemas.openxmlformats.org/officeDocument/2006/relationships/image" Target="../media/image282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wmf"/><Relationship Id="rId3" Type="http://schemas.openxmlformats.org/officeDocument/2006/relationships/image" Target="../media/image289.wmf"/><Relationship Id="rId7" Type="http://schemas.openxmlformats.org/officeDocument/2006/relationships/image" Target="../media/image293.wmf"/><Relationship Id="rId2" Type="http://schemas.openxmlformats.org/officeDocument/2006/relationships/image" Target="../media/image288.wmf"/><Relationship Id="rId1" Type="http://schemas.openxmlformats.org/officeDocument/2006/relationships/image" Target="../media/image287.wmf"/><Relationship Id="rId6" Type="http://schemas.openxmlformats.org/officeDocument/2006/relationships/image" Target="../media/image292.wmf"/><Relationship Id="rId5" Type="http://schemas.openxmlformats.org/officeDocument/2006/relationships/image" Target="../media/image291.wmf"/><Relationship Id="rId4" Type="http://schemas.openxmlformats.org/officeDocument/2006/relationships/image" Target="../media/image290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wmf"/><Relationship Id="rId13" Type="http://schemas.openxmlformats.org/officeDocument/2006/relationships/image" Target="../media/image307.wmf"/><Relationship Id="rId18" Type="http://schemas.openxmlformats.org/officeDocument/2006/relationships/image" Target="../media/image312.wmf"/><Relationship Id="rId3" Type="http://schemas.openxmlformats.org/officeDocument/2006/relationships/image" Target="../media/image297.wmf"/><Relationship Id="rId7" Type="http://schemas.openxmlformats.org/officeDocument/2006/relationships/image" Target="../media/image301.wmf"/><Relationship Id="rId12" Type="http://schemas.openxmlformats.org/officeDocument/2006/relationships/image" Target="../media/image306.wmf"/><Relationship Id="rId17" Type="http://schemas.openxmlformats.org/officeDocument/2006/relationships/image" Target="../media/image311.wmf"/><Relationship Id="rId2" Type="http://schemas.openxmlformats.org/officeDocument/2006/relationships/image" Target="../media/image296.wmf"/><Relationship Id="rId16" Type="http://schemas.openxmlformats.org/officeDocument/2006/relationships/image" Target="../media/image310.wmf"/><Relationship Id="rId20" Type="http://schemas.openxmlformats.org/officeDocument/2006/relationships/image" Target="../media/image314.wmf"/><Relationship Id="rId1" Type="http://schemas.openxmlformats.org/officeDocument/2006/relationships/image" Target="../media/image295.wmf"/><Relationship Id="rId6" Type="http://schemas.openxmlformats.org/officeDocument/2006/relationships/image" Target="../media/image300.wmf"/><Relationship Id="rId11" Type="http://schemas.openxmlformats.org/officeDocument/2006/relationships/image" Target="../media/image305.wmf"/><Relationship Id="rId5" Type="http://schemas.openxmlformats.org/officeDocument/2006/relationships/image" Target="../media/image299.wmf"/><Relationship Id="rId15" Type="http://schemas.openxmlformats.org/officeDocument/2006/relationships/image" Target="../media/image309.wmf"/><Relationship Id="rId10" Type="http://schemas.openxmlformats.org/officeDocument/2006/relationships/image" Target="../media/image304.wmf"/><Relationship Id="rId19" Type="http://schemas.openxmlformats.org/officeDocument/2006/relationships/image" Target="../media/image313.wmf"/><Relationship Id="rId4" Type="http://schemas.openxmlformats.org/officeDocument/2006/relationships/image" Target="../media/image298.wmf"/><Relationship Id="rId9" Type="http://schemas.openxmlformats.org/officeDocument/2006/relationships/image" Target="../media/image303.wmf"/><Relationship Id="rId14" Type="http://schemas.openxmlformats.org/officeDocument/2006/relationships/image" Target="../media/image308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2.wmf"/><Relationship Id="rId13" Type="http://schemas.openxmlformats.org/officeDocument/2006/relationships/image" Target="../media/image327.wmf"/><Relationship Id="rId18" Type="http://schemas.openxmlformats.org/officeDocument/2006/relationships/image" Target="../media/image332.wmf"/><Relationship Id="rId3" Type="http://schemas.openxmlformats.org/officeDocument/2006/relationships/image" Target="../media/image317.wmf"/><Relationship Id="rId21" Type="http://schemas.openxmlformats.org/officeDocument/2006/relationships/image" Target="../media/image335.wmf"/><Relationship Id="rId7" Type="http://schemas.openxmlformats.org/officeDocument/2006/relationships/image" Target="../media/image321.wmf"/><Relationship Id="rId12" Type="http://schemas.openxmlformats.org/officeDocument/2006/relationships/image" Target="../media/image326.wmf"/><Relationship Id="rId17" Type="http://schemas.openxmlformats.org/officeDocument/2006/relationships/image" Target="../media/image331.wmf"/><Relationship Id="rId2" Type="http://schemas.openxmlformats.org/officeDocument/2006/relationships/image" Target="../media/image316.wmf"/><Relationship Id="rId16" Type="http://schemas.openxmlformats.org/officeDocument/2006/relationships/image" Target="../media/image330.wmf"/><Relationship Id="rId20" Type="http://schemas.openxmlformats.org/officeDocument/2006/relationships/image" Target="../media/image334.wmf"/><Relationship Id="rId1" Type="http://schemas.openxmlformats.org/officeDocument/2006/relationships/image" Target="../media/image315.wmf"/><Relationship Id="rId6" Type="http://schemas.openxmlformats.org/officeDocument/2006/relationships/image" Target="../media/image320.wmf"/><Relationship Id="rId11" Type="http://schemas.openxmlformats.org/officeDocument/2006/relationships/image" Target="../media/image325.wmf"/><Relationship Id="rId24" Type="http://schemas.openxmlformats.org/officeDocument/2006/relationships/image" Target="../media/image338.wmf"/><Relationship Id="rId5" Type="http://schemas.openxmlformats.org/officeDocument/2006/relationships/image" Target="../media/image319.wmf"/><Relationship Id="rId15" Type="http://schemas.openxmlformats.org/officeDocument/2006/relationships/image" Target="../media/image329.wmf"/><Relationship Id="rId23" Type="http://schemas.openxmlformats.org/officeDocument/2006/relationships/image" Target="../media/image337.wmf"/><Relationship Id="rId10" Type="http://schemas.openxmlformats.org/officeDocument/2006/relationships/image" Target="../media/image324.wmf"/><Relationship Id="rId19" Type="http://schemas.openxmlformats.org/officeDocument/2006/relationships/image" Target="../media/image333.wmf"/><Relationship Id="rId4" Type="http://schemas.openxmlformats.org/officeDocument/2006/relationships/image" Target="../media/image318.wmf"/><Relationship Id="rId9" Type="http://schemas.openxmlformats.org/officeDocument/2006/relationships/image" Target="../media/image323.wmf"/><Relationship Id="rId14" Type="http://schemas.openxmlformats.org/officeDocument/2006/relationships/image" Target="../media/image328.wmf"/><Relationship Id="rId22" Type="http://schemas.openxmlformats.org/officeDocument/2006/relationships/image" Target="../media/image336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6.wmf"/><Relationship Id="rId13" Type="http://schemas.openxmlformats.org/officeDocument/2006/relationships/image" Target="../media/image351.wmf"/><Relationship Id="rId3" Type="http://schemas.openxmlformats.org/officeDocument/2006/relationships/image" Target="../media/image341.wmf"/><Relationship Id="rId7" Type="http://schemas.openxmlformats.org/officeDocument/2006/relationships/image" Target="../media/image345.wmf"/><Relationship Id="rId12" Type="http://schemas.openxmlformats.org/officeDocument/2006/relationships/image" Target="../media/image350.wmf"/><Relationship Id="rId2" Type="http://schemas.openxmlformats.org/officeDocument/2006/relationships/image" Target="../media/image340.wmf"/><Relationship Id="rId16" Type="http://schemas.openxmlformats.org/officeDocument/2006/relationships/image" Target="../media/image354.wmf"/><Relationship Id="rId1" Type="http://schemas.openxmlformats.org/officeDocument/2006/relationships/image" Target="../media/image339.wmf"/><Relationship Id="rId6" Type="http://schemas.openxmlformats.org/officeDocument/2006/relationships/image" Target="../media/image344.wmf"/><Relationship Id="rId11" Type="http://schemas.openxmlformats.org/officeDocument/2006/relationships/image" Target="../media/image349.wmf"/><Relationship Id="rId5" Type="http://schemas.openxmlformats.org/officeDocument/2006/relationships/image" Target="../media/image343.wmf"/><Relationship Id="rId15" Type="http://schemas.openxmlformats.org/officeDocument/2006/relationships/image" Target="../media/image353.wmf"/><Relationship Id="rId10" Type="http://schemas.openxmlformats.org/officeDocument/2006/relationships/image" Target="../media/image348.wmf"/><Relationship Id="rId4" Type="http://schemas.openxmlformats.org/officeDocument/2006/relationships/image" Target="../media/image342.wmf"/><Relationship Id="rId9" Type="http://schemas.openxmlformats.org/officeDocument/2006/relationships/image" Target="../media/image347.wmf"/><Relationship Id="rId14" Type="http://schemas.openxmlformats.org/officeDocument/2006/relationships/image" Target="../media/image352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2.wmf"/><Relationship Id="rId3" Type="http://schemas.openxmlformats.org/officeDocument/2006/relationships/image" Target="../media/image357.wmf"/><Relationship Id="rId7" Type="http://schemas.openxmlformats.org/officeDocument/2006/relationships/image" Target="../media/image361.wmf"/><Relationship Id="rId2" Type="http://schemas.openxmlformats.org/officeDocument/2006/relationships/image" Target="../media/image356.wmf"/><Relationship Id="rId1" Type="http://schemas.openxmlformats.org/officeDocument/2006/relationships/image" Target="../media/image355.wmf"/><Relationship Id="rId6" Type="http://schemas.openxmlformats.org/officeDocument/2006/relationships/image" Target="../media/image360.wmf"/><Relationship Id="rId5" Type="http://schemas.openxmlformats.org/officeDocument/2006/relationships/image" Target="../media/image359.wmf"/><Relationship Id="rId4" Type="http://schemas.openxmlformats.org/officeDocument/2006/relationships/image" Target="../media/image358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2.wmf"/><Relationship Id="rId13" Type="http://schemas.openxmlformats.org/officeDocument/2006/relationships/image" Target="../media/image327.wmf"/><Relationship Id="rId18" Type="http://schemas.openxmlformats.org/officeDocument/2006/relationships/image" Target="../media/image332.wmf"/><Relationship Id="rId3" Type="http://schemas.openxmlformats.org/officeDocument/2006/relationships/image" Target="../media/image317.wmf"/><Relationship Id="rId21" Type="http://schemas.openxmlformats.org/officeDocument/2006/relationships/image" Target="../media/image335.wmf"/><Relationship Id="rId7" Type="http://schemas.openxmlformats.org/officeDocument/2006/relationships/image" Target="../media/image321.wmf"/><Relationship Id="rId12" Type="http://schemas.openxmlformats.org/officeDocument/2006/relationships/image" Target="../media/image326.wmf"/><Relationship Id="rId17" Type="http://schemas.openxmlformats.org/officeDocument/2006/relationships/image" Target="../media/image331.wmf"/><Relationship Id="rId2" Type="http://schemas.openxmlformats.org/officeDocument/2006/relationships/image" Target="../media/image316.wmf"/><Relationship Id="rId16" Type="http://schemas.openxmlformats.org/officeDocument/2006/relationships/image" Target="../media/image330.wmf"/><Relationship Id="rId20" Type="http://schemas.openxmlformats.org/officeDocument/2006/relationships/image" Target="../media/image334.wmf"/><Relationship Id="rId1" Type="http://schemas.openxmlformats.org/officeDocument/2006/relationships/image" Target="../media/image315.wmf"/><Relationship Id="rId6" Type="http://schemas.openxmlformats.org/officeDocument/2006/relationships/image" Target="../media/image320.wmf"/><Relationship Id="rId11" Type="http://schemas.openxmlformats.org/officeDocument/2006/relationships/image" Target="../media/image325.wmf"/><Relationship Id="rId24" Type="http://schemas.openxmlformats.org/officeDocument/2006/relationships/image" Target="../media/image338.wmf"/><Relationship Id="rId5" Type="http://schemas.openxmlformats.org/officeDocument/2006/relationships/image" Target="../media/image319.wmf"/><Relationship Id="rId15" Type="http://schemas.openxmlformats.org/officeDocument/2006/relationships/image" Target="../media/image329.wmf"/><Relationship Id="rId23" Type="http://schemas.openxmlformats.org/officeDocument/2006/relationships/image" Target="../media/image337.wmf"/><Relationship Id="rId10" Type="http://schemas.openxmlformats.org/officeDocument/2006/relationships/image" Target="../media/image324.wmf"/><Relationship Id="rId19" Type="http://schemas.openxmlformats.org/officeDocument/2006/relationships/image" Target="../media/image333.wmf"/><Relationship Id="rId4" Type="http://schemas.openxmlformats.org/officeDocument/2006/relationships/image" Target="../media/image318.wmf"/><Relationship Id="rId9" Type="http://schemas.openxmlformats.org/officeDocument/2006/relationships/image" Target="../media/image323.wmf"/><Relationship Id="rId14" Type="http://schemas.openxmlformats.org/officeDocument/2006/relationships/image" Target="../media/image328.wmf"/><Relationship Id="rId22" Type="http://schemas.openxmlformats.org/officeDocument/2006/relationships/image" Target="../media/image336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wmf"/><Relationship Id="rId3" Type="http://schemas.openxmlformats.org/officeDocument/2006/relationships/image" Target="../media/image365.wmf"/><Relationship Id="rId7" Type="http://schemas.openxmlformats.org/officeDocument/2006/relationships/image" Target="../media/image369.wmf"/><Relationship Id="rId12" Type="http://schemas.openxmlformats.org/officeDocument/2006/relationships/image" Target="../media/image374.wmf"/><Relationship Id="rId2" Type="http://schemas.openxmlformats.org/officeDocument/2006/relationships/image" Target="../media/image364.wmf"/><Relationship Id="rId1" Type="http://schemas.openxmlformats.org/officeDocument/2006/relationships/image" Target="../media/image363.wmf"/><Relationship Id="rId6" Type="http://schemas.openxmlformats.org/officeDocument/2006/relationships/image" Target="../media/image368.wmf"/><Relationship Id="rId11" Type="http://schemas.openxmlformats.org/officeDocument/2006/relationships/image" Target="../media/image373.wmf"/><Relationship Id="rId5" Type="http://schemas.openxmlformats.org/officeDocument/2006/relationships/image" Target="../media/image367.wmf"/><Relationship Id="rId10" Type="http://schemas.openxmlformats.org/officeDocument/2006/relationships/image" Target="../media/image372.wmf"/><Relationship Id="rId4" Type="http://schemas.openxmlformats.org/officeDocument/2006/relationships/image" Target="../media/image366.wmf"/><Relationship Id="rId9" Type="http://schemas.openxmlformats.org/officeDocument/2006/relationships/image" Target="../media/image37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9.wmf"/><Relationship Id="rId18" Type="http://schemas.openxmlformats.org/officeDocument/2006/relationships/image" Target="../media/image44.wmf"/><Relationship Id="rId3" Type="http://schemas.openxmlformats.org/officeDocument/2006/relationships/image" Target="../media/image25.wmf"/><Relationship Id="rId21" Type="http://schemas.openxmlformats.org/officeDocument/2006/relationships/image" Target="../media/image47.wmf"/><Relationship Id="rId7" Type="http://schemas.openxmlformats.org/officeDocument/2006/relationships/image" Target="../media/image33.wmf"/><Relationship Id="rId12" Type="http://schemas.openxmlformats.org/officeDocument/2006/relationships/image" Target="../media/image38.wmf"/><Relationship Id="rId17" Type="http://schemas.openxmlformats.org/officeDocument/2006/relationships/image" Target="../media/image43.wmf"/><Relationship Id="rId2" Type="http://schemas.openxmlformats.org/officeDocument/2006/relationships/image" Target="../media/image24.wmf"/><Relationship Id="rId16" Type="http://schemas.openxmlformats.org/officeDocument/2006/relationships/image" Target="../media/image42.wmf"/><Relationship Id="rId20" Type="http://schemas.openxmlformats.org/officeDocument/2006/relationships/image" Target="../media/image46.wmf"/><Relationship Id="rId1" Type="http://schemas.openxmlformats.org/officeDocument/2006/relationships/image" Target="../media/image23.wmf"/><Relationship Id="rId6" Type="http://schemas.openxmlformats.org/officeDocument/2006/relationships/image" Target="../media/image32.wmf"/><Relationship Id="rId11" Type="http://schemas.openxmlformats.org/officeDocument/2006/relationships/image" Target="../media/image37.wmf"/><Relationship Id="rId5" Type="http://schemas.openxmlformats.org/officeDocument/2006/relationships/image" Target="../media/image31.wmf"/><Relationship Id="rId15" Type="http://schemas.openxmlformats.org/officeDocument/2006/relationships/image" Target="../media/image41.wmf"/><Relationship Id="rId10" Type="http://schemas.openxmlformats.org/officeDocument/2006/relationships/image" Target="../media/image36.wmf"/><Relationship Id="rId19" Type="http://schemas.openxmlformats.org/officeDocument/2006/relationships/image" Target="../media/image45.wmf"/><Relationship Id="rId4" Type="http://schemas.openxmlformats.org/officeDocument/2006/relationships/image" Target="../media/image26.wmf"/><Relationship Id="rId9" Type="http://schemas.openxmlformats.org/officeDocument/2006/relationships/image" Target="../media/image35.wmf"/><Relationship Id="rId14" Type="http://schemas.openxmlformats.org/officeDocument/2006/relationships/image" Target="../media/image40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7.wmf"/><Relationship Id="rId13" Type="http://schemas.openxmlformats.org/officeDocument/2006/relationships/image" Target="../media/image382.wmf"/><Relationship Id="rId18" Type="http://schemas.openxmlformats.org/officeDocument/2006/relationships/image" Target="../media/image387.wmf"/><Relationship Id="rId26" Type="http://schemas.openxmlformats.org/officeDocument/2006/relationships/image" Target="../media/image395.wmf"/><Relationship Id="rId3" Type="http://schemas.openxmlformats.org/officeDocument/2006/relationships/image" Target="../media/image25.wmf"/><Relationship Id="rId21" Type="http://schemas.openxmlformats.org/officeDocument/2006/relationships/image" Target="../media/image390.wmf"/><Relationship Id="rId7" Type="http://schemas.openxmlformats.org/officeDocument/2006/relationships/image" Target="../media/image376.wmf"/><Relationship Id="rId12" Type="http://schemas.openxmlformats.org/officeDocument/2006/relationships/image" Target="../media/image381.wmf"/><Relationship Id="rId17" Type="http://schemas.openxmlformats.org/officeDocument/2006/relationships/image" Target="../media/image386.wmf"/><Relationship Id="rId25" Type="http://schemas.openxmlformats.org/officeDocument/2006/relationships/image" Target="../media/image394.wmf"/><Relationship Id="rId2" Type="http://schemas.openxmlformats.org/officeDocument/2006/relationships/image" Target="../media/image24.wmf"/><Relationship Id="rId16" Type="http://schemas.openxmlformats.org/officeDocument/2006/relationships/image" Target="../media/image385.wmf"/><Relationship Id="rId20" Type="http://schemas.openxmlformats.org/officeDocument/2006/relationships/image" Target="../media/image389.wmf"/><Relationship Id="rId1" Type="http://schemas.openxmlformats.org/officeDocument/2006/relationships/image" Target="../media/image23.wmf"/><Relationship Id="rId6" Type="http://schemas.openxmlformats.org/officeDocument/2006/relationships/image" Target="../media/image375.wmf"/><Relationship Id="rId11" Type="http://schemas.openxmlformats.org/officeDocument/2006/relationships/image" Target="../media/image380.wmf"/><Relationship Id="rId24" Type="http://schemas.openxmlformats.org/officeDocument/2006/relationships/image" Target="../media/image393.wmf"/><Relationship Id="rId5" Type="http://schemas.openxmlformats.org/officeDocument/2006/relationships/image" Target="../media/image31.wmf"/><Relationship Id="rId15" Type="http://schemas.openxmlformats.org/officeDocument/2006/relationships/image" Target="../media/image384.wmf"/><Relationship Id="rId23" Type="http://schemas.openxmlformats.org/officeDocument/2006/relationships/image" Target="../media/image392.wmf"/><Relationship Id="rId28" Type="http://schemas.openxmlformats.org/officeDocument/2006/relationships/image" Target="../media/image397.wmf"/><Relationship Id="rId10" Type="http://schemas.openxmlformats.org/officeDocument/2006/relationships/image" Target="../media/image379.wmf"/><Relationship Id="rId19" Type="http://schemas.openxmlformats.org/officeDocument/2006/relationships/image" Target="../media/image388.wmf"/><Relationship Id="rId4" Type="http://schemas.openxmlformats.org/officeDocument/2006/relationships/image" Target="../media/image26.wmf"/><Relationship Id="rId9" Type="http://schemas.openxmlformats.org/officeDocument/2006/relationships/image" Target="../media/image378.wmf"/><Relationship Id="rId14" Type="http://schemas.openxmlformats.org/officeDocument/2006/relationships/image" Target="../media/image383.wmf"/><Relationship Id="rId22" Type="http://schemas.openxmlformats.org/officeDocument/2006/relationships/image" Target="../media/image391.wmf"/><Relationship Id="rId27" Type="http://schemas.openxmlformats.org/officeDocument/2006/relationships/image" Target="../media/image396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5.wmf"/><Relationship Id="rId13" Type="http://schemas.openxmlformats.org/officeDocument/2006/relationships/image" Target="../media/image410.wmf"/><Relationship Id="rId18" Type="http://schemas.openxmlformats.org/officeDocument/2006/relationships/image" Target="../media/image415.wmf"/><Relationship Id="rId3" Type="http://schemas.openxmlformats.org/officeDocument/2006/relationships/image" Target="../media/image400.wmf"/><Relationship Id="rId21" Type="http://schemas.openxmlformats.org/officeDocument/2006/relationships/image" Target="../media/image418.wmf"/><Relationship Id="rId7" Type="http://schemas.openxmlformats.org/officeDocument/2006/relationships/image" Target="../media/image404.wmf"/><Relationship Id="rId12" Type="http://schemas.openxmlformats.org/officeDocument/2006/relationships/image" Target="../media/image409.wmf"/><Relationship Id="rId17" Type="http://schemas.openxmlformats.org/officeDocument/2006/relationships/image" Target="../media/image414.wmf"/><Relationship Id="rId2" Type="http://schemas.openxmlformats.org/officeDocument/2006/relationships/image" Target="../media/image399.wmf"/><Relationship Id="rId16" Type="http://schemas.openxmlformats.org/officeDocument/2006/relationships/image" Target="../media/image413.wmf"/><Relationship Id="rId20" Type="http://schemas.openxmlformats.org/officeDocument/2006/relationships/image" Target="../media/image417.wmf"/><Relationship Id="rId1" Type="http://schemas.openxmlformats.org/officeDocument/2006/relationships/image" Target="../media/image398.wmf"/><Relationship Id="rId6" Type="http://schemas.openxmlformats.org/officeDocument/2006/relationships/image" Target="../media/image403.wmf"/><Relationship Id="rId11" Type="http://schemas.openxmlformats.org/officeDocument/2006/relationships/image" Target="../media/image408.wmf"/><Relationship Id="rId5" Type="http://schemas.openxmlformats.org/officeDocument/2006/relationships/image" Target="../media/image402.wmf"/><Relationship Id="rId15" Type="http://schemas.openxmlformats.org/officeDocument/2006/relationships/image" Target="../media/image412.wmf"/><Relationship Id="rId23" Type="http://schemas.openxmlformats.org/officeDocument/2006/relationships/image" Target="../media/image420.wmf"/><Relationship Id="rId10" Type="http://schemas.openxmlformats.org/officeDocument/2006/relationships/image" Target="../media/image407.wmf"/><Relationship Id="rId19" Type="http://schemas.openxmlformats.org/officeDocument/2006/relationships/image" Target="../media/image416.wmf"/><Relationship Id="rId4" Type="http://schemas.openxmlformats.org/officeDocument/2006/relationships/image" Target="../media/image401.wmf"/><Relationship Id="rId9" Type="http://schemas.openxmlformats.org/officeDocument/2006/relationships/image" Target="../media/image406.wmf"/><Relationship Id="rId14" Type="http://schemas.openxmlformats.org/officeDocument/2006/relationships/image" Target="../media/image411.wmf"/><Relationship Id="rId22" Type="http://schemas.openxmlformats.org/officeDocument/2006/relationships/image" Target="../media/image419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8.wmf"/><Relationship Id="rId13" Type="http://schemas.openxmlformats.org/officeDocument/2006/relationships/image" Target="../media/image433.wmf"/><Relationship Id="rId18" Type="http://schemas.openxmlformats.org/officeDocument/2006/relationships/image" Target="../media/image438.wmf"/><Relationship Id="rId26" Type="http://schemas.openxmlformats.org/officeDocument/2006/relationships/image" Target="../media/image446.wmf"/><Relationship Id="rId3" Type="http://schemas.openxmlformats.org/officeDocument/2006/relationships/image" Target="../media/image423.wmf"/><Relationship Id="rId21" Type="http://schemas.openxmlformats.org/officeDocument/2006/relationships/image" Target="../media/image441.wmf"/><Relationship Id="rId7" Type="http://schemas.openxmlformats.org/officeDocument/2006/relationships/image" Target="../media/image427.wmf"/><Relationship Id="rId12" Type="http://schemas.openxmlformats.org/officeDocument/2006/relationships/image" Target="../media/image432.wmf"/><Relationship Id="rId17" Type="http://schemas.openxmlformats.org/officeDocument/2006/relationships/image" Target="../media/image437.wmf"/><Relationship Id="rId25" Type="http://schemas.openxmlformats.org/officeDocument/2006/relationships/image" Target="../media/image445.wmf"/><Relationship Id="rId2" Type="http://schemas.openxmlformats.org/officeDocument/2006/relationships/image" Target="../media/image422.wmf"/><Relationship Id="rId16" Type="http://schemas.openxmlformats.org/officeDocument/2006/relationships/image" Target="../media/image436.wmf"/><Relationship Id="rId20" Type="http://schemas.openxmlformats.org/officeDocument/2006/relationships/image" Target="../media/image440.wmf"/><Relationship Id="rId1" Type="http://schemas.openxmlformats.org/officeDocument/2006/relationships/image" Target="../media/image421.wmf"/><Relationship Id="rId6" Type="http://schemas.openxmlformats.org/officeDocument/2006/relationships/image" Target="../media/image426.wmf"/><Relationship Id="rId11" Type="http://schemas.openxmlformats.org/officeDocument/2006/relationships/image" Target="../media/image431.wmf"/><Relationship Id="rId24" Type="http://schemas.openxmlformats.org/officeDocument/2006/relationships/image" Target="../media/image444.wmf"/><Relationship Id="rId5" Type="http://schemas.openxmlformats.org/officeDocument/2006/relationships/image" Target="../media/image425.wmf"/><Relationship Id="rId15" Type="http://schemas.openxmlformats.org/officeDocument/2006/relationships/image" Target="../media/image435.wmf"/><Relationship Id="rId23" Type="http://schemas.openxmlformats.org/officeDocument/2006/relationships/image" Target="../media/image443.wmf"/><Relationship Id="rId10" Type="http://schemas.openxmlformats.org/officeDocument/2006/relationships/image" Target="../media/image430.wmf"/><Relationship Id="rId19" Type="http://schemas.openxmlformats.org/officeDocument/2006/relationships/image" Target="../media/image439.wmf"/><Relationship Id="rId4" Type="http://schemas.openxmlformats.org/officeDocument/2006/relationships/image" Target="../media/image424.wmf"/><Relationship Id="rId9" Type="http://schemas.openxmlformats.org/officeDocument/2006/relationships/image" Target="../media/image429.wmf"/><Relationship Id="rId14" Type="http://schemas.openxmlformats.org/officeDocument/2006/relationships/image" Target="../media/image434.wmf"/><Relationship Id="rId22" Type="http://schemas.openxmlformats.org/officeDocument/2006/relationships/image" Target="../media/image442.wmf"/><Relationship Id="rId27" Type="http://schemas.openxmlformats.org/officeDocument/2006/relationships/image" Target="../media/image447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5.wmf"/><Relationship Id="rId13" Type="http://schemas.openxmlformats.org/officeDocument/2006/relationships/image" Target="../media/image460.wmf"/><Relationship Id="rId3" Type="http://schemas.openxmlformats.org/officeDocument/2006/relationships/image" Target="../media/image450.wmf"/><Relationship Id="rId7" Type="http://schemas.openxmlformats.org/officeDocument/2006/relationships/image" Target="../media/image454.wmf"/><Relationship Id="rId12" Type="http://schemas.openxmlformats.org/officeDocument/2006/relationships/image" Target="../media/image459.wmf"/><Relationship Id="rId2" Type="http://schemas.openxmlformats.org/officeDocument/2006/relationships/image" Target="../media/image449.wmf"/><Relationship Id="rId16" Type="http://schemas.openxmlformats.org/officeDocument/2006/relationships/image" Target="../media/image463.wmf"/><Relationship Id="rId1" Type="http://schemas.openxmlformats.org/officeDocument/2006/relationships/image" Target="../media/image448.wmf"/><Relationship Id="rId6" Type="http://schemas.openxmlformats.org/officeDocument/2006/relationships/image" Target="../media/image453.wmf"/><Relationship Id="rId11" Type="http://schemas.openxmlformats.org/officeDocument/2006/relationships/image" Target="../media/image458.wmf"/><Relationship Id="rId5" Type="http://schemas.openxmlformats.org/officeDocument/2006/relationships/image" Target="../media/image452.wmf"/><Relationship Id="rId15" Type="http://schemas.openxmlformats.org/officeDocument/2006/relationships/image" Target="../media/image462.wmf"/><Relationship Id="rId10" Type="http://schemas.openxmlformats.org/officeDocument/2006/relationships/image" Target="../media/image457.wmf"/><Relationship Id="rId4" Type="http://schemas.openxmlformats.org/officeDocument/2006/relationships/image" Target="../media/image451.wmf"/><Relationship Id="rId9" Type="http://schemas.openxmlformats.org/officeDocument/2006/relationships/image" Target="../media/image456.wmf"/><Relationship Id="rId14" Type="http://schemas.openxmlformats.org/officeDocument/2006/relationships/image" Target="../media/image461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wmf"/><Relationship Id="rId13" Type="http://schemas.openxmlformats.org/officeDocument/2006/relationships/image" Target="../media/image475.wmf"/><Relationship Id="rId18" Type="http://schemas.openxmlformats.org/officeDocument/2006/relationships/image" Target="../media/image480.wmf"/><Relationship Id="rId3" Type="http://schemas.openxmlformats.org/officeDocument/2006/relationships/image" Target="../media/image465.wmf"/><Relationship Id="rId7" Type="http://schemas.openxmlformats.org/officeDocument/2006/relationships/image" Target="../media/image469.wmf"/><Relationship Id="rId12" Type="http://schemas.openxmlformats.org/officeDocument/2006/relationships/image" Target="../media/image474.wmf"/><Relationship Id="rId17" Type="http://schemas.openxmlformats.org/officeDocument/2006/relationships/image" Target="../media/image479.wmf"/><Relationship Id="rId2" Type="http://schemas.openxmlformats.org/officeDocument/2006/relationships/image" Target="../media/image449.wmf"/><Relationship Id="rId16" Type="http://schemas.openxmlformats.org/officeDocument/2006/relationships/image" Target="../media/image478.wmf"/><Relationship Id="rId20" Type="http://schemas.openxmlformats.org/officeDocument/2006/relationships/image" Target="../media/image482.wmf"/><Relationship Id="rId1" Type="http://schemas.openxmlformats.org/officeDocument/2006/relationships/image" Target="../media/image464.wmf"/><Relationship Id="rId6" Type="http://schemas.openxmlformats.org/officeDocument/2006/relationships/image" Target="../media/image468.wmf"/><Relationship Id="rId11" Type="http://schemas.openxmlformats.org/officeDocument/2006/relationships/image" Target="../media/image473.wmf"/><Relationship Id="rId5" Type="http://schemas.openxmlformats.org/officeDocument/2006/relationships/image" Target="../media/image467.wmf"/><Relationship Id="rId15" Type="http://schemas.openxmlformats.org/officeDocument/2006/relationships/image" Target="../media/image477.wmf"/><Relationship Id="rId10" Type="http://schemas.openxmlformats.org/officeDocument/2006/relationships/image" Target="../media/image472.wmf"/><Relationship Id="rId19" Type="http://schemas.openxmlformats.org/officeDocument/2006/relationships/image" Target="../media/image481.wmf"/><Relationship Id="rId4" Type="http://schemas.openxmlformats.org/officeDocument/2006/relationships/image" Target="../media/image466.wmf"/><Relationship Id="rId9" Type="http://schemas.openxmlformats.org/officeDocument/2006/relationships/image" Target="../media/image471.wmf"/><Relationship Id="rId14" Type="http://schemas.openxmlformats.org/officeDocument/2006/relationships/image" Target="../media/image476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wmf"/><Relationship Id="rId13" Type="http://schemas.openxmlformats.org/officeDocument/2006/relationships/image" Target="../media/image495.wmf"/><Relationship Id="rId18" Type="http://schemas.openxmlformats.org/officeDocument/2006/relationships/image" Target="../media/image500.wmf"/><Relationship Id="rId3" Type="http://schemas.openxmlformats.org/officeDocument/2006/relationships/image" Target="../media/image485.wmf"/><Relationship Id="rId21" Type="http://schemas.openxmlformats.org/officeDocument/2006/relationships/image" Target="../media/image503.wmf"/><Relationship Id="rId7" Type="http://schemas.openxmlformats.org/officeDocument/2006/relationships/image" Target="../media/image489.wmf"/><Relationship Id="rId12" Type="http://schemas.openxmlformats.org/officeDocument/2006/relationships/image" Target="../media/image494.wmf"/><Relationship Id="rId17" Type="http://schemas.openxmlformats.org/officeDocument/2006/relationships/image" Target="../media/image499.wmf"/><Relationship Id="rId2" Type="http://schemas.openxmlformats.org/officeDocument/2006/relationships/image" Target="../media/image484.wmf"/><Relationship Id="rId16" Type="http://schemas.openxmlformats.org/officeDocument/2006/relationships/image" Target="../media/image498.wmf"/><Relationship Id="rId20" Type="http://schemas.openxmlformats.org/officeDocument/2006/relationships/image" Target="../media/image502.wmf"/><Relationship Id="rId1" Type="http://schemas.openxmlformats.org/officeDocument/2006/relationships/image" Target="../media/image483.wmf"/><Relationship Id="rId6" Type="http://schemas.openxmlformats.org/officeDocument/2006/relationships/image" Target="../media/image488.wmf"/><Relationship Id="rId11" Type="http://schemas.openxmlformats.org/officeDocument/2006/relationships/image" Target="../media/image493.wmf"/><Relationship Id="rId5" Type="http://schemas.openxmlformats.org/officeDocument/2006/relationships/image" Target="../media/image487.wmf"/><Relationship Id="rId15" Type="http://schemas.openxmlformats.org/officeDocument/2006/relationships/image" Target="../media/image497.wmf"/><Relationship Id="rId10" Type="http://schemas.openxmlformats.org/officeDocument/2006/relationships/image" Target="../media/image492.wmf"/><Relationship Id="rId19" Type="http://schemas.openxmlformats.org/officeDocument/2006/relationships/image" Target="../media/image501.wmf"/><Relationship Id="rId4" Type="http://schemas.openxmlformats.org/officeDocument/2006/relationships/image" Target="../media/image486.wmf"/><Relationship Id="rId9" Type="http://schemas.openxmlformats.org/officeDocument/2006/relationships/image" Target="../media/image491.wmf"/><Relationship Id="rId14" Type="http://schemas.openxmlformats.org/officeDocument/2006/relationships/image" Target="../media/image496.wmf"/><Relationship Id="rId22" Type="http://schemas.openxmlformats.org/officeDocument/2006/relationships/image" Target="../media/image504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2.wmf"/><Relationship Id="rId13" Type="http://schemas.openxmlformats.org/officeDocument/2006/relationships/image" Target="../media/image517.wmf"/><Relationship Id="rId3" Type="http://schemas.openxmlformats.org/officeDocument/2006/relationships/image" Target="../media/image507.wmf"/><Relationship Id="rId7" Type="http://schemas.openxmlformats.org/officeDocument/2006/relationships/image" Target="../media/image511.wmf"/><Relationship Id="rId12" Type="http://schemas.openxmlformats.org/officeDocument/2006/relationships/image" Target="../media/image516.wmf"/><Relationship Id="rId2" Type="http://schemas.openxmlformats.org/officeDocument/2006/relationships/image" Target="../media/image506.wmf"/><Relationship Id="rId1" Type="http://schemas.openxmlformats.org/officeDocument/2006/relationships/image" Target="../media/image505.wmf"/><Relationship Id="rId6" Type="http://schemas.openxmlformats.org/officeDocument/2006/relationships/image" Target="../media/image510.wmf"/><Relationship Id="rId11" Type="http://schemas.openxmlformats.org/officeDocument/2006/relationships/image" Target="../media/image515.wmf"/><Relationship Id="rId5" Type="http://schemas.openxmlformats.org/officeDocument/2006/relationships/image" Target="../media/image509.wmf"/><Relationship Id="rId10" Type="http://schemas.openxmlformats.org/officeDocument/2006/relationships/image" Target="../media/image514.wmf"/><Relationship Id="rId4" Type="http://schemas.openxmlformats.org/officeDocument/2006/relationships/image" Target="../media/image508.wmf"/><Relationship Id="rId9" Type="http://schemas.openxmlformats.org/officeDocument/2006/relationships/image" Target="../media/image513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5.wmf"/><Relationship Id="rId3" Type="http://schemas.openxmlformats.org/officeDocument/2006/relationships/image" Target="../media/image520.wmf"/><Relationship Id="rId7" Type="http://schemas.openxmlformats.org/officeDocument/2006/relationships/image" Target="../media/image524.wmf"/><Relationship Id="rId12" Type="http://schemas.openxmlformats.org/officeDocument/2006/relationships/image" Target="../media/image529.wmf"/><Relationship Id="rId2" Type="http://schemas.openxmlformats.org/officeDocument/2006/relationships/image" Target="../media/image519.wmf"/><Relationship Id="rId1" Type="http://schemas.openxmlformats.org/officeDocument/2006/relationships/image" Target="../media/image518.wmf"/><Relationship Id="rId6" Type="http://schemas.openxmlformats.org/officeDocument/2006/relationships/image" Target="../media/image523.wmf"/><Relationship Id="rId11" Type="http://schemas.openxmlformats.org/officeDocument/2006/relationships/image" Target="../media/image528.wmf"/><Relationship Id="rId5" Type="http://schemas.openxmlformats.org/officeDocument/2006/relationships/image" Target="../media/image522.wmf"/><Relationship Id="rId10" Type="http://schemas.openxmlformats.org/officeDocument/2006/relationships/image" Target="../media/image527.wmf"/><Relationship Id="rId4" Type="http://schemas.openxmlformats.org/officeDocument/2006/relationships/image" Target="../media/image521.wmf"/><Relationship Id="rId9" Type="http://schemas.openxmlformats.org/officeDocument/2006/relationships/image" Target="../media/image526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7.wmf"/><Relationship Id="rId13" Type="http://schemas.openxmlformats.org/officeDocument/2006/relationships/image" Target="../media/image542.wmf"/><Relationship Id="rId18" Type="http://schemas.openxmlformats.org/officeDocument/2006/relationships/image" Target="../media/image547.wmf"/><Relationship Id="rId3" Type="http://schemas.openxmlformats.org/officeDocument/2006/relationships/image" Target="../media/image532.wmf"/><Relationship Id="rId7" Type="http://schemas.openxmlformats.org/officeDocument/2006/relationships/image" Target="../media/image536.wmf"/><Relationship Id="rId12" Type="http://schemas.openxmlformats.org/officeDocument/2006/relationships/image" Target="../media/image541.wmf"/><Relationship Id="rId17" Type="http://schemas.openxmlformats.org/officeDocument/2006/relationships/image" Target="../media/image546.wmf"/><Relationship Id="rId2" Type="http://schemas.openxmlformats.org/officeDocument/2006/relationships/image" Target="../media/image531.wmf"/><Relationship Id="rId16" Type="http://schemas.openxmlformats.org/officeDocument/2006/relationships/image" Target="../media/image545.wmf"/><Relationship Id="rId1" Type="http://schemas.openxmlformats.org/officeDocument/2006/relationships/image" Target="../media/image530.wmf"/><Relationship Id="rId6" Type="http://schemas.openxmlformats.org/officeDocument/2006/relationships/image" Target="../media/image535.wmf"/><Relationship Id="rId11" Type="http://schemas.openxmlformats.org/officeDocument/2006/relationships/image" Target="../media/image540.wmf"/><Relationship Id="rId5" Type="http://schemas.openxmlformats.org/officeDocument/2006/relationships/image" Target="../media/image534.wmf"/><Relationship Id="rId15" Type="http://schemas.openxmlformats.org/officeDocument/2006/relationships/image" Target="../media/image544.wmf"/><Relationship Id="rId10" Type="http://schemas.openxmlformats.org/officeDocument/2006/relationships/image" Target="../media/image539.wmf"/><Relationship Id="rId4" Type="http://schemas.openxmlformats.org/officeDocument/2006/relationships/image" Target="../media/image533.wmf"/><Relationship Id="rId9" Type="http://schemas.openxmlformats.org/officeDocument/2006/relationships/image" Target="../media/image538.wmf"/><Relationship Id="rId14" Type="http://schemas.openxmlformats.org/officeDocument/2006/relationships/image" Target="../media/image543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5.wmf"/><Relationship Id="rId13" Type="http://schemas.openxmlformats.org/officeDocument/2006/relationships/image" Target="../media/image560.wmf"/><Relationship Id="rId18" Type="http://schemas.openxmlformats.org/officeDocument/2006/relationships/image" Target="../media/image565.wmf"/><Relationship Id="rId3" Type="http://schemas.openxmlformats.org/officeDocument/2006/relationships/image" Target="../media/image550.wmf"/><Relationship Id="rId7" Type="http://schemas.openxmlformats.org/officeDocument/2006/relationships/image" Target="../media/image554.wmf"/><Relationship Id="rId12" Type="http://schemas.openxmlformats.org/officeDocument/2006/relationships/image" Target="../media/image559.wmf"/><Relationship Id="rId17" Type="http://schemas.openxmlformats.org/officeDocument/2006/relationships/image" Target="../media/image564.wmf"/><Relationship Id="rId2" Type="http://schemas.openxmlformats.org/officeDocument/2006/relationships/image" Target="../media/image549.wmf"/><Relationship Id="rId16" Type="http://schemas.openxmlformats.org/officeDocument/2006/relationships/image" Target="../media/image563.wmf"/><Relationship Id="rId1" Type="http://schemas.openxmlformats.org/officeDocument/2006/relationships/image" Target="../media/image548.wmf"/><Relationship Id="rId6" Type="http://schemas.openxmlformats.org/officeDocument/2006/relationships/image" Target="../media/image553.wmf"/><Relationship Id="rId11" Type="http://schemas.openxmlformats.org/officeDocument/2006/relationships/image" Target="../media/image558.wmf"/><Relationship Id="rId5" Type="http://schemas.openxmlformats.org/officeDocument/2006/relationships/image" Target="../media/image552.wmf"/><Relationship Id="rId15" Type="http://schemas.openxmlformats.org/officeDocument/2006/relationships/image" Target="../media/image562.wmf"/><Relationship Id="rId10" Type="http://schemas.openxmlformats.org/officeDocument/2006/relationships/image" Target="../media/image557.wmf"/><Relationship Id="rId19" Type="http://schemas.openxmlformats.org/officeDocument/2006/relationships/image" Target="../media/image566.wmf"/><Relationship Id="rId4" Type="http://schemas.openxmlformats.org/officeDocument/2006/relationships/image" Target="../media/image551.wmf"/><Relationship Id="rId9" Type="http://schemas.openxmlformats.org/officeDocument/2006/relationships/image" Target="../media/image556.wmf"/><Relationship Id="rId14" Type="http://schemas.openxmlformats.org/officeDocument/2006/relationships/image" Target="../media/image56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4.wmf"/><Relationship Id="rId13" Type="http://schemas.openxmlformats.org/officeDocument/2006/relationships/image" Target="../media/image579.wmf"/><Relationship Id="rId18" Type="http://schemas.openxmlformats.org/officeDocument/2006/relationships/image" Target="../media/image584.wmf"/><Relationship Id="rId3" Type="http://schemas.openxmlformats.org/officeDocument/2006/relationships/image" Target="../media/image569.wmf"/><Relationship Id="rId7" Type="http://schemas.openxmlformats.org/officeDocument/2006/relationships/image" Target="../media/image573.wmf"/><Relationship Id="rId12" Type="http://schemas.openxmlformats.org/officeDocument/2006/relationships/image" Target="../media/image578.wmf"/><Relationship Id="rId17" Type="http://schemas.openxmlformats.org/officeDocument/2006/relationships/image" Target="../media/image583.wmf"/><Relationship Id="rId2" Type="http://schemas.openxmlformats.org/officeDocument/2006/relationships/image" Target="../media/image568.wmf"/><Relationship Id="rId16" Type="http://schemas.openxmlformats.org/officeDocument/2006/relationships/image" Target="../media/image582.wmf"/><Relationship Id="rId20" Type="http://schemas.openxmlformats.org/officeDocument/2006/relationships/image" Target="../media/image586.wmf"/><Relationship Id="rId1" Type="http://schemas.openxmlformats.org/officeDocument/2006/relationships/image" Target="../media/image567.wmf"/><Relationship Id="rId6" Type="http://schemas.openxmlformats.org/officeDocument/2006/relationships/image" Target="../media/image572.wmf"/><Relationship Id="rId11" Type="http://schemas.openxmlformats.org/officeDocument/2006/relationships/image" Target="../media/image577.wmf"/><Relationship Id="rId5" Type="http://schemas.openxmlformats.org/officeDocument/2006/relationships/image" Target="../media/image571.wmf"/><Relationship Id="rId15" Type="http://schemas.openxmlformats.org/officeDocument/2006/relationships/image" Target="../media/image581.wmf"/><Relationship Id="rId10" Type="http://schemas.openxmlformats.org/officeDocument/2006/relationships/image" Target="../media/image576.wmf"/><Relationship Id="rId19" Type="http://schemas.openxmlformats.org/officeDocument/2006/relationships/image" Target="../media/image585.wmf"/><Relationship Id="rId4" Type="http://schemas.openxmlformats.org/officeDocument/2006/relationships/image" Target="../media/image570.wmf"/><Relationship Id="rId9" Type="http://schemas.openxmlformats.org/officeDocument/2006/relationships/image" Target="../media/image575.wmf"/><Relationship Id="rId14" Type="http://schemas.openxmlformats.org/officeDocument/2006/relationships/image" Target="../media/image580.wmf"/></Relationships>
</file>

<file path=ppt/drawings/_rels/vmlDrawing41.vml.rels><?xml version="1.0" encoding="UTF-8" standalone="yes"?>
<Relationships xmlns="http://schemas.openxmlformats.org/package/2006/relationships"><Relationship Id="rId13" Type="http://schemas.openxmlformats.org/officeDocument/2006/relationships/image" Target="../media/image599.wmf"/><Relationship Id="rId18" Type="http://schemas.openxmlformats.org/officeDocument/2006/relationships/image" Target="../media/image604.wmf"/><Relationship Id="rId26" Type="http://schemas.openxmlformats.org/officeDocument/2006/relationships/image" Target="../media/image612.wmf"/><Relationship Id="rId3" Type="http://schemas.openxmlformats.org/officeDocument/2006/relationships/image" Target="../media/image589.wmf"/><Relationship Id="rId21" Type="http://schemas.openxmlformats.org/officeDocument/2006/relationships/image" Target="../media/image607.wmf"/><Relationship Id="rId34" Type="http://schemas.openxmlformats.org/officeDocument/2006/relationships/image" Target="../media/image620.wmf"/><Relationship Id="rId7" Type="http://schemas.openxmlformats.org/officeDocument/2006/relationships/image" Target="../media/image593.wmf"/><Relationship Id="rId12" Type="http://schemas.openxmlformats.org/officeDocument/2006/relationships/image" Target="../media/image598.wmf"/><Relationship Id="rId17" Type="http://schemas.openxmlformats.org/officeDocument/2006/relationships/image" Target="../media/image603.wmf"/><Relationship Id="rId25" Type="http://schemas.openxmlformats.org/officeDocument/2006/relationships/image" Target="../media/image611.wmf"/><Relationship Id="rId33" Type="http://schemas.openxmlformats.org/officeDocument/2006/relationships/image" Target="../media/image619.wmf"/><Relationship Id="rId2" Type="http://schemas.openxmlformats.org/officeDocument/2006/relationships/image" Target="../media/image588.wmf"/><Relationship Id="rId16" Type="http://schemas.openxmlformats.org/officeDocument/2006/relationships/image" Target="../media/image602.wmf"/><Relationship Id="rId20" Type="http://schemas.openxmlformats.org/officeDocument/2006/relationships/image" Target="../media/image606.wmf"/><Relationship Id="rId29" Type="http://schemas.openxmlformats.org/officeDocument/2006/relationships/image" Target="../media/image615.wmf"/><Relationship Id="rId1" Type="http://schemas.openxmlformats.org/officeDocument/2006/relationships/image" Target="../media/image587.wmf"/><Relationship Id="rId6" Type="http://schemas.openxmlformats.org/officeDocument/2006/relationships/image" Target="../media/image592.wmf"/><Relationship Id="rId11" Type="http://schemas.openxmlformats.org/officeDocument/2006/relationships/image" Target="../media/image597.wmf"/><Relationship Id="rId24" Type="http://schemas.openxmlformats.org/officeDocument/2006/relationships/image" Target="../media/image610.wmf"/><Relationship Id="rId32" Type="http://schemas.openxmlformats.org/officeDocument/2006/relationships/image" Target="../media/image618.wmf"/><Relationship Id="rId5" Type="http://schemas.openxmlformats.org/officeDocument/2006/relationships/image" Target="../media/image591.wmf"/><Relationship Id="rId15" Type="http://schemas.openxmlformats.org/officeDocument/2006/relationships/image" Target="../media/image601.wmf"/><Relationship Id="rId23" Type="http://schemas.openxmlformats.org/officeDocument/2006/relationships/image" Target="../media/image609.wmf"/><Relationship Id="rId28" Type="http://schemas.openxmlformats.org/officeDocument/2006/relationships/image" Target="../media/image614.wmf"/><Relationship Id="rId10" Type="http://schemas.openxmlformats.org/officeDocument/2006/relationships/image" Target="../media/image596.wmf"/><Relationship Id="rId19" Type="http://schemas.openxmlformats.org/officeDocument/2006/relationships/image" Target="../media/image605.wmf"/><Relationship Id="rId31" Type="http://schemas.openxmlformats.org/officeDocument/2006/relationships/image" Target="../media/image617.wmf"/><Relationship Id="rId4" Type="http://schemas.openxmlformats.org/officeDocument/2006/relationships/image" Target="../media/image590.wmf"/><Relationship Id="rId9" Type="http://schemas.openxmlformats.org/officeDocument/2006/relationships/image" Target="../media/image595.wmf"/><Relationship Id="rId14" Type="http://schemas.openxmlformats.org/officeDocument/2006/relationships/image" Target="../media/image600.wmf"/><Relationship Id="rId22" Type="http://schemas.openxmlformats.org/officeDocument/2006/relationships/image" Target="../media/image608.wmf"/><Relationship Id="rId27" Type="http://schemas.openxmlformats.org/officeDocument/2006/relationships/image" Target="../media/image613.wmf"/><Relationship Id="rId30" Type="http://schemas.openxmlformats.org/officeDocument/2006/relationships/image" Target="../media/image616.wmf"/><Relationship Id="rId8" Type="http://schemas.openxmlformats.org/officeDocument/2006/relationships/image" Target="../media/image594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7.wmf"/><Relationship Id="rId13" Type="http://schemas.openxmlformats.org/officeDocument/2006/relationships/image" Target="../media/image632.wmf"/><Relationship Id="rId18" Type="http://schemas.openxmlformats.org/officeDocument/2006/relationships/image" Target="../media/image636.wmf"/><Relationship Id="rId3" Type="http://schemas.openxmlformats.org/officeDocument/2006/relationships/image" Target="../media/image593.wmf"/><Relationship Id="rId21" Type="http://schemas.openxmlformats.org/officeDocument/2006/relationships/image" Target="../media/image639.wmf"/><Relationship Id="rId7" Type="http://schemas.openxmlformats.org/officeDocument/2006/relationships/image" Target="../media/image626.wmf"/><Relationship Id="rId12" Type="http://schemas.openxmlformats.org/officeDocument/2006/relationships/image" Target="../media/image631.wmf"/><Relationship Id="rId17" Type="http://schemas.openxmlformats.org/officeDocument/2006/relationships/image" Target="../media/image615.wmf"/><Relationship Id="rId2" Type="http://schemas.openxmlformats.org/officeDocument/2006/relationships/image" Target="../media/image622.wmf"/><Relationship Id="rId16" Type="http://schemas.openxmlformats.org/officeDocument/2006/relationships/image" Target="../media/image635.wmf"/><Relationship Id="rId20" Type="http://schemas.openxmlformats.org/officeDocument/2006/relationships/image" Target="../media/image638.wmf"/><Relationship Id="rId1" Type="http://schemas.openxmlformats.org/officeDocument/2006/relationships/image" Target="../media/image621.wmf"/><Relationship Id="rId6" Type="http://schemas.openxmlformats.org/officeDocument/2006/relationships/image" Target="../media/image625.wmf"/><Relationship Id="rId11" Type="http://schemas.openxmlformats.org/officeDocument/2006/relationships/image" Target="../media/image630.wmf"/><Relationship Id="rId5" Type="http://schemas.openxmlformats.org/officeDocument/2006/relationships/image" Target="../media/image624.wmf"/><Relationship Id="rId15" Type="http://schemas.openxmlformats.org/officeDocument/2006/relationships/image" Target="../media/image634.wmf"/><Relationship Id="rId10" Type="http://schemas.openxmlformats.org/officeDocument/2006/relationships/image" Target="../media/image629.wmf"/><Relationship Id="rId19" Type="http://schemas.openxmlformats.org/officeDocument/2006/relationships/image" Target="../media/image637.wmf"/><Relationship Id="rId4" Type="http://schemas.openxmlformats.org/officeDocument/2006/relationships/image" Target="../media/image623.wmf"/><Relationship Id="rId9" Type="http://schemas.openxmlformats.org/officeDocument/2006/relationships/image" Target="../media/image628.wmf"/><Relationship Id="rId14" Type="http://schemas.openxmlformats.org/officeDocument/2006/relationships/image" Target="../media/image63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10" Type="http://schemas.openxmlformats.org/officeDocument/2006/relationships/image" Target="../media/image66.wmf"/><Relationship Id="rId4" Type="http://schemas.openxmlformats.org/officeDocument/2006/relationships/image" Target="../media/image60.wmf"/><Relationship Id="rId9" Type="http://schemas.openxmlformats.org/officeDocument/2006/relationships/image" Target="../media/image6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10" Type="http://schemas.openxmlformats.org/officeDocument/2006/relationships/image" Target="../media/image76.wmf"/><Relationship Id="rId4" Type="http://schemas.openxmlformats.org/officeDocument/2006/relationships/image" Target="../media/image70.wmf"/><Relationship Id="rId9" Type="http://schemas.openxmlformats.org/officeDocument/2006/relationships/image" Target="../media/image7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12" Type="http://schemas.openxmlformats.org/officeDocument/2006/relationships/image" Target="../media/image96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11" Type="http://schemas.openxmlformats.org/officeDocument/2006/relationships/image" Target="../media/image95.wmf"/><Relationship Id="rId5" Type="http://schemas.openxmlformats.org/officeDocument/2006/relationships/image" Target="../media/image89.wmf"/><Relationship Id="rId10" Type="http://schemas.openxmlformats.org/officeDocument/2006/relationships/image" Target="../media/image94.wmf"/><Relationship Id="rId4" Type="http://schemas.openxmlformats.org/officeDocument/2006/relationships/image" Target="../media/image88.wmf"/><Relationship Id="rId9" Type="http://schemas.openxmlformats.org/officeDocument/2006/relationships/image" Target="../media/image9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1D124-A6B0-477F-9E4C-B5242126328D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499CC-0693-45B6-B000-2C4289569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726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AC3F7-B5BC-4A3F-BF3F-8F4984D576E5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B4B1A-D9E4-469D-8895-8D2DF31B8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85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fld id="{916694BE-DE9C-4027-9207-C693E128E038}" type="slidenum">
              <a:rPr kumimoji="0"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9</a:t>
            </a:fld>
            <a:endParaRPr kumimoji="0" lang="en-US" altLang="zh-CN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3897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fld id="{6818CE22-C633-46CB-BFDD-47CB2F972039}" type="slidenum">
              <a:rPr kumimoji="0"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32</a:t>
            </a:fld>
            <a:endParaRPr kumimoji="0" lang="en-US" altLang="zh-CN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335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29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85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5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27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9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7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0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9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4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76F1FED-62AA-44BB-AE51-1357A0544C1D}" type="datetimeFigureOut">
              <a:rPr lang="zh-CN" altLang="en-US" smtClean="0"/>
              <a:pPr/>
              <a:t>2024/10/21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73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70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6F1FED-62AA-44BB-AE51-1357A0544C1D}" type="datetimeFigureOut">
              <a:rPr lang="zh-CN" altLang="en-US" smtClean="0"/>
              <a:pPr/>
              <a:t>2024/10/21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87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0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1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12.wmf"/><Relationship Id="rId26" Type="http://schemas.openxmlformats.org/officeDocument/2006/relationships/image" Target="../media/image116.wmf"/><Relationship Id="rId3" Type="http://schemas.openxmlformats.org/officeDocument/2006/relationships/oleObject" Target="../embeddings/oleObject118.bin"/><Relationship Id="rId21" Type="http://schemas.openxmlformats.org/officeDocument/2006/relationships/oleObject" Target="../embeddings/oleObject127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09.wmf"/><Relationship Id="rId17" Type="http://schemas.openxmlformats.org/officeDocument/2006/relationships/oleObject" Target="../embeddings/oleObject125.bin"/><Relationship Id="rId25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1.wmf"/><Relationship Id="rId20" Type="http://schemas.openxmlformats.org/officeDocument/2006/relationships/image" Target="../media/image113.wmf"/><Relationship Id="rId29" Type="http://schemas.openxmlformats.org/officeDocument/2006/relationships/oleObject" Target="../embeddings/oleObject131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22.bin"/><Relationship Id="rId24" Type="http://schemas.openxmlformats.org/officeDocument/2006/relationships/image" Target="../media/image115.wmf"/><Relationship Id="rId32" Type="http://schemas.openxmlformats.org/officeDocument/2006/relationships/image" Target="../media/image119.wmf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23" Type="http://schemas.openxmlformats.org/officeDocument/2006/relationships/oleObject" Target="../embeddings/oleObject128.bin"/><Relationship Id="rId28" Type="http://schemas.openxmlformats.org/officeDocument/2006/relationships/image" Target="../media/image117.wmf"/><Relationship Id="rId10" Type="http://schemas.openxmlformats.org/officeDocument/2006/relationships/image" Target="../media/image108.wmf"/><Relationship Id="rId19" Type="http://schemas.openxmlformats.org/officeDocument/2006/relationships/oleObject" Target="../embeddings/oleObject126.bin"/><Relationship Id="rId31" Type="http://schemas.openxmlformats.org/officeDocument/2006/relationships/oleObject" Target="../embeddings/oleObject132.bin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10.wmf"/><Relationship Id="rId22" Type="http://schemas.openxmlformats.org/officeDocument/2006/relationships/image" Target="../media/image114.wmf"/><Relationship Id="rId27" Type="http://schemas.openxmlformats.org/officeDocument/2006/relationships/oleObject" Target="../embeddings/oleObject130.bin"/><Relationship Id="rId30" Type="http://schemas.openxmlformats.org/officeDocument/2006/relationships/image" Target="../media/image11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4.bin"/><Relationship Id="rId10" Type="http://schemas.openxmlformats.org/officeDocument/2006/relationships/image" Target="../media/image123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3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132.wmf"/><Relationship Id="rId26" Type="http://schemas.openxmlformats.org/officeDocument/2006/relationships/image" Target="../media/image136.wmf"/><Relationship Id="rId3" Type="http://schemas.openxmlformats.org/officeDocument/2006/relationships/oleObject" Target="../embeddings/oleObject138.bin"/><Relationship Id="rId21" Type="http://schemas.openxmlformats.org/officeDocument/2006/relationships/oleObject" Target="../embeddings/oleObject147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29.wmf"/><Relationship Id="rId17" Type="http://schemas.openxmlformats.org/officeDocument/2006/relationships/oleObject" Target="../embeddings/oleObject145.bin"/><Relationship Id="rId25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1.wmf"/><Relationship Id="rId20" Type="http://schemas.openxmlformats.org/officeDocument/2006/relationships/image" Target="../media/image13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42.bin"/><Relationship Id="rId24" Type="http://schemas.openxmlformats.org/officeDocument/2006/relationships/image" Target="../media/image135.wmf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23" Type="http://schemas.openxmlformats.org/officeDocument/2006/relationships/oleObject" Target="../embeddings/oleObject148.bin"/><Relationship Id="rId10" Type="http://schemas.openxmlformats.org/officeDocument/2006/relationships/image" Target="../media/image128.wmf"/><Relationship Id="rId19" Type="http://schemas.openxmlformats.org/officeDocument/2006/relationships/oleObject" Target="../embeddings/oleObject146.bin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30.wmf"/><Relationship Id="rId22" Type="http://schemas.openxmlformats.org/officeDocument/2006/relationships/image" Target="../media/image13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155.bin"/><Relationship Id="rId18" Type="http://schemas.openxmlformats.org/officeDocument/2006/relationships/image" Target="../media/image144.wmf"/><Relationship Id="rId3" Type="http://schemas.openxmlformats.org/officeDocument/2006/relationships/oleObject" Target="../embeddings/oleObject150.bin"/><Relationship Id="rId21" Type="http://schemas.openxmlformats.org/officeDocument/2006/relationships/oleObject" Target="../embeddings/oleObject159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41.wmf"/><Relationship Id="rId17" Type="http://schemas.openxmlformats.org/officeDocument/2006/relationships/oleObject" Target="../embeddings/oleObject1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3.wmf"/><Relationship Id="rId20" Type="http://schemas.openxmlformats.org/officeDocument/2006/relationships/image" Target="../media/image145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10" Type="http://schemas.openxmlformats.org/officeDocument/2006/relationships/image" Target="../media/image140.wmf"/><Relationship Id="rId19" Type="http://schemas.openxmlformats.org/officeDocument/2006/relationships/oleObject" Target="../embeddings/oleObject158.bin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42.w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5.bin"/><Relationship Id="rId18" Type="http://schemas.openxmlformats.org/officeDocument/2006/relationships/image" Target="../media/image153.wmf"/><Relationship Id="rId26" Type="http://schemas.openxmlformats.org/officeDocument/2006/relationships/image" Target="../media/image157.wmf"/><Relationship Id="rId39" Type="http://schemas.openxmlformats.org/officeDocument/2006/relationships/oleObject" Target="../embeddings/oleObject178.bin"/><Relationship Id="rId21" Type="http://schemas.openxmlformats.org/officeDocument/2006/relationships/oleObject" Target="../embeddings/oleObject169.bin"/><Relationship Id="rId34" Type="http://schemas.openxmlformats.org/officeDocument/2006/relationships/image" Target="../media/image161.wmf"/><Relationship Id="rId42" Type="http://schemas.openxmlformats.org/officeDocument/2006/relationships/image" Target="../media/image165.wmf"/><Relationship Id="rId7" Type="http://schemas.openxmlformats.org/officeDocument/2006/relationships/oleObject" Target="../embeddings/oleObject1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2.wmf"/><Relationship Id="rId20" Type="http://schemas.openxmlformats.org/officeDocument/2006/relationships/image" Target="../media/image154.wmf"/><Relationship Id="rId29" Type="http://schemas.openxmlformats.org/officeDocument/2006/relationships/oleObject" Target="../embeddings/oleObject173.bin"/><Relationship Id="rId41" Type="http://schemas.openxmlformats.org/officeDocument/2006/relationships/oleObject" Target="../embeddings/oleObject179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64.bin"/><Relationship Id="rId24" Type="http://schemas.openxmlformats.org/officeDocument/2006/relationships/image" Target="../media/image156.wmf"/><Relationship Id="rId32" Type="http://schemas.openxmlformats.org/officeDocument/2006/relationships/image" Target="../media/image160.wmf"/><Relationship Id="rId37" Type="http://schemas.openxmlformats.org/officeDocument/2006/relationships/oleObject" Target="../embeddings/oleObject177.bin"/><Relationship Id="rId40" Type="http://schemas.openxmlformats.org/officeDocument/2006/relationships/image" Target="../media/image164.wmf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23" Type="http://schemas.openxmlformats.org/officeDocument/2006/relationships/oleObject" Target="../embeddings/oleObject170.bin"/><Relationship Id="rId28" Type="http://schemas.openxmlformats.org/officeDocument/2006/relationships/image" Target="../media/image158.wmf"/><Relationship Id="rId36" Type="http://schemas.openxmlformats.org/officeDocument/2006/relationships/image" Target="../media/image162.wmf"/><Relationship Id="rId10" Type="http://schemas.openxmlformats.org/officeDocument/2006/relationships/image" Target="../media/image149.wmf"/><Relationship Id="rId19" Type="http://schemas.openxmlformats.org/officeDocument/2006/relationships/oleObject" Target="../embeddings/oleObject168.bin"/><Relationship Id="rId31" Type="http://schemas.openxmlformats.org/officeDocument/2006/relationships/oleObject" Target="../embeddings/oleObject174.bin"/><Relationship Id="rId44" Type="http://schemas.openxmlformats.org/officeDocument/2006/relationships/image" Target="../media/image166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51.wmf"/><Relationship Id="rId22" Type="http://schemas.openxmlformats.org/officeDocument/2006/relationships/image" Target="../media/image155.wmf"/><Relationship Id="rId27" Type="http://schemas.openxmlformats.org/officeDocument/2006/relationships/oleObject" Target="../embeddings/oleObject172.bin"/><Relationship Id="rId30" Type="http://schemas.openxmlformats.org/officeDocument/2006/relationships/image" Target="../media/image159.wmf"/><Relationship Id="rId35" Type="http://schemas.openxmlformats.org/officeDocument/2006/relationships/oleObject" Target="../embeddings/oleObject176.bin"/><Relationship Id="rId43" Type="http://schemas.openxmlformats.org/officeDocument/2006/relationships/oleObject" Target="../embeddings/oleObject180.bin"/><Relationship Id="rId8" Type="http://schemas.openxmlformats.org/officeDocument/2006/relationships/image" Target="../media/image148.wmf"/><Relationship Id="rId3" Type="http://schemas.openxmlformats.org/officeDocument/2006/relationships/oleObject" Target="../embeddings/oleObject160.bin"/><Relationship Id="rId12" Type="http://schemas.openxmlformats.org/officeDocument/2006/relationships/image" Target="../media/image150.wmf"/><Relationship Id="rId17" Type="http://schemas.openxmlformats.org/officeDocument/2006/relationships/oleObject" Target="../embeddings/oleObject167.bin"/><Relationship Id="rId25" Type="http://schemas.openxmlformats.org/officeDocument/2006/relationships/oleObject" Target="../embeddings/oleObject171.bin"/><Relationship Id="rId33" Type="http://schemas.openxmlformats.org/officeDocument/2006/relationships/oleObject" Target="../embeddings/oleObject175.bin"/><Relationship Id="rId38" Type="http://schemas.openxmlformats.org/officeDocument/2006/relationships/image" Target="../media/image163.w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6.bin"/><Relationship Id="rId18" Type="http://schemas.openxmlformats.org/officeDocument/2006/relationships/image" Target="../media/image174.wmf"/><Relationship Id="rId26" Type="http://schemas.openxmlformats.org/officeDocument/2006/relationships/image" Target="../media/image178.wmf"/><Relationship Id="rId3" Type="http://schemas.openxmlformats.org/officeDocument/2006/relationships/oleObject" Target="../embeddings/oleObject181.bin"/><Relationship Id="rId21" Type="http://schemas.openxmlformats.org/officeDocument/2006/relationships/oleObject" Target="../embeddings/oleObject190.bin"/><Relationship Id="rId34" Type="http://schemas.openxmlformats.org/officeDocument/2006/relationships/image" Target="../media/image182.wmf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71.wmf"/><Relationship Id="rId17" Type="http://schemas.openxmlformats.org/officeDocument/2006/relationships/oleObject" Target="../embeddings/oleObject188.bin"/><Relationship Id="rId25" Type="http://schemas.openxmlformats.org/officeDocument/2006/relationships/oleObject" Target="../embeddings/oleObject192.bin"/><Relationship Id="rId33" Type="http://schemas.openxmlformats.org/officeDocument/2006/relationships/oleObject" Target="../embeddings/oleObject1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3.wmf"/><Relationship Id="rId20" Type="http://schemas.openxmlformats.org/officeDocument/2006/relationships/image" Target="../media/image175.wmf"/><Relationship Id="rId29" Type="http://schemas.openxmlformats.org/officeDocument/2006/relationships/oleObject" Target="../embeddings/oleObject194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185.bin"/><Relationship Id="rId24" Type="http://schemas.openxmlformats.org/officeDocument/2006/relationships/image" Target="../media/image177.wmf"/><Relationship Id="rId32" Type="http://schemas.openxmlformats.org/officeDocument/2006/relationships/image" Target="../media/image181.wmf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7.bin"/><Relationship Id="rId23" Type="http://schemas.openxmlformats.org/officeDocument/2006/relationships/oleObject" Target="../embeddings/oleObject191.bin"/><Relationship Id="rId28" Type="http://schemas.openxmlformats.org/officeDocument/2006/relationships/image" Target="../media/image179.wmf"/><Relationship Id="rId10" Type="http://schemas.openxmlformats.org/officeDocument/2006/relationships/image" Target="../media/image170.wmf"/><Relationship Id="rId19" Type="http://schemas.openxmlformats.org/officeDocument/2006/relationships/oleObject" Target="../embeddings/oleObject189.bin"/><Relationship Id="rId31" Type="http://schemas.openxmlformats.org/officeDocument/2006/relationships/oleObject" Target="../embeddings/oleObject195.bin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172.wmf"/><Relationship Id="rId22" Type="http://schemas.openxmlformats.org/officeDocument/2006/relationships/image" Target="../media/image176.wmf"/><Relationship Id="rId27" Type="http://schemas.openxmlformats.org/officeDocument/2006/relationships/oleObject" Target="../embeddings/oleObject193.bin"/><Relationship Id="rId30" Type="http://schemas.openxmlformats.org/officeDocument/2006/relationships/image" Target="../media/image180.wmf"/><Relationship Id="rId8" Type="http://schemas.openxmlformats.org/officeDocument/2006/relationships/image" Target="../media/image16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13" Type="http://schemas.openxmlformats.org/officeDocument/2006/relationships/oleObject" Target="../embeddings/oleObject202.bin"/><Relationship Id="rId18" Type="http://schemas.openxmlformats.org/officeDocument/2006/relationships/image" Target="../media/image190.wmf"/><Relationship Id="rId26" Type="http://schemas.openxmlformats.org/officeDocument/2006/relationships/image" Target="../media/image194.wmf"/><Relationship Id="rId3" Type="http://schemas.openxmlformats.org/officeDocument/2006/relationships/oleObject" Target="../embeddings/oleObject197.bin"/><Relationship Id="rId21" Type="http://schemas.openxmlformats.org/officeDocument/2006/relationships/oleObject" Target="../embeddings/oleObject206.bin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187.wmf"/><Relationship Id="rId17" Type="http://schemas.openxmlformats.org/officeDocument/2006/relationships/oleObject" Target="../embeddings/oleObject204.bin"/><Relationship Id="rId25" Type="http://schemas.openxmlformats.org/officeDocument/2006/relationships/oleObject" Target="../embeddings/oleObject2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9.wmf"/><Relationship Id="rId20" Type="http://schemas.openxmlformats.org/officeDocument/2006/relationships/image" Target="../media/image191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84.wmf"/><Relationship Id="rId11" Type="http://schemas.openxmlformats.org/officeDocument/2006/relationships/oleObject" Target="../embeddings/oleObject201.bin"/><Relationship Id="rId24" Type="http://schemas.openxmlformats.org/officeDocument/2006/relationships/image" Target="../media/image193.wmf"/><Relationship Id="rId5" Type="http://schemas.openxmlformats.org/officeDocument/2006/relationships/oleObject" Target="../embeddings/oleObject198.bin"/><Relationship Id="rId15" Type="http://schemas.openxmlformats.org/officeDocument/2006/relationships/oleObject" Target="../embeddings/oleObject203.bin"/><Relationship Id="rId23" Type="http://schemas.openxmlformats.org/officeDocument/2006/relationships/oleObject" Target="../embeddings/oleObject207.bin"/><Relationship Id="rId28" Type="http://schemas.openxmlformats.org/officeDocument/2006/relationships/image" Target="../media/image195.wmf"/><Relationship Id="rId10" Type="http://schemas.openxmlformats.org/officeDocument/2006/relationships/image" Target="../media/image186.wmf"/><Relationship Id="rId19" Type="http://schemas.openxmlformats.org/officeDocument/2006/relationships/oleObject" Target="../embeddings/oleObject205.bin"/><Relationship Id="rId4" Type="http://schemas.openxmlformats.org/officeDocument/2006/relationships/image" Target="../media/image183.wmf"/><Relationship Id="rId9" Type="http://schemas.openxmlformats.org/officeDocument/2006/relationships/oleObject" Target="../embeddings/oleObject200.bin"/><Relationship Id="rId14" Type="http://schemas.openxmlformats.org/officeDocument/2006/relationships/image" Target="../media/image188.wmf"/><Relationship Id="rId22" Type="http://schemas.openxmlformats.org/officeDocument/2006/relationships/image" Target="../media/image192.wmf"/><Relationship Id="rId27" Type="http://schemas.openxmlformats.org/officeDocument/2006/relationships/oleObject" Target="../embeddings/oleObject20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13" Type="http://schemas.openxmlformats.org/officeDocument/2006/relationships/oleObject" Target="../embeddings/oleObject215.bin"/><Relationship Id="rId18" Type="http://schemas.openxmlformats.org/officeDocument/2006/relationships/image" Target="../media/image203.wmf"/><Relationship Id="rId26" Type="http://schemas.openxmlformats.org/officeDocument/2006/relationships/image" Target="../media/image207.wmf"/><Relationship Id="rId3" Type="http://schemas.openxmlformats.org/officeDocument/2006/relationships/oleObject" Target="../embeddings/oleObject210.bin"/><Relationship Id="rId21" Type="http://schemas.openxmlformats.org/officeDocument/2006/relationships/oleObject" Target="../embeddings/oleObject219.bin"/><Relationship Id="rId7" Type="http://schemas.openxmlformats.org/officeDocument/2006/relationships/oleObject" Target="../embeddings/oleObject212.bin"/><Relationship Id="rId12" Type="http://schemas.openxmlformats.org/officeDocument/2006/relationships/image" Target="../media/image200.wmf"/><Relationship Id="rId17" Type="http://schemas.openxmlformats.org/officeDocument/2006/relationships/oleObject" Target="../embeddings/oleObject217.bin"/><Relationship Id="rId25" Type="http://schemas.openxmlformats.org/officeDocument/2006/relationships/oleObject" Target="../embeddings/oleObject2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2.wmf"/><Relationship Id="rId20" Type="http://schemas.openxmlformats.org/officeDocument/2006/relationships/image" Target="../media/image204.wmf"/><Relationship Id="rId29" Type="http://schemas.openxmlformats.org/officeDocument/2006/relationships/oleObject" Target="../embeddings/oleObject223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97.wmf"/><Relationship Id="rId11" Type="http://schemas.openxmlformats.org/officeDocument/2006/relationships/oleObject" Target="../embeddings/oleObject214.bin"/><Relationship Id="rId24" Type="http://schemas.openxmlformats.org/officeDocument/2006/relationships/image" Target="../media/image206.wmf"/><Relationship Id="rId32" Type="http://schemas.openxmlformats.org/officeDocument/2006/relationships/image" Target="../media/image210.wmf"/><Relationship Id="rId5" Type="http://schemas.openxmlformats.org/officeDocument/2006/relationships/oleObject" Target="../embeddings/oleObject211.bin"/><Relationship Id="rId15" Type="http://schemas.openxmlformats.org/officeDocument/2006/relationships/oleObject" Target="../embeddings/oleObject216.bin"/><Relationship Id="rId23" Type="http://schemas.openxmlformats.org/officeDocument/2006/relationships/oleObject" Target="../embeddings/oleObject220.bin"/><Relationship Id="rId28" Type="http://schemas.openxmlformats.org/officeDocument/2006/relationships/image" Target="../media/image208.wmf"/><Relationship Id="rId10" Type="http://schemas.openxmlformats.org/officeDocument/2006/relationships/image" Target="../media/image199.wmf"/><Relationship Id="rId19" Type="http://schemas.openxmlformats.org/officeDocument/2006/relationships/oleObject" Target="../embeddings/oleObject218.bin"/><Relationship Id="rId31" Type="http://schemas.openxmlformats.org/officeDocument/2006/relationships/oleObject" Target="../embeddings/oleObject224.bin"/><Relationship Id="rId4" Type="http://schemas.openxmlformats.org/officeDocument/2006/relationships/image" Target="../media/image196.wmf"/><Relationship Id="rId9" Type="http://schemas.openxmlformats.org/officeDocument/2006/relationships/oleObject" Target="../embeddings/oleObject213.bin"/><Relationship Id="rId14" Type="http://schemas.openxmlformats.org/officeDocument/2006/relationships/image" Target="../media/image201.wmf"/><Relationship Id="rId22" Type="http://schemas.openxmlformats.org/officeDocument/2006/relationships/image" Target="../media/image205.wmf"/><Relationship Id="rId27" Type="http://schemas.openxmlformats.org/officeDocument/2006/relationships/oleObject" Target="../embeddings/oleObject222.bin"/><Relationship Id="rId30" Type="http://schemas.openxmlformats.org/officeDocument/2006/relationships/image" Target="../media/image209.w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0.bin"/><Relationship Id="rId18" Type="http://schemas.openxmlformats.org/officeDocument/2006/relationships/image" Target="../media/image218.wmf"/><Relationship Id="rId26" Type="http://schemas.openxmlformats.org/officeDocument/2006/relationships/oleObject" Target="../embeddings/oleObject238.bin"/><Relationship Id="rId39" Type="http://schemas.openxmlformats.org/officeDocument/2006/relationships/image" Target="../media/image227.wmf"/><Relationship Id="rId21" Type="http://schemas.openxmlformats.org/officeDocument/2006/relationships/oleObject" Target="../embeddings/oleObject235.bin"/><Relationship Id="rId34" Type="http://schemas.openxmlformats.org/officeDocument/2006/relationships/oleObject" Target="../embeddings/oleObject242.bin"/><Relationship Id="rId42" Type="http://schemas.openxmlformats.org/officeDocument/2006/relationships/oleObject" Target="../embeddings/oleObject246.bin"/><Relationship Id="rId47" Type="http://schemas.openxmlformats.org/officeDocument/2006/relationships/image" Target="../media/image231.wmf"/><Relationship Id="rId50" Type="http://schemas.openxmlformats.org/officeDocument/2006/relationships/oleObject" Target="../embeddings/oleObject250.bin"/><Relationship Id="rId7" Type="http://schemas.openxmlformats.org/officeDocument/2006/relationships/oleObject" Target="../embeddings/oleObject2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7.wmf"/><Relationship Id="rId29" Type="http://schemas.openxmlformats.org/officeDocument/2006/relationships/image" Target="../media/image222.wmf"/><Relationship Id="rId11" Type="http://schemas.openxmlformats.org/officeDocument/2006/relationships/oleObject" Target="../embeddings/oleObject229.bin"/><Relationship Id="rId24" Type="http://schemas.openxmlformats.org/officeDocument/2006/relationships/oleObject" Target="../embeddings/oleObject237.bin"/><Relationship Id="rId32" Type="http://schemas.openxmlformats.org/officeDocument/2006/relationships/oleObject" Target="../embeddings/oleObject241.bin"/><Relationship Id="rId37" Type="http://schemas.openxmlformats.org/officeDocument/2006/relationships/image" Target="../media/image226.wmf"/><Relationship Id="rId40" Type="http://schemas.openxmlformats.org/officeDocument/2006/relationships/oleObject" Target="../embeddings/oleObject245.bin"/><Relationship Id="rId45" Type="http://schemas.openxmlformats.org/officeDocument/2006/relationships/image" Target="../media/image230.wmf"/><Relationship Id="rId53" Type="http://schemas.openxmlformats.org/officeDocument/2006/relationships/image" Target="../media/image234.wmf"/><Relationship Id="rId5" Type="http://schemas.openxmlformats.org/officeDocument/2006/relationships/oleObject" Target="../embeddings/oleObject226.bin"/><Relationship Id="rId10" Type="http://schemas.openxmlformats.org/officeDocument/2006/relationships/image" Target="../media/image214.wmf"/><Relationship Id="rId19" Type="http://schemas.openxmlformats.org/officeDocument/2006/relationships/oleObject" Target="../embeddings/oleObject233.bin"/><Relationship Id="rId31" Type="http://schemas.openxmlformats.org/officeDocument/2006/relationships/image" Target="../media/image223.wmf"/><Relationship Id="rId44" Type="http://schemas.openxmlformats.org/officeDocument/2006/relationships/oleObject" Target="../embeddings/oleObject247.bin"/><Relationship Id="rId52" Type="http://schemas.openxmlformats.org/officeDocument/2006/relationships/oleObject" Target="../embeddings/oleObject251.bin"/><Relationship Id="rId4" Type="http://schemas.openxmlformats.org/officeDocument/2006/relationships/image" Target="../media/image211.wmf"/><Relationship Id="rId9" Type="http://schemas.openxmlformats.org/officeDocument/2006/relationships/oleObject" Target="../embeddings/oleObject228.bin"/><Relationship Id="rId14" Type="http://schemas.openxmlformats.org/officeDocument/2006/relationships/image" Target="../media/image216.wmf"/><Relationship Id="rId22" Type="http://schemas.openxmlformats.org/officeDocument/2006/relationships/oleObject" Target="../embeddings/oleObject236.bin"/><Relationship Id="rId27" Type="http://schemas.openxmlformats.org/officeDocument/2006/relationships/image" Target="../media/image221.wmf"/><Relationship Id="rId30" Type="http://schemas.openxmlformats.org/officeDocument/2006/relationships/oleObject" Target="../embeddings/oleObject240.bin"/><Relationship Id="rId35" Type="http://schemas.openxmlformats.org/officeDocument/2006/relationships/image" Target="../media/image225.wmf"/><Relationship Id="rId43" Type="http://schemas.openxmlformats.org/officeDocument/2006/relationships/image" Target="../media/image229.wmf"/><Relationship Id="rId48" Type="http://schemas.openxmlformats.org/officeDocument/2006/relationships/oleObject" Target="../embeddings/oleObject249.bin"/><Relationship Id="rId8" Type="http://schemas.openxmlformats.org/officeDocument/2006/relationships/image" Target="../media/image213.wmf"/><Relationship Id="rId51" Type="http://schemas.openxmlformats.org/officeDocument/2006/relationships/image" Target="../media/image233.wmf"/><Relationship Id="rId3" Type="http://schemas.openxmlformats.org/officeDocument/2006/relationships/oleObject" Target="../embeddings/oleObject225.bin"/><Relationship Id="rId12" Type="http://schemas.openxmlformats.org/officeDocument/2006/relationships/image" Target="../media/image215.wmf"/><Relationship Id="rId17" Type="http://schemas.openxmlformats.org/officeDocument/2006/relationships/oleObject" Target="../embeddings/oleObject232.bin"/><Relationship Id="rId25" Type="http://schemas.openxmlformats.org/officeDocument/2006/relationships/image" Target="../media/image220.wmf"/><Relationship Id="rId33" Type="http://schemas.openxmlformats.org/officeDocument/2006/relationships/image" Target="../media/image224.wmf"/><Relationship Id="rId38" Type="http://schemas.openxmlformats.org/officeDocument/2006/relationships/oleObject" Target="../embeddings/oleObject244.bin"/><Relationship Id="rId46" Type="http://schemas.openxmlformats.org/officeDocument/2006/relationships/oleObject" Target="../embeddings/oleObject248.bin"/><Relationship Id="rId20" Type="http://schemas.openxmlformats.org/officeDocument/2006/relationships/oleObject" Target="../embeddings/oleObject234.bin"/><Relationship Id="rId41" Type="http://schemas.openxmlformats.org/officeDocument/2006/relationships/image" Target="../media/image228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12.wmf"/><Relationship Id="rId15" Type="http://schemas.openxmlformats.org/officeDocument/2006/relationships/oleObject" Target="../embeddings/oleObject231.bin"/><Relationship Id="rId23" Type="http://schemas.openxmlformats.org/officeDocument/2006/relationships/image" Target="../media/image219.wmf"/><Relationship Id="rId28" Type="http://schemas.openxmlformats.org/officeDocument/2006/relationships/oleObject" Target="../embeddings/oleObject239.bin"/><Relationship Id="rId36" Type="http://schemas.openxmlformats.org/officeDocument/2006/relationships/oleObject" Target="../embeddings/oleObject243.bin"/><Relationship Id="rId49" Type="http://schemas.openxmlformats.org/officeDocument/2006/relationships/image" Target="../media/image23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3.wmf"/><Relationship Id="rId26" Type="http://schemas.openxmlformats.org/officeDocument/2006/relationships/image" Target="../media/image27.w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20" Type="http://schemas.openxmlformats.org/officeDocument/2006/relationships/image" Target="../media/image24.wmf"/><Relationship Id="rId29" Type="http://schemas.openxmlformats.org/officeDocument/2006/relationships/oleObject" Target="../embeddings/oleObject28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26.wmf"/><Relationship Id="rId32" Type="http://schemas.openxmlformats.org/officeDocument/2006/relationships/image" Target="../media/image30.w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28" Type="http://schemas.openxmlformats.org/officeDocument/2006/relationships/image" Target="../media/image28.wmf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23.bin"/><Relationship Id="rId31" Type="http://schemas.openxmlformats.org/officeDocument/2006/relationships/oleObject" Target="../embeddings/oleObject29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1.wmf"/><Relationship Id="rId22" Type="http://schemas.openxmlformats.org/officeDocument/2006/relationships/image" Target="../media/image25.wmf"/><Relationship Id="rId27" Type="http://schemas.openxmlformats.org/officeDocument/2006/relationships/oleObject" Target="../embeddings/oleObject27.bin"/><Relationship Id="rId30" Type="http://schemas.openxmlformats.org/officeDocument/2006/relationships/image" Target="../media/image29.wmf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7.bin"/><Relationship Id="rId18" Type="http://schemas.openxmlformats.org/officeDocument/2006/relationships/image" Target="../media/image242.wmf"/><Relationship Id="rId26" Type="http://schemas.openxmlformats.org/officeDocument/2006/relationships/image" Target="../media/image246.wmf"/><Relationship Id="rId21" Type="http://schemas.openxmlformats.org/officeDocument/2006/relationships/oleObject" Target="../embeddings/oleObject261.bin"/><Relationship Id="rId34" Type="http://schemas.openxmlformats.org/officeDocument/2006/relationships/image" Target="../media/image250.wmf"/><Relationship Id="rId7" Type="http://schemas.openxmlformats.org/officeDocument/2006/relationships/oleObject" Target="../embeddings/oleObject254.bin"/><Relationship Id="rId12" Type="http://schemas.openxmlformats.org/officeDocument/2006/relationships/image" Target="../media/image239.wmf"/><Relationship Id="rId17" Type="http://schemas.openxmlformats.org/officeDocument/2006/relationships/oleObject" Target="../embeddings/oleObject259.bin"/><Relationship Id="rId25" Type="http://schemas.openxmlformats.org/officeDocument/2006/relationships/oleObject" Target="../embeddings/oleObject263.bin"/><Relationship Id="rId33" Type="http://schemas.openxmlformats.org/officeDocument/2006/relationships/oleObject" Target="../embeddings/oleObject267.bin"/><Relationship Id="rId38" Type="http://schemas.openxmlformats.org/officeDocument/2006/relationships/image" Target="../media/image25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1.wmf"/><Relationship Id="rId20" Type="http://schemas.openxmlformats.org/officeDocument/2006/relationships/image" Target="../media/image243.wmf"/><Relationship Id="rId29" Type="http://schemas.openxmlformats.org/officeDocument/2006/relationships/oleObject" Target="../embeddings/oleObject265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36.wmf"/><Relationship Id="rId11" Type="http://schemas.openxmlformats.org/officeDocument/2006/relationships/oleObject" Target="../embeddings/oleObject256.bin"/><Relationship Id="rId24" Type="http://schemas.openxmlformats.org/officeDocument/2006/relationships/image" Target="../media/image245.wmf"/><Relationship Id="rId32" Type="http://schemas.openxmlformats.org/officeDocument/2006/relationships/image" Target="../media/image249.wmf"/><Relationship Id="rId37" Type="http://schemas.openxmlformats.org/officeDocument/2006/relationships/oleObject" Target="../embeddings/oleObject269.bin"/><Relationship Id="rId5" Type="http://schemas.openxmlformats.org/officeDocument/2006/relationships/oleObject" Target="../embeddings/oleObject253.bin"/><Relationship Id="rId15" Type="http://schemas.openxmlformats.org/officeDocument/2006/relationships/oleObject" Target="../embeddings/oleObject258.bin"/><Relationship Id="rId23" Type="http://schemas.openxmlformats.org/officeDocument/2006/relationships/oleObject" Target="../embeddings/oleObject262.bin"/><Relationship Id="rId28" Type="http://schemas.openxmlformats.org/officeDocument/2006/relationships/image" Target="../media/image247.wmf"/><Relationship Id="rId36" Type="http://schemas.openxmlformats.org/officeDocument/2006/relationships/image" Target="../media/image251.wmf"/><Relationship Id="rId10" Type="http://schemas.openxmlformats.org/officeDocument/2006/relationships/image" Target="../media/image238.wmf"/><Relationship Id="rId19" Type="http://schemas.openxmlformats.org/officeDocument/2006/relationships/oleObject" Target="../embeddings/oleObject260.bin"/><Relationship Id="rId31" Type="http://schemas.openxmlformats.org/officeDocument/2006/relationships/oleObject" Target="../embeddings/oleObject266.bin"/><Relationship Id="rId4" Type="http://schemas.openxmlformats.org/officeDocument/2006/relationships/image" Target="../media/image235.wmf"/><Relationship Id="rId9" Type="http://schemas.openxmlformats.org/officeDocument/2006/relationships/oleObject" Target="../embeddings/oleObject255.bin"/><Relationship Id="rId14" Type="http://schemas.openxmlformats.org/officeDocument/2006/relationships/image" Target="../media/image240.wmf"/><Relationship Id="rId22" Type="http://schemas.openxmlformats.org/officeDocument/2006/relationships/image" Target="../media/image244.wmf"/><Relationship Id="rId27" Type="http://schemas.openxmlformats.org/officeDocument/2006/relationships/oleObject" Target="../embeddings/oleObject264.bin"/><Relationship Id="rId30" Type="http://schemas.openxmlformats.org/officeDocument/2006/relationships/image" Target="../media/image248.wmf"/><Relationship Id="rId35" Type="http://schemas.openxmlformats.org/officeDocument/2006/relationships/oleObject" Target="../embeddings/oleObject268.bin"/><Relationship Id="rId8" Type="http://schemas.openxmlformats.org/officeDocument/2006/relationships/image" Target="../media/image237.wmf"/><Relationship Id="rId3" Type="http://schemas.openxmlformats.org/officeDocument/2006/relationships/oleObject" Target="../embeddings/oleObject252.bin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75.bin"/><Relationship Id="rId18" Type="http://schemas.openxmlformats.org/officeDocument/2006/relationships/image" Target="../media/image260.wmf"/><Relationship Id="rId26" Type="http://schemas.openxmlformats.org/officeDocument/2006/relationships/image" Target="../media/image264.wmf"/><Relationship Id="rId3" Type="http://schemas.openxmlformats.org/officeDocument/2006/relationships/oleObject" Target="../embeddings/oleObject270.bin"/><Relationship Id="rId21" Type="http://schemas.openxmlformats.org/officeDocument/2006/relationships/oleObject" Target="../embeddings/oleObject279.bin"/><Relationship Id="rId34" Type="http://schemas.openxmlformats.org/officeDocument/2006/relationships/image" Target="../media/image268.wmf"/><Relationship Id="rId7" Type="http://schemas.openxmlformats.org/officeDocument/2006/relationships/oleObject" Target="../embeddings/oleObject272.bin"/><Relationship Id="rId12" Type="http://schemas.openxmlformats.org/officeDocument/2006/relationships/image" Target="../media/image257.wmf"/><Relationship Id="rId17" Type="http://schemas.openxmlformats.org/officeDocument/2006/relationships/oleObject" Target="../embeddings/oleObject277.bin"/><Relationship Id="rId25" Type="http://schemas.openxmlformats.org/officeDocument/2006/relationships/oleObject" Target="../embeddings/oleObject281.bin"/><Relationship Id="rId33" Type="http://schemas.openxmlformats.org/officeDocument/2006/relationships/oleObject" Target="../embeddings/oleObject2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9.wmf"/><Relationship Id="rId20" Type="http://schemas.openxmlformats.org/officeDocument/2006/relationships/image" Target="../media/image261.wmf"/><Relationship Id="rId29" Type="http://schemas.openxmlformats.org/officeDocument/2006/relationships/oleObject" Target="../embeddings/oleObject283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54.wmf"/><Relationship Id="rId11" Type="http://schemas.openxmlformats.org/officeDocument/2006/relationships/oleObject" Target="../embeddings/oleObject274.bin"/><Relationship Id="rId24" Type="http://schemas.openxmlformats.org/officeDocument/2006/relationships/image" Target="../media/image263.wmf"/><Relationship Id="rId32" Type="http://schemas.openxmlformats.org/officeDocument/2006/relationships/image" Target="../media/image267.wmf"/><Relationship Id="rId5" Type="http://schemas.openxmlformats.org/officeDocument/2006/relationships/oleObject" Target="../embeddings/oleObject271.bin"/><Relationship Id="rId15" Type="http://schemas.openxmlformats.org/officeDocument/2006/relationships/oleObject" Target="../embeddings/oleObject276.bin"/><Relationship Id="rId23" Type="http://schemas.openxmlformats.org/officeDocument/2006/relationships/oleObject" Target="../embeddings/oleObject280.bin"/><Relationship Id="rId28" Type="http://schemas.openxmlformats.org/officeDocument/2006/relationships/image" Target="../media/image265.wmf"/><Relationship Id="rId10" Type="http://schemas.openxmlformats.org/officeDocument/2006/relationships/image" Target="../media/image256.wmf"/><Relationship Id="rId19" Type="http://schemas.openxmlformats.org/officeDocument/2006/relationships/oleObject" Target="../embeddings/oleObject278.bin"/><Relationship Id="rId31" Type="http://schemas.openxmlformats.org/officeDocument/2006/relationships/oleObject" Target="../embeddings/oleObject284.bin"/><Relationship Id="rId4" Type="http://schemas.openxmlformats.org/officeDocument/2006/relationships/image" Target="../media/image253.wmf"/><Relationship Id="rId9" Type="http://schemas.openxmlformats.org/officeDocument/2006/relationships/oleObject" Target="../embeddings/oleObject273.bin"/><Relationship Id="rId14" Type="http://schemas.openxmlformats.org/officeDocument/2006/relationships/image" Target="../media/image258.wmf"/><Relationship Id="rId22" Type="http://schemas.openxmlformats.org/officeDocument/2006/relationships/image" Target="../media/image262.wmf"/><Relationship Id="rId27" Type="http://schemas.openxmlformats.org/officeDocument/2006/relationships/oleObject" Target="../embeddings/oleObject282.bin"/><Relationship Id="rId30" Type="http://schemas.openxmlformats.org/officeDocument/2006/relationships/image" Target="../media/image266.wmf"/><Relationship Id="rId8" Type="http://schemas.openxmlformats.org/officeDocument/2006/relationships/image" Target="../media/image255.wmf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1.bin"/><Relationship Id="rId18" Type="http://schemas.openxmlformats.org/officeDocument/2006/relationships/image" Target="../media/image276.wmf"/><Relationship Id="rId26" Type="http://schemas.openxmlformats.org/officeDocument/2006/relationships/image" Target="../media/image280.wmf"/><Relationship Id="rId21" Type="http://schemas.openxmlformats.org/officeDocument/2006/relationships/oleObject" Target="../embeddings/oleObject295.bin"/><Relationship Id="rId34" Type="http://schemas.openxmlformats.org/officeDocument/2006/relationships/image" Target="../media/image284.wmf"/><Relationship Id="rId7" Type="http://schemas.openxmlformats.org/officeDocument/2006/relationships/oleObject" Target="../embeddings/oleObject288.bin"/><Relationship Id="rId12" Type="http://schemas.openxmlformats.org/officeDocument/2006/relationships/image" Target="../media/image273.wmf"/><Relationship Id="rId17" Type="http://schemas.openxmlformats.org/officeDocument/2006/relationships/oleObject" Target="../embeddings/oleObject293.bin"/><Relationship Id="rId25" Type="http://schemas.openxmlformats.org/officeDocument/2006/relationships/oleObject" Target="../embeddings/oleObject297.bin"/><Relationship Id="rId33" Type="http://schemas.openxmlformats.org/officeDocument/2006/relationships/oleObject" Target="../embeddings/oleObject301.bin"/><Relationship Id="rId38" Type="http://schemas.openxmlformats.org/officeDocument/2006/relationships/image" Target="../media/image28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5.wmf"/><Relationship Id="rId20" Type="http://schemas.openxmlformats.org/officeDocument/2006/relationships/image" Target="../media/image277.wmf"/><Relationship Id="rId29" Type="http://schemas.openxmlformats.org/officeDocument/2006/relationships/oleObject" Target="../embeddings/oleObject299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70.wmf"/><Relationship Id="rId11" Type="http://schemas.openxmlformats.org/officeDocument/2006/relationships/oleObject" Target="../embeddings/oleObject290.bin"/><Relationship Id="rId24" Type="http://schemas.openxmlformats.org/officeDocument/2006/relationships/image" Target="../media/image279.wmf"/><Relationship Id="rId32" Type="http://schemas.openxmlformats.org/officeDocument/2006/relationships/image" Target="../media/image283.wmf"/><Relationship Id="rId37" Type="http://schemas.openxmlformats.org/officeDocument/2006/relationships/oleObject" Target="../embeddings/oleObject303.bin"/><Relationship Id="rId5" Type="http://schemas.openxmlformats.org/officeDocument/2006/relationships/oleObject" Target="../embeddings/oleObject287.bin"/><Relationship Id="rId15" Type="http://schemas.openxmlformats.org/officeDocument/2006/relationships/oleObject" Target="../embeddings/oleObject292.bin"/><Relationship Id="rId23" Type="http://schemas.openxmlformats.org/officeDocument/2006/relationships/oleObject" Target="../embeddings/oleObject296.bin"/><Relationship Id="rId28" Type="http://schemas.openxmlformats.org/officeDocument/2006/relationships/image" Target="../media/image281.wmf"/><Relationship Id="rId36" Type="http://schemas.openxmlformats.org/officeDocument/2006/relationships/image" Target="../media/image285.wmf"/><Relationship Id="rId10" Type="http://schemas.openxmlformats.org/officeDocument/2006/relationships/image" Target="../media/image272.wmf"/><Relationship Id="rId19" Type="http://schemas.openxmlformats.org/officeDocument/2006/relationships/oleObject" Target="../embeddings/oleObject294.bin"/><Relationship Id="rId31" Type="http://schemas.openxmlformats.org/officeDocument/2006/relationships/oleObject" Target="../embeddings/oleObject300.bin"/><Relationship Id="rId4" Type="http://schemas.openxmlformats.org/officeDocument/2006/relationships/image" Target="../media/image269.wmf"/><Relationship Id="rId9" Type="http://schemas.openxmlformats.org/officeDocument/2006/relationships/oleObject" Target="../embeddings/oleObject289.bin"/><Relationship Id="rId14" Type="http://schemas.openxmlformats.org/officeDocument/2006/relationships/image" Target="../media/image274.wmf"/><Relationship Id="rId22" Type="http://schemas.openxmlformats.org/officeDocument/2006/relationships/image" Target="../media/image278.wmf"/><Relationship Id="rId27" Type="http://schemas.openxmlformats.org/officeDocument/2006/relationships/oleObject" Target="../embeddings/oleObject298.bin"/><Relationship Id="rId30" Type="http://schemas.openxmlformats.org/officeDocument/2006/relationships/image" Target="../media/image282.wmf"/><Relationship Id="rId35" Type="http://schemas.openxmlformats.org/officeDocument/2006/relationships/oleObject" Target="../embeddings/oleObject302.bin"/><Relationship Id="rId8" Type="http://schemas.openxmlformats.org/officeDocument/2006/relationships/image" Target="../media/image271.wmf"/><Relationship Id="rId3" Type="http://schemas.openxmlformats.org/officeDocument/2006/relationships/oleObject" Target="../embeddings/oleObject28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wmf"/><Relationship Id="rId13" Type="http://schemas.openxmlformats.org/officeDocument/2006/relationships/oleObject" Target="../embeddings/oleObject309.bin"/><Relationship Id="rId18" Type="http://schemas.openxmlformats.org/officeDocument/2006/relationships/image" Target="../media/image294.wmf"/><Relationship Id="rId3" Type="http://schemas.openxmlformats.org/officeDocument/2006/relationships/oleObject" Target="../embeddings/oleObject304.bin"/><Relationship Id="rId7" Type="http://schemas.openxmlformats.org/officeDocument/2006/relationships/oleObject" Target="../embeddings/oleObject306.bin"/><Relationship Id="rId12" Type="http://schemas.openxmlformats.org/officeDocument/2006/relationships/image" Target="../media/image291.wmf"/><Relationship Id="rId17" Type="http://schemas.openxmlformats.org/officeDocument/2006/relationships/oleObject" Target="../embeddings/oleObject3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3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88.wmf"/><Relationship Id="rId11" Type="http://schemas.openxmlformats.org/officeDocument/2006/relationships/oleObject" Target="../embeddings/oleObject308.bin"/><Relationship Id="rId5" Type="http://schemas.openxmlformats.org/officeDocument/2006/relationships/oleObject" Target="../embeddings/oleObject305.bin"/><Relationship Id="rId15" Type="http://schemas.openxmlformats.org/officeDocument/2006/relationships/oleObject" Target="../embeddings/oleObject310.bin"/><Relationship Id="rId10" Type="http://schemas.openxmlformats.org/officeDocument/2006/relationships/image" Target="../media/image290.wmf"/><Relationship Id="rId4" Type="http://schemas.openxmlformats.org/officeDocument/2006/relationships/image" Target="../media/image287.wmf"/><Relationship Id="rId9" Type="http://schemas.openxmlformats.org/officeDocument/2006/relationships/oleObject" Target="../embeddings/oleObject307.bin"/><Relationship Id="rId14" Type="http://schemas.openxmlformats.org/officeDocument/2006/relationships/image" Target="../media/image292.wmf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17.bin"/><Relationship Id="rId18" Type="http://schemas.openxmlformats.org/officeDocument/2006/relationships/image" Target="../media/image302.wmf"/><Relationship Id="rId26" Type="http://schemas.openxmlformats.org/officeDocument/2006/relationships/image" Target="../media/image306.wmf"/><Relationship Id="rId39" Type="http://schemas.openxmlformats.org/officeDocument/2006/relationships/oleObject" Target="../embeddings/oleObject330.bin"/><Relationship Id="rId21" Type="http://schemas.openxmlformats.org/officeDocument/2006/relationships/oleObject" Target="../embeddings/oleObject321.bin"/><Relationship Id="rId34" Type="http://schemas.openxmlformats.org/officeDocument/2006/relationships/image" Target="../media/image310.wmf"/><Relationship Id="rId42" Type="http://schemas.openxmlformats.org/officeDocument/2006/relationships/image" Target="../media/image314.wmf"/><Relationship Id="rId7" Type="http://schemas.openxmlformats.org/officeDocument/2006/relationships/oleObject" Target="../embeddings/oleObject3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1.wmf"/><Relationship Id="rId20" Type="http://schemas.openxmlformats.org/officeDocument/2006/relationships/image" Target="../media/image303.wmf"/><Relationship Id="rId29" Type="http://schemas.openxmlformats.org/officeDocument/2006/relationships/oleObject" Target="../embeddings/oleObject325.bin"/><Relationship Id="rId41" Type="http://schemas.openxmlformats.org/officeDocument/2006/relationships/oleObject" Target="../embeddings/oleObject331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96.wmf"/><Relationship Id="rId11" Type="http://schemas.openxmlformats.org/officeDocument/2006/relationships/oleObject" Target="../embeddings/oleObject316.bin"/><Relationship Id="rId24" Type="http://schemas.openxmlformats.org/officeDocument/2006/relationships/image" Target="../media/image305.wmf"/><Relationship Id="rId32" Type="http://schemas.openxmlformats.org/officeDocument/2006/relationships/image" Target="../media/image309.wmf"/><Relationship Id="rId37" Type="http://schemas.openxmlformats.org/officeDocument/2006/relationships/oleObject" Target="../embeddings/oleObject329.bin"/><Relationship Id="rId40" Type="http://schemas.openxmlformats.org/officeDocument/2006/relationships/image" Target="../media/image313.wmf"/><Relationship Id="rId5" Type="http://schemas.openxmlformats.org/officeDocument/2006/relationships/oleObject" Target="../embeddings/oleObject313.bin"/><Relationship Id="rId15" Type="http://schemas.openxmlformats.org/officeDocument/2006/relationships/oleObject" Target="../embeddings/oleObject318.bin"/><Relationship Id="rId23" Type="http://schemas.openxmlformats.org/officeDocument/2006/relationships/oleObject" Target="../embeddings/oleObject322.bin"/><Relationship Id="rId28" Type="http://schemas.openxmlformats.org/officeDocument/2006/relationships/image" Target="../media/image307.wmf"/><Relationship Id="rId36" Type="http://schemas.openxmlformats.org/officeDocument/2006/relationships/image" Target="../media/image311.wmf"/><Relationship Id="rId10" Type="http://schemas.openxmlformats.org/officeDocument/2006/relationships/image" Target="../media/image298.wmf"/><Relationship Id="rId19" Type="http://schemas.openxmlformats.org/officeDocument/2006/relationships/oleObject" Target="../embeddings/oleObject320.bin"/><Relationship Id="rId31" Type="http://schemas.openxmlformats.org/officeDocument/2006/relationships/oleObject" Target="../embeddings/oleObject326.bin"/><Relationship Id="rId4" Type="http://schemas.openxmlformats.org/officeDocument/2006/relationships/image" Target="../media/image295.wmf"/><Relationship Id="rId9" Type="http://schemas.openxmlformats.org/officeDocument/2006/relationships/oleObject" Target="../embeddings/oleObject315.bin"/><Relationship Id="rId14" Type="http://schemas.openxmlformats.org/officeDocument/2006/relationships/image" Target="../media/image300.wmf"/><Relationship Id="rId22" Type="http://schemas.openxmlformats.org/officeDocument/2006/relationships/image" Target="../media/image304.wmf"/><Relationship Id="rId27" Type="http://schemas.openxmlformats.org/officeDocument/2006/relationships/oleObject" Target="../embeddings/oleObject324.bin"/><Relationship Id="rId30" Type="http://schemas.openxmlformats.org/officeDocument/2006/relationships/image" Target="../media/image308.wmf"/><Relationship Id="rId35" Type="http://schemas.openxmlformats.org/officeDocument/2006/relationships/oleObject" Target="../embeddings/oleObject328.bin"/><Relationship Id="rId8" Type="http://schemas.openxmlformats.org/officeDocument/2006/relationships/image" Target="../media/image297.wmf"/><Relationship Id="rId3" Type="http://schemas.openxmlformats.org/officeDocument/2006/relationships/oleObject" Target="../embeddings/oleObject312.bin"/><Relationship Id="rId12" Type="http://schemas.openxmlformats.org/officeDocument/2006/relationships/image" Target="../media/image299.wmf"/><Relationship Id="rId17" Type="http://schemas.openxmlformats.org/officeDocument/2006/relationships/oleObject" Target="../embeddings/oleObject319.bin"/><Relationship Id="rId25" Type="http://schemas.openxmlformats.org/officeDocument/2006/relationships/oleObject" Target="../embeddings/oleObject323.bin"/><Relationship Id="rId33" Type="http://schemas.openxmlformats.org/officeDocument/2006/relationships/oleObject" Target="../embeddings/oleObject327.bin"/><Relationship Id="rId38" Type="http://schemas.openxmlformats.org/officeDocument/2006/relationships/image" Target="../media/image312.wmf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37.bin"/><Relationship Id="rId18" Type="http://schemas.openxmlformats.org/officeDocument/2006/relationships/image" Target="../media/image322.wmf"/><Relationship Id="rId26" Type="http://schemas.openxmlformats.org/officeDocument/2006/relationships/image" Target="../media/image326.wmf"/><Relationship Id="rId39" Type="http://schemas.openxmlformats.org/officeDocument/2006/relationships/oleObject" Target="../embeddings/oleObject350.bin"/><Relationship Id="rId21" Type="http://schemas.openxmlformats.org/officeDocument/2006/relationships/oleObject" Target="../embeddings/oleObject341.bin"/><Relationship Id="rId34" Type="http://schemas.openxmlformats.org/officeDocument/2006/relationships/image" Target="../media/image330.wmf"/><Relationship Id="rId42" Type="http://schemas.openxmlformats.org/officeDocument/2006/relationships/image" Target="../media/image334.wmf"/><Relationship Id="rId47" Type="http://schemas.openxmlformats.org/officeDocument/2006/relationships/oleObject" Target="../embeddings/oleObject354.bin"/><Relationship Id="rId50" Type="http://schemas.openxmlformats.org/officeDocument/2006/relationships/image" Target="../media/image338.wmf"/><Relationship Id="rId7" Type="http://schemas.openxmlformats.org/officeDocument/2006/relationships/oleObject" Target="../embeddings/oleObject3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1.wmf"/><Relationship Id="rId29" Type="http://schemas.openxmlformats.org/officeDocument/2006/relationships/oleObject" Target="../embeddings/oleObject345.bin"/><Relationship Id="rId11" Type="http://schemas.openxmlformats.org/officeDocument/2006/relationships/oleObject" Target="../embeddings/oleObject336.bin"/><Relationship Id="rId24" Type="http://schemas.openxmlformats.org/officeDocument/2006/relationships/image" Target="../media/image325.wmf"/><Relationship Id="rId32" Type="http://schemas.openxmlformats.org/officeDocument/2006/relationships/image" Target="../media/image329.wmf"/><Relationship Id="rId37" Type="http://schemas.openxmlformats.org/officeDocument/2006/relationships/oleObject" Target="../embeddings/oleObject349.bin"/><Relationship Id="rId40" Type="http://schemas.openxmlformats.org/officeDocument/2006/relationships/image" Target="../media/image333.wmf"/><Relationship Id="rId45" Type="http://schemas.openxmlformats.org/officeDocument/2006/relationships/oleObject" Target="../embeddings/oleObject353.bin"/><Relationship Id="rId5" Type="http://schemas.openxmlformats.org/officeDocument/2006/relationships/oleObject" Target="../embeddings/oleObject333.bin"/><Relationship Id="rId15" Type="http://schemas.openxmlformats.org/officeDocument/2006/relationships/oleObject" Target="../embeddings/oleObject338.bin"/><Relationship Id="rId23" Type="http://schemas.openxmlformats.org/officeDocument/2006/relationships/oleObject" Target="../embeddings/oleObject342.bin"/><Relationship Id="rId28" Type="http://schemas.openxmlformats.org/officeDocument/2006/relationships/image" Target="../media/image327.wmf"/><Relationship Id="rId36" Type="http://schemas.openxmlformats.org/officeDocument/2006/relationships/image" Target="../media/image331.wmf"/><Relationship Id="rId49" Type="http://schemas.openxmlformats.org/officeDocument/2006/relationships/oleObject" Target="../embeddings/oleObject355.bin"/><Relationship Id="rId10" Type="http://schemas.openxmlformats.org/officeDocument/2006/relationships/image" Target="../media/image318.wmf"/><Relationship Id="rId19" Type="http://schemas.openxmlformats.org/officeDocument/2006/relationships/oleObject" Target="../embeddings/oleObject340.bin"/><Relationship Id="rId31" Type="http://schemas.openxmlformats.org/officeDocument/2006/relationships/oleObject" Target="../embeddings/oleObject346.bin"/><Relationship Id="rId44" Type="http://schemas.openxmlformats.org/officeDocument/2006/relationships/image" Target="../media/image335.wmf"/><Relationship Id="rId4" Type="http://schemas.openxmlformats.org/officeDocument/2006/relationships/image" Target="../media/image315.wmf"/><Relationship Id="rId9" Type="http://schemas.openxmlformats.org/officeDocument/2006/relationships/oleObject" Target="../embeddings/oleObject335.bin"/><Relationship Id="rId14" Type="http://schemas.openxmlformats.org/officeDocument/2006/relationships/image" Target="../media/image320.wmf"/><Relationship Id="rId22" Type="http://schemas.openxmlformats.org/officeDocument/2006/relationships/image" Target="../media/image324.wmf"/><Relationship Id="rId27" Type="http://schemas.openxmlformats.org/officeDocument/2006/relationships/oleObject" Target="../embeddings/oleObject344.bin"/><Relationship Id="rId30" Type="http://schemas.openxmlformats.org/officeDocument/2006/relationships/image" Target="../media/image328.wmf"/><Relationship Id="rId35" Type="http://schemas.openxmlformats.org/officeDocument/2006/relationships/oleObject" Target="../embeddings/oleObject348.bin"/><Relationship Id="rId43" Type="http://schemas.openxmlformats.org/officeDocument/2006/relationships/oleObject" Target="../embeddings/oleObject352.bin"/><Relationship Id="rId48" Type="http://schemas.openxmlformats.org/officeDocument/2006/relationships/image" Target="../media/image337.wmf"/><Relationship Id="rId8" Type="http://schemas.openxmlformats.org/officeDocument/2006/relationships/image" Target="../media/image317.wmf"/><Relationship Id="rId3" Type="http://schemas.openxmlformats.org/officeDocument/2006/relationships/oleObject" Target="../embeddings/oleObject332.bin"/><Relationship Id="rId12" Type="http://schemas.openxmlformats.org/officeDocument/2006/relationships/image" Target="../media/image319.wmf"/><Relationship Id="rId17" Type="http://schemas.openxmlformats.org/officeDocument/2006/relationships/oleObject" Target="../embeddings/oleObject339.bin"/><Relationship Id="rId25" Type="http://schemas.openxmlformats.org/officeDocument/2006/relationships/oleObject" Target="../embeddings/oleObject343.bin"/><Relationship Id="rId33" Type="http://schemas.openxmlformats.org/officeDocument/2006/relationships/oleObject" Target="../embeddings/oleObject347.bin"/><Relationship Id="rId38" Type="http://schemas.openxmlformats.org/officeDocument/2006/relationships/image" Target="../media/image332.wmf"/><Relationship Id="rId46" Type="http://schemas.openxmlformats.org/officeDocument/2006/relationships/image" Target="../media/image336.wmf"/><Relationship Id="rId20" Type="http://schemas.openxmlformats.org/officeDocument/2006/relationships/image" Target="../media/image323.wmf"/><Relationship Id="rId41" Type="http://schemas.openxmlformats.org/officeDocument/2006/relationships/oleObject" Target="../embeddings/oleObject351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16.wmf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61.bin"/><Relationship Id="rId18" Type="http://schemas.openxmlformats.org/officeDocument/2006/relationships/image" Target="../media/image346.wmf"/><Relationship Id="rId26" Type="http://schemas.openxmlformats.org/officeDocument/2006/relationships/image" Target="../media/image350.wmf"/><Relationship Id="rId3" Type="http://schemas.openxmlformats.org/officeDocument/2006/relationships/oleObject" Target="../embeddings/oleObject356.bin"/><Relationship Id="rId21" Type="http://schemas.openxmlformats.org/officeDocument/2006/relationships/oleObject" Target="../embeddings/oleObject365.bin"/><Relationship Id="rId34" Type="http://schemas.openxmlformats.org/officeDocument/2006/relationships/image" Target="../media/image354.wmf"/><Relationship Id="rId7" Type="http://schemas.openxmlformats.org/officeDocument/2006/relationships/oleObject" Target="../embeddings/oleObject358.bin"/><Relationship Id="rId12" Type="http://schemas.openxmlformats.org/officeDocument/2006/relationships/image" Target="../media/image343.wmf"/><Relationship Id="rId17" Type="http://schemas.openxmlformats.org/officeDocument/2006/relationships/oleObject" Target="../embeddings/oleObject363.bin"/><Relationship Id="rId25" Type="http://schemas.openxmlformats.org/officeDocument/2006/relationships/oleObject" Target="../embeddings/oleObject367.bin"/><Relationship Id="rId33" Type="http://schemas.openxmlformats.org/officeDocument/2006/relationships/oleObject" Target="../embeddings/oleObject3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5.wmf"/><Relationship Id="rId20" Type="http://schemas.openxmlformats.org/officeDocument/2006/relationships/image" Target="../media/image347.wmf"/><Relationship Id="rId29" Type="http://schemas.openxmlformats.org/officeDocument/2006/relationships/oleObject" Target="../embeddings/oleObject369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40.wmf"/><Relationship Id="rId11" Type="http://schemas.openxmlformats.org/officeDocument/2006/relationships/oleObject" Target="../embeddings/oleObject360.bin"/><Relationship Id="rId24" Type="http://schemas.openxmlformats.org/officeDocument/2006/relationships/image" Target="../media/image349.wmf"/><Relationship Id="rId32" Type="http://schemas.openxmlformats.org/officeDocument/2006/relationships/image" Target="../media/image353.wmf"/><Relationship Id="rId5" Type="http://schemas.openxmlformats.org/officeDocument/2006/relationships/oleObject" Target="../embeddings/oleObject357.bin"/><Relationship Id="rId15" Type="http://schemas.openxmlformats.org/officeDocument/2006/relationships/oleObject" Target="../embeddings/oleObject362.bin"/><Relationship Id="rId23" Type="http://schemas.openxmlformats.org/officeDocument/2006/relationships/oleObject" Target="../embeddings/oleObject366.bin"/><Relationship Id="rId28" Type="http://schemas.openxmlformats.org/officeDocument/2006/relationships/image" Target="../media/image351.wmf"/><Relationship Id="rId10" Type="http://schemas.openxmlformats.org/officeDocument/2006/relationships/image" Target="../media/image342.wmf"/><Relationship Id="rId19" Type="http://schemas.openxmlformats.org/officeDocument/2006/relationships/oleObject" Target="../embeddings/oleObject364.bin"/><Relationship Id="rId31" Type="http://schemas.openxmlformats.org/officeDocument/2006/relationships/oleObject" Target="../embeddings/oleObject370.bin"/><Relationship Id="rId4" Type="http://schemas.openxmlformats.org/officeDocument/2006/relationships/image" Target="../media/image339.wmf"/><Relationship Id="rId9" Type="http://schemas.openxmlformats.org/officeDocument/2006/relationships/oleObject" Target="../embeddings/oleObject359.bin"/><Relationship Id="rId14" Type="http://schemas.openxmlformats.org/officeDocument/2006/relationships/image" Target="../media/image344.wmf"/><Relationship Id="rId22" Type="http://schemas.openxmlformats.org/officeDocument/2006/relationships/image" Target="../media/image348.wmf"/><Relationship Id="rId27" Type="http://schemas.openxmlformats.org/officeDocument/2006/relationships/oleObject" Target="../embeddings/oleObject368.bin"/><Relationship Id="rId30" Type="http://schemas.openxmlformats.org/officeDocument/2006/relationships/image" Target="../media/image352.wmf"/><Relationship Id="rId8" Type="http://schemas.openxmlformats.org/officeDocument/2006/relationships/image" Target="../media/image34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7.wmf"/><Relationship Id="rId13" Type="http://schemas.openxmlformats.org/officeDocument/2006/relationships/oleObject" Target="../embeddings/oleObject377.bin"/><Relationship Id="rId18" Type="http://schemas.openxmlformats.org/officeDocument/2006/relationships/image" Target="../media/image362.wmf"/><Relationship Id="rId3" Type="http://schemas.openxmlformats.org/officeDocument/2006/relationships/oleObject" Target="../embeddings/oleObject372.bin"/><Relationship Id="rId7" Type="http://schemas.openxmlformats.org/officeDocument/2006/relationships/oleObject" Target="../embeddings/oleObject374.bin"/><Relationship Id="rId12" Type="http://schemas.openxmlformats.org/officeDocument/2006/relationships/image" Target="../media/image359.wmf"/><Relationship Id="rId17" Type="http://schemas.openxmlformats.org/officeDocument/2006/relationships/oleObject" Target="../embeddings/oleObject3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1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56.wmf"/><Relationship Id="rId11" Type="http://schemas.openxmlformats.org/officeDocument/2006/relationships/oleObject" Target="../embeddings/oleObject376.bin"/><Relationship Id="rId5" Type="http://schemas.openxmlformats.org/officeDocument/2006/relationships/oleObject" Target="../embeddings/oleObject373.bin"/><Relationship Id="rId15" Type="http://schemas.openxmlformats.org/officeDocument/2006/relationships/oleObject" Target="../embeddings/oleObject378.bin"/><Relationship Id="rId10" Type="http://schemas.openxmlformats.org/officeDocument/2006/relationships/image" Target="../media/image358.wmf"/><Relationship Id="rId4" Type="http://schemas.openxmlformats.org/officeDocument/2006/relationships/image" Target="../media/image355.wmf"/><Relationship Id="rId9" Type="http://schemas.openxmlformats.org/officeDocument/2006/relationships/oleObject" Target="../embeddings/oleObject375.bin"/><Relationship Id="rId14" Type="http://schemas.openxmlformats.org/officeDocument/2006/relationships/image" Target="../media/image360.wmf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85.bin"/><Relationship Id="rId18" Type="http://schemas.openxmlformats.org/officeDocument/2006/relationships/image" Target="../media/image322.wmf"/><Relationship Id="rId26" Type="http://schemas.openxmlformats.org/officeDocument/2006/relationships/image" Target="../media/image326.wmf"/><Relationship Id="rId39" Type="http://schemas.openxmlformats.org/officeDocument/2006/relationships/oleObject" Target="../embeddings/oleObject398.bin"/><Relationship Id="rId21" Type="http://schemas.openxmlformats.org/officeDocument/2006/relationships/oleObject" Target="../embeddings/oleObject389.bin"/><Relationship Id="rId34" Type="http://schemas.openxmlformats.org/officeDocument/2006/relationships/image" Target="../media/image330.wmf"/><Relationship Id="rId42" Type="http://schemas.openxmlformats.org/officeDocument/2006/relationships/image" Target="../media/image334.wmf"/><Relationship Id="rId47" Type="http://schemas.openxmlformats.org/officeDocument/2006/relationships/oleObject" Target="../embeddings/oleObject402.bin"/><Relationship Id="rId50" Type="http://schemas.openxmlformats.org/officeDocument/2006/relationships/image" Target="../media/image338.wmf"/><Relationship Id="rId7" Type="http://schemas.openxmlformats.org/officeDocument/2006/relationships/oleObject" Target="../embeddings/oleObject38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1.wmf"/><Relationship Id="rId29" Type="http://schemas.openxmlformats.org/officeDocument/2006/relationships/oleObject" Target="../embeddings/oleObject393.bin"/><Relationship Id="rId11" Type="http://schemas.openxmlformats.org/officeDocument/2006/relationships/oleObject" Target="../embeddings/oleObject384.bin"/><Relationship Id="rId24" Type="http://schemas.openxmlformats.org/officeDocument/2006/relationships/image" Target="../media/image325.wmf"/><Relationship Id="rId32" Type="http://schemas.openxmlformats.org/officeDocument/2006/relationships/image" Target="../media/image329.wmf"/><Relationship Id="rId37" Type="http://schemas.openxmlformats.org/officeDocument/2006/relationships/oleObject" Target="../embeddings/oleObject397.bin"/><Relationship Id="rId40" Type="http://schemas.openxmlformats.org/officeDocument/2006/relationships/image" Target="../media/image333.wmf"/><Relationship Id="rId45" Type="http://schemas.openxmlformats.org/officeDocument/2006/relationships/oleObject" Target="../embeddings/oleObject401.bin"/><Relationship Id="rId5" Type="http://schemas.openxmlformats.org/officeDocument/2006/relationships/oleObject" Target="../embeddings/oleObject381.bin"/><Relationship Id="rId15" Type="http://schemas.openxmlformats.org/officeDocument/2006/relationships/oleObject" Target="../embeddings/oleObject386.bin"/><Relationship Id="rId23" Type="http://schemas.openxmlformats.org/officeDocument/2006/relationships/oleObject" Target="../embeddings/oleObject390.bin"/><Relationship Id="rId28" Type="http://schemas.openxmlformats.org/officeDocument/2006/relationships/image" Target="../media/image327.wmf"/><Relationship Id="rId36" Type="http://schemas.openxmlformats.org/officeDocument/2006/relationships/image" Target="../media/image331.wmf"/><Relationship Id="rId49" Type="http://schemas.openxmlformats.org/officeDocument/2006/relationships/oleObject" Target="../embeddings/oleObject403.bin"/><Relationship Id="rId10" Type="http://schemas.openxmlformats.org/officeDocument/2006/relationships/image" Target="../media/image318.wmf"/><Relationship Id="rId19" Type="http://schemas.openxmlformats.org/officeDocument/2006/relationships/oleObject" Target="../embeddings/oleObject388.bin"/><Relationship Id="rId31" Type="http://schemas.openxmlformats.org/officeDocument/2006/relationships/oleObject" Target="../embeddings/oleObject394.bin"/><Relationship Id="rId44" Type="http://schemas.openxmlformats.org/officeDocument/2006/relationships/image" Target="../media/image335.wmf"/><Relationship Id="rId4" Type="http://schemas.openxmlformats.org/officeDocument/2006/relationships/image" Target="../media/image315.wmf"/><Relationship Id="rId9" Type="http://schemas.openxmlformats.org/officeDocument/2006/relationships/oleObject" Target="../embeddings/oleObject383.bin"/><Relationship Id="rId14" Type="http://schemas.openxmlformats.org/officeDocument/2006/relationships/image" Target="../media/image320.wmf"/><Relationship Id="rId22" Type="http://schemas.openxmlformats.org/officeDocument/2006/relationships/image" Target="../media/image324.wmf"/><Relationship Id="rId27" Type="http://schemas.openxmlformats.org/officeDocument/2006/relationships/oleObject" Target="../embeddings/oleObject392.bin"/><Relationship Id="rId30" Type="http://schemas.openxmlformats.org/officeDocument/2006/relationships/image" Target="../media/image328.wmf"/><Relationship Id="rId35" Type="http://schemas.openxmlformats.org/officeDocument/2006/relationships/oleObject" Target="../embeddings/oleObject396.bin"/><Relationship Id="rId43" Type="http://schemas.openxmlformats.org/officeDocument/2006/relationships/oleObject" Target="../embeddings/oleObject400.bin"/><Relationship Id="rId48" Type="http://schemas.openxmlformats.org/officeDocument/2006/relationships/image" Target="../media/image337.wmf"/><Relationship Id="rId8" Type="http://schemas.openxmlformats.org/officeDocument/2006/relationships/image" Target="../media/image317.wmf"/><Relationship Id="rId3" Type="http://schemas.openxmlformats.org/officeDocument/2006/relationships/oleObject" Target="../embeddings/oleObject380.bin"/><Relationship Id="rId12" Type="http://schemas.openxmlformats.org/officeDocument/2006/relationships/image" Target="../media/image319.wmf"/><Relationship Id="rId17" Type="http://schemas.openxmlformats.org/officeDocument/2006/relationships/oleObject" Target="../embeddings/oleObject387.bin"/><Relationship Id="rId25" Type="http://schemas.openxmlformats.org/officeDocument/2006/relationships/oleObject" Target="../embeddings/oleObject391.bin"/><Relationship Id="rId33" Type="http://schemas.openxmlformats.org/officeDocument/2006/relationships/oleObject" Target="../embeddings/oleObject395.bin"/><Relationship Id="rId38" Type="http://schemas.openxmlformats.org/officeDocument/2006/relationships/image" Target="../media/image332.wmf"/><Relationship Id="rId46" Type="http://schemas.openxmlformats.org/officeDocument/2006/relationships/image" Target="../media/image336.wmf"/><Relationship Id="rId20" Type="http://schemas.openxmlformats.org/officeDocument/2006/relationships/image" Target="../media/image323.wmf"/><Relationship Id="rId41" Type="http://schemas.openxmlformats.org/officeDocument/2006/relationships/oleObject" Target="../embeddings/oleObject399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1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5.wmf"/><Relationship Id="rId13" Type="http://schemas.openxmlformats.org/officeDocument/2006/relationships/oleObject" Target="../embeddings/oleObject409.bin"/><Relationship Id="rId18" Type="http://schemas.openxmlformats.org/officeDocument/2006/relationships/image" Target="../media/image370.wmf"/><Relationship Id="rId26" Type="http://schemas.openxmlformats.org/officeDocument/2006/relationships/image" Target="../media/image374.wmf"/><Relationship Id="rId3" Type="http://schemas.openxmlformats.org/officeDocument/2006/relationships/oleObject" Target="../embeddings/oleObject404.bin"/><Relationship Id="rId21" Type="http://schemas.openxmlformats.org/officeDocument/2006/relationships/oleObject" Target="../embeddings/oleObject413.bin"/><Relationship Id="rId7" Type="http://schemas.openxmlformats.org/officeDocument/2006/relationships/oleObject" Target="../embeddings/oleObject406.bin"/><Relationship Id="rId12" Type="http://schemas.openxmlformats.org/officeDocument/2006/relationships/image" Target="../media/image367.wmf"/><Relationship Id="rId17" Type="http://schemas.openxmlformats.org/officeDocument/2006/relationships/oleObject" Target="../embeddings/oleObject411.bin"/><Relationship Id="rId25" Type="http://schemas.openxmlformats.org/officeDocument/2006/relationships/oleObject" Target="../embeddings/oleObject4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9.wmf"/><Relationship Id="rId20" Type="http://schemas.openxmlformats.org/officeDocument/2006/relationships/image" Target="../media/image371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64.wmf"/><Relationship Id="rId11" Type="http://schemas.openxmlformats.org/officeDocument/2006/relationships/oleObject" Target="../embeddings/oleObject408.bin"/><Relationship Id="rId24" Type="http://schemas.openxmlformats.org/officeDocument/2006/relationships/image" Target="../media/image373.wmf"/><Relationship Id="rId5" Type="http://schemas.openxmlformats.org/officeDocument/2006/relationships/oleObject" Target="../embeddings/oleObject405.bin"/><Relationship Id="rId15" Type="http://schemas.openxmlformats.org/officeDocument/2006/relationships/oleObject" Target="../embeddings/oleObject410.bin"/><Relationship Id="rId23" Type="http://schemas.openxmlformats.org/officeDocument/2006/relationships/oleObject" Target="../embeddings/oleObject414.bin"/><Relationship Id="rId10" Type="http://schemas.openxmlformats.org/officeDocument/2006/relationships/image" Target="../media/image366.wmf"/><Relationship Id="rId19" Type="http://schemas.openxmlformats.org/officeDocument/2006/relationships/oleObject" Target="../embeddings/oleObject412.bin"/><Relationship Id="rId4" Type="http://schemas.openxmlformats.org/officeDocument/2006/relationships/image" Target="../media/image363.wmf"/><Relationship Id="rId9" Type="http://schemas.openxmlformats.org/officeDocument/2006/relationships/oleObject" Target="../embeddings/oleObject407.bin"/><Relationship Id="rId14" Type="http://schemas.openxmlformats.org/officeDocument/2006/relationships/image" Target="../media/image368.wmf"/><Relationship Id="rId22" Type="http://schemas.openxmlformats.org/officeDocument/2006/relationships/image" Target="../media/image372.w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6.bin"/><Relationship Id="rId18" Type="http://schemas.openxmlformats.org/officeDocument/2006/relationships/oleObject" Target="../embeddings/oleObject39.bin"/><Relationship Id="rId26" Type="http://schemas.openxmlformats.org/officeDocument/2006/relationships/image" Target="../media/image36.wmf"/><Relationship Id="rId39" Type="http://schemas.openxmlformats.org/officeDocument/2006/relationships/oleObject" Target="../embeddings/oleObject51.bin"/><Relationship Id="rId21" Type="http://schemas.openxmlformats.org/officeDocument/2006/relationships/image" Target="../media/image34.wmf"/><Relationship Id="rId34" Type="http://schemas.openxmlformats.org/officeDocument/2006/relationships/oleObject" Target="../embeddings/oleObject48.bin"/><Relationship Id="rId42" Type="http://schemas.openxmlformats.org/officeDocument/2006/relationships/oleObject" Target="../embeddings/oleObject54.bin"/><Relationship Id="rId47" Type="http://schemas.openxmlformats.org/officeDocument/2006/relationships/oleObject" Target="../embeddings/oleObject57.bin"/><Relationship Id="rId50" Type="http://schemas.openxmlformats.org/officeDocument/2006/relationships/image" Target="../media/image45.wmf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8.bin"/><Relationship Id="rId29" Type="http://schemas.openxmlformats.org/officeDocument/2006/relationships/oleObject" Target="../embeddings/oleObject45.bin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35.wmf"/><Relationship Id="rId32" Type="http://schemas.openxmlformats.org/officeDocument/2006/relationships/oleObject" Target="../embeddings/oleObject47.bin"/><Relationship Id="rId37" Type="http://schemas.openxmlformats.org/officeDocument/2006/relationships/oleObject" Target="../embeddings/oleObject50.bin"/><Relationship Id="rId40" Type="http://schemas.openxmlformats.org/officeDocument/2006/relationships/oleObject" Target="../embeddings/oleObject52.bin"/><Relationship Id="rId45" Type="http://schemas.openxmlformats.org/officeDocument/2006/relationships/oleObject" Target="../embeddings/oleObject56.bin"/><Relationship Id="rId53" Type="http://schemas.openxmlformats.org/officeDocument/2006/relationships/oleObject" Target="../embeddings/oleObject60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26.wmf"/><Relationship Id="rId19" Type="http://schemas.openxmlformats.org/officeDocument/2006/relationships/image" Target="../media/image33.wmf"/><Relationship Id="rId31" Type="http://schemas.openxmlformats.org/officeDocument/2006/relationships/image" Target="../media/image38.wmf"/><Relationship Id="rId44" Type="http://schemas.openxmlformats.org/officeDocument/2006/relationships/image" Target="../media/image42.wmf"/><Relationship Id="rId52" Type="http://schemas.openxmlformats.org/officeDocument/2006/relationships/image" Target="../media/image4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33.bin"/><Relationship Id="rId14" Type="http://schemas.openxmlformats.org/officeDocument/2006/relationships/oleObject" Target="../embeddings/oleObject37.bin"/><Relationship Id="rId22" Type="http://schemas.openxmlformats.org/officeDocument/2006/relationships/oleObject" Target="../embeddings/oleObject41.bin"/><Relationship Id="rId27" Type="http://schemas.openxmlformats.org/officeDocument/2006/relationships/oleObject" Target="../embeddings/oleObject44.bin"/><Relationship Id="rId30" Type="http://schemas.openxmlformats.org/officeDocument/2006/relationships/oleObject" Target="../embeddings/oleObject46.bin"/><Relationship Id="rId35" Type="http://schemas.openxmlformats.org/officeDocument/2006/relationships/image" Target="../media/image40.wmf"/><Relationship Id="rId43" Type="http://schemas.openxmlformats.org/officeDocument/2006/relationships/oleObject" Target="../embeddings/oleObject55.bin"/><Relationship Id="rId48" Type="http://schemas.openxmlformats.org/officeDocument/2006/relationships/image" Target="../media/image44.wmf"/><Relationship Id="rId8" Type="http://schemas.openxmlformats.org/officeDocument/2006/relationships/image" Target="../media/image25.wmf"/><Relationship Id="rId51" Type="http://schemas.openxmlformats.org/officeDocument/2006/relationships/oleObject" Target="../embeddings/oleObject59.bin"/><Relationship Id="rId3" Type="http://schemas.openxmlformats.org/officeDocument/2006/relationships/oleObject" Target="../embeddings/oleObject30.bin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32.wmf"/><Relationship Id="rId25" Type="http://schemas.openxmlformats.org/officeDocument/2006/relationships/oleObject" Target="../embeddings/oleObject43.bin"/><Relationship Id="rId33" Type="http://schemas.openxmlformats.org/officeDocument/2006/relationships/image" Target="../media/image39.wmf"/><Relationship Id="rId38" Type="http://schemas.openxmlformats.org/officeDocument/2006/relationships/image" Target="../media/image41.wmf"/><Relationship Id="rId46" Type="http://schemas.openxmlformats.org/officeDocument/2006/relationships/image" Target="../media/image43.wmf"/><Relationship Id="rId20" Type="http://schemas.openxmlformats.org/officeDocument/2006/relationships/oleObject" Target="../embeddings/oleObject40.bin"/><Relationship Id="rId41" Type="http://schemas.openxmlformats.org/officeDocument/2006/relationships/oleObject" Target="../embeddings/oleObject53.bin"/><Relationship Id="rId54" Type="http://schemas.openxmlformats.org/officeDocument/2006/relationships/image" Target="../media/image47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15" Type="http://schemas.openxmlformats.org/officeDocument/2006/relationships/image" Target="../media/image31.wmf"/><Relationship Id="rId23" Type="http://schemas.openxmlformats.org/officeDocument/2006/relationships/oleObject" Target="../embeddings/oleObject42.bin"/><Relationship Id="rId28" Type="http://schemas.openxmlformats.org/officeDocument/2006/relationships/image" Target="../media/image37.wmf"/><Relationship Id="rId36" Type="http://schemas.openxmlformats.org/officeDocument/2006/relationships/oleObject" Target="../embeddings/oleObject49.bin"/><Relationship Id="rId49" Type="http://schemas.openxmlformats.org/officeDocument/2006/relationships/oleObject" Target="../embeddings/oleObject58.bin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79.wmf"/><Relationship Id="rId21" Type="http://schemas.openxmlformats.org/officeDocument/2006/relationships/image" Target="../media/image377.wmf"/><Relationship Id="rId34" Type="http://schemas.openxmlformats.org/officeDocument/2006/relationships/oleObject" Target="../embeddings/oleObject434.bin"/><Relationship Id="rId42" Type="http://schemas.openxmlformats.org/officeDocument/2006/relationships/oleObject" Target="../embeddings/oleObject440.bin"/><Relationship Id="rId47" Type="http://schemas.openxmlformats.org/officeDocument/2006/relationships/oleObject" Target="../embeddings/oleObject443.bin"/><Relationship Id="rId50" Type="http://schemas.openxmlformats.org/officeDocument/2006/relationships/image" Target="../media/image388.wmf"/><Relationship Id="rId55" Type="http://schemas.openxmlformats.org/officeDocument/2006/relationships/oleObject" Target="../embeddings/oleObject447.bin"/><Relationship Id="rId63" Type="http://schemas.openxmlformats.org/officeDocument/2006/relationships/oleObject" Target="../embeddings/oleObject451.bin"/><Relationship Id="rId68" Type="http://schemas.openxmlformats.org/officeDocument/2006/relationships/image" Target="../media/image397.wmf"/><Relationship Id="rId7" Type="http://schemas.openxmlformats.org/officeDocument/2006/relationships/oleObject" Target="../embeddings/oleObject41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24.bin"/><Relationship Id="rId29" Type="http://schemas.openxmlformats.org/officeDocument/2006/relationships/oleObject" Target="../embeddings/oleObject431.bin"/><Relationship Id="rId11" Type="http://schemas.openxmlformats.org/officeDocument/2006/relationships/oleObject" Target="../embeddings/oleObject420.bin"/><Relationship Id="rId24" Type="http://schemas.openxmlformats.org/officeDocument/2006/relationships/image" Target="../media/image378.wmf"/><Relationship Id="rId32" Type="http://schemas.openxmlformats.org/officeDocument/2006/relationships/oleObject" Target="../embeddings/oleObject433.bin"/><Relationship Id="rId37" Type="http://schemas.openxmlformats.org/officeDocument/2006/relationships/oleObject" Target="../embeddings/oleObject436.bin"/><Relationship Id="rId40" Type="http://schemas.openxmlformats.org/officeDocument/2006/relationships/oleObject" Target="../embeddings/oleObject438.bin"/><Relationship Id="rId45" Type="http://schemas.openxmlformats.org/officeDocument/2006/relationships/oleObject" Target="../embeddings/oleObject442.bin"/><Relationship Id="rId53" Type="http://schemas.openxmlformats.org/officeDocument/2006/relationships/oleObject" Target="../embeddings/oleObject446.bin"/><Relationship Id="rId58" Type="http://schemas.openxmlformats.org/officeDocument/2006/relationships/image" Target="../media/image392.wmf"/><Relationship Id="rId66" Type="http://schemas.openxmlformats.org/officeDocument/2006/relationships/image" Target="../media/image396.wmf"/><Relationship Id="rId5" Type="http://schemas.openxmlformats.org/officeDocument/2006/relationships/oleObject" Target="../embeddings/oleObject417.bin"/><Relationship Id="rId61" Type="http://schemas.openxmlformats.org/officeDocument/2006/relationships/oleObject" Target="../embeddings/oleObject450.bin"/><Relationship Id="rId19" Type="http://schemas.openxmlformats.org/officeDocument/2006/relationships/image" Target="../media/image376.wmf"/><Relationship Id="rId14" Type="http://schemas.openxmlformats.org/officeDocument/2006/relationships/oleObject" Target="../embeddings/oleObject423.bin"/><Relationship Id="rId22" Type="http://schemas.openxmlformats.org/officeDocument/2006/relationships/oleObject" Target="../embeddings/oleObject427.bin"/><Relationship Id="rId27" Type="http://schemas.openxmlformats.org/officeDocument/2006/relationships/oleObject" Target="../embeddings/oleObject430.bin"/><Relationship Id="rId30" Type="http://schemas.openxmlformats.org/officeDocument/2006/relationships/oleObject" Target="../embeddings/oleObject432.bin"/><Relationship Id="rId35" Type="http://schemas.openxmlformats.org/officeDocument/2006/relationships/image" Target="../media/image383.wmf"/><Relationship Id="rId43" Type="http://schemas.openxmlformats.org/officeDocument/2006/relationships/oleObject" Target="../embeddings/oleObject441.bin"/><Relationship Id="rId48" Type="http://schemas.openxmlformats.org/officeDocument/2006/relationships/image" Target="../media/image387.wmf"/><Relationship Id="rId56" Type="http://schemas.openxmlformats.org/officeDocument/2006/relationships/image" Target="../media/image391.wmf"/><Relationship Id="rId64" Type="http://schemas.openxmlformats.org/officeDocument/2006/relationships/image" Target="../media/image395.wmf"/><Relationship Id="rId8" Type="http://schemas.openxmlformats.org/officeDocument/2006/relationships/image" Target="../media/image25.wmf"/><Relationship Id="rId51" Type="http://schemas.openxmlformats.org/officeDocument/2006/relationships/oleObject" Target="../embeddings/oleObject445.bin"/><Relationship Id="rId3" Type="http://schemas.openxmlformats.org/officeDocument/2006/relationships/oleObject" Target="../embeddings/oleObject416.bin"/><Relationship Id="rId12" Type="http://schemas.openxmlformats.org/officeDocument/2006/relationships/oleObject" Target="../embeddings/oleObject421.bin"/><Relationship Id="rId17" Type="http://schemas.openxmlformats.org/officeDocument/2006/relationships/image" Target="../media/image375.wmf"/><Relationship Id="rId25" Type="http://schemas.openxmlformats.org/officeDocument/2006/relationships/oleObject" Target="../embeddings/oleObject429.bin"/><Relationship Id="rId33" Type="http://schemas.openxmlformats.org/officeDocument/2006/relationships/image" Target="../media/image382.wmf"/><Relationship Id="rId38" Type="http://schemas.openxmlformats.org/officeDocument/2006/relationships/image" Target="../media/image384.wmf"/><Relationship Id="rId46" Type="http://schemas.openxmlformats.org/officeDocument/2006/relationships/image" Target="../media/image386.wmf"/><Relationship Id="rId59" Type="http://schemas.openxmlformats.org/officeDocument/2006/relationships/oleObject" Target="../embeddings/oleObject449.bin"/><Relationship Id="rId67" Type="http://schemas.openxmlformats.org/officeDocument/2006/relationships/oleObject" Target="../embeddings/oleObject453.bin"/><Relationship Id="rId20" Type="http://schemas.openxmlformats.org/officeDocument/2006/relationships/oleObject" Target="../embeddings/oleObject426.bin"/><Relationship Id="rId41" Type="http://schemas.openxmlformats.org/officeDocument/2006/relationships/oleObject" Target="../embeddings/oleObject439.bin"/><Relationship Id="rId54" Type="http://schemas.openxmlformats.org/officeDocument/2006/relationships/image" Target="../media/image390.wmf"/><Relationship Id="rId62" Type="http://schemas.openxmlformats.org/officeDocument/2006/relationships/image" Target="../media/image394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4.wmf"/><Relationship Id="rId15" Type="http://schemas.openxmlformats.org/officeDocument/2006/relationships/image" Target="../media/image31.wmf"/><Relationship Id="rId23" Type="http://schemas.openxmlformats.org/officeDocument/2006/relationships/oleObject" Target="../embeddings/oleObject428.bin"/><Relationship Id="rId28" Type="http://schemas.openxmlformats.org/officeDocument/2006/relationships/image" Target="../media/image380.wmf"/><Relationship Id="rId36" Type="http://schemas.openxmlformats.org/officeDocument/2006/relationships/oleObject" Target="../embeddings/oleObject435.bin"/><Relationship Id="rId49" Type="http://schemas.openxmlformats.org/officeDocument/2006/relationships/oleObject" Target="../embeddings/oleObject444.bin"/><Relationship Id="rId57" Type="http://schemas.openxmlformats.org/officeDocument/2006/relationships/oleObject" Target="../embeddings/oleObject448.bin"/><Relationship Id="rId10" Type="http://schemas.openxmlformats.org/officeDocument/2006/relationships/image" Target="../media/image26.wmf"/><Relationship Id="rId31" Type="http://schemas.openxmlformats.org/officeDocument/2006/relationships/image" Target="../media/image381.wmf"/><Relationship Id="rId44" Type="http://schemas.openxmlformats.org/officeDocument/2006/relationships/image" Target="../media/image385.wmf"/><Relationship Id="rId52" Type="http://schemas.openxmlformats.org/officeDocument/2006/relationships/image" Target="../media/image389.wmf"/><Relationship Id="rId60" Type="http://schemas.openxmlformats.org/officeDocument/2006/relationships/image" Target="../media/image393.wmf"/><Relationship Id="rId65" Type="http://schemas.openxmlformats.org/officeDocument/2006/relationships/oleObject" Target="../embeddings/oleObject452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419.bin"/><Relationship Id="rId13" Type="http://schemas.openxmlformats.org/officeDocument/2006/relationships/oleObject" Target="../embeddings/oleObject422.bin"/><Relationship Id="rId18" Type="http://schemas.openxmlformats.org/officeDocument/2006/relationships/oleObject" Target="../embeddings/oleObject425.bin"/><Relationship Id="rId39" Type="http://schemas.openxmlformats.org/officeDocument/2006/relationships/oleObject" Target="../embeddings/oleObject437.bin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59.bin"/><Relationship Id="rId18" Type="http://schemas.openxmlformats.org/officeDocument/2006/relationships/image" Target="../media/image405.wmf"/><Relationship Id="rId26" Type="http://schemas.openxmlformats.org/officeDocument/2006/relationships/image" Target="../media/image409.wmf"/><Relationship Id="rId39" Type="http://schemas.openxmlformats.org/officeDocument/2006/relationships/oleObject" Target="../embeddings/oleObject472.bin"/><Relationship Id="rId21" Type="http://schemas.openxmlformats.org/officeDocument/2006/relationships/oleObject" Target="../embeddings/oleObject463.bin"/><Relationship Id="rId34" Type="http://schemas.openxmlformats.org/officeDocument/2006/relationships/image" Target="../media/image413.wmf"/><Relationship Id="rId42" Type="http://schemas.openxmlformats.org/officeDocument/2006/relationships/image" Target="../media/image417.wmf"/><Relationship Id="rId47" Type="http://schemas.openxmlformats.org/officeDocument/2006/relationships/oleObject" Target="../embeddings/oleObject476.bin"/><Relationship Id="rId7" Type="http://schemas.openxmlformats.org/officeDocument/2006/relationships/oleObject" Target="../embeddings/oleObject4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4.wmf"/><Relationship Id="rId29" Type="http://schemas.openxmlformats.org/officeDocument/2006/relationships/oleObject" Target="../embeddings/oleObject467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99.wmf"/><Relationship Id="rId11" Type="http://schemas.openxmlformats.org/officeDocument/2006/relationships/oleObject" Target="../embeddings/oleObject458.bin"/><Relationship Id="rId24" Type="http://schemas.openxmlformats.org/officeDocument/2006/relationships/image" Target="../media/image408.wmf"/><Relationship Id="rId32" Type="http://schemas.openxmlformats.org/officeDocument/2006/relationships/image" Target="../media/image412.wmf"/><Relationship Id="rId37" Type="http://schemas.openxmlformats.org/officeDocument/2006/relationships/oleObject" Target="../embeddings/oleObject471.bin"/><Relationship Id="rId40" Type="http://schemas.openxmlformats.org/officeDocument/2006/relationships/image" Target="../media/image416.wmf"/><Relationship Id="rId45" Type="http://schemas.openxmlformats.org/officeDocument/2006/relationships/oleObject" Target="../embeddings/oleObject475.bin"/><Relationship Id="rId5" Type="http://schemas.openxmlformats.org/officeDocument/2006/relationships/oleObject" Target="../embeddings/oleObject455.bin"/><Relationship Id="rId15" Type="http://schemas.openxmlformats.org/officeDocument/2006/relationships/oleObject" Target="../embeddings/oleObject460.bin"/><Relationship Id="rId23" Type="http://schemas.openxmlformats.org/officeDocument/2006/relationships/oleObject" Target="../embeddings/oleObject464.bin"/><Relationship Id="rId28" Type="http://schemas.openxmlformats.org/officeDocument/2006/relationships/image" Target="../media/image410.wmf"/><Relationship Id="rId36" Type="http://schemas.openxmlformats.org/officeDocument/2006/relationships/image" Target="../media/image414.wmf"/><Relationship Id="rId10" Type="http://schemas.openxmlformats.org/officeDocument/2006/relationships/image" Target="../media/image401.wmf"/><Relationship Id="rId19" Type="http://schemas.openxmlformats.org/officeDocument/2006/relationships/oleObject" Target="../embeddings/oleObject462.bin"/><Relationship Id="rId31" Type="http://schemas.openxmlformats.org/officeDocument/2006/relationships/oleObject" Target="../embeddings/oleObject468.bin"/><Relationship Id="rId44" Type="http://schemas.openxmlformats.org/officeDocument/2006/relationships/image" Target="../media/image418.wmf"/><Relationship Id="rId4" Type="http://schemas.openxmlformats.org/officeDocument/2006/relationships/image" Target="../media/image398.wmf"/><Relationship Id="rId9" Type="http://schemas.openxmlformats.org/officeDocument/2006/relationships/oleObject" Target="../embeddings/oleObject457.bin"/><Relationship Id="rId14" Type="http://schemas.openxmlformats.org/officeDocument/2006/relationships/image" Target="../media/image403.wmf"/><Relationship Id="rId22" Type="http://schemas.openxmlformats.org/officeDocument/2006/relationships/image" Target="../media/image407.wmf"/><Relationship Id="rId27" Type="http://schemas.openxmlformats.org/officeDocument/2006/relationships/oleObject" Target="../embeddings/oleObject466.bin"/><Relationship Id="rId30" Type="http://schemas.openxmlformats.org/officeDocument/2006/relationships/image" Target="../media/image411.wmf"/><Relationship Id="rId35" Type="http://schemas.openxmlformats.org/officeDocument/2006/relationships/oleObject" Target="../embeddings/oleObject470.bin"/><Relationship Id="rId43" Type="http://schemas.openxmlformats.org/officeDocument/2006/relationships/oleObject" Target="../embeddings/oleObject474.bin"/><Relationship Id="rId48" Type="http://schemas.openxmlformats.org/officeDocument/2006/relationships/image" Target="../media/image420.wmf"/><Relationship Id="rId8" Type="http://schemas.openxmlformats.org/officeDocument/2006/relationships/image" Target="../media/image400.wmf"/><Relationship Id="rId3" Type="http://schemas.openxmlformats.org/officeDocument/2006/relationships/oleObject" Target="../embeddings/oleObject454.bin"/><Relationship Id="rId12" Type="http://schemas.openxmlformats.org/officeDocument/2006/relationships/image" Target="../media/image402.wmf"/><Relationship Id="rId17" Type="http://schemas.openxmlformats.org/officeDocument/2006/relationships/oleObject" Target="../embeddings/oleObject461.bin"/><Relationship Id="rId25" Type="http://schemas.openxmlformats.org/officeDocument/2006/relationships/oleObject" Target="../embeddings/oleObject465.bin"/><Relationship Id="rId33" Type="http://schemas.openxmlformats.org/officeDocument/2006/relationships/oleObject" Target="../embeddings/oleObject469.bin"/><Relationship Id="rId38" Type="http://schemas.openxmlformats.org/officeDocument/2006/relationships/image" Target="../media/image415.wmf"/><Relationship Id="rId46" Type="http://schemas.openxmlformats.org/officeDocument/2006/relationships/image" Target="../media/image419.wmf"/><Relationship Id="rId20" Type="http://schemas.openxmlformats.org/officeDocument/2006/relationships/image" Target="../media/image406.wmf"/><Relationship Id="rId41" Type="http://schemas.openxmlformats.org/officeDocument/2006/relationships/oleObject" Target="../embeddings/oleObject473.bin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5.wmf"/><Relationship Id="rId18" Type="http://schemas.openxmlformats.org/officeDocument/2006/relationships/oleObject" Target="../embeddings/oleObject484.bin"/><Relationship Id="rId26" Type="http://schemas.openxmlformats.org/officeDocument/2006/relationships/oleObject" Target="../embeddings/oleObject488.bin"/><Relationship Id="rId39" Type="http://schemas.openxmlformats.org/officeDocument/2006/relationships/image" Target="../media/image438.wmf"/><Relationship Id="rId21" Type="http://schemas.openxmlformats.org/officeDocument/2006/relationships/image" Target="../media/image429.wmf"/><Relationship Id="rId34" Type="http://schemas.openxmlformats.org/officeDocument/2006/relationships/oleObject" Target="../embeddings/oleObject492.bin"/><Relationship Id="rId42" Type="http://schemas.openxmlformats.org/officeDocument/2006/relationships/oleObject" Target="../embeddings/oleObject496.bin"/><Relationship Id="rId47" Type="http://schemas.openxmlformats.org/officeDocument/2006/relationships/image" Target="../media/image442.wmf"/><Relationship Id="rId50" Type="http://schemas.openxmlformats.org/officeDocument/2006/relationships/oleObject" Target="../embeddings/oleObject500.bin"/><Relationship Id="rId55" Type="http://schemas.openxmlformats.org/officeDocument/2006/relationships/image" Target="../media/image446.wmf"/><Relationship Id="rId7" Type="http://schemas.openxmlformats.org/officeDocument/2006/relationships/image" Target="../media/image42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83.bin"/><Relationship Id="rId29" Type="http://schemas.openxmlformats.org/officeDocument/2006/relationships/image" Target="../media/image433.wmf"/><Relationship Id="rId11" Type="http://schemas.openxmlformats.org/officeDocument/2006/relationships/image" Target="../media/image424.wmf"/><Relationship Id="rId24" Type="http://schemas.openxmlformats.org/officeDocument/2006/relationships/oleObject" Target="../embeddings/oleObject487.bin"/><Relationship Id="rId32" Type="http://schemas.openxmlformats.org/officeDocument/2006/relationships/oleObject" Target="../embeddings/oleObject491.bin"/><Relationship Id="rId37" Type="http://schemas.openxmlformats.org/officeDocument/2006/relationships/image" Target="../media/image437.wmf"/><Relationship Id="rId40" Type="http://schemas.openxmlformats.org/officeDocument/2006/relationships/oleObject" Target="../embeddings/oleObject495.bin"/><Relationship Id="rId45" Type="http://schemas.openxmlformats.org/officeDocument/2006/relationships/image" Target="../media/image441.wmf"/><Relationship Id="rId53" Type="http://schemas.openxmlformats.org/officeDocument/2006/relationships/image" Target="../media/image445.wmf"/><Relationship Id="rId5" Type="http://schemas.openxmlformats.org/officeDocument/2006/relationships/image" Target="../media/image421.wmf"/><Relationship Id="rId19" Type="http://schemas.openxmlformats.org/officeDocument/2006/relationships/image" Target="../media/image428.wmf"/><Relationship Id="rId4" Type="http://schemas.openxmlformats.org/officeDocument/2006/relationships/oleObject" Target="../embeddings/oleObject477.bin"/><Relationship Id="rId9" Type="http://schemas.openxmlformats.org/officeDocument/2006/relationships/image" Target="../media/image423.wmf"/><Relationship Id="rId14" Type="http://schemas.openxmlformats.org/officeDocument/2006/relationships/oleObject" Target="../embeddings/oleObject482.bin"/><Relationship Id="rId22" Type="http://schemas.openxmlformats.org/officeDocument/2006/relationships/oleObject" Target="../embeddings/oleObject486.bin"/><Relationship Id="rId27" Type="http://schemas.openxmlformats.org/officeDocument/2006/relationships/image" Target="../media/image432.wmf"/><Relationship Id="rId30" Type="http://schemas.openxmlformats.org/officeDocument/2006/relationships/oleObject" Target="../embeddings/oleObject490.bin"/><Relationship Id="rId35" Type="http://schemas.openxmlformats.org/officeDocument/2006/relationships/image" Target="../media/image436.wmf"/><Relationship Id="rId43" Type="http://schemas.openxmlformats.org/officeDocument/2006/relationships/image" Target="../media/image440.wmf"/><Relationship Id="rId48" Type="http://schemas.openxmlformats.org/officeDocument/2006/relationships/oleObject" Target="../embeddings/oleObject499.bin"/><Relationship Id="rId56" Type="http://schemas.openxmlformats.org/officeDocument/2006/relationships/oleObject" Target="../embeddings/oleObject503.bin"/><Relationship Id="rId8" Type="http://schemas.openxmlformats.org/officeDocument/2006/relationships/oleObject" Target="../embeddings/oleObject479.bin"/><Relationship Id="rId51" Type="http://schemas.openxmlformats.org/officeDocument/2006/relationships/image" Target="../media/image444.wmf"/><Relationship Id="rId3" Type="http://schemas.openxmlformats.org/officeDocument/2006/relationships/notesSlide" Target="../notesSlides/notesSlide2.xml"/><Relationship Id="rId12" Type="http://schemas.openxmlformats.org/officeDocument/2006/relationships/oleObject" Target="../embeddings/oleObject481.bin"/><Relationship Id="rId17" Type="http://schemas.openxmlformats.org/officeDocument/2006/relationships/image" Target="../media/image427.wmf"/><Relationship Id="rId25" Type="http://schemas.openxmlformats.org/officeDocument/2006/relationships/image" Target="../media/image431.wmf"/><Relationship Id="rId33" Type="http://schemas.openxmlformats.org/officeDocument/2006/relationships/image" Target="../media/image435.wmf"/><Relationship Id="rId38" Type="http://schemas.openxmlformats.org/officeDocument/2006/relationships/oleObject" Target="../embeddings/oleObject494.bin"/><Relationship Id="rId46" Type="http://schemas.openxmlformats.org/officeDocument/2006/relationships/oleObject" Target="../embeddings/oleObject498.bin"/><Relationship Id="rId20" Type="http://schemas.openxmlformats.org/officeDocument/2006/relationships/oleObject" Target="../embeddings/oleObject485.bin"/><Relationship Id="rId41" Type="http://schemas.openxmlformats.org/officeDocument/2006/relationships/image" Target="../media/image439.wmf"/><Relationship Id="rId54" Type="http://schemas.openxmlformats.org/officeDocument/2006/relationships/oleObject" Target="../embeddings/oleObject502.bin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478.bin"/><Relationship Id="rId15" Type="http://schemas.openxmlformats.org/officeDocument/2006/relationships/image" Target="../media/image426.wmf"/><Relationship Id="rId23" Type="http://schemas.openxmlformats.org/officeDocument/2006/relationships/image" Target="../media/image430.wmf"/><Relationship Id="rId28" Type="http://schemas.openxmlformats.org/officeDocument/2006/relationships/oleObject" Target="../embeddings/oleObject489.bin"/><Relationship Id="rId36" Type="http://schemas.openxmlformats.org/officeDocument/2006/relationships/oleObject" Target="../embeddings/oleObject493.bin"/><Relationship Id="rId49" Type="http://schemas.openxmlformats.org/officeDocument/2006/relationships/image" Target="../media/image443.wmf"/><Relationship Id="rId57" Type="http://schemas.openxmlformats.org/officeDocument/2006/relationships/image" Target="../media/image447.wmf"/><Relationship Id="rId10" Type="http://schemas.openxmlformats.org/officeDocument/2006/relationships/oleObject" Target="../embeddings/oleObject480.bin"/><Relationship Id="rId31" Type="http://schemas.openxmlformats.org/officeDocument/2006/relationships/image" Target="../media/image434.wmf"/><Relationship Id="rId44" Type="http://schemas.openxmlformats.org/officeDocument/2006/relationships/oleObject" Target="../embeddings/oleObject497.bin"/><Relationship Id="rId52" Type="http://schemas.openxmlformats.org/officeDocument/2006/relationships/oleObject" Target="../embeddings/oleObject501.bin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09.bin"/><Relationship Id="rId18" Type="http://schemas.openxmlformats.org/officeDocument/2006/relationships/image" Target="../media/image455.wmf"/><Relationship Id="rId26" Type="http://schemas.openxmlformats.org/officeDocument/2006/relationships/image" Target="../media/image459.wmf"/><Relationship Id="rId3" Type="http://schemas.openxmlformats.org/officeDocument/2006/relationships/oleObject" Target="../embeddings/oleObject504.bin"/><Relationship Id="rId21" Type="http://schemas.openxmlformats.org/officeDocument/2006/relationships/oleObject" Target="../embeddings/oleObject513.bin"/><Relationship Id="rId34" Type="http://schemas.openxmlformats.org/officeDocument/2006/relationships/image" Target="../media/image463.wmf"/><Relationship Id="rId7" Type="http://schemas.openxmlformats.org/officeDocument/2006/relationships/oleObject" Target="../embeddings/oleObject506.bin"/><Relationship Id="rId12" Type="http://schemas.openxmlformats.org/officeDocument/2006/relationships/image" Target="../media/image452.wmf"/><Relationship Id="rId17" Type="http://schemas.openxmlformats.org/officeDocument/2006/relationships/oleObject" Target="../embeddings/oleObject511.bin"/><Relationship Id="rId25" Type="http://schemas.openxmlformats.org/officeDocument/2006/relationships/oleObject" Target="../embeddings/oleObject515.bin"/><Relationship Id="rId33" Type="http://schemas.openxmlformats.org/officeDocument/2006/relationships/oleObject" Target="../embeddings/oleObject5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4.wmf"/><Relationship Id="rId20" Type="http://schemas.openxmlformats.org/officeDocument/2006/relationships/image" Target="../media/image456.wmf"/><Relationship Id="rId29" Type="http://schemas.openxmlformats.org/officeDocument/2006/relationships/oleObject" Target="../embeddings/oleObject517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449.wmf"/><Relationship Id="rId11" Type="http://schemas.openxmlformats.org/officeDocument/2006/relationships/oleObject" Target="../embeddings/oleObject508.bin"/><Relationship Id="rId24" Type="http://schemas.openxmlformats.org/officeDocument/2006/relationships/image" Target="../media/image458.wmf"/><Relationship Id="rId32" Type="http://schemas.openxmlformats.org/officeDocument/2006/relationships/image" Target="../media/image462.wmf"/><Relationship Id="rId5" Type="http://schemas.openxmlformats.org/officeDocument/2006/relationships/oleObject" Target="../embeddings/oleObject505.bin"/><Relationship Id="rId15" Type="http://schemas.openxmlformats.org/officeDocument/2006/relationships/oleObject" Target="../embeddings/oleObject510.bin"/><Relationship Id="rId23" Type="http://schemas.openxmlformats.org/officeDocument/2006/relationships/oleObject" Target="../embeddings/oleObject514.bin"/><Relationship Id="rId28" Type="http://schemas.openxmlformats.org/officeDocument/2006/relationships/image" Target="../media/image460.wmf"/><Relationship Id="rId10" Type="http://schemas.openxmlformats.org/officeDocument/2006/relationships/image" Target="../media/image451.wmf"/><Relationship Id="rId19" Type="http://schemas.openxmlformats.org/officeDocument/2006/relationships/oleObject" Target="../embeddings/oleObject512.bin"/><Relationship Id="rId31" Type="http://schemas.openxmlformats.org/officeDocument/2006/relationships/oleObject" Target="../embeddings/oleObject518.bin"/><Relationship Id="rId4" Type="http://schemas.openxmlformats.org/officeDocument/2006/relationships/image" Target="../media/image448.wmf"/><Relationship Id="rId9" Type="http://schemas.openxmlformats.org/officeDocument/2006/relationships/oleObject" Target="../embeddings/oleObject507.bin"/><Relationship Id="rId14" Type="http://schemas.openxmlformats.org/officeDocument/2006/relationships/image" Target="../media/image453.wmf"/><Relationship Id="rId22" Type="http://schemas.openxmlformats.org/officeDocument/2006/relationships/image" Target="../media/image457.wmf"/><Relationship Id="rId27" Type="http://schemas.openxmlformats.org/officeDocument/2006/relationships/oleObject" Target="../embeddings/oleObject516.bin"/><Relationship Id="rId30" Type="http://schemas.openxmlformats.org/officeDocument/2006/relationships/image" Target="../media/image461.wmf"/><Relationship Id="rId8" Type="http://schemas.openxmlformats.org/officeDocument/2006/relationships/image" Target="../media/image450.wmf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25.bin"/><Relationship Id="rId18" Type="http://schemas.openxmlformats.org/officeDocument/2006/relationships/image" Target="../media/image470.wmf"/><Relationship Id="rId26" Type="http://schemas.openxmlformats.org/officeDocument/2006/relationships/image" Target="../media/image474.wmf"/><Relationship Id="rId39" Type="http://schemas.openxmlformats.org/officeDocument/2006/relationships/oleObject" Target="../embeddings/oleObject538.bin"/><Relationship Id="rId21" Type="http://schemas.openxmlformats.org/officeDocument/2006/relationships/oleObject" Target="../embeddings/oleObject529.bin"/><Relationship Id="rId34" Type="http://schemas.openxmlformats.org/officeDocument/2006/relationships/image" Target="../media/image478.wmf"/><Relationship Id="rId42" Type="http://schemas.openxmlformats.org/officeDocument/2006/relationships/image" Target="../media/image482.wmf"/><Relationship Id="rId7" Type="http://schemas.openxmlformats.org/officeDocument/2006/relationships/oleObject" Target="../embeddings/oleObject5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9.wmf"/><Relationship Id="rId20" Type="http://schemas.openxmlformats.org/officeDocument/2006/relationships/image" Target="../media/image471.wmf"/><Relationship Id="rId29" Type="http://schemas.openxmlformats.org/officeDocument/2006/relationships/oleObject" Target="../embeddings/oleObject533.bin"/><Relationship Id="rId41" Type="http://schemas.openxmlformats.org/officeDocument/2006/relationships/oleObject" Target="../embeddings/oleObject539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449.wmf"/><Relationship Id="rId11" Type="http://schemas.openxmlformats.org/officeDocument/2006/relationships/oleObject" Target="../embeddings/oleObject524.bin"/><Relationship Id="rId24" Type="http://schemas.openxmlformats.org/officeDocument/2006/relationships/image" Target="../media/image473.wmf"/><Relationship Id="rId32" Type="http://schemas.openxmlformats.org/officeDocument/2006/relationships/image" Target="../media/image477.wmf"/><Relationship Id="rId37" Type="http://schemas.openxmlformats.org/officeDocument/2006/relationships/oleObject" Target="../embeddings/oleObject537.bin"/><Relationship Id="rId40" Type="http://schemas.openxmlformats.org/officeDocument/2006/relationships/image" Target="../media/image481.wmf"/><Relationship Id="rId5" Type="http://schemas.openxmlformats.org/officeDocument/2006/relationships/oleObject" Target="../embeddings/oleObject521.bin"/><Relationship Id="rId15" Type="http://schemas.openxmlformats.org/officeDocument/2006/relationships/oleObject" Target="../embeddings/oleObject526.bin"/><Relationship Id="rId23" Type="http://schemas.openxmlformats.org/officeDocument/2006/relationships/oleObject" Target="../embeddings/oleObject530.bin"/><Relationship Id="rId28" Type="http://schemas.openxmlformats.org/officeDocument/2006/relationships/image" Target="../media/image475.wmf"/><Relationship Id="rId36" Type="http://schemas.openxmlformats.org/officeDocument/2006/relationships/image" Target="../media/image479.wmf"/><Relationship Id="rId10" Type="http://schemas.openxmlformats.org/officeDocument/2006/relationships/image" Target="../media/image466.wmf"/><Relationship Id="rId19" Type="http://schemas.openxmlformats.org/officeDocument/2006/relationships/oleObject" Target="../embeddings/oleObject528.bin"/><Relationship Id="rId31" Type="http://schemas.openxmlformats.org/officeDocument/2006/relationships/oleObject" Target="../embeddings/oleObject534.bin"/><Relationship Id="rId4" Type="http://schemas.openxmlformats.org/officeDocument/2006/relationships/image" Target="../media/image464.wmf"/><Relationship Id="rId9" Type="http://schemas.openxmlformats.org/officeDocument/2006/relationships/oleObject" Target="../embeddings/oleObject523.bin"/><Relationship Id="rId14" Type="http://schemas.openxmlformats.org/officeDocument/2006/relationships/image" Target="../media/image468.wmf"/><Relationship Id="rId22" Type="http://schemas.openxmlformats.org/officeDocument/2006/relationships/image" Target="../media/image472.wmf"/><Relationship Id="rId27" Type="http://schemas.openxmlformats.org/officeDocument/2006/relationships/oleObject" Target="../embeddings/oleObject532.bin"/><Relationship Id="rId30" Type="http://schemas.openxmlformats.org/officeDocument/2006/relationships/image" Target="../media/image476.wmf"/><Relationship Id="rId35" Type="http://schemas.openxmlformats.org/officeDocument/2006/relationships/oleObject" Target="../embeddings/oleObject536.bin"/><Relationship Id="rId8" Type="http://schemas.openxmlformats.org/officeDocument/2006/relationships/image" Target="../media/image465.wmf"/><Relationship Id="rId3" Type="http://schemas.openxmlformats.org/officeDocument/2006/relationships/oleObject" Target="../embeddings/oleObject520.bin"/><Relationship Id="rId12" Type="http://schemas.openxmlformats.org/officeDocument/2006/relationships/image" Target="../media/image467.wmf"/><Relationship Id="rId17" Type="http://schemas.openxmlformats.org/officeDocument/2006/relationships/oleObject" Target="../embeddings/oleObject527.bin"/><Relationship Id="rId25" Type="http://schemas.openxmlformats.org/officeDocument/2006/relationships/oleObject" Target="../embeddings/oleObject531.bin"/><Relationship Id="rId33" Type="http://schemas.openxmlformats.org/officeDocument/2006/relationships/oleObject" Target="../embeddings/oleObject535.bin"/><Relationship Id="rId38" Type="http://schemas.openxmlformats.org/officeDocument/2006/relationships/image" Target="../media/image480.wmf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45.bin"/><Relationship Id="rId18" Type="http://schemas.openxmlformats.org/officeDocument/2006/relationships/image" Target="../media/image490.wmf"/><Relationship Id="rId26" Type="http://schemas.openxmlformats.org/officeDocument/2006/relationships/image" Target="../media/image494.wmf"/><Relationship Id="rId39" Type="http://schemas.openxmlformats.org/officeDocument/2006/relationships/image" Target="../media/image500.wmf"/><Relationship Id="rId21" Type="http://schemas.openxmlformats.org/officeDocument/2006/relationships/oleObject" Target="../embeddings/oleObject549.bin"/><Relationship Id="rId34" Type="http://schemas.openxmlformats.org/officeDocument/2006/relationships/oleObject" Target="../embeddings/oleObject556.bin"/><Relationship Id="rId42" Type="http://schemas.openxmlformats.org/officeDocument/2006/relationships/oleObject" Target="../embeddings/oleObject560.bin"/><Relationship Id="rId47" Type="http://schemas.openxmlformats.org/officeDocument/2006/relationships/image" Target="../media/image504.wmf"/><Relationship Id="rId7" Type="http://schemas.openxmlformats.org/officeDocument/2006/relationships/oleObject" Target="../embeddings/oleObject5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9.wmf"/><Relationship Id="rId29" Type="http://schemas.openxmlformats.org/officeDocument/2006/relationships/image" Target="../media/image495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484.wmf"/><Relationship Id="rId11" Type="http://schemas.openxmlformats.org/officeDocument/2006/relationships/oleObject" Target="../embeddings/oleObject544.bin"/><Relationship Id="rId24" Type="http://schemas.openxmlformats.org/officeDocument/2006/relationships/image" Target="../media/image493.wmf"/><Relationship Id="rId32" Type="http://schemas.openxmlformats.org/officeDocument/2006/relationships/oleObject" Target="../embeddings/oleObject555.bin"/><Relationship Id="rId37" Type="http://schemas.openxmlformats.org/officeDocument/2006/relationships/image" Target="../media/image499.wmf"/><Relationship Id="rId40" Type="http://schemas.openxmlformats.org/officeDocument/2006/relationships/oleObject" Target="../embeddings/oleObject559.bin"/><Relationship Id="rId45" Type="http://schemas.openxmlformats.org/officeDocument/2006/relationships/image" Target="../media/image503.wmf"/><Relationship Id="rId5" Type="http://schemas.openxmlformats.org/officeDocument/2006/relationships/oleObject" Target="../embeddings/oleObject541.bin"/><Relationship Id="rId15" Type="http://schemas.openxmlformats.org/officeDocument/2006/relationships/oleObject" Target="../embeddings/oleObject546.bin"/><Relationship Id="rId23" Type="http://schemas.openxmlformats.org/officeDocument/2006/relationships/oleObject" Target="../embeddings/oleObject550.bin"/><Relationship Id="rId28" Type="http://schemas.openxmlformats.org/officeDocument/2006/relationships/oleObject" Target="../embeddings/oleObject553.bin"/><Relationship Id="rId36" Type="http://schemas.openxmlformats.org/officeDocument/2006/relationships/oleObject" Target="../embeddings/oleObject557.bin"/><Relationship Id="rId10" Type="http://schemas.openxmlformats.org/officeDocument/2006/relationships/image" Target="../media/image486.wmf"/><Relationship Id="rId19" Type="http://schemas.openxmlformats.org/officeDocument/2006/relationships/oleObject" Target="../embeddings/oleObject548.bin"/><Relationship Id="rId31" Type="http://schemas.openxmlformats.org/officeDocument/2006/relationships/image" Target="../media/image496.wmf"/><Relationship Id="rId44" Type="http://schemas.openxmlformats.org/officeDocument/2006/relationships/oleObject" Target="../embeddings/oleObject561.bin"/><Relationship Id="rId4" Type="http://schemas.openxmlformats.org/officeDocument/2006/relationships/image" Target="../media/image483.wmf"/><Relationship Id="rId9" Type="http://schemas.openxmlformats.org/officeDocument/2006/relationships/oleObject" Target="../embeddings/oleObject543.bin"/><Relationship Id="rId14" Type="http://schemas.openxmlformats.org/officeDocument/2006/relationships/image" Target="../media/image488.wmf"/><Relationship Id="rId22" Type="http://schemas.openxmlformats.org/officeDocument/2006/relationships/image" Target="../media/image492.wmf"/><Relationship Id="rId27" Type="http://schemas.openxmlformats.org/officeDocument/2006/relationships/oleObject" Target="../embeddings/oleObject552.bin"/><Relationship Id="rId30" Type="http://schemas.openxmlformats.org/officeDocument/2006/relationships/oleObject" Target="../embeddings/oleObject554.bin"/><Relationship Id="rId35" Type="http://schemas.openxmlformats.org/officeDocument/2006/relationships/image" Target="../media/image498.wmf"/><Relationship Id="rId43" Type="http://schemas.openxmlformats.org/officeDocument/2006/relationships/image" Target="../media/image502.wmf"/><Relationship Id="rId8" Type="http://schemas.openxmlformats.org/officeDocument/2006/relationships/image" Target="../media/image485.wmf"/><Relationship Id="rId3" Type="http://schemas.openxmlformats.org/officeDocument/2006/relationships/oleObject" Target="../embeddings/oleObject540.bin"/><Relationship Id="rId12" Type="http://schemas.openxmlformats.org/officeDocument/2006/relationships/image" Target="../media/image487.wmf"/><Relationship Id="rId17" Type="http://schemas.openxmlformats.org/officeDocument/2006/relationships/oleObject" Target="../embeddings/oleObject547.bin"/><Relationship Id="rId25" Type="http://schemas.openxmlformats.org/officeDocument/2006/relationships/oleObject" Target="../embeddings/oleObject551.bin"/><Relationship Id="rId33" Type="http://schemas.openxmlformats.org/officeDocument/2006/relationships/image" Target="../media/image497.wmf"/><Relationship Id="rId38" Type="http://schemas.openxmlformats.org/officeDocument/2006/relationships/oleObject" Target="../embeddings/oleObject558.bin"/><Relationship Id="rId46" Type="http://schemas.openxmlformats.org/officeDocument/2006/relationships/oleObject" Target="../embeddings/oleObject562.bin"/><Relationship Id="rId20" Type="http://schemas.openxmlformats.org/officeDocument/2006/relationships/image" Target="../media/image491.wmf"/><Relationship Id="rId41" Type="http://schemas.openxmlformats.org/officeDocument/2006/relationships/image" Target="../media/image501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7.wmf"/><Relationship Id="rId13" Type="http://schemas.openxmlformats.org/officeDocument/2006/relationships/oleObject" Target="../embeddings/oleObject568.bin"/><Relationship Id="rId18" Type="http://schemas.openxmlformats.org/officeDocument/2006/relationships/image" Target="../media/image512.wmf"/><Relationship Id="rId26" Type="http://schemas.openxmlformats.org/officeDocument/2006/relationships/image" Target="../media/image516.wmf"/><Relationship Id="rId3" Type="http://schemas.openxmlformats.org/officeDocument/2006/relationships/oleObject" Target="../embeddings/oleObject563.bin"/><Relationship Id="rId21" Type="http://schemas.openxmlformats.org/officeDocument/2006/relationships/oleObject" Target="../embeddings/oleObject572.bin"/><Relationship Id="rId7" Type="http://schemas.openxmlformats.org/officeDocument/2006/relationships/oleObject" Target="../embeddings/oleObject565.bin"/><Relationship Id="rId12" Type="http://schemas.openxmlformats.org/officeDocument/2006/relationships/image" Target="../media/image509.wmf"/><Relationship Id="rId17" Type="http://schemas.openxmlformats.org/officeDocument/2006/relationships/oleObject" Target="../embeddings/oleObject570.bin"/><Relationship Id="rId25" Type="http://schemas.openxmlformats.org/officeDocument/2006/relationships/oleObject" Target="../embeddings/oleObject5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1.wmf"/><Relationship Id="rId20" Type="http://schemas.openxmlformats.org/officeDocument/2006/relationships/image" Target="../media/image513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506.wmf"/><Relationship Id="rId11" Type="http://schemas.openxmlformats.org/officeDocument/2006/relationships/oleObject" Target="../embeddings/oleObject567.bin"/><Relationship Id="rId24" Type="http://schemas.openxmlformats.org/officeDocument/2006/relationships/image" Target="../media/image515.wmf"/><Relationship Id="rId5" Type="http://schemas.openxmlformats.org/officeDocument/2006/relationships/oleObject" Target="../embeddings/oleObject564.bin"/><Relationship Id="rId15" Type="http://schemas.openxmlformats.org/officeDocument/2006/relationships/oleObject" Target="../embeddings/oleObject569.bin"/><Relationship Id="rId23" Type="http://schemas.openxmlformats.org/officeDocument/2006/relationships/oleObject" Target="../embeddings/oleObject573.bin"/><Relationship Id="rId28" Type="http://schemas.openxmlformats.org/officeDocument/2006/relationships/image" Target="../media/image517.wmf"/><Relationship Id="rId10" Type="http://schemas.openxmlformats.org/officeDocument/2006/relationships/image" Target="../media/image508.wmf"/><Relationship Id="rId19" Type="http://schemas.openxmlformats.org/officeDocument/2006/relationships/oleObject" Target="../embeddings/oleObject571.bin"/><Relationship Id="rId4" Type="http://schemas.openxmlformats.org/officeDocument/2006/relationships/image" Target="../media/image505.wmf"/><Relationship Id="rId9" Type="http://schemas.openxmlformats.org/officeDocument/2006/relationships/oleObject" Target="../embeddings/oleObject566.bin"/><Relationship Id="rId14" Type="http://schemas.openxmlformats.org/officeDocument/2006/relationships/image" Target="../media/image510.wmf"/><Relationship Id="rId22" Type="http://schemas.openxmlformats.org/officeDocument/2006/relationships/image" Target="../media/image514.wmf"/><Relationship Id="rId27" Type="http://schemas.openxmlformats.org/officeDocument/2006/relationships/oleObject" Target="../embeddings/oleObject575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wmf"/><Relationship Id="rId13" Type="http://schemas.openxmlformats.org/officeDocument/2006/relationships/oleObject" Target="../embeddings/oleObject581.bin"/><Relationship Id="rId18" Type="http://schemas.openxmlformats.org/officeDocument/2006/relationships/image" Target="../media/image525.wmf"/><Relationship Id="rId26" Type="http://schemas.openxmlformats.org/officeDocument/2006/relationships/image" Target="../media/image529.wmf"/><Relationship Id="rId3" Type="http://schemas.openxmlformats.org/officeDocument/2006/relationships/oleObject" Target="../embeddings/oleObject576.bin"/><Relationship Id="rId21" Type="http://schemas.openxmlformats.org/officeDocument/2006/relationships/oleObject" Target="../embeddings/oleObject585.bin"/><Relationship Id="rId7" Type="http://schemas.openxmlformats.org/officeDocument/2006/relationships/oleObject" Target="../embeddings/oleObject578.bin"/><Relationship Id="rId12" Type="http://schemas.openxmlformats.org/officeDocument/2006/relationships/image" Target="../media/image522.wmf"/><Relationship Id="rId17" Type="http://schemas.openxmlformats.org/officeDocument/2006/relationships/oleObject" Target="../embeddings/oleObject583.bin"/><Relationship Id="rId25" Type="http://schemas.openxmlformats.org/officeDocument/2006/relationships/oleObject" Target="../embeddings/oleObject5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4.wmf"/><Relationship Id="rId20" Type="http://schemas.openxmlformats.org/officeDocument/2006/relationships/image" Target="../media/image526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19.wmf"/><Relationship Id="rId11" Type="http://schemas.openxmlformats.org/officeDocument/2006/relationships/oleObject" Target="../embeddings/oleObject580.bin"/><Relationship Id="rId24" Type="http://schemas.openxmlformats.org/officeDocument/2006/relationships/image" Target="../media/image528.wmf"/><Relationship Id="rId5" Type="http://schemas.openxmlformats.org/officeDocument/2006/relationships/oleObject" Target="../embeddings/oleObject577.bin"/><Relationship Id="rId15" Type="http://schemas.openxmlformats.org/officeDocument/2006/relationships/oleObject" Target="../embeddings/oleObject582.bin"/><Relationship Id="rId23" Type="http://schemas.openxmlformats.org/officeDocument/2006/relationships/oleObject" Target="../embeddings/oleObject586.bin"/><Relationship Id="rId10" Type="http://schemas.openxmlformats.org/officeDocument/2006/relationships/image" Target="../media/image521.wmf"/><Relationship Id="rId19" Type="http://schemas.openxmlformats.org/officeDocument/2006/relationships/oleObject" Target="../embeddings/oleObject584.bin"/><Relationship Id="rId4" Type="http://schemas.openxmlformats.org/officeDocument/2006/relationships/image" Target="../media/image518.wmf"/><Relationship Id="rId9" Type="http://schemas.openxmlformats.org/officeDocument/2006/relationships/oleObject" Target="../embeddings/oleObject579.bin"/><Relationship Id="rId14" Type="http://schemas.openxmlformats.org/officeDocument/2006/relationships/image" Target="../media/image523.wmf"/><Relationship Id="rId22" Type="http://schemas.openxmlformats.org/officeDocument/2006/relationships/image" Target="../media/image527.wmf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93.bin"/><Relationship Id="rId18" Type="http://schemas.openxmlformats.org/officeDocument/2006/relationships/image" Target="../media/image537.wmf"/><Relationship Id="rId26" Type="http://schemas.openxmlformats.org/officeDocument/2006/relationships/image" Target="../media/image541.wmf"/><Relationship Id="rId21" Type="http://schemas.openxmlformats.org/officeDocument/2006/relationships/oleObject" Target="../embeddings/oleObject597.bin"/><Relationship Id="rId34" Type="http://schemas.openxmlformats.org/officeDocument/2006/relationships/image" Target="../media/image545.wmf"/><Relationship Id="rId7" Type="http://schemas.openxmlformats.org/officeDocument/2006/relationships/oleObject" Target="../embeddings/oleObject590.bin"/><Relationship Id="rId12" Type="http://schemas.openxmlformats.org/officeDocument/2006/relationships/image" Target="../media/image534.wmf"/><Relationship Id="rId17" Type="http://schemas.openxmlformats.org/officeDocument/2006/relationships/oleObject" Target="../embeddings/oleObject595.bin"/><Relationship Id="rId25" Type="http://schemas.openxmlformats.org/officeDocument/2006/relationships/oleObject" Target="../embeddings/oleObject599.bin"/><Relationship Id="rId33" Type="http://schemas.openxmlformats.org/officeDocument/2006/relationships/oleObject" Target="../embeddings/oleObject603.bin"/><Relationship Id="rId38" Type="http://schemas.openxmlformats.org/officeDocument/2006/relationships/image" Target="../media/image54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36.wmf"/><Relationship Id="rId20" Type="http://schemas.openxmlformats.org/officeDocument/2006/relationships/image" Target="../media/image538.wmf"/><Relationship Id="rId29" Type="http://schemas.openxmlformats.org/officeDocument/2006/relationships/oleObject" Target="../embeddings/oleObject601.bin"/><Relationship Id="rId1" Type="http://schemas.openxmlformats.org/officeDocument/2006/relationships/vmlDrawing" Target="../drawings/vmlDrawing38.vml"/><Relationship Id="rId6" Type="http://schemas.openxmlformats.org/officeDocument/2006/relationships/image" Target="../media/image531.wmf"/><Relationship Id="rId11" Type="http://schemas.openxmlformats.org/officeDocument/2006/relationships/oleObject" Target="../embeddings/oleObject592.bin"/><Relationship Id="rId24" Type="http://schemas.openxmlformats.org/officeDocument/2006/relationships/image" Target="../media/image540.wmf"/><Relationship Id="rId32" Type="http://schemas.openxmlformats.org/officeDocument/2006/relationships/image" Target="../media/image544.wmf"/><Relationship Id="rId37" Type="http://schemas.openxmlformats.org/officeDocument/2006/relationships/oleObject" Target="../embeddings/oleObject605.bin"/><Relationship Id="rId5" Type="http://schemas.openxmlformats.org/officeDocument/2006/relationships/oleObject" Target="../embeddings/oleObject589.bin"/><Relationship Id="rId15" Type="http://schemas.openxmlformats.org/officeDocument/2006/relationships/oleObject" Target="../embeddings/oleObject594.bin"/><Relationship Id="rId23" Type="http://schemas.openxmlformats.org/officeDocument/2006/relationships/oleObject" Target="../embeddings/oleObject598.bin"/><Relationship Id="rId28" Type="http://schemas.openxmlformats.org/officeDocument/2006/relationships/image" Target="../media/image542.wmf"/><Relationship Id="rId36" Type="http://schemas.openxmlformats.org/officeDocument/2006/relationships/image" Target="../media/image546.wmf"/><Relationship Id="rId10" Type="http://schemas.openxmlformats.org/officeDocument/2006/relationships/image" Target="../media/image533.wmf"/><Relationship Id="rId19" Type="http://schemas.openxmlformats.org/officeDocument/2006/relationships/oleObject" Target="../embeddings/oleObject596.bin"/><Relationship Id="rId31" Type="http://schemas.openxmlformats.org/officeDocument/2006/relationships/oleObject" Target="../embeddings/oleObject602.bin"/><Relationship Id="rId4" Type="http://schemas.openxmlformats.org/officeDocument/2006/relationships/image" Target="../media/image530.wmf"/><Relationship Id="rId9" Type="http://schemas.openxmlformats.org/officeDocument/2006/relationships/oleObject" Target="../embeddings/oleObject591.bin"/><Relationship Id="rId14" Type="http://schemas.openxmlformats.org/officeDocument/2006/relationships/image" Target="../media/image535.wmf"/><Relationship Id="rId22" Type="http://schemas.openxmlformats.org/officeDocument/2006/relationships/image" Target="../media/image539.wmf"/><Relationship Id="rId27" Type="http://schemas.openxmlformats.org/officeDocument/2006/relationships/oleObject" Target="../embeddings/oleObject600.bin"/><Relationship Id="rId30" Type="http://schemas.openxmlformats.org/officeDocument/2006/relationships/image" Target="../media/image543.wmf"/><Relationship Id="rId35" Type="http://schemas.openxmlformats.org/officeDocument/2006/relationships/oleObject" Target="../embeddings/oleObject604.bin"/><Relationship Id="rId8" Type="http://schemas.openxmlformats.org/officeDocument/2006/relationships/image" Target="../media/image532.wmf"/><Relationship Id="rId3" Type="http://schemas.openxmlformats.org/officeDocument/2006/relationships/oleObject" Target="../embeddings/oleObject588.bin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11.bin"/><Relationship Id="rId18" Type="http://schemas.openxmlformats.org/officeDocument/2006/relationships/image" Target="../media/image555.wmf"/><Relationship Id="rId26" Type="http://schemas.openxmlformats.org/officeDocument/2006/relationships/image" Target="../media/image559.wmf"/><Relationship Id="rId39" Type="http://schemas.openxmlformats.org/officeDocument/2006/relationships/oleObject" Target="../embeddings/oleObject624.bin"/><Relationship Id="rId21" Type="http://schemas.openxmlformats.org/officeDocument/2006/relationships/oleObject" Target="../embeddings/oleObject615.bin"/><Relationship Id="rId34" Type="http://schemas.openxmlformats.org/officeDocument/2006/relationships/image" Target="../media/image563.wmf"/><Relationship Id="rId7" Type="http://schemas.openxmlformats.org/officeDocument/2006/relationships/oleObject" Target="../embeddings/oleObject608.bin"/><Relationship Id="rId12" Type="http://schemas.openxmlformats.org/officeDocument/2006/relationships/image" Target="../media/image552.wmf"/><Relationship Id="rId17" Type="http://schemas.openxmlformats.org/officeDocument/2006/relationships/oleObject" Target="../embeddings/oleObject613.bin"/><Relationship Id="rId25" Type="http://schemas.openxmlformats.org/officeDocument/2006/relationships/oleObject" Target="../embeddings/oleObject617.bin"/><Relationship Id="rId33" Type="http://schemas.openxmlformats.org/officeDocument/2006/relationships/oleObject" Target="../embeddings/oleObject621.bin"/><Relationship Id="rId38" Type="http://schemas.openxmlformats.org/officeDocument/2006/relationships/image" Target="../media/image56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4.wmf"/><Relationship Id="rId20" Type="http://schemas.openxmlformats.org/officeDocument/2006/relationships/image" Target="../media/image556.wmf"/><Relationship Id="rId29" Type="http://schemas.openxmlformats.org/officeDocument/2006/relationships/oleObject" Target="../embeddings/oleObject619.bin"/><Relationship Id="rId1" Type="http://schemas.openxmlformats.org/officeDocument/2006/relationships/vmlDrawing" Target="../drawings/vmlDrawing39.vml"/><Relationship Id="rId6" Type="http://schemas.openxmlformats.org/officeDocument/2006/relationships/image" Target="../media/image549.wmf"/><Relationship Id="rId11" Type="http://schemas.openxmlformats.org/officeDocument/2006/relationships/oleObject" Target="../embeddings/oleObject610.bin"/><Relationship Id="rId24" Type="http://schemas.openxmlformats.org/officeDocument/2006/relationships/image" Target="../media/image558.wmf"/><Relationship Id="rId32" Type="http://schemas.openxmlformats.org/officeDocument/2006/relationships/image" Target="../media/image562.wmf"/><Relationship Id="rId37" Type="http://schemas.openxmlformats.org/officeDocument/2006/relationships/oleObject" Target="../embeddings/oleObject623.bin"/><Relationship Id="rId40" Type="http://schemas.openxmlformats.org/officeDocument/2006/relationships/image" Target="../media/image566.wmf"/><Relationship Id="rId5" Type="http://schemas.openxmlformats.org/officeDocument/2006/relationships/oleObject" Target="../embeddings/oleObject607.bin"/><Relationship Id="rId15" Type="http://schemas.openxmlformats.org/officeDocument/2006/relationships/oleObject" Target="../embeddings/oleObject612.bin"/><Relationship Id="rId23" Type="http://schemas.openxmlformats.org/officeDocument/2006/relationships/oleObject" Target="../embeddings/oleObject616.bin"/><Relationship Id="rId28" Type="http://schemas.openxmlformats.org/officeDocument/2006/relationships/image" Target="../media/image560.wmf"/><Relationship Id="rId36" Type="http://schemas.openxmlformats.org/officeDocument/2006/relationships/image" Target="../media/image564.wmf"/><Relationship Id="rId10" Type="http://schemas.openxmlformats.org/officeDocument/2006/relationships/image" Target="../media/image551.wmf"/><Relationship Id="rId19" Type="http://schemas.openxmlformats.org/officeDocument/2006/relationships/oleObject" Target="../embeddings/oleObject614.bin"/><Relationship Id="rId31" Type="http://schemas.openxmlformats.org/officeDocument/2006/relationships/oleObject" Target="../embeddings/oleObject620.bin"/><Relationship Id="rId4" Type="http://schemas.openxmlformats.org/officeDocument/2006/relationships/image" Target="../media/image548.wmf"/><Relationship Id="rId9" Type="http://schemas.openxmlformats.org/officeDocument/2006/relationships/oleObject" Target="../embeddings/oleObject609.bin"/><Relationship Id="rId14" Type="http://schemas.openxmlformats.org/officeDocument/2006/relationships/image" Target="../media/image553.wmf"/><Relationship Id="rId22" Type="http://schemas.openxmlformats.org/officeDocument/2006/relationships/image" Target="../media/image557.wmf"/><Relationship Id="rId27" Type="http://schemas.openxmlformats.org/officeDocument/2006/relationships/oleObject" Target="../embeddings/oleObject618.bin"/><Relationship Id="rId30" Type="http://schemas.openxmlformats.org/officeDocument/2006/relationships/image" Target="../media/image561.wmf"/><Relationship Id="rId35" Type="http://schemas.openxmlformats.org/officeDocument/2006/relationships/oleObject" Target="../embeddings/oleObject622.bin"/><Relationship Id="rId8" Type="http://schemas.openxmlformats.org/officeDocument/2006/relationships/image" Target="../media/image550.wmf"/><Relationship Id="rId3" Type="http://schemas.openxmlformats.org/officeDocument/2006/relationships/oleObject" Target="../embeddings/oleObject60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55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wmf"/><Relationship Id="rId20" Type="http://schemas.openxmlformats.org/officeDocument/2006/relationships/image" Target="../media/image5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69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53.wmf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30.bin"/><Relationship Id="rId18" Type="http://schemas.openxmlformats.org/officeDocument/2006/relationships/image" Target="../media/image574.wmf"/><Relationship Id="rId26" Type="http://schemas.openxmlformats.org/officeDocument/2006/relationships/image" Target="../media/image578.wmf"/><Relationship Id="rId39" Type="http://schemas.openxmlformats.org/officeDocument/2006/relationships/oleObject" Target="../embeddings/oleObject643.bin"/><Relationship Id="rId21" Type="http://schemas.openxmlformats.org/officeDocument/2006/relationships/oleObject" Target="../embeddings/oleObject634.bin"/><Relationship Id="rId34" Type="http://schemas.openxmlformats.org/officeDocument/2006/relationships/image" Target="../media/image582.wmf"/><Relationship Id="rId42" Type="http://schemas.openxmlformats.org/officeDocument/2006/relationships/image" Target="../media/image586.wmf"/><Relationship Id="rId7" Type="http://schemas.openxmlformats.org/officeDocument/2006/relationships/oleObject" Target="../embeddings/oleObject6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3.wmf"/><Relationship Id="rId20" Type="http://schemas.openxmlformats.org/officeDocument/2006/relationships/image" Target="../media/image575.wmf"/><Relationship Id="rId29" Type="http://schemas.openxmlformats.org/officeDocument/2006/relationships/oleObject" Target="../embeddings/oleObject638.bin"/><Relationship Id="rId41" Type="http://schemas.openxmlformats.org/officeDocument/2006/relationships/oleObject" Target="../embeddings/oleObject644.bin"/><Relationship Id="rId1" Type="http://schemas.openxmlformats.org/officeDocument/2006/relationships/vmlDrawing" Target="../drawings/vmlDrawing40.vml"/><Relationship Id="rId6" Type="http://schemas.openxmlformats.org/officeDocument/2006/relationships/image" Target="../media/image568.wmf"/><Relationship Id="rId11" Type="http://schemas.openxmlformats.org/officeDocument/2006/relationships/oleObject" Target="../embeddings/oleObject629.bin"/><Relationship Id="rId24" Type="http://schemas.openxmlformats.org/officeDocument/2006/relationships/image" Target="../media/image577.wmf"/><Relationship Id="rId32" Type="http://schemas.openxmlformats.org/officeDocument/2006/relationships/image" Target="../media/image581.wmf"/><Relationship Id="rId37" Type="http://schemas.openxmlformats.org/officeDocument/2006/relationships/oleObject" Target="../embeddings/oleObject642.bin"/><Relationship Id="rId40" Type="http://schemas.openxmlformats.org/officeDocument/2006/relationships/image" Target="../media/image585.wmf"/><Relationship Id="rId5" Type="http://schemas.openxmlformats.org/officeDocument/2006/relationships/oleObject" Target="../embeddings/oleObject626.bin"/><Relationship Id="rId15" Type="http://schemas.openxmlformats.org/officeDocument/2006/relationships/oleObject" Target="../embeddings/oleObject631.bin"/><Relationship Id="rId23" Type="http://schemas.openxmlformats.org/officeDocument/2006/relationships/oleObject" Target="../embeddings/oleObject635.bin"/><Relationship Id="rId28" Type="http://schemas.openxmlformats.org/officeDocument/2006/relationships/image" Target="../media/image579.wmf"/><Relationship Id="rId36" Type="http://schemas.openxmlformats.org/officeDocument/2006/relationships/image" Target="../media/image583.wmf"/><Relationship Id="rId10" Type="http://schemas.openxmlformats.org/officeDocument/2006/relationships/image" Target="../media/image570.wmf"/><Relationship Id="rId19" Type="http://schemas.openxmlformats.org/officeDocument/2006/relationships/oleObject" Target="../embeddings/oleObject633.bin"/><Relationship Id="rId31" Type="http://schemas.openxmlformats.org/officeDocument/2006/relationships/oleObject" Target="../embeddings/oleObject639.bin"/><Relationship Id="rId4" Type="http://schemas.openxmlformats.org/officeDocument/2006/relationships/image" Target="../media/image567.wmf"/><Relationship Id="rId9" Type="http://schemas.openxmlformats.org/officeDocument/2006/relationships/oleObject" Target="../embeddings/oleObject628.bin"/><Relationship Id="rId14" Type="http://schemas.openxmlformats.org/officeDocument/2006/relationships/image" Target="../media/image572.wmf"/><Relationship Id="rId22" Type="http://schemas.openxmlformats.org/officeDocument/2006/relationships/image" Target="../media/image576.wmf"/><Relationship Id="rId27" Type="http://schemas.openxmlformats.org/officeDocument/2006/relationships/oleObject" Target="../embeddings/oleObject637.bin"/><Relationship Id="rId30" Type="http://schemas.openxmlformats.org/officeDocument/2006/relationships/image" Target="../media/image580.wmf"/><Relationship Id="rId35" Type="http://schemas.openxmlformats.org/officeDocument/2006/relationships/oleObject" Target="../embeddings/oleObject641.bin"/><Relationship Id="rId8" Type="http://schemas.openxmlformats.org/officeDocument/2006/relationships/image" Target="../media/image569.wmf"/><Relationship Id="rId3" Type="http://schemas.openxmlformats.org/officeDocument/2006/relationships/oleObject" Target="../embeddings/oleObject625.bin"/><Relationship Id="rId12" Type="http://schemas.openxmlformats.org/officeDocument/2006/relationships/image" Target="../media/image571.wmf"/><Relationship Id="rId17" Type="http://schemas.openxmlformats.org/officeDocument/2006/relationships/oleObject" Target="../embeddings/oleObject632.bin"/><Relationship Id="rId25" Type="http://schemas.openxmlformats.org/officeDocument/2006/relationships/oleObject" Target="../embeddings/oleObject636.bin"/><Relationship Id="rId33" Type="http://schemas.openxmlformats.org/officeDocument/2006/relationships/oleObject" Target="../embeddings/oleObject640.bin"/><Relationship Id="rId38" Type="http://schemas.openxmlformats.org/officeDocument/2006/relationships/image" Target="../media/image584.wmf"/></Relationships>
</file>

<file path=ppt/slides/_rels/slide4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98.wmf"/><Relationship Id="rId21" Type="http://schemas.openxmlformats.org/officeDocument/2006/relationships/oleObject" Target="../embeddings/oleObject654.bin"/><Relationship Id="rId42" Type="http://schemas.openxmlformats.org/officeDocument/2006/relationships/image" Target="../media/image606.wmf"/><Relationship Id="rId47" Type="http://schemas.openxmlformats.org/officeDocument/2006/relationships/oleObject" Target="../embeddings/oleObject667.bin"/><Relationship Id="rId63" Type="http://schemas.openxmlformats.org/officeDocument/2006/relationships/oleObject" Target="../embeddings/oleObject675.bin"/><Relationship Id="rId68" Type="http://schemas.openxmlformats.org/officeDocument/2006/relationships/image" Target="../media/image619.wmf"/><Relationship Id="rId7" Type="http://schemas.openxmlformats.org/officeDocument/2006/relationships/oleObject" Target="../embeddings/oleObject6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3.wmf"/><Relationship Id="rId29" Type="http://schemas.openxmlformats.org/officeDocument/2006/relationships/oleObject" Target="../embeddings/oleObject658.bin"/><Relationship Id="rId11" Type="http://schemas.openxmlformats.org/officeDocument/2006/relationships/oleObject" Target="../embeddings/oleObject649.bin"/><Relationship Id="rId24" Type="http://schemas.openxmlformats.org/officeDocument/2006/relationships/image" Target="../media/image597.wmf"/><Relationship Id="rId32" Type="http://schemas.openxmlformats.org/officeDocument/2006/relationships/image" Target="../media/image601.wmf"/><Relationship Id="rId37" Type="http://schemas.openxmlformats.org/officeDocument/2006/relationships/oleObject" Target="../embeddings/oleObject662.bin"/><Relationship Id="rId40" Type="http://schemas.openxmlformats.org/officeDocument/2006/relationships/image" Target="../media/image605.wmf"/><Relationship Id="rId45" Type="http://schemas.openxmlformats.org/officeDocument/2006/relationships/oleObject" Target="../embeddings/oleObject666.bin"/><Relationship Id="rId53" Type="http://schemas.openxmlformats.org/officeDocument/2006/relationships/oleObject" Target="../embeddings/oleObject670.bin"/><Relationship Id="rId58" Type="http://schemas.openxmlformats.org/officeDocument/2006/relationships/image" Target="../media/image614.wmf"/><Relationship Id="rId66" Type="http://schemas.openxmlformats.org/officeDocument/2006/relationships/image" Target="../media/image618.wmf"/><Relationship Id="rId5" Type="http://schemas.openxmlformats.org/officeDocument/2006/relationships/oleObject" Target="../embeddings/oleObject646.bin"/><Relationship Id="rId61" Type="http://schemas.openxmlformats.org/officeDocument/2006/relationships/oleObject" Target="../embeddings/oleObject674.bin"/><Relationship Id="rId19" Type="http://schemas.openxmlformats.org/officeDocument/2006/relationships/oleObject" Target="../embeddings/oleObject653.bin"/><Relationship Id="rId14" Type="http://schemas.openxmlformats.org/officeDocument/2006/relationships/image" Target="../media/image592.wmf"/><Relationship Id="rId22" Type="http://schemas.openxmlformats.org/officeDocument/2006/relationships/image" Target="../media/image596.wmf"/><Relationship Id="rId27" Type="http://schemas.openxmlformats.org/officeDocument/2006/relationships/oleObject" Target="../embeddings/oleObject657.bin"/><Relationship Id="rId30" Type="http://schemas.openxmlformats.org/officeDocument/2006/relationships/image" Target="../media/image600.wmf"/><Relationship Id="rId35" Type="http://schemas.openxmlformats.org/officeDocument/2006/relationships/oleObject" Target="../embeddings/oleObject661.bin"/><Relationship Id="rId43" Type="http://schemas.openxmlformats.org/officeDocument/2006/relationships/oleObject" Target="../embeddings/oleObject665.bin"/><Relationship Id="rId48" Type="http://schemas.openxmlformats.org/officeDocument/2006/relationships/image" Target="../media/image609.wmf"/><Relationship Id="rId56" Type="http://schemas.openxmlformats.org/officeDocument/2006/relationships/image" Target="../media/image613.wmf"/><Relationship Id="rId64" Type="http://schemas.openxmlformats.org/officeDocument/2006/relationships/image" Target="../media/image617.wmf"/><Relationship Id="rId69" Type="http://schemas.openxmlformats.org/officeDocument/2006/relationships/oleObject" Target="../embeddings/oleObject678.bin"/><Relationship Id="rId8" Type="http://schemas.openxmlformats.org/officeDocument/2006/relationships/image" Target="../media/image589.wmf"/><Relationship Id="rId51" Type="http://schemas.openxmlformats.org/officeDocument/2006/relationships/oleObject" Target="../embeddings/oleObject669.bin"/><Relationship Id="rId3" Type="http://schemas.openxmlformats.org/officeDocument/2006/relationships/oleObject" Target="../embeddings/oleObject645.bin"/><Relationship Id="rId12" Type="http://schemas.openxmlformats.org/officeDocument/2006/relationships/image" Target="../media/image591.wmf"/><Relationship Id="rId17" Type="http://schemas.openxmlformats.org/officeDocument/2006/relationships/oleObject" Target="../embeddings/oleObject652.bin"/><Relationship Id="rId25" Type="http://schemas.openxmlformats.org/officeDocument/2006/relationships/oleObject" Target="../embeddings/oleObject656.bin"/><Relationship Id="rId33" Type="http://schemas.openxmlformats.org/officeDocument/2006/relationships/oleObject" Target="../embeddings/oleObject660.bin"/><Relationship Id="rId38" Type="http://schemas.openxmlformats.org/officeDocument/2006/relationships/image" Target="../media/image604.wmf"/><Relationship Id="rId46" Type="http://schemas.openxmlformats.org/officeDocument/2006/relationships/image" Target="../media/image608.wmf"/><Relationship Id="rId59" Type="http://schemas.openxmlformats.org/officeDocument/2006/relationships/oleObject" Target="../embeddings/oleObject673.bin"/><Relationship Id="rId67" Type="http://schemas.openxmlformats.org/officeDocument/2006/relationships/oleObject" Target="../embeddings/oleObject677.bin"/><Relationship Id="rId20" Type="http://schemas.openxmlformats.org/officeDocument/2006/relationships/image" Target="../media/image595.wmf"/><Relationship Id="rId41" Type="http://schemas.openxmlformats.org/officeDocument/2006/relationships/oleObject" Target="../embeddings/oleObject664.bin"/><Relationship Id="rId54" Type="http://schemas.openxmlformats.org/officeDocument/2006/relationships/image" Target="../media/image612.wmf"/><Relationship Id="rId62" Type="http://schemas.openxmlformats.org/officeDocument/2006/relationships/image" Target="../media/image616.wmf"/><Relationship Id="rId70" Type="http://schemas.openxmlformats.org/officeDocument/2006/relationships/image" Target="../media/image620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588.wmf"/><Relationship Id="rId15" Type="http://schemas.openxmlformats.org/officeDocument/2006/relationships/oleObject" Target="../embeddings/oleObject651.bin"/><Relationship Id="rId23" Type="http://schemas.openxmlformats.org/officeDocument/2006/relationships/oleObject" Target="../embeddings/oleObject655.bin"/><Relationship Id="rId28" Type="http://schemas.openxmlformats.org/officeDocument/2006/relationships/image" Target="../media/image599.wmf"/><Relationship Id="rId36" Type="http://schemas.openxmlformats.org/officeDocument/2006/relationships/image" Target="../media/image603.wmf"/><Relationship Id="rId49" Type="http://schemas.openxmlformats.org/officeDocument/2006/relationships/oleObject" Target="../embeddings/oleObject668.bin"/><Relationship Id="rId57" Type="http://schemas.openxmlformats.org/officeDocument/2006/relationships/oleObject" Target="../embeddings/oleObject672.bin"/><Relationship Id="rId10" Type="http://schemas.openxmlformats.org/officeDocument/2006/relationships/image" Target="../media/image590.wmf"/><Relationship Id="rId31" Type="http://schemas.openxmlformats.org/officeDocument/2006/relationships/oleObject" Target="../embeddings/oleObject659.bin"/><Relationship Id="rId44" Type="http://schemas.openxmlformats.org/officeDocument/2006/relationships/image" Target="../media/image607.wmf"/><Relationship Id="rId52" Type="http://schemas.openxmlformats.org/officeDocument/2006/relationships/image" Target="../media/image611.wmf"/><Relationship Id="rId60" Type="http://schemas.openxmlformats.org/officeDocument/2006/relationships/image" Target="../media/image615.wmf"/><Relationship Id="rId65" Type="http://schemas.openxmlformats.org/officeDocument/2006/relationships/oleObject" Target="../embeddings/oleObject676.bin"/><Relationship Id="rId4" Type="http://schemas.openxmlformats.org/officeDocument/2006/relationships/image" Target="../media/image587.wmf"/><Relationship Id="rId9" Type="http://schemas.openxmlformats.org/officeDocument/2006/relationships/oleObject" Target="../embeddings/oleObject648.bin"/><Relationship Id="rId13" Type="http://schemas.openxmlformats.org/officeDocument/2006/relationships/oleObject" Target="../embeddings/oleObject650.bin"/><Relationship Id="rId18" Type="http://schemas.openxmlformats.org/officeDocument/2006/relationships/image" Target="../media/image594.wmf"/><Relationship Id="rId39" Type="http://schemas.openxmlformats.org/officeDocument/2006/relationships/oleObject" Target="../embeddings/oleObject663.bin"/><Relationship Id="rId34" Type="http://schemas.openxmlformats.org/officeDocument/2006/relationships/image" Target="../media/image602.wmf"/><Relationship Id="rId50" Type="http://schemas.openxmlformats.org/officeDocument/2006/relationships/image" Target="../media/image610.wmf"/><Relationship Id="rId55" Type="http://schemas.openxmlformats.org/officeDocument/2006/relationships/oleObject" Target="../embeddings/oleObject671.bin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84.bin"/><Relationship Id="rId18" Type="http://schemas.openxmlformats.org/officeDocument/2006/relationships/image" Target="../media/image627.wmf"/><Relationship Id="rId26" Type="http://schemas.openxmlformats.org/officeDocument/2006/relationships/image" Target="../media/image631.wmf"/><Relationship Id="rId39" Type="http://schemas.openxmlformats.org/officeDocument/2006/relationships/oleObject" Target="../embeddings/oleObject697.bin"/><Relationship Id="rId21" Type="http://schemas.openxmlformats.org/officeDocument/2006/relationships/oleObject" Target="../embeddings/oleObject688.bin"/><Relationship Id="rId34" Type="http://schemas.openxmlformats.org/officeDocument/2006/relationships/image" Target="../media/image635.wmf"/><Relationship Id="rId42" Type="http://schemas.openxmlformats.org/officeDocument/2006/relationships/image" Target="../media/image638.wmf"/><Relationship Id="rId7" Type="http://schemas.openxmlformats.org/officeDocument/2006/relationships/oleObject" Target="../embeddings/oleObject68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6.wmf"/><Relationship Id="rId20" Type="http://schemas.openxmlformats.org/officeDocument/2006/relationships/image" Target="../media/image628.wmf"/><Relationship Id="rId29" Type="http://schemas.openxmlformats.org/officeDocument/2006/relationships/oleObject" Target="../embeddings/oleObject692.bin"/><Relationship Id="rId41" Type="http://schemas.openxmlformats.org/officeDocument/2006/relationships/oleObject" Target="../embeddings/oleObject698.bin"/><Relationship Id="rId1" Type="http://schemas.openxmlformats.org/officeDocument/2006/relationships/vmlDrawing" Target="../drawings/vmlDrawing42.vml"/><Relationship Id="rId6" Type="http://schemas.openxmlformats.org/officeDocument/2006/relationships/image" Target="../media/image622.wmf"/><Relationship Id="rId11" Type="http://schemas.openxmlformats.org/officeDocument/2006/relationships/oleObject" Target="../embeddings/oleObject683.bin"/><Relationship Id="rId24" Type="http://schemas.openxmlformats.org/officeDocument/2006/relationships/image" Target="../media/image630.wmf"/><Relationship Id="rId32" Type="http://schemas.openxmlformats.org/officeDocument/2006/relationships/image" Target="../media/image634.wmf"/><Relationship Id="rId37" Type="http://schemas.openxmlformats.org/officeDocument/2006/relationships/oleObject" Target="../embeddings/oleObject696.bin"/><Relationship Id="rId40" Type="http://schemas.openxmlformats.org/officeDocument/2006/relationships/image" Target="../media/image637.wmf"/><Relationship Id="rId5" Type="http://schemas.openxmlformats.org/officeDocument/2006/relationships/oleObject" Target="../embeddings/oleObject680.bin"/><Relationship Id="rId15" Type="http://schemas.openxmlformats.org/officeDocument/2006/relationships/oleObject" Target="../embeddings/oleObject685.bin"/><Relationship Id="rId23" Type="http://schemas.openxmlformats.org/officeDocument/2006/relationships/oleObject" Target="../embeddings/oleObject689.bin"/><Relationship Id="rId28" Type="http://schemas.openxmlformats.org/officeDocument/2006/relationships/image" Target="../media/image632.wmf"/><Relationship Id="rId36" Type="http://schemas.openxmlformats.org/officeDocument/2006/relationships/image" Target="../media/image615.wmf"/><Relationship Id="rId10" Type="http://schemas.openxmlformats.org/officeDocument/2006/relationships/image" Target="../media/image623.wmf"/><Relationship Id="rId19" Type="http://schemas.openxmlformats.org/officeDocument/2006/relationships/oleObject" Target="../embeddings/oleObject687.bin"/><Relationship Id="rId31" Type="http://schemas.openxmlformats.org/officeDocument/2006/relationships/oleObject" Target="../embeddings/oleObject693.bin"/><Relationship Id="rId44" Type="http://schemas.openxmlformats.org/officeDocument/2006/relationships/image" Target="../media/image639.wmf"/><Relationship Id="rId4" Type="http://schemas.openxmlformats.org/officeDocument/2006/relationships/image" Target="../media/image621.wmf"/><Relationship Id="rId9" Type="http://schemas.openxmlformats.org/officeDocument/2006/relationships/oleObject" Target="../embeddings/oleObject682.bin"/><Relationship Id="rId14" Type="http://schemas.openxmlformats.org/officeDocument/2006/relationships/image" Target="../media/image625.wmf"/><Relationship Id="rId22" Type="http://schemas.openxmlformats.org/officeDocument/2006/relationships/image" Target="../media/image629.wmf"/><Relationship Id="rId27" Type="http://schemas.openxmlformats.org/officeDocument/2006/relationships/oleObject" Target="../embeddings/oleObject691.bin"/><Relationship Id="rId30" Type="http://schemas.openxmlformats.org/officeDocument/2006/relationships/image" Target="../media/image633.wmf"/><Relationship Id="rId35" Type="http://schemas.openxmlformats.org/officeDocument/2006/relationships/oleObject" Target="../embeddings/oleObject695.bin"/><Relationship Id="rId43" Type="http://schemas.openxmlformats.org/officeDocument/2006/relationships/oleObject" Target="../embeddings/oleObject699.bin"/><Relationship Id="rId8" Type="http://schemas.openxmlformats.org/officeDocument/2006/relationships/image" Target="../media/image593.wmf"/><Relationship Id="rId3" Type="http://schemas.openxmlformats.org/officeDocument/2006/relationships/oleObject" Target="../embeddings/oleObject679.bin"/><Relationship Id="rId12" Type="http://schemas.openxmlformats.org/officeDocument/2006/relationships/image" Target="../media/image624.wmf"/><Relationship Id="rId17" Type="http://schemas.openxmlformats.org/officeDocument/2006/relationships/oleObject" Target="../embeddings/oleObject686.bin"/><Relationship Id="rId25" Type="http://schemas.openxmlformats.org/officeDocument/2006/relationships/oleObject" Target="../embeddings/oleObject690.bin"/><Relationship Id="rId33" Type="http://schemas.openxmlformats.org/officeDocument/2006/relationships/oleObject" Target="../embeddings/oleObject694.bin"/><Relationship Id="rId38" Type="http://schemas.openxmlformats.org/officeDocument/2006/relationships/image" Target="../media/image63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64.wmf"/><Relationship Id="rId3" Type="http://schemas.openxmlformats.org/officeDocument/2006/relationships/oleObject" Target="../embeddings/oleObject70.bin"/><Relationship Id="rId21" Type="http://schemas.openxmlformats.org/officeDocument/2006/relationships/oleObject" Target="../embeddings/oleObject79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wmf"/><Relationship Id="rId20" Type="http://schemas.openxmlformats.org/officeDocument/2006/relationships/image" Target="../media/image6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78.bin"/><Relationship Id="rId4" Type="http://schemas.openxmlformats.org/officeDocument/2006/relationships/image" Target="../media/image57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62.wmf"/><Relationship Id="rId22" Type="http://schemas.openxmlformats.org/officeDocument/2006/relationships/image" Target="../media/image6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74.wmf"/><Relationship Id="rId3" Type="http://schemas.openxmlformats.org/officeDocument/2006/relationships/oleObject" Target="../embeddings/oleObject80.bin"/><Relationship Id="rId21" Type="http://schemas.openxmlformats.org/officeDocument/2006/relationships/oleObject" Target="../embeddings/oleObject89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71.wmf"/><Relationship Id="rId1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wmf"/><Relationship Id="rId20" Type="http://schemas.openxmlformats.org/officeDocument/2006/relationships/image" Target="../media/image7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70.wmf"/><Relationship Id="rId19" Type="http://schemas.openxmlformats.org/officeDocument/2006/relationships/oleObject" Target="../embeddings/oleObject88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72.wmf"/><Relationship Id="rId22" Type="http://schemas.openxmlformats.org/officeDocument/2006/relationships/image" Target="../media/image7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84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8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92.wmf"/><Relationship Id="rId26" Type="http://schemas.openxmlformats.org/officeDocument/2006/relationships/image" Target="../media/image96.wmf"/><Relationship Id="rId3" Type="http://schemas.openxmlformats.org/officeDocument/2006/relationships/oleObject" Target="../embeddings/oleObject98.bin"/><Relationship Id="rId21" Type="http://schemas.openxmlformats.org/officeDocument/2006/relationships/oleObject" Target="../embeddings/oleObject107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105.bin"/><Relationship Id="rId25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wmf"/><Relationship Id="rId20" Type="http://schemas.openxmlformats.org/officeDocument/2006/relationships/image" Target="../media/image9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102.bin"/><Relationship Id="rId24" Type="http://schemas.openxmlformats.org/officeDocument/2006/relationships/image" Target="../media/image95.wmf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23" Type="http://schemas.openxmlformats.org/officeDocument/2006/relationships/oleObject" Target="../embeddings/oleObject108.bin"/><Relationship Id="rId10" Type="http://schemas.openxmlformats.org/officeDocument/2006/relationships/image" Target="../media/image88.wmf"/><Relationship Id="rId19" Type="http://schemas.openxmlformats.org/officeDocument/2006/relationships/oleObject" Target="../embeddings/oleObject106.bin"/><Relationship Id="rId4" Type="http://schemas.openxmlformats.org/officeDocument/2006/relationships/image" Target="../media/image85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90.wmf"/><Relationship Id="rId22" Type="http://schemas.openxmlformats.org/officeDocument/2006/relationships/image" Target="../media/image9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1.bin"/><Relationship Id="rId5" Type="http://schemas.openxmlformats.org/officeDocument/2006/relationships/image" Target="../media/image97.wmf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9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1443038" y="379413"/>
            <a:ext cx="5865812" cy="635943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50000">
                <a:schemeClr val="bg1"/>
              </a:gs>
              <a:gs pos="100000">
                <a:srgbClr val="00FFFF"/>
              </a:gs>
            </a:gsLst>
            <a:lin ang="5400000" scaled="1"/>
          </a:gradFill>
          <a:ln>
            <a:noFill/>
          </a:ln>
          <a:ex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FF"/>
                </a:solidFill>
              </a:rPr>
              <a:t>§5.1  </a:t>
            </a:r>
            <a:r>
              <a:rPr lang="zh-CN" altLang="en-US" sz="3200" dirty="0">
                <a:solidFill>
                  <a:srgbClr val="0000FF"/>
                </a:solidFill>
                <a:ea typeface="黑体" panose="02010609060101010101" pitchFamily="49" charset="-122"/>
              </a:rPr>
              <a:t>代数系统的一般概念</a:t>
            </a:r>
            <a:endParaRPr lang="en-US" altLang="zh-CN" sz="3200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728663" y="1492250"/>
            <a:ext cx="54006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ea typeface="黑体" panose="02010609060101010101" pitchFamily="49" charset="-122"/>
              </a:rPr>
              <a:t>5.1.1</a:t>
            </a:r>
            <a:r>
              <a:rPr lang="en-US" altLang="zh-CN" sz="2800" dirty="0">
                <a:solidFill>
                  <a:srgbClr val="FF00FF"/>
                </a:solidFill>
                <a:ea typeface="黑体" panose="02010609060101010101" pitchFamily="49" charset="-122"/>
              </a:rPr>
              <a:t>  </a:t>
            </a:r>
            <a:r>
              <a:rPr lang="zh-CN" altLang="en-US" sz="2800" dirty="0">
                <a:solidFill>
                  <a:srgbClr val="FF00FF"/>
                </a:solidFill>
                <a:ea typeface="黑体" panose="02010609060101010101" pitchFamily="49" charset="-122"/>
              </a:rPr>
              <a:t>运算的定义与表示</a:t>
            </a:r>
            <a:r>
              <a:rPr lang="zh-CN" altLang="en-US" dirty="0"/>
              <a:t> </a:t>
            </a:r>
            <a:endParaRPr lang="en-US" altLang="zh-CN" dirty="0"/>
          </a:p>
        </p:txBody>
      </p:sp>
      <p:graphicFrame>
        <p:nvGraphicFramePr>
          <p:cNvPr id="19" name="Object 44"/>
          <p:cNvGraphicFramePr>
            <a:graphicFrameLocks noChangeAspect="1"/>
          </p:cNvGraphicFramePr>
          <p:nvPr/>
        </p:nvGraphicFramePr>
        <p:xfrm>
          <a:off x="719138" y="2373313"/>
          <a:ext cx="36083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4" name="Equation" r:id="rId3" imgW="2019300" imgH="254000" progId="Equation.DSMT4">
                  <p:embed/>
                </p:oleObj>
              </mc:Choice>
              <mc:Fallback>
                <p:oleObj name="Equation" r:id="rId3" imgW="2019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2373313"/>
                        <a:ext cx="36083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6"/>
          <p:cNvGraphicFramePr>
            <a:graphicFrameLocks noChangeAspect="1"/>
          </p:cNvGraphicFramePr>
          <p:nvPr/>
        </p:nvGraphicFramePr>
        <p:xfrm>
          <a:off x="719138" y="2990850"/>
          <a:ext cx="42148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5" name="Equation" r:id="rId5" imgW="2362200" imgH="279400" progId="Equation.DSMT4">
                  <p:embed/>
                </p:oleObj>
              </mc:Choice>
              <mc:Fallback>
                <p:oleObj name="Equation" r:id="rId5" imgW="23622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2990850"/>
                        <a:ext cx="42148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7"/>
          <p:cNvGraphicFramePr>
            <a:graphicFrameLocks noChangeAspect="1"/>
          </p:cNvGraphicFramePr>
          <p:nvPr/>
        </p:nvGraphicFramePr>
        <p:xfrm>
          <a:off x="808038" y="3636963"/>
          <a:ext cx="29003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6" name="Equation" r:id="rId7" imgW="1625600" imgH="279400" progId="Equation.DSMT4">
                  <p:embed/>
                </p:oleObj>
              </mc:Choice>
              <mc:Fallback>
                <p:oleObj name="Equation" r:id="rId7" imgW="1625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3636963"/>
                        <a:ext cx="290036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0"/>
          <p:cNvGraphicFramePr>
            <a:graphicFrameLocks noChangeAspect="1"/>
          </p:cNvGraphicFramePr>
          <p:nvPr/>
        </p:nvGraphicFramePr>
        <p:xfrm>
          <a:off x="755650" y="4257675"/>
          <a:ext cx="90646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7" name="Equation" r:id="rId9" imgW="508000" imgH="241300" progId="Equation.DSMT4">
                  <p:embed/>
                </p:oleObj>
              </mc:Choice>
              <mc:Fallback>
                <p:oleObj name="Equation" r:id="rId9" imgW="508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257675"/>
                        <a:ext cx="906463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1"/>
          <p:cNvGraphicFramePr>
            <a:graphicFrameLocks noChangeAspect="1"/>
          </p:cNvGraphicFramePr>
          <p:nvPr/>
        </p:nvGraphicFramePr>
        <p:xfrm>
          <a:off x="755650" y="4868863"/>
          <a:ext cx="86201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8" name="Equation" r:id="rId11" imgW="482391" imgH="241195" progId="Equation.DSMT4">
                  <p:embed/>
                </p:oleObj>
              </mc:Choice>
              <mc:Fallback>
                <p:oleObj name="Equation" r:id="rId11" imgW="482391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868863"/>
                        <a:ext cx="862013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58"/>
          <p:cNvGraphicFramePr>
            <a:graphicFrameLocks noChangeAspect="1"/>
          </p:cNvGraphicFramePr>
          <p:nvPr/>
        </p:nvGraphicFramePr>
        <p:xfrm>
          <a:off x="1763713" y="4237038"/>
          <a:ext cx="64198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9" name="Equation" r:id="rId13" imgW="3594100" imgH="266700" progId="Equation.DSMT4">
                  <p:embed/>
                </p:oleObj>
              </mc:Choice>
              <mc:Fallback>
                <p:oleObj name="Equation" r:id="rId13" imgW="35941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237038"/>
                        <a:ext cx="641985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/>
        </p:nvGraphicFramePr>
        <p:xfrm>
          <a:off x="4535488" y="2349500"/>
          <a:ext cx="34702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0" name="Equation" r:id="rId15" imgW="1943100" imgH="292100" progId="Equation.DSMT4">
                  <p:embed/>
                </p:oleObj>
              </mc:Choice>
              <mc:Fallback>
                <p:oleObj name="Equation" r:id="rId15" imgW="1943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2349500"/>
                        <a:ext cx="347027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3"/>
          <p:cNvGraphicFramePr>
            <a:graphicFrameLocks noChangeAspect="1"/>
          </p:cNvGraphicFramePr>
          <p:nvPr/>
        </p:nvGraphicFramePr>
        <p:xfrm>
          <a:off x="5037138" y="2954338"/>
          <a:ext cx="31273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1" name="Equation" r:id="rId17" imgW="1752600" imgH="304800" progId="Equation.DSMT4">
                  <p:embed/>
                </p:oleObj>
              </mc:Choice>
              <mc:Fallback>
                <p:oleObj name="Equation" r:id="rId17" imgW="17526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138" y="2954338"/>
                        <a:ext cx="312737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9"/>
          <p:cNvGraphicFramePr>
            <a:graphicFrameLocks noChangeAspect="1"/>
          </p:cNvGraphicFramePr>
          <p:nvPr/>
        </p:nvGraphicFramePr>
        <p:xfrm>
          <a:off x="3756025" y="3608388"/>
          <a:ext cx="44878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2" name="Equation" r:id="rId19" imgW="2514600" imgH="279400" progId="Equation.DSMT4">
                  <p:embed/>
                </p:oleObj>
              </mc:Choice>
              <mc:Fallback>
                <p:oleObj name="Equation" r:id="rId19" imgW="2514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025" y="3608388"/>
                        <a:ext cx="448786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499168"/>
              </p:ext>
            </p:extLst>
          </p:nvPr>
        </p:nvGraphicFramePr>
        <p:xfrm>
          <a:off x="777545" y="5341859"/>
          <a:ext cx="120173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3" name="Equation" r:id="rId21" imgW="672808" imgH="241195" progId="Equation.DSMT4">
                  <p:embed/>
                </p:oleObj>
              </mc:Choice>
              <mc:Fallback>
                <p:oleObj name="Equation" r:id="rId21" imgW="672808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545" y="5341859"/>
                        <a:ext cx="120173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217845"/>
              </p:ext>
            </p:extLst>
          </p:nvPr>
        </p:nvGraphicFramePr>
        <p:xfrm>
          <a:off x="4917745" y="5273597"/>
          <a:ext cx="3265487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4" name="Equation" r:id="rId23" imgW="1828800" imgH="292100" progId="Equation.DSMT4">
                  <p:embed/>
                </p:oleObj>
              </mc:Choice>
              <mc:Fallback>
                <p:oleObj name="Equation" r:id="rId23" imgW="18288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7745" y="5273597"/>
                        <a:ext cx="3265487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418418"/>
              </p:ext>
            </p:extLst>
          </p:nvPr>
        </p:nvGraphicFramePr>
        <p:xfrm>
          <a:off x="3708400" y="5879517"/>
          <a:ext cx="32194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5" name="Equation" r:id="rId25" imgW="1803400" imgH="254000" progId="Equation.DSMT4">
                  <p:embed/>
                </p:oleObj>
              </mc:Choice>
              <mc:Fallback>
                <p:oleObj name="Equation" r:id="rId25" imgW="1803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879517"/>
                        <a:ext cx="32194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823835"/>
              </p:ext>
            </p:extLst>
          </p:nvPr>
        </p:nvGraphicFramePr>
        <p:xfrm>
          <a:off x="2001507" y="5310109"/>
          <a:ext cx="28765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6" name="Equation" r:id="rId27" imgW="1612900" imgH="254000" progId="Equation.DSMT4">
                  <p:embed/>
                </p:oleObj>
              </mc:Choice>
              <mc:Fallback>
                <p:oleObj name="Equation" r:id="rId27" imgW="1612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507" y="5310109"/>
                        <a:ext cx="28765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745943"/>
              </p:ext>
            </p:extLst>
          </p:nvPr>
        </p:nvGraphicFramePr>
        <p:xfrm>
          <a:off x="896954" y="5879517"/>
          <a:ext cx="285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7" name="Equation" r:id="rId29" imgW="1600200" imgH="254000" progId="Equation.DSMT4">
                  <p:embed/>
                </p:oleObj>
              </mc:Choice>
              <mc:Fallback>
                <p:oleObj name="Equation" r:id="rId29" imgW="1600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54" y="5879517"/>
                        <a:ext cx="2857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583885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719138" y="1555750"/>
            <a:ext cx="3744912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/>
              <a:t>1</a:t>
            </a:r>
            <a:r>
              <a:rPr lang="zh-CN" altLang="en-US" sz="2800"/>
              <a:t>、结合律</a:t>
            </a:r>
            <a:r>
              <a:rPr lang="zh-CN" altLang="en-US"/>
              <a:t> </a:t>
            </a:r>
            <a:endParaRPr lang="en-US" altLang="zh-CN" sz="2800"/>
          </a:p>
        </p:txBody>
      </p:sp>
      <p:graphicFrame>
        <p:nvGraphicFramePr>
          <p:cNvPr id="90142" name="Object 30"/>
          <p:cNvGraphicFramePr>
            <a:graphicFrameLocks noChangeAspect="1"/>
          </p:cNvGraphicFramePr>
          <p:nvPr/>
        </p:nvGraphicFramePr>
        <p:xfrm>
          <a:off x="704850" y="2384425"/>
          <a:ext cx="39036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4" name="Equation" r:id="rId3" imgW="2132674" imgH="266584" progId="Equation.DSMT4">
                  <p:embed/>
                </p:oleObj>
              </mc:Choice>
              <mc:Fallback>
                <p:oleObj name="Equation" r:id="rId3" imgW="2132674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2384425"/>
                        <a:ext cx="3903663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43" name="Object 31"/>
          <p:cNvGraphicFramePr>
            <a:graphicFrameLocks noChangeAspect="1"/>
          </p:cNvGraphicFramePr>
          <p:nvPr/>
        </p:nvGraphicFramePr>
        <p:xfrm>
          <a:off x="2930525" y="3027363"/>
          <a:ext cx="33242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5" name="Equation" r:id="rId5" imgW="1815312" imgH="253890" progId="Equation.DSMT4">
                  <p:embed/>
                </p:oleObj>
              </mc:Choice>
              <mc:Fallback>
                <p:oleObj name="Equation" r:id="rId5" imgW="1815312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5" y="3027363"/>
                        <a:ext cx="33242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44" name="Object 32"/>
          <p:cNvGraphicFramePr>
            <a:graphicFrameLocks noChangeAspect="1"/>
          </p:cNvGraphicFramePr>
          <p:nvPr/>
        </p:nvGraphicFramePr>
        <p:xfrm>
          <a:off x="755650" y="3711575"/>
          <a:ext cx="76263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6" name="Equation" r:id="rId7" imgW="4165600" imgH="279400" progId="Equation.DSMT4">
                  <p:embed/>
                </p:oleObj>
              </mc:Choice>
              <mc:Fallback>
                <p:oleObj name="Equation" r:id="rId7" imgW="4165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711575"/>
                        <a:ext cx="762635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49" name="Object 37"/>
          <p:cNvGraphicFramePr>
            <a:graphicFrameLocks noChangeAspect="1"/>
          </p:cNvGraphicFramePr>
          <p:nvPr/>
        </p:nvGraphicFramePr>
        <p:xfrm>
          <a:off x="4681538" y="2387600"/>
          <a:ext cx="2906712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7" name="Equation" r:id="rId9" imgW="1586811" imgH="253890" progId="Equation.DSMT4">
                  <p:embed/>
                </p:oleObj>
              </mc:Choice>
              <mc:Fallback>
                <p:oleObj name="Equation" r:id="rId9" imgW="1586811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538" y="2387600"/>
                        <a:ext cx="2906712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/>
        </p:nvGraphicFramePr>
        <p:xfrm>
          <a:off x="7712075" y="2411413"/>
          <a:ext cx="7905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8" name="Equation" r:id="rId11" imgW="431613" imgH="241195" progId="Equation.DSMT4">
                  <p:embed/>
                </p:oleObj>
              </mc:Choice>
              <mc:Fallback>
                <p:oleObj name="Equation" r:id="rId11" imgW="43161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2075" y="2411413"/>
                        <a:ext cx="7905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59532" y="459581"/>
            <a:ext cx="374491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5.2.1  </a:t>
            </a:r>
            <a:r>
              <a:rPr lang="zh-CN" altLang="en-US" sz="28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常见性质</a:t>
            </a:r>
            <a:endParaRPr lang="en-US" altLang="zh-CN" sz="2800" dirty="0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305081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0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696913" y="420688"/>
          <a:ext cx="4191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18" name="Equation" r:id="rId3" imgW="228501" imgH="253890" progId="Equation.DSMT4">
                  <p:embed/>
                </p:oleObj>
              </mc:Choice>
              <mc:Fallback>
                <p:oleObj name="Equation" r:id="rId3" imgW="228501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420688"/>
                        <a:ext cx="41910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2235200" y="1676400"/>
          <a:ext cx="45323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19" name="Equation" r:id="rId5" imgW="2476500" imgH="254000" progId="Equation.DSMT4">
                  <p:embed/>
                </p:oleObj>
              </mc:Choice>
              <mc:Fallback>
                <p:oleObj name="Equation" r:id="rId5" imgW="24765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1676400"/>
                        <a:ext cx="453231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4" name="Object 6"/>
          <p:cNvGraphicFramePr>
            <a:graphicFrameLocks noChangeAspect="1"/>
          </p:cNvGraphicFramePr>
          <p:nvPr/>
        </p:nvGraphicFramePr>
        <p:xfrm>
          <a:off x="719138" y="2297113"/>
          <a:ext cx="741838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20" name="Equation" r:id="rId7" imgW="4051300" imgH="254000" progId="Equation.DSMT4">
                  <p:embed/>
                </p:oleObj>
              </mc:Choice>
              <mc:Fallback>
                <p:oleObj name="Equation" r:id="rId7" imgW="4051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2297113"/>
                        <a:ext cx="7418387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5" name="Object 7"/>
          <p:cNvGraphicFramePr>
            <a:graphicFrameLocks noChangeAspect="1"/>
          </p:cNvGraphicFramePr>
          <p:nvPr/>
        </p:nvGraphicFramePr>
        <p:xfrm>
          <a:off x="1687513" y="2954338"/>
          <a:ext cx="1046162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21" name="Equation" r:id="rId9" imgW="571252" imgH="279279" progId="Equation.DSMT4">
                  <p:embed/>
                </p:oleObj>
              </mc:Choice>
              <mc:Fallback>
                <p:oleObj name="Equation" r:id="rId9" imgW="571252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2954338"/>
                        <a:ext cx="1046162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644414"/>
              </p:ext>
            </p:extLst>
          </p:nvPr>
        </p:nvGraphicFramePr>
        <p:xfrm>
          <a:off x="707918" y="4583252"/>
          <a:ext cx="164941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22" name="Equation" r:id="rId11" imgW="901309" imgH="253890" progId="Equation.DSMT4">
                  <p:embed/>
                </p:oleObj>
              </mc:Choice>
              <mc:Fallback>
                <p:oleObj name="Equation" r:id="rId11" imgW="901309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918" y="4583252"/>
                        <a:ext cx="164941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9" name="Object 11"/>
          <p:cNvGraphicFramePr>
            <a:graphicFrameLocks noChangeAspect="1"/>
          </p:cNvGraphicFramePr>
          <p:nvPr/>
        </p:nvGraphicFramePr>
        <p:xfrm>
          <a:off x="701675" y="1019175"/>
          <a:ext cx="57404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23" name="Equation" r:id="rId13" imgW="3136900" imgH="254000" progId="Equation.DSMT4">
                  <p:embed/>
                </p:oleObj>
              </mc:Choice>
              <mc:Fallback>
                <p:oleObj name="Equation" r:id="rId13" imgW="3136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1019175"/>
                        <a:ext cx="57404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0" name="Object 12"/>
          <p:cNvGraphicFramePr>
            <a:graphicFrameLocks noChangeAspect="1"/>
          </p:cNvGraphicFramePr>
          <p:nvPr/>
        </p:nvGraphicFramePr>
        <p:xfrm>
          <a:off x="6507163" y="1046163"/>
          <a:ext cx="3952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24" name="Equation" r:id="rId15" imgW="215713" imgH="241091" progId="Equation.DSMT4">
                  <p:embed/>
                </p:oleObj>
              </mc:Choice>
              <mc:Fallback>
                <p:oleObj name="Equation" r:id="rId15" imgW="215713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1046163"/>
                        <a:ext cx="39528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1" name="Object 13"/>
          <p:cNvGraphicFramePr>
            <a:graphicFrameLocks noChangeAspect="1"/>
          </p:cNvGraphicFramePr>
          <p:nvPr/>
        </p:nvGraphicFramePr>
        <p:xfrm>
          <a:off x="2914650" y="2954338"/>
          <a:ext cx="21399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25" name="Equation" r:id="rId17" imgW="1168400" imgH="279400" progId="Equation.DSMT4">
                  <p:embed/>
                </p:oleObj>
              </mc:Choice>
              <mc:Fallback>
                <p:oleObj name="Equation" r:id="rId17" imgW="11684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2954338"/>
                        <a:ext cx="21399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2" name="Object 14"/>
          <p:cNvGraphicFramePr>
            <a:graphicFrameLocks noChangeAspect="1"/>
          </p:cNvGraphicFramePr>
          <p:nvPr/>
        </p:nvGraphicFramePr>
        <p:xfrm>
          <a:off x="5181600" y="3001963"/>
          <a:ext cx="26289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26" name="Equation" r:id="rId19" imgW="1435100" imgH="241300" progId="Equation.DSMT4">
                  <p:embed/>
                </p:oleObj>
              </mc:Choice>
              <mc:Fallback>
                <p:oleObj name="Equation" r:id="rId19" imgW="1435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001963"/>
                        <a:ext cx="26289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797536"/>
              </p:ext>
            </p:extLst>
          </p:nvPr>
        </p:nvGraphicFramePr>
        <p:xfrm>
          <a:off x="1507332" y="5296694"/>
          <a:ext cx="2209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27" name="Equation" r:id="rId21" imgW="1206500" imgH="279400" progId="Equation.DSMT4">
                  <p:embed/>
                </p:oleObj>
              </mc:Choice>
              <mc:Fallback>
                <p:oleObj name="Equation" r:id="rId21" imgW="1206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7332" y="5296694"/>
                        <a:ext cx="2209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513676"/>
              </p:ext>
            </p:extLst>
          </p:nvPr>
        </p:nvGraphicFramePr>
        <p:xfrm>
          <a:off x="3967354" y="5296694"/>
          <a:ext cx="18383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28" name="Equation" r:id="rId23" imgW="1002865" imgH="291973" progId="Equation.DSMT4">
                  <p:embed/>
                </p:oleObj>
              </mc:Choice>
              <mc:Fallback>
                <p:oleObj name="Equation" r:id="rId23" imgW="1002865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354" y="5296694"/>
                        <a:ext cx="183832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554155"/>
              </p:ext>
            </p:extLst>
          </p:nvPr>
        </p:nvGraphicFramePr>
        <p:xfrm>
          <a:off x="2332039" y="4573728"/>
          <a:ext cx="334803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29" name="Equation" r:id="rId25" imgW="1828800" imgH="266700" progId="Equation.DSMT4">
                  <p:embed/>
                </p:oleObj>
              </mc:Choice>
              <mc:Fallback>
                <p:oleObj name="Equation" r:id="rId25" imgW="18288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39" y="4573728"/>
                        <a:ext cx="334803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712208"/>
              </p:ext>
            </p:extLst>
          </p:nvPr>
        </p:nvGraphicFramePr>
        <p:xfrm>
          <a:off x="5643777" y="4621353"/>
          <a:ext cx="7905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30" name="Equation" r:id="rId27" imgW="431613" imgH="241195" progId="Equation.DSMT4">
                  <p:embed/>
                </p:oleObj>
              </mc:Choice>
              <mc:Fallback>
                <p:oleObj name="Equation" r:id="rId27" imgW="43161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777" y="4621353"/>
                        <a:ext cx="7905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1147763" y="398463"/>
          <a:ext cx="72278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31" name="Equation" r:id="rId29" imgW="3949700" imgH="279400" progId="Equation.DSMT4">
                  <p:embed/>
                </p:oleObj>
              </mc:Choice>
              <mc:Fallback>
                <p:oleObj name="Equation" r:id="rId29" imgW="39497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398463"/>
                        <a:ext cx="722788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7"/>
          <p:cNvGraphicFramePr>
            <a:graphicFrameLocks noChangeAspect="1"/>
          </p:cNvGraphicFramePr>
          <p:nvPr/>
        </p:nvGraphicFramePr>
        <p:xfrm>
          <a:off x="701675" y="3495675"/>
          <a:ext cx="487521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32" name="Equation" r:id="rId31" imgW="2667000" imgH="444500" progId="Equation.DSMT4">
                  <p:embed/>
                </p:oleObj>
              </mc:Choice>
              <mc:Fallback>
                <p:oleObj name="Equation" r:id="rId31" imgW="26670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3495675"/>
                        <a:ext cx="4875213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360947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9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9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9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9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9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755650" y="225425"/>
            <a:ext cx="37449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/>
              <a:t>2</a:t>
            </a:r>
            <a:r>
              <a:rPr lang="zh-CN" altLang="en-US" sz="2800"/>
              <a:t>、交换律</a:t>
            </a:r>
            <a:r>
              <a:rPr lang="zh-CN" altLang="en-US"/>
              <a:t> </a:t>
            </a:r>
            <a:endParaRPr lang="en-US" altLang="zh-CN" sz="2800"/>
          </a:p>
        </p:txBody>
      </p:sp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739775" y="1016000"/>
          <a:ext cx="39036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2" name="Equation" r:id="rId3" imgW="2132674" imgH="266584" progId="Equation.DSMT4">
                  <p:embed/>
                </p:oleObj>
              </mc:Choice>
              <mc:Fallback>
                <p:oleObj name="Equation" r:id="rId3" imgW="2132674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1016000"/>
                        <a:ext cx="3903663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3662363" y="1592263"/>
          <a:ext cx="18605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3" name="Equation" r:id="rId5" imgW="1016000" imgH="241300" progId="Equation.DSMT4">
                  <p:embed/>
                </p:oleObj>
              </mc:Choice>
              <mc:Fallback>
                <p:oleObj name="Equation" r:id="rId5" imgW="1016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2363" y="1592263"/>
                        <a:ext cx="186055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755650" y="2189163"/>
          <a:ext cx="762476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4" name="Equation" r:id="rId7" imgW="4165600" imgH="279400" progId="Equation.DSMT4">
                  <p:embed/>
                </p:oleObj>
              </mc:Choice>
              <mc:Fallback>
                <p:oleObj name="Equation" r:id="rId7" imgW="4165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189163"/>
                        <a:ext cx="7624763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6" name="Object 14"/>
          <p:cNvGraphicFramePr>
            <a:graphicFrameLocks noChangeAspect="1"/>
          </p:cNvGraphicFramePr>
          <p:nvPr/>
        </p:nvGraphicFramePr>
        <p:xfrm>
          <a:off x="4718050" y="1016000"/>
          <a:ext cx="26019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5" name="Equation" r:id="rId9" imgW="1422400" imgH="254000" progId="Equation.DSMT4">
                  <p:embed/>
                </p:oleObj>
              </mc:Choice>
              <mc:Fallback>
                <p:oleObj name="Equation" r:id="rId9" imgW="1422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8050" y="1016000"/>
                        <a:ext cx="260191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7419975" y="1019175"/>
          <a:ext cx="7905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6" name="Equation" r:id="rId11" imgW="431613" imgH="241195" progId="Equation.DSMT4">
                  <p:embed/>
                </p:oleObj>
              </mc:Choice>
              <mc:Fallback>
                <p:oleObj name="Equation" r:id="rId11" imgW="43161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9975" y="1019175"/>
                        <a:ext cx="7905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94436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357" name="Object 5"/>
          <p:cNvGraphicFramePr>
            <a:graphicFrameLocks noChangeAspect="1"/>
          </p:cNvGraphicFramePr>
          <p:nvPr/>
        </p:nvGraphicFramePr>
        <p:xfrm>
          <a:off x="695325" y="474663"/>
          <a:ext cx="6969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74" name="Equation" r:id="rId3" imgW="380835" imgH="266584" progId="Equation.DSMT4">
                  <p:embed/>
                </p:oleObj>
              </mc:Choice>
              <mc:Fallback>
                <p:oleObj name="Equation" r:id="rId3" imgW="380835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474663"/>
                        <a:ext cx="6969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0" name="Object 8"/>
          <p:cNvGraphicFramePr>
            <a:graphicFrameLocks noChangeAspect="1"/>
          </p:cNvGraphicFramePr>
          <p:nvPr/>
        </p:nvGraphicFramePr>
        <p:xfrm>
          <a:off x="695325" y="1158875"/>
          <a:ext cx="338931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75" name="Equation" r:id="rId5" imgW="1854200" imgH="279400" progId="Equation.DSMT4">
                  <p:embed/>
                </p:oleObj>
              </mc:Choice>
              <mc:Fallback>
                <p:oleObj name="Equation" r:id="rId5" imgW="18542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1158875"/>
                        <a:ext cx="3389313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1" name="Object 9"/>
          <p:cNvGraphicFramePr>
            <a:graphicFrameLocks noChangeAspect="1"/>
          </p:cNvGraphicFramePr>
          <p:nvPr/>
        </p:nvGraphicFramePr>
        <p:xfrm>
          <a:off x="2339975" y="1881188"/>
          <a:ext cx="43894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76" name="Equation" r:id="rId7" imgW="2400300" imgH="254000" progId="Equation.DSMT4">
                  <p:embed/>
                </p:oleObj>
              </mc:Choice>
              <mc:Fallback>
                <p:oleObj name="Equation" r:id="rId7" imgW="2400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881188"/>
                        <a:ext cx="438943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2" name="Object 10"/>
          <p:cNvGraphicFramePr>
            <a:graphicFrameLocks noChangeAspect="1"/>
          </p:cNvGraphicFramePr>
          <p:nvPr/>
        </p:nvGraphicFramePr>
        <p:xfrm>
          <a:off x="755650" y="2565400"/>
          <a:ext cx="4413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77" name="Equation" r:id="rId9" imgW="241195" imgH="241195" progId="Equation.DSMT4">
                  <p:embed/>
                </p:oleObj>
              </mc:Choice>
              <mc:Fallback>
                <p:oleObj name="Equation" r:id="rId9" imgW="24119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565400"/>
                        <a:ext cx="4413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3" name="Object 11"/>
          <p:cNvGraphicFramePr>
            <a:graphicFrameLocks noChangeAspect="1"/>
          </p:cNvGraphicFramePr>
          <p:nvPr/>
        </p:nvGraphicFramePr>
        <p:xfrm>
          <a:off x="2109788" y="4581525"/>
          <a:ext cx="23907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78" name="Equation" r:id="rId11" imgW="1053643" imgH="177723" progId="Equation.DSMT4">
                  <p:embed/>
                </p:oleObj>
              </mc:Choice>
              <mc:Fallback>
                <p:oleObj name="Equation" r:id="rId11" imgW="1053643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4581525"/>
                        <a:ext cx="23907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4" name="Object 12"/>
          <p:cNvGraphicFramePr>
            <a:graphicFrameLocks noChangeAspect="1"/>
          </p:cNvGraphicFramePr>
          <p:nvPr/>
        </p:nvGraphicFramePr>
        <p:xfrm>
          <a:off x="2757488" y="5086350"/>
          <a:ext cx="17272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79" name="Equation" r:id="rId13" imgW="761669" imgH="177723" progId="Equation.DSMT4">
                  <p:embed/>
                </p:oleObj>
              </mc:Choice>
              <mc:Fallback>
                <p:oleObj name="Equation" r:id="rId13" imgW="761669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5086350"/>
                        <a:ext cx="17272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5" name="Object 13"/>
          <p:cNvGraphicFramePr>
            <a:graphicFrameLocks noChangeAspect="1"/>
          </p:cNvGraphicFramePr>
          <p:nvPr/>
        </p:nvGraphicFramePr>
        <p:xfrm>
          <a:off x="2757488" y="5589588"/>
          <a:ext cx="977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80" name="Equation" r:id="rId15" imgW="431425" imgH="177646" progId="Equation.DSMT4">
                  <p:embed/>
                </p:oleObj>
              </mc:Choice>
              <mc:Fallback>
                <p:oleObj name="Equation" r:id="rId15" imgW="431425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5589588"/>
                        <a:ext cx="9779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6" name="Object 14"/>
          <p:cNvGraphicFramePr>
            <a:graphicFrameLocks noChangeAspect="1"/>
          </p:cNvGraphicFramePr>
          <p:nvPr/>
        </p:nvGraphicFramePr>
        <p:xfrm>
          <a:off x="1517650" y="2600325"/>
          <a:ext cx="3657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81" name="Equation" r:id="rId17" imgW="1612900" imgH="203200" progId="Equation.DSMT4">
                  <p:embed/>
                </p:oleObj>
              </mc:Choice>
              <mc:Fallback>
                <p:oleObj name="Equation" r:id="rId17" imgW="1612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2600325"/>
                        <a:ext cx="3657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7" name="Object 15"/>
          <p:cNvGraphicFramePr>
            <a:graphicFrameLocks noChangeAspect="1"/>
          </p:cNvGraphicFramePr>
          <p:nvPr/>
        </p:nvGraphicFramePr>
        <p:xfrm>
          <a:off x="2771775" y="3187700"/>
          <a:ext cx="4494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82" name="Equation" r:id="rId19" imgW="1981200" imgH="203200" progId="Equation.DSMT4">
                  <p:embed/>
                </p:oleObj>
              </mc:Choice>
              <mc:Fallback>
                <p:oleObj name="Equation" r:id="rId19" imgW="1981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187700"/>
                        <a:ext cx="44942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8" name="Object 16"/>
          <p:cNvGraphicFramePr>
            <a:graphicFrameLocks noChangeAspect="1"/>
          </p:cNvGraphicFramePr>
          <p:nvPr/>
        </p:nvGraphicFramePr>
        <p:xfrm>
          <a:off x="2771775" y="3835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83" name="Equation" r:id="rId21" imgW="710891" imgH="203112" progId="Equation.DSMT4">
                  <p:embed/>
                </p:oleObj>
              </mc:Choice>
              <mc:Fallback>
                <p:oleObj name="Equation" r:id="rId21" imgW="71089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835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9" name="Object 17"/>
          <p:cNvGraphicFramePr>
            <a:graphicFrameLocks noChangeAspect="1"/>
          </p:cNvGraphicFramePr>
          <p:nvPr/>
        </p:nvGraphicFramePr>
        <p:xfrm>
          <a:off x="1395413" y="438150"/>
          <a:ext cx="72199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84" name="Equation" r:id="rId23" imgW="3949700" imgH="279400" progId="Equation.DSMT4">
                  <p:embed/>
                </p:oleObj>
              </mc:Choice>
              <mc:Fallback>
                <p:oleObj name="Equation" r:id="rId23" imgW="39497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3" y="438150"/>
                        <a:ext cx="72199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0" name="Object 18"/>
          <p:cNvGraphicFramePr>
            <a:graphicFrameLocks noChangeAspect="1"/>
          </p:cNvGraphicFramePr>
          <p:nvPr/>
        </p:nvGraphicFramePr>
        <p:xfrm>
          <a:off x="4132263" y="1158875"/>
          <a:ext cx="26717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85" name="Equation" r:id="rId25" imgW="1459866" imgH="253890" progId="Equation.DSMT4">
                  <p:embed/>
                </p:oleObj>
              </mc:Choice>
              <mc:Fallback>
                <p:oleObj name="Equation" r:id="rId25" imgW="1459866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263" y="1158875"/>
                        <a:ext cx="267176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71" name="AutoShape 19"/>
          <p:cNvSpPr>
            <a:spLocks noChangeArrowheads="1"/>
          </p:cNvSpPr>
          <p:nvPr/>
        </p:nvSpPr>
        <p:spPr bwMode="auto">
          <a:xfrm>
            <a:off x="6516688" y="5445125"/>
            <a:ext cx="1763712" cy="504825"/>
          </a:xfrm>
          <a:prstGeom prst="wedgeRoundRectCallout">
            <a:avLst>
              <a:gd name="adj1" fmla="val -29750"/>
              <a:gd name="adj2" fmla="val 9435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800"/>
              <a:t>交换律成立</a:t>
            </a:r>
          </a:p>
        </p:txBody>
      </p:sp>
      <p:sp>
        <p:nvSpPr>
          <p:cNvPr id="100372" name="AutoShape 20"/>
          <p:cNvSpPr>
            <a:spLocks noChangeArrowheads="1"/>
          </p:cNvSpPr>
          <p:nvPr/>
        </p:nvSpPr>
        <p:spPr bwMode="auto">
          <a:xfrm>
            <a:off x="6516688" y="3717925"/>
            <a:ext cx="1727200" cy="539750"/>
          </a:xfrm>
          <a:prstGeom prst="wedgeRoundRectCallout">
            <a:avLst>
              <a:gd name="adj1" fmla="val -18292"/>
              <a:gd name="adj2" fmla="val 9412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r>
              <a:rPr lang="zh-CN" altLang="en-US" sz="1800"/>
              <a:t>结合律成立</a:t>
            </a:r>
          </a:p>
        </p:txBody>
      </p:sp>
    </p:spTree>
    <p:extLst>
      <p:ext uri="{BB962C8B-B14F-4D97-AF65-F5344CB8AC3E}">
        <p14:creationId xmlns:p14="http://schemas.microsoft.com/office/powerpoint/2010/main" val="303704692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0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71" grpId="0" animBg="1"/>
      <p:bldP spid="10037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719138" y="268288"/>
            <a:ext cx="3744912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/>
              <a:t>7</a:t>
            </a:r>
            <a:r>
              <a:rPr lang="zh-CN" altLang="en-US" sz="2800"/>
              <a:t>、</a:t>
            </a:r>
            <a:r>
              <a:rPr lang="zh-CN" altLang="en-US" sz="2800">
                <a:latin typeface="华文楷体" panose="02010600040101010101" pitchFamily="2" charset="-122"/>
              </a:rPr>
              <a:t>分配律</a:t>
            </a:r>
            <a:r>
              <a:rPr lang="zh-CN" altLang="en-US">
                <a:latin typeface="华文楷体" panose="02010600040101010101" pitchFamily="2" charset="-122"/>
              </a:rPr>
              <a:t> </a:t>
            </a:r>
            <a:endParaRPr lang="en-US" altLang="zh-CN" sz="2800">
              <a:latin typeface="华文楷体" panose="02010600040101010101" pitchFamily="2" charset="-122"/>
            </a:endParaRPr>
          </a:p>
        </p:txBody>
      </p:sp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684213" y="1557338"/>
          <a:ext cx="418306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6" name="Equation" r:id="rId3" imgW="2286000" imgH="266700" progId="Equation.DSMT4">
                  <p:embed/>
                </p:oleObj>
              </mc:Choice>
              <mc:Fallback>
                <p:oleObj name="Equation" r:id="rId3" imgW="22860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557338"/>
                        <a:ext cx="4183062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2797175" y="2241550"/>
          <a:ext cx="40227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7" name="Equation" r:id="rId5" imgW="2197100" imgH="254000" progId="Equation.DSMT4">
                  <p:embed/>
                </p:oleObj>
              </mc:Choice>
              <mc:Fallback>
                <p:oleObj name="Equation" r:id="rId5" imgW="21971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175" y="2241550"/>
                        <a:ext cx="40227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717550" y="2979738"/>
          <a:ext cx="79946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8" name="Equation" r:id="rId7" imgW="4368800" imgH="266700" progId="Equation.DSMT4">
                  <p:embed/>
                </p:oleObj>
              </mc:Choice>
              <mc:Fallback>
                <p:oleObj name="Equation" r:id="rId7" imgW="43688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2979738"/>
                        <a:ext cx="79946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6" name="Object 10"/>
          <p:cNvGraphicFramePr>
            <a:graphicFrameLocks noChangeAspect="1"/>
          </p:cNvGraphicFramePr>
          <p:nvPr/>
        </p:nvGraphicFramePr>
        <p:xfrm>
          <a:off x="647700" y="3948113"/>
          <a:ext cx="41814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9" name="Equation" r:id="rId9" imgW="2286000" imgH="266700" progId="Equation.DSMT4">
                  <p:embed/>
                </p:oleObj>
              </mc:Choice>
              <mc:Fallback>
                <p:oleObj name="Equation" r:id="rId9" imgW="22860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948113"/>
                        <a:ext cx="418147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7" name="Object 11"/>
          <p:cNvGraphicFramePr>
            <a:graphicFrameLocks noChangeAspect="1"/>
          </p:cNvGraphicFramePr>
          <p:nvPr/>
        </p:nvGraphicFramePr>
        <p:xfrm>
          <a:off x="2765425" y="4691063"/>
          <a:ext cx="40925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60" name="Equation" r:id="rId11" imgW="2235200" imgH="254000" progId="Equation.DSMT4">
                  <p:embed/>
                </p:oleObj>
              </mc:Choice>
              <mc:Fallback>
                <p:oleObj name="Equation" r:id="rId11" imgW="2235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425" y="4691063"/>
                        <a:ext cx="40925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8" name="Object 12"/>
          <p:cNvGraphicFramePr>
            <a:graphicFrameLocks noChangeAspect="1"/>
          </p:cNvGraphicFramePr>
          <p:nvPr/>
        </p:nvGraphicFramePr>
        <p:xfrm>
          <a:off x="684213" y="5426075"/>
          <a:ext cx="79946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61" name="Equation" r:id="rId13" imgW="4368800" imgH="266700" progId="Equation.DSMT4">
                  <p:embed/>
                </p:oleObj>
              </mc:Choice>
              <mc:Fallback>
                <p:oleObj name="Equation" r:id="rId13" imgW="43688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426075"/>
                        <a:ext cx="79946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9" name="Object 13"/>
          <p:cNvGraphicFramePr>
            <a:graphicFrameLocks noChangeAspect="1"/>
          </p:cNvGraphicFramePr>
          <p:nvPr/>
        </p:nvGraphicFramePr>
        <p:xfrm>
          <a:off x="4945063" y="1558925"/>
          <a:ext cx="2903537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62" name="Equation" r:id="rId15" imgW="1586811" imgH="253890" progId="Equation.DSMT4">
                  <p:embed/>
                </p:oleObj>
              </mc:Choice>
              <mc:Fallback>
                <p:oleObj name="Equation" r:id="rId15" imgW="1586811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063" y="1558925"/>
                        <a:ext cx="2903537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7885113" y="1557338"/>
          <a:ext cx="7905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63" name="Equation" r:id="rId17" imgW="431613" imgH="241195" progId="Equation.DSMT4">
                  <p:embed/>
                </p:oleObj>
              </mc:Choice>
              <mc:Fallback>
                <p:oleObj name="Equation" r:id="rId17" imgW="43161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1557338"/>
                        <a:ext cx="7905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4881563" y="3948113"/>
          <a:ext cx="2903537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64" name="Equation" r:id="rId19" imgW="1586811" imgH="253890" progId="Equation.DSMT4">
                  <p:embed/>
                </p:oleObj>
              </mc:Choice>
              <mc:Fallback>
                <p:oleObj name="Equation" r:id="rId19" imgW="1586811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1563" y="3948113"/>
                        <a:ext cx="2903537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/>
        </p:nvGraphicFramePr>
        <p:xfrm>
          <a:off x="7850188" y="3949700"/>
          <a:ext cx="7905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65" name="Equation" r:id="rId21" imgW="431613" imgH="241195" progId="Equation.DSMT4">
                  <p:embed/>
                </p:oleObj>
              </mc:Choice>
              <mc:Fallback>
                <p:oleObj name="Equation" r:id="rId21" imgW="43161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0188" y="3949700"/>
                        <a:ext cx="79057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532026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749300" y="422275"/>
          <a:ext cx="8350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38" name="Equation" r:id="rId3" imgW="457002" imgH="266584" progId="Equation.DSMT4">
                  <p:embed/>
                </p:oleObj>
              </mc:Choice>
              <mc:Fallback>
                <p:oleObj name="Equation" r:id="rId3" imgW="457002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422275"/>
                        <a:ext cx="8350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4" name="Object 10"/>
          <p:cNvGraphicFramePr>
            <a:graphicFrameLocks noChangeAspect="1"/>
          </p:cNvGraphicFramePr>
          <p:nvPr/>
        </p:nvGraphicFramePr>
        <p:xfrm>
          <a:off x="827088" y="1076325"/>
          <a:ext cx="23241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39" name="Equation" r:id="rId5" imgW="1269449" imgH="241195" progId="Equation.DSMT4">
                  <p:embed/>
                </p:oleObj>
              </mc:Choice>
              <mc:Fallback>
                <p:oleObj name="Equation" r:id="rId5" imgW="1269449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076325"/>
                        <a:ext cx="23241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6" name="Object 12"/>
          <p:cNvGraphicFramePr>
            <a:graphicFrameLocks noChangeAspect="1"/>
          </p:cNvGraphicFramePr>
          <p:nvPr/>
        </p:nvGraphicFramePr>
        <p:xfrm>
          <a:off x="1949450" y="368300"/>
          <a:ext cx="374015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40" name="Equation" r:id="rId7" imgW="2044700" imgH="292100" progId="Equation.DSMT4">
                  <p:embed/>
                </p:oleObj>
              </mc:Choice>
              <mc:Fallback>
                <p:oleObj name="Equation" r:id="rId7" imgW="20447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368300"/>
                        <a:ext cx="374015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1" name="Object 17"/>
          <p:cNvGraphicFramePr>
            <a:graphicFrameLocks noChangeAspect="1"/>
          </p:cNvGraphicFramePr>
          <p:nvPr/>
        </p:nvGraphicFramePr>
        <p:xfrm>
          <a:off x="4822825" y="5229225"/>
          <a:ext cx="318293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41" name="Equation" r:id="rId9" imgW="1739900" imgH="292100" progId="Equation.DSMT4">
                  <p:embed/>
                </p:oleObj>
              </mc:Choice>
              <mc:Fallback>
                <p:oleObj name="Equation" r:id="rId9" imgW="17399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2825" y="5229225"/>
                        <a:ext cx="318293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2" name="Object 18"/>
          <p:cNvGraphicFramePr>
            <a:graphicFrameLocks noChangeAspect="1"/>
          </p:cNvGraphicFramePr>
          <p:nvPr/>
        </p:nvGraphicFramePr>
        <p:xfrm>
          <a:off x="1465263" y="5229225"/>
          <a:ext cx="31845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42" name="Equation" r:id="rId11" imgW="1739900" imgH="292100" progId="Equation.DSMT4">
                  <p:embed/>
                </p:oleObj>
              </mc:Choice>
              <mc:Fallback>
                <p:oleObj name="Equation" r:id="rId11" imgW="17399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5229225"/>
                        <a:ext cx="31845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3246438" y="1671638"/>
          <a:ext cx="13255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43" name="Equation" r:id="rId13" imgW="723586" imgH="253890" progId="Equation.DSMT4">
                  <p:embed/>
                </p:oleObj>
              </mc:Choice>
              <mc:Fallback>
                <p:oleObj name="Equation" r:id="rId13" imgW="723586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1671638"/>
                        <a:ext cx="1325562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1406525" y="442913"/>
          <a:ext cx="4651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44" name="Equation" r:id="rId15" imgW="253780" imgH="215713" progId="Equation.DSMT4">
                  <p:embed/>
                </p:oleObj>
              </mc:Choice>
              <mc:Fallback>
                <p:oleObj name="Equation" r:id="rId15" imgW="253780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25" y="442913"/>
                        <a:ext cx="46513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798513" y="2528888"/>
          <a:ext cx="6048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45" name="Equation" r:id="rId17" imgW="330057" imgH="215806" progId="Equation.DSMT4">
                  <p:embed/>
                </p:oleObj>
              </mc:Choice>
              <mc:Fallback>
                <p:oleObj name="Equation" r:id="rId17" imgW="330057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2528888"/>
                        <a:ext cx="60483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2" name="Object 10"/>
          <p:cNvGraphicFramePr>
            <a:graphicFrameLocks noChangeAspect="1"/>
          </p:cNvGraphicFramePr>
          <p:nvPr/>
        </p:nvGraphicFramePr>
        <p:xfrm>
          <a:off x="1577975" y="2457450"/>
          <a:ext cx="41814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46" name="Equation" r:id="rId19" imgW="2286000" imgH="292100" progId="Equation.DSMT4">
                  <p:embed/>
                </p:oleObj>
              </mc:Choice>
              <mc:Fallback>
                <p:oleObj name="Equation" r:id="rId19" imgW="2286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2457450"/>
                        <a:ext cx="418147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/>
        </p:nvGraphicFramePr>
        <p:xfrm>
          <a:off x="792163" y="3867150"/>
          <a:ext cx="23002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47" name="Equation" r:id="rId21" imgW="1257300" imgH="241300" progId="Equation.DSMT4">
                  <p:embed/>
                </p:oleObj>
              </mc:Choice>
              <mc:Fallback>
                <p:oleObj name="Equation" r:id="rId21" imgW="12573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3867150"/>
                        <a:ext cx="23002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823913" y="3173413"/>
          <a:ext cx="22542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48" name="Equation" r:id="rId23" imgW="1231366" imgH="241195" progId="Equation.DSMT4">
                  <p:embed/>
                </p:oleObj>
              </mc:Choice>
              <mc:Fallback>
                <p:oleObj name="Equation" r:id="rId23" imgW="1231366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3173413"/>
                        <a:ext cx="22542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/>
        </p:nvGraphicFramePr>
        <p:xfrm>
          <a:off x="823913" y="4560888"/>
          <a:ext cx="39735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49" name="Equation" r:id="rId25" imgW="2171700" imgH="241300" progId="Equation.DSMT4">
                  <p:embed/>
                </p:oleObj>
              </mc:Choice>
              <mc:Fallback>
                <p:oleObj name="Equation" r:id="rId25" imgW="2171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4560888"/>
                        <a:ext cx="397351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/>
        </p:nvGraphicFramePr>
        <p:xfrm>
          <a:off x="4935538" y="4560888"/>
          <a:ext cx="35798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50" name="Equation" r:id="rId27" imgW="1955800" imgH="241300" progId="Equation.DSMT4">
                  <p:embed/>
                </p:oleObj>
              </mc:Choice>
              <mc:Fallback>
                <p:oleObj name="Equation" r:id="rId27" imgW="1955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538" y="4560888"/>
                        <a:ext cx="357981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5"/>
          <p:cNvGraphicFramePr>
            <a:graphicFrameLocks noChangeAspect="1"/>
          </p:cNvGraphicFramePr>
          <p:nvPr/>
        </p:nvGraphicFramePr>
        <p:xfrm>
          <a:off x="3276600" y="1031875"/>
          <a:ext cx="13239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51" name="Equation" r:id="rId29" imgW="723586" imgH="253890" progId="Equation.DSMT4">
                  <p:embed/>
                </p:oleObj>
              </mc:Choice>
              <mc:Fallback>
                <p:oleObj name="Equation" r:id="rId29" imgW="723586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031875"/>
                        <a:ext cx="132397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6"/>
          <p:cNvGraphicFramePr>
            <a:graphicFrameLocks noChangeAspect="1"/>
          </p:cNvGraphicFramePr>
          <p:nvPr/>
        </p:nvGraphicFramePr>
        <p:xfrm>
          <a:off x="4792663" y="1031875"/>
          <a:ext cx="30194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52" name="Equation" r:id="rId31" imgW="1651000" imgH="241300" progId="Equation.DSMT4">
                  <p:embed/>
                </p:oleObj>
              </mc:Choice>
              <mc:Fallback>
                <p:oleObj name="Equation" r:id="rId31" imgW="1651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663" y="1031875"/>
                        <a:ext cx="30194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7"/>
          <p:cNvGraphicFramePr>
            <a:graphicFrameLocks noChangeAspect="1"/>
          </p:cNvGraphicFramePr>
          <p:nvPr/>
        </p:nvGraphicFramePr>
        <p:xfrm>
          <a:off x="828675" y="1711325"/>
          <a:ext cx="23241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53" name="Equation" r:id="rId33" imgW="1269449" imgH="241195" progId="Equation.DSMT4">
                  <p:embed/>
                </p:oleObj>
              </mc:Choice>
              <mc:Fallback>
                <p:oleObj name="Equation" r:id="rId33" imgW="1269449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1711325"/>
                        <a:ext cx="23241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8"/>
          <p:cNvGraphicFramePr>
            <a:graphicFrameLocks noChangeAspect="1"/>
          </p:cNvGraphicFramePr>
          <p:nvPr/>
        </p:nvGraphicFramePr>
        <p:xfrm>
          <a:off x="4776788" y="1665288"/>
          <a:ext cx="29987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54" name="Equation" r:id="rId35" imgW="1638300" imgH="241300" progId="Equation.DSMT4">
                  <p:embed/>
                </p:oleObj>
              </mc:Choice>
              <mc:Fallback>
                <p:oleObj name="Equation" r:id="rId35" imgW="16383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8" y="1665288"/>
                        <a:ext cx="29987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9"/>
          <p:cNvGraphicFramePr>
            <a:graphicFrameLocks noChangeAspect="1"/>
          </p:cNvGraphicFramePr>
          <p:nvPr/>
        </p:nvGraphicFramePr>
        <p:xfrm>
          <a:off x="3176588" y="3832225"/>
          <a:ext cx="13239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55" name="Equation" r:id="rId37" imgW="723586" imgH="253890" progId="Equation.DSMT4">
                  <p:embed/>
                </p:oleObj>
              </mc:Choice>
              <mc:Fallback>
                <p:oleObj name="Equation" r:id="rId37" imgW="723586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8" y="3832225"/>
                        <a:ext cx="132397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0"/>
          <p:cNvGraphicFramePr>
            <a:graphicFrameLocks noChangeAspect="1"/>
          </p:cNvGraphicFramePr>
          <p:nvPr/>
        </p:nvGraphicFramePr>
        <p:xfrm>
          <a:off x="4618038" y="3867150"/>
          <a:ext cx="32988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56" name="Equation" r:id="rId39" imgW="1803400" imgH="241300" progId="Equation.DSMT4">
                  <p:embed/>
                </p:oleObj>
              </mc:Choice>
              <mc:Fallback>
                <p:oleObj name="Equation" r:id="rId39" imgW="1803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038" y="3867150"/>
                        <a:ext cx="32988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1"/>
          <p:cNvGraphicFramePr>
            <a:graphicFrameLocks noChangeAspect="1"/>
          </p:cNvGraphicFramePr>
          <p:nvPr/>
        </p:nvGraphicFramePr>
        <p:xfrm>
          <a:off x="3127375" y="3141663"/>
          <a:ext cx="243998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57" name="Equation" r:id="rId41" imgW="1333500" imgH="254000" progId="Equation.DSMT4">
                  <p:embed/>
                </p:oleObj>
              </mc:Choice>
              <mc:Fallback>
                <p:oleObj name="Equation" r:id="rId41" imgW="13335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3141663"/>
                        <a:ext cx="2439988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2"/>
          <p:cNvGraphicFramePr>
            <a:graphicFrameLocks noChangeAspect="1"/>
          </p:cNvGraphicFramePr>
          <p:nvPr/>
        </p:nvGraphicFramePr>
        <p:xfrm>
          <a:off x="5684838" y="3141663"/>
          <a:ext cx="29273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58" name="Equation" r:id="rId43" imgW="1600200" imgH="241300" progId="Equation.DSMT4">
                  <p:embed/>
                </p:oleObj>
              </mc:Choice>
              <mc:Fallback>
                <p:oleObj name="Equation" r:id="rId43" imgW="1600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4838" y="3141663"/>
                        <a:ext cx="29273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810397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9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9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60363" y="231775"/>
            <a:ext cx="84597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/>
              <a:t>二、</a:t>
            </a:r>
            <a:r>
              <a:rPr lang="zh-CN" altLang="en-US">
                <a:solidFill>
                  <a:srgbClr val="0000FF"/>
                </a:solidFill>
              </a:rPr>
              <a:t> </a:t>
            </a:r>
            <a:r>
              <a:rPr lang="zh-CN" altLang="en-US" sz="2800">
                <a:ea typeface="黑体" panose="02010609060101010101" pitchFamily="49" charset="-122"/>
              </a:rPr>
              <a:t>特殊元素</a:t>
            </a:r>
            <a:r>
              <a:rPr lang="zh-CN" altLang="en-US"/>
              <a:t> </a:t>
            </a:r>
            <a:endParaRPr lang="en-US" altLang="zh-CN"/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77825" y="881063"/>
            <a:ext cx="37449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/>
              <a:t>3</a:t>
            </a:r>
            <a:r>
              <a:rPr lang="zh-CN" altLang="en-US" sz="2800"/>
              <a:t>、单位元</a:t>
            </a:r>
            <a:r>
              <a:rPr lang="zh-CN" altLang="en-US"/>
              <a:t> </a:t>
            </a:r>
            <a:endParaRPr lang="en-US" altLang="zh-CN"/>
          </a:p>
        </p:txBody>
      </p:sp>
      <p:graphicFrame>
        <p:nvGraphicFramePr>
          <p:cNvPr id="101380" name="Object 4"/>
          <p:cNvGraphicFramePr>
            <a:graphicFrameLocks noChangeAspect="1"/>
          </p:cNvGraphicFramePr>
          <p:nvPr/>
        </p:nvGraphicFramePr>
        <p:xfrm>
          <a:off x="323850" y="1717675"/>
          <a:ext cx="392588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42" name="Equation" r:id="rId3" imgW="2145369" imgH="266584" progId="Equation.DSMT4">
                  <p:embed/>
                </p:oleObj>
              </mc:Choice>
              <mc:Fallback>
                <p:oleObj name="Equation" r:id="rId3" imgW="2145369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717675"/>
                        <a:ext cx="3925888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358775" y="2349500"/>
          <a:ext cx="285908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43" name="Equation" r:id="rId5" imgW="1562100" imgH="279400" progId="Equation.DSMT4">
                  <p:embed/>
                </p:oleObj>
              </mc:Choice>
              <mc:Fallback>
                <p:oleObj name="Equation" r:id="rId5" imgW="15621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2349500"/>
                        <a:ext cx="2859088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7" name="Object 11"/>
          <p:cNvGraphicFramePr>
            <a:graphicFrameLocks noChangeAspect="1"/>
          </p:cNvGraphicFramePr>
          <p:nvPr/>
        </p:nvGraphicFramePr>
        <p:xfrm>
          <a:off x="5111750" y="2349500"/>
          <a:ext cx="35337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44" name="Equation" r:id="rId7" imgW="1930400" imgH="292100" progId="Equation.DSMT4">
                  <p:embed/>
                </p:oleObj>
              </mc:Choice>
              <mc:Fallback>
                <p:oleObj name="Equation" r:id="rId7" imgW="19304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2349500"/>
                        <a:ext cx="35337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9" name="Object 13"/>
          <p:cNvGraphicFramePr>
            <a:graphicFrameLocks noChangeAspect="1"/>
          </p:cNvGraphicFramePr>
          <p:nvPr/>
        </p:nvGraphicFramePr>
        <p:xfrm>
          <a:off x="5111750" y="3074988"/>
          <a:ext cx="3579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45" name="Equation" r:id="rId9" imgW="1955800" imgH="292100" progId="Equation.DSMT4">
                  <p:embed/>
                </p:oleObj>
              </mc:Choice>
              <mc:Fallback>
                <p:oleObj name="Equation" r:id="rId9" imgW="19558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3074988"/>
                        <a:ext cx="35798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1" name="Object 15"/>
          <p:cNvGraphicFramePr>
            <a:graphicFrameLocks noChangeAspect="1"/>
          </p:cNvGraphicFramePr>
          <p:nvPr/>
        </p:nvGraphicFramePr>
        <p:xfrm>
          <a:off x="358775" y="3068638"/>
          <a:ext cx="288131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46" name="Equation" r:id="rId11" imgW="1574800" imgH="279400" progId="Equation.DSMT4">
                  <p:embed/>
                </p:oleObj>
              </mc:Choice>
              <mc:Fallback>
                <p:oleObj name="Equation" r:id="rId11" imgW="1574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3068638"/>
                        <a:ext cx="2881313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2" name="Object 16"/>
          <p:cNvGraphicFramePr>
            <a:graphicFrameLocks noChangeAspect="1"/>
          </p:cNvGraphicFramePr>
          <p:nvPr/>
        </p:nvGraphicFramePr>
        <p:xfrm>
          <a:off x="5818188" y="3794125"/>
          <a:ext cx="30924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47" name="Equation" r:id="rId13" imgW="1688367" imgH="253890" progId="Equation.DSMT4">
                  <p:embed/>
                </p:oleObj>
              </mc:Choice>
              <mc:Fallback>
                <p:oleObj name="Equation" r:id="rId13" imgW="168836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8188" y="3794125"/>
                        <a:ext cx="30924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3" name="Object 17"/>
          <p:cNvGraphicFramePr>
            <a:graphicFrameLocks noChangeAspect="1"/>
          </p:cNvGraphicFramePr>
          <p:nvPr/>
        </p:nvGraphicFramePr>
        <p:xfrm>
          <a:off x="358775" y="3789363"/>
          <a:ext cx="27670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48" name="Equation" r:id="rId15" imgW="1511300" imgH="241300" progId="Equation.DSMT4">
                  <p:embed/>
                </p:oleObj>
              </mc:Choice>
              <mc:Fallback>
                <p:oleObj name="Equation" r:id="rId15" imgW="15113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3789363"/>
                        <a:ext cx="276701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4" name="Object 18"/>
          <p:cNvGraphicFramePr>
            <a:graphicFrameLocks noChangeAspect="1"/>
          </p:cNvGraphicFramePr>
          <p:nvPr/>
        </p:nvGraphicFramePr>
        <p:xfrm>
          <a:off x="358775" y="5343525"/>
          <a:ext cx="26733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49" name="Equation" r:id="rId17" imgW="1459866" imgH="291973" progId="Equation.DSMT4">
                  <p:embed/>
                </p:oleObj>
              </mc:Choice>
              <mc:Fallback>
                <p:oleObj name="Equation" r:id="rId17" imgW="1459866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5343525"/>
                        <a:ext cx="26733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5" name="Object 19"/>
          <p:cNvGraphicFramePr>
            <a:graphicFrameLocks noChangeAspect="1"/>
          </p:cNvGraphicFramePr>
          <p:nvPr/>
        </p:nvGraphicFramePr>
        <p:xfrm>
          <a:off x="395288" y="4718050"/>
          <a:ext cx="125571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50" name="Equation" r:id="rId19" imgW="685800" imgH="241300" progId="Equation.DSMT4">
                  <p:embed/>
                </p:oleObj>
              </mc:Choice>
              <mc:Fallback>
                <p:oleObj name="Equation" r:id="rId19" imgW="685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718050"/>
                        <a:ext cx="1255712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6" name="Object 20"/>
          <p:cNvGraphicFramePr>
            <a:graphicFrameLocks noChangeAspect="1"/>
          </p:cNvGraphicFramePr>
          <p:nvPr/>
        </p:nvGraphicFramePr>
        <p:xfrm>
          <a:off x="3263900" y="2349500"/>
          <a:ext cx="18129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51" name="Equation" r:id="rId21" imgW="990170" imgH="279279" progId="Equation.DSMT4">
                  <p:embed/>
                </p:oleObj>
              </mc:Choice>
              <mc:Fallback>
                <p:oleObj name="Equation" r:id="rId21" imgW="990170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2349500"/>
                        <a:ext cx="181292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7" name="Object 21"/>
          <p:cNvGraphicFramePr>
            <a:graphicFrameLocks noChangeAspect="1"/>
          </p:cNvGraphicFramePr>
          <p:nvPr/>
        </p:nvGraphicFramePr>
        <p:xfrm>
          <a:off x="3276600" y="3068638"/>
          <a:ext cx="181292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52" name="Equation" r:id="rId23" imgW="990170" imgH="279279" progId="Equation.DSMT4">
                  <p:embed/>
                </p:oleObj>
              </mc:Choice>
              <mc:Fallback>
                <p:oleObj name="Equation" r:id="rId23" imgW="990170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068638"/>
                        <a:ext cx="181292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8" name="Object 22"/>
          <p:cNvGraphicFramePr>
            <a:graphicFrameLocks noChangeAspect="1"/>
          </p:cNvGraphicFramePr>
          <p:nvPr/>
        </p:nvGraphicFramePr>
        <p:xfrm>
          <a:off x="3132138" y="3789363"/>
          <a:ext cx="26733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53" name="Equation" r:id="rId25" imgW="1459866" imgH="253890" progId="Equation.DSMT4">
                  <p:embed/>
                </p:oleObj>
              </mc:Choice>
              <mc:Fallback>
                <p:oleObj name="Equation" r:id="rId25" imgW="1459866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789363"/>
                        <a:ext cx="26733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9" name="Object 23"/>
          <p:cNvGraphicFramePr>
            <a:graphicFrameLocks noChangeAspect="1"/>
          </p:cNvGraphicFramePr>
          <p:nvPr/>
        </p:nvGraphicFramePr>
        <p:xfrm>
          <a:off x="4857750" y="4689475"/>
          <a:ext cx="39989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54" name="Equation" r:id="rId27" imgW="2184400" imgH="292100" progId="Equation.DSMT4">
                  <p:embed/>
                </p:oleObj>
              </mc:Choice>
              <mc:Fallback>
                <p:oleObj name="Equation" r:id="rId27" imgW="21844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4689475"/>
                        <a:ext cx="39989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00" name="Object 24"/>
          <p:cNvGraphicFramePr>
            <a:graphicFrameLocks noChangeAspect="1"/>
          </p:cNvGraphicFramePr>
          <p:nvPr/>
        </p:nvGraphicFramePr>
        <p:xfrm>
          <a:off x="3095625" y="5343525"/>
          <a:ext cx="3440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55" name="Equation" r:id="rId29" imgW="1879600" imgH="292100" progId="Equation.DSMT4">
                  <p:embed/>
                </p:oleObj>
              </mc:Choice>
              <mc:Fallback>
                <p:oleObj name="Equation" r:id="rId29" imgW="18796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5343525"/>
                        <a:ext cx="34401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01" name="Object 25"/>
          <p:cNvGraphicFramePr>
            <a:graphicFrameLocks noChangeAspect="1"/>
          </p:cNvGraphicFramePr>
          <p:nvPr/>
        </p:nvGraphicFramePr>
        <p:xfrm>
          <a:off x="1692275" y="4705350"/>
          <a:ext cx="31162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56" name="Equation" r:id="rId31" imgW="1701800" imgH="266700" progId="Equation.DSMT4">
                  <p:embed/>
                </p:oleObj>
              </mc:Choice>
              <mc:Fallback>
                <p:oleObj name="Equation" r:id="rId31" imgW="17018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705350"/>
                        <a:ext cx="3116263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7"/>
          <p:cNvGraphicFramePr>
            <a:graphicFrameLocks noChangeAspect="1"/>
          </p:cNvGraphicFramePr>
          <p:nvPr/>
        </p:nvGraphicFramePr>
        <p:xfrm>
          <a:off x="4254500" y="1700213"/>
          <a:ext cx="16494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57" name="Equation" r:id="rId33" imgW="901309" imgH="241195" progId="Equation.DSMT4">
                  <p:embed/>
                </p:oleObj>
              </mc:Choice>
              <mc:Fallback>
                <p:oleObj name="Equation" r:id="rId33" imgW="901309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1700213"/>
                        <a:ext cx="164941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419020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0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0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0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0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0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0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0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04" name="Object 4"/>
          <p:cNvGraphicFramePr>
            <a:graphicFrameLocks noChangeAspect="1"/>
          </p:cNvGraphicFramePr>
          <p:nvPr/>
        </p:nvGraphicFramePr>
        <p:xfrm>
          <a:off x="611188" y="368300"/>
          <a:ext cx="9985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4" name="Equation" r:id="rId3" imgW="545626" imgH="266469" progId="Equation.DSMT4">
                  <p:embed/>
                </p:oleObj>
              </mc:Choice>
              <mc:Fallback>
                <p:oleObj name="Equation" r:id="rId3" imgW="545626" imgH="2664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68300"/>
                        <a:ext cx="99853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1" name="Object 11"/>
          <p:cNvGraphicFramePr>
            <a:graphicFrameLocks noChangeAspect="1"/>
          </p:cNvGraphicFramePr>
          <p:nvPr/>
        </p:nvGraphicFramePr>
        <p:xfrm>
          <a:off x="612775" y="3192463"/>
          <a:ext cx="12779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5" name="Equation" r:id="rId5" imgW="698500" imgH="241300" progId="Equation.DSMT4">
                  <p:embed/>
                </p:oleObj>
              </mc:Choice>
              <mc:Fallback>
                <p:oleObj name="Equation" r:id="rId5" imgW="698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3192463"/>
                        <a:ext cx="127793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3" name="Object 13"/>
          <p:cNvGraphicFramePr>
            <a:graphicFrameLocks noChangeAspect="1"/>
          </p:cNvGraphicFramePr>
          <p:nvPr/>
        </p:nvGraphicFramePr>
        <p:xfrm>
          <a:off x="2827338" y="1150938"/>
          <a:ext cx="88106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6" name="Equation" r:id="rId7" imgW="381000" imgH="228600" progId="Equation.DSMT4">
                  <p:embed/>
                </p:oleObj>
              </mc:Choice>
              <mc:Fallback>
                <p:oleObj name="Equation" r:id="rId7" imgW="38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1150938"/>
                        <a:ext cx="88106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4" name="Object 14"/>
          <p:cNvGraphicFramePr>
            <a:graphicFrameLocks noChangeAspect="1"/>
          </p:cNvGraphicFramePr>
          <p:nvPr/>
        </p:nvGraphicFramePr>
        <p:xfrm>
          <a:off x="3635375" y="1160463"/>
          <a:ext cx="6477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7" name="Equation" r:id="rId9" imgW="279400" imgH="228600" progId="Equation.DSMT4">
                  <p:embed/>
                </p:oleObj>
              </mc:Choice>
              <mc:Fallback>
                <p:oleObj name="Equation" r:id="rId9" imgW="279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160463"/>
                        <a:ext cx="6477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3276600" y="2087563"/>
            <a:ext cx="1800225" cy="576262"/>
            <a:chOff x="2132" y="1117"/>
            <a:chExt cx="1134" cy="363"/>
          </a:xfrm>
        </p:grpSpPr>
        <p:sp>
          <p:nvSpPr>
            <p:cNvPr id="11294" name="AutoShape 15"/>
            <p:cNvSpPr>
              <a:spLocks noChangeArrowheads="1"/>
            </p:cNvSpPr>
            <p:nvPr/>
          </p:nvSpPr>
          <p:spPr bwMode="auto">
            <a:xfrm>
              <a:off x="2132" y="1117"/>
              <a:ext cx="1134" cy="363"/>
            </a:xfrm>
            <a:prstGeom prst="wedgeRoundRectCallout">
              <a:avLst>
                <a:gd name="adj1" fmla="val -38713"/>
                <a:gd name="adj2" fmla="val -135125"/>
                <a:gd name="adj3" fmla="val 16667"/>
              </a:avLst>
            </a:prstGeom>
            <a:solidFill>
              <a:srgbClr val="FFCC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zh-CN" altLang="en-US" sz="2400"/>
                <a:t> </a:t>
              </a:r>
              <a:r>
                <a:rPr lang="zh-CN" altLang="en-US" sz="1800"/>
                <a:t>是右单位元</a:t>
              </a:r>
            </a:p>
          </p:txBody>
        </p:sp>
        <p:graphicFrame>
          <p:nvGraphicFramePr>
            <p:cNvPr id="11295" name="Object 16"/>
            <p:cNvGraphicFramePr>
              <a:graphicFrameLocks noChangeAspect="1"/>
            </p:cNvGraphicFramePr>
            <p:nvPr/>
          </p:nvGraphicFramePr>
          <p:xfrm>
            <a:off x="2200" y="1139"/>
            <a:ext cx="18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58" name="Equation" r:id="rId11" imgW="152334" imgH="228501" progId="Equation.DSMT4">
                    <p:embed/>
                  </p:oleObj>
                </mc:Choice>
                <mc:Fallback>
                  <p:oleObj name="Equation" r:id="rId11" imgW="152334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1139"/>
                          <a:ext cx="180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1223963" y="2051050"/>
            <a:ext cx="1763712" cy="576263"/>
            <a:chOff x="771" y="1071"/>
            <a:chExt cx="1111" cy="363"/>
          </a:xfrm>
        </p:grpSpPr>
        <p:sp>
          <p:nvSpPr>
            <p:cNvPr id="11292" name="AutoShape 19"/>
            <p:cNvSpPr>
              <a:spLocks noChangeArrowheads="1"/>
            </p:cNvSpPr>
            <p:nvPr/>
          </p:nvSpPr>
          <p:spPr bwMode="auto">
            <a:xfrm>
              <a:off x="771" y="1071"/>
              <a:ext cx="1111" cy="363"/>
            </a:xfrm>
            <a:prstGeom prst="wedgeRoundRectCallout">
              <a:avLst>
                <a:gd name="adj1" fmla="val 46491"/>
                <a:gd name="adj2" fmla="val -121074"/>
                <a:gd name="adj3" fmla="val 16667"/>
              </a:avLst>
            </a:prstGeom>
            <a:solidFill>
              <a:srgbClr val="FFCC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sz="2400"/>
                <a:t> </a:t>
              </a:r>
              <a:r>
                <a:rPr lang="zh-CN" altLang="en-US" sz="1800"/>
                <a:t>是左单位元</a:t>
              </a:r>
            </a:p>
          </p:txBody>
        </p:sp>
        <p:graphicFrame>
          <p:nvGraphicFramePr>
            <p:cNvPr id="11293" name="Object 20"/>
            <p:cNvGraphicFramePr>
              <a:graphicFrameLocks noChangeAspect="1"/>
            </p:cNvGraphicFramePr>
            <p:nvPr/>
          </p:nvGraphicFramePr>
          <p:xfrm>
            <a:off x="817" y="1117"/>
            <a:ext cx="18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59" name="Equation" r:id="rId13" imgW="152334" imgH="228501" progId="Equation.DSMT4">
                    <p:embed/>
                  </p:oleObj>
                </mc:Choice>
                <mc:Fallback>
                  <p:oleObj name="Equation" r:id="rId13" imgW="152334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7" y="1117"/>
                          <a:ext cx="18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23" name="AutoShape 23"/>
          <p:cNvSpPr>
            <a:spLocks noChangeArrowheads="1"/>
          </p:cNvSpPr>
          <p:nvPr/>
        </p:nvSpPr>
        <p:spPr bwMode="auto">
          <a:xfrm>
            <a:off x="5557838" y="1763713"/>
            <a:ext cx="2700337" cy="935037"/>
          </a:xfrm>
          <a:prstGeom prst="wedgeRoundRectCallout">
            <a:avLst>
              <a:gd name="adj1" fmla="val -61699"/>
              <a:gd name="adj2" fmla="val -82764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15000"/>
              </a:lnSpc>
            </a:pPr>
            <a:r>
              <a:rPr lang="zh-CN" altLang="en-US" sz="2400"/>
              <a:t> </a:t>
            </a:r>
            <a:r>
              <a:rPr lang="en-US" altLang="zh-CN" sz="1800" i="1"/>
              <a:t>e</a:t>
            </a:r>
            <a:r>
              <a:rPr lang="zh-CN" altLang="en-US" sz="1800"/>
              <a:t>乘在元素左右两边不起作用， </a:t>
            </a:r>
            <a:r>
              <a:rPr lang="en-US" altLang="zh-CN" sz="1800" i="1"/>
              <a:t>e</a:t>
            </a:r>
            <a:r>
              <a:rPr lang="zh-CN" altLang="en-US" sz="1800"/>
              <a:t>是单位元</a:t>
            </a:r>
          </a:p>
        </p:txBody>
      </p:sp>
      <p:graphicFrame>
        <p:nvGraphicFramePr>
          <p:cNvPr id="102425" name="Object 25"/>
          <p:cNvGraphicFramePr>
            <a:graphicFrameLocks noChangeAspect="1"/>
          </p:cNvGraphicFramePr>
          <p:nvPr/>
        </p:nvGraphicFramePr>
        <p:xfrm>
          <a:off x="4929188" y="1263650"/>
          <a:ext cx="2635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0" name="Equation" r:id="rId15" imgW="114201" imgH="139579" progId="Equation.DSMT4">
                  <p:embed/>
                </p:oleObj>
              </mc:Choice>
              <mc:Fallback>
                <p:oleObj name="Equation" r:id="rId15" imgW="114201" imgH="1395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1263650"/>
                        <a:ext cx="26352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6" name="Object 26"/>
          <p:cNvGraphicFramePr>
            <a:graphicFrameLocks noChangeAspect="1"/>
          </p:cNvGraphicFramePr>
          <p:nvPr/>
        </p:nvGraphicFramePr>
        <p:xfrm>
          <a:off x="579438" y="3817938"/>
          <a:ext cx="27686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1" name="Equation" r:id="rId17" imgW="1511300" imgH="241300" progId="Equation.DSMT4">
                  <p:embed/>
                </p:oleObj>
              </mc:Choice>
              <mc:Fallback>
                <p:oleObj name="Equation" r:id="rId17" imgW="15113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3817938"/>
                        <a:ext cx="27686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7" name="Object 27"/>
          <p:cNvGraphicFramePr>
            <a:graphicFrameLocks noChangeAspect="1"/>
          </p:cNvGraphicFramePr>
          <p:nvPr/>
        </p:nvGraphicFramePr>
        <p:xfrm>
          <a:off x="1403350" y="333375"/>
          <a:ext cx="47180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2" name="Equation" r:id="rId19" imgW="2578100" imgH="279400" progId="Equation.DSMT4">
                  <p:embed/>
                </p:oleObj>
              </mc:Choice>
              <mc:Fallback>
                <p:oleObj name="Equation" r:id="rId19" imgW="25781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33375"/>
                        <a:ext cx="47180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9" name="Object 29"/>
          <p:cNvGraphicFramePr>
            <a:graphicFrameLocks noChangeAspect="1"/>
          </p:cNvGraphicFramePr>
          <p:nvPr/>
        </p:nvGraphicFramePr>
        <p:xfrm>
          <a:off x="1943100" y="3160713"/>
          <a:ext cx="464978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3" name="Equation" r:id="rId21" imgW="2540000" imgH="279400" progId="Equation.DSMT4">
                  <p:embed/>
                </p:oleObj>
              </mc:Choice>
              <mc:Fallback>
                <p:oleObj name="Equation" r:id="rId21" imgW="25400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3160713"/>
                        <a:ext cx="4649788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0" name="Object 30"/>
          <p:cNvGraphicFramePr>
            <a:graphicFrameLocks noChangeAspect="1"/>
          </p:cNvGraphicFramePr>
          <p:nvPr/>
        </p:nvGraphicFramePr>
        <p:xfrm>
          <a:off x="2166938" y="1150938"/>
          <a:ext cx="6762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4" name="Equation" r:id="rId23" imgW="291973" imgH="228501" progId="Equation.DSMT4">
                  <p:embed/>
                </p:oleObj>
              </mc:Choice>
              <mc:Fallback>
                <p:oleObj name="Equation" r:id="rId23" imgW="291973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1150938"/>
                        <a:ext cx="67627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3" name="Object 33"/>
          <p:cNvGraphicFramePr>
            <a:graphicFrameLocks noChangeAspect="1"/>
          </p:cNvGraphicFramePr>
          <p:nvPr/>
        </p:nvGraphicFramePr>
        <p:xfrm>
          <a:off x="6624638" y="3141663"/>
          <a:ext cx="190658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5" name="Equation" r:id="rId25" imgW="1040948" imgH="253890" progId="Equation.DSMT4">
                  <p:embed/>
                </p:oleObj>
              </mc:Choice>
              <mc:Fallback>
                <p:oleObj name="Equation" r:id="rId25" imgW="1040948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3141663"/>
                        <a:ext cx="1906587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31"/>
          <p:cNvGrpSpPr>
            <a:grpSpLocks/>
          </p:cNvGrpSpPr>
          <p:nvPr/>
        </p:nvGrpSpPr>
        <p:grpSpPr bwMode="auto">
          <a:xfrm>
            <a:off x="4243388" y="1019175"/>
            <a:ext cx="649287" cy="439738"/>
            <a:chOff x="6434163" y="654012"/>
            <a:chExt cx="648513" cy="439744"/>
          </a:xfrm>
        </p:grpSpPr>
        <p:grpSp>
          <p:nvGrpSpPr>
            <p:cNvPr id="11285" name="组合 30"/>
            <p:cNvGrpSpPr>
              <a:grpSpLocks/>
            </p:cNvGrpSpPr>
            <p:nvPr/>
          </p:nvGrpSpPr>
          <p:grpSpPr bwMode="auto">
            <a:xfrm>
              <a:off x="6470676" y="1019142"/>
              <a:ext cx="612000" cy="74614"/>
              <a:chOff x="6470676" y="1019142"/>
              <a:chExt cx="612000" cy="74614"/>
            </a:xfrm>
          </p:grpSpPr>
          <p:cxnSp>
            <p:nvCxnSpPr>
              <p:cNvPr id="11287" name="直接连接符 27"/>
              <p:cNvCxnSpPr>
                <a:cxnSpLocks noChangeShapeType="1"/>
              </p:cNvCxnSpPr>
              <p:nvPr/>
            </p:nvCxnSpPr>
            <p:spPr bwMode="auto">
              <a:xfrm>
                <a:off x="6470676" y="1019142"/>
                <a:ext cx="612000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88" name="直接连接符 28"/>
              <p:cNvCxnSpPr>
                <a:cxnSpLocks noChangeShapeType="1"/>
              </p:cNvCxnSpPr>
              <p:nvPr/>
            </p:nvCxnSpPr>
            <p:spPr bwMode="auto">
              <a:xfrm>
                <a:off x="6470676" y="1092168"/>
                <a:ext cx="612000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aphicFrame>
          <p:nvGraphicFramePr>
            <p:cNvPr id="11286" name="Object 16"/>
            <p:cNvGraphicFramePr>
              <a:graphicFrameLocks noChangeAspect="1"/>
            </p:cNvGraphicFramePr>
            <p:nvPr/>
          </p:nvGraphicFramePr>
          <p:xfrm>
            <a:off x="6434163" y="654012"/>
            <a:ext cx="641479" cy="365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66" name="Equation" r:id="rId27" imgW="444114" imgH="253780" progId="Equation.DSMT4">
                    <p:embed/>
                  </p:oleObj>
                </mc:Choice>
                <mc:Fallback>
                  <p:oleObj name="Equation" r:id="rId27" imgW="444114" imgH="2537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34163" y="654012"/>
                          <a:ext cx="641479" cy="365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9266293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10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0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000"/>
                                        <p:tgtEl>
                                          <p:spTgt spid="10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0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0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0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576263" y="512763"/>
          <a:ext cx="113823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6" name="Equation" r:id="rId3" imgW="622030" imgH="266584" progId="Equation.DSMT4">
                  <p:embed/>
                </p:oleObj>
              </mc:Choice>
              <mc:Fallback>
                <p:oleObj name="Equation" r:id="rId3" imgW="622030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512763"/>
                        <a:ext cx="113823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8" name="Object 14"/>
          <p:cNvGraphicFramePr>
            <a:graphicFrameLocks noChangeAspect="1"/>
          </p:cNvGraphicFramePr>
          <p:nvPr/>
        </p:nvGraphicFramePr>
        <p:xfrm>
          <a:off x="576263" y="1968500"/>
          <a:ext cx="35099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7" name="Equation" r:id="rId5" imgW="1916868" imgH="266584" progId="Equation.DSMT4">
                  <p:embed/>
                </p:oleObj>
              </mc:Choice>
              <mc:Fallback>
                <p:oleObj name="Equation" r:id="rId5" imgW="1916868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1968500"/>
                        <a:ext cx="35099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9" name="Object 15"/>
          <p:cNvGraphicFramePr>
            <a:graphicFrameLocks noChangeAspect="1"/>
          </p:cNvGraphicFramePr>
          <p:nvPr/>
        </p:nvGraphicFramePr>
        <p:xfrm>
          <a:off x="547688" y="1128713"/>
          <a:ext cx="316071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8" name="Equation" r:id="rId7" imgW="1726451" imgH="253890" progId="Equation.DSMT4">
                  <p:embed/>
                </p:oleObj>
              </mc:Choice>
              <mc:Fallback>
                <p:oleObj name="Equation" r:id="rId7" imgW="1726451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1128713"/>
                        <a:ext cx="3160712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0" name="Object 16"/>
          <p:cNvGraphicFramePr>
            <a:graphicFrameLocks noChangeAspect="1"/>
          </p:cNvGraphicFramePr>
          <p:nvPr/>
        </p:nvGraphicFramePr>
        <p:xfrm>
          <a:off x="576263" y="2622550"/>
          <a:ext cx="10906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9" name="Equation" r:id="rId9" imgW="596900" imgH="241300" progId="Equation.DSMT4">
                  <p:embed/>
                </p:oleObj>
              </mc:Choice>
              <mc:Fallback>
                <p:oleObj name="Equation" r:id="rId9" imgW="5969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2622550"/>
                        <a:ext cx="109061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1" name="Object 17"/>
          <p:cNvGraphicFramePr>
            <a:graphicFrameLocks noChangeAspect="1"/>
          </p:cNvGraphicFramePr>
          <p:nvPr/>
        </p:nvGraphicFramePr>
        <p:xfrm>
          <a:off x="576263" y="3440113"/>
          <a:ext cx="397668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90" name="Equation" r:id="rId11" imgW="2171700" imgH="292100" progId="Equation.DSMT4">
                  <p:embed/>
                </p:oleObj>
              </mc:Choice>
              <mc:Fallback>
                <p:oleObj name="Equation" r:id="rId11" imgW="21717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3440113"/>
                        <a:ext cx="3976687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2" name="Object 18"/>
          <p:cNvGraphicFramePr>
            <a:graphicFrameLocks noChangeAspect="1"/>
          </p:cNvGraphicFramePr>
          <p:nvPr/>
        </p:nvGraphicFramePr>
        <p:xfrm>
          <a:off x="588963" y="4171950"/>
          <a:ext cx="36957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91" name="Equation" r:id="rId13" imgW="2019300" imgH="254000" progId="Equation.DSMT4">
                  <p:embed/>
                </p:oleObj>
              </mc:Choice>
              <mc:Fallback>
                <p:oleObj name="Equation" r:id="rId13" imgW="2019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4171950"/>
                        <a:ext cx="36957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3" name="Object 19"/>
          <p:cNvGraphicFramePr>
            <a:graphicFrameLocks noChangeAspect="1"/>
          </p:cNvGraphicFramePr>
          <p:nvPr/>
        </p:nvGraphicFramePr>
        <p:xfrm>
          <a:off x="541338" y="5026025"/>
          <a:ext cx="37433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92" name="Equation" r:id="rId15" imgW="2044700" imgH="292100" progId="Equation.DSMT4">
                  <p:embed/>
                </p:oleObj>
              </mc:Choice>
              <mc:Fallback>
                <p:oleObj name="Equation" r:id="rId15" imgW="20447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5026025"/>
                        <a:ext cx="37433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4" name="Object 20"/>
          <p:cNvGraphicFramePr>
            <a:graphicFrameLocks noChangeAspect="1"/>
          </p:cNvGraphicFramePr>
          <p:nvPr/>
        </p:nvGraphicFramePr>
        <p:xfrm>
          <a:off x="592138" y="5778500"/>
          <a:ext cx="376713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93" name="Equation" r:id="rId17" imgW="2057400" imgH="254000" progId="Equation.DSMT4">
                  <p:embed/>
                </p:oleObj>
              </mc:Choice>
              <mc:Fallback>
                <p:oleObj name="Equation" r:id="rId17" imgW="2057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5778500"/>
                        <a:ext cx="3767137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5" name="Object 21"/>
          <p:cNvGraphicFramePr>
            <a:graphicFrameLocks noChangeAspect="1"/>
          </p:cNvGraphicFramePr>
          <p:nvPr/>
        </p:nvGraphicFramePr>
        <p:xfrm>
          <a:off x="6835775" y="504825"/>
          <a:ext cx="153511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94" name="Equation" r:id="rId19" imgW="838200" imgH="241300" progId="Equation.DSMT4">
                  <p:embed/>
                </p:oleObj>
              </mc:Choice>
              <mc:Fallback>
                <p:oleObj name="Equation" r:id="rId19" imgW="838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775" y="504825"/>
                        <a:ext cx="1535113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6" name="Object 22"/>
          <p:cNvGraphicFramePr>
            <a:graphicFrameLocks noChangeAspect="1"/>
          </p:cNvGraphicFramePr>
          <p:nvPr/>
        </p:nvGraphicFramePr>
        <p:xfrm>
          <a:off x="4206875" y="1931988"/>
          <a:ext cx="22764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95" name="Equation" r:id="rId21" imgW="1244600" imgH="254000" progId="Equation.DSMT4">
                  <p:embed/>
                </p:oleObj>
              </mc:Choice>
              <mc:Fallback>
                <p:oleObj name="Equation" r:id="rId21" imgW="1244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75" y="1931988"/>
                        <a:ext cx="22764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7" name="Object 23"/>
          <p:cNvGraphicFramePr>
            <a:graphicFrameLocks noChangeAspect="1"/>
          </p:cNvGraphicFramePr>
          <p:nvPr/>
        </p:nvGraphicFramePr>
        <p:xfrm>
          <a:off x="6589713" y="1943100"/>
          <a:ext cx="17430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96" name="Equation" r:id="rId23" imgW="952087" imgH="253890" progId="Equation.DSMT4">
                  <p:embed/>
                </p:oleObj>
              </mc:Choice>
              <mc:Fallback>
                <p:oleObj name="Equation" r:id="rId23" imgW="95208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713" y="1943100"/>
                        <a:ext cx="17430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8" name="Object 24"/>
          <p:cNvGraphicFramePr>
            <a:graphicFrameLocks noChangeAspect="1"/>
          </p:cNvGraphicFramePr>
          <p:nvPr/>
        </p:nvGraphicFramePr>
        <p:xfrm>
          <a:off x="4645025" y="3467100"/>
          <a:ext cx="369728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97" name="Equation" r:id="rId25" imgW="2019300" imgH="254000" progId="Equation.DSMT4">
                  <p:embed/>
                </p:oleObj>
              </mc:Choice>
              <mc:Fallback>
                <p:oleObj name="Equation" r:id="rId25" imgW="2019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025" y="3467100"/>
                        <a:ext cx="3697288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9" name="Object 25"/>
          <p:cNvGraphicFramePr>
            <a:graphicFrameLocks noChangeAspect="1"/>
          </p:cNvGraphicFramePr>
          <p:nvPr/>
        </p:nvGraphicFramePr>
        <p:xfrm>
          <a:off x="4462463" y="5059363"/>
          <a:ext cx="3182937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98" name="Equation" r:id="rId27" imgW="1739900" imgH="254000" progId="Equation.DSMT4">
                  <p:embed/>
                </p:oleObj>
              </mc:Choice>
              <mc:Fallback>
                <p:oleObj name="Equation" r:id="rId27" imgW="1739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2463" y="5059363"/>
                        <a:ext cx="3182937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50" name="Object 26"/>
          <p:cNvGraphicFramePr>
            <a:graphicFrameLocks noChangeAspect="1"/>
          </p:cNvGraphicFramePr>
          <p:nvPr/>
        </p:nvGraphicFramePr>
        <p:xfrm>
          <a:off x="1692275" y="487363"/>
          <a:ext cx="41751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99" name="Equation" r:id="rId29" imgW="228501" imgH="266584" progId="Equation.DSMT4">
                  <p:embed/>
                </p:oleObj>
              </mc:Choice>
              <mc:Fallback>
                <p:oleObj name="Equation" r:id="rId29" imgW="228501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87363"/>
                        <a:ext cx="417513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6"/>
          <p:cNvGraphicFramePr>
            <a:graphicFrameLocks noChangeAspect="1"/>
          </p:cNvGraphicFramePr>
          <p:nvPr/>
        </p:nvGraphicFramePr>
        <p:xfrm>
          <a:off x="2125663" y="476250"/>
          <a:ext cx="46228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00" name="Equation" r:id="rId31" imgW="2527300" imgH="254000" progId="Equation.DSMT4">
                  <p:embed/>
                </p:oleObj>
              </mc:Choice>
              <mc:Fallback>
                <p:oleObj name="Equation" r:id="rId31" imgW="2527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3" y="476250"/>
                        <a:ext cx="46228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372442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0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0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0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0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0" name="Object 2"/>
          <p:cNvGraphicFramePr>
            <a:graphicFrameLocks noChangeAspect="1"/>
          </p:cNvGraphicFramePr>
          <p:nvPr/>
        </p:nvGraphicFramePr>
        <p:xfrm>
          <a:off x="1139825" y="188913"/>
          <a:ext cx="48545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58" name="Equation" r:id="rId3" imgW="2552700" imgH="254000" progId="Equation.DSMT4">
                  <p:embed/>
                </p:oleObj>
              </mc:Choice>
              <mc:Fallback>
                <p:oleObj name="Equation" r:id="rId3" imgW="2552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188913"/>
                        <a:ext cx="485457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8" name="Object 10"/>
          <p:cNvGraphicFramePr>
            <a:graphicFrameLocks noChangeAspect="1"/>
          </p:cNvGraphicFramePr>
          <p:nvPr/>
        </p:nvGraphicFramePr>
        <p:xfrm>
          <a:off x="647700" y="800100"/>
          <a:ext cx="236061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59" name="Equation" r:id="rId5" imgW="1308100" imgH="241300" progId="Equation.DSMT4">
                  <p:embed/>
                </p:oleObj>
              </mc:Choice>
              <mc:Fallback>
                <p:oleObj name="Equation" r:id="rId5" imgW="1308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800100"/>
                        <a:ext cx="236061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9" name="Object 11"/>
          <p:cNvGraphicFramePr>
            <a:graphicFrameLocks noChangeAspect="1"/>
          </p:cNvGraphicFramePr>
          <p:nvPr/>
        </p:nvGraphicFramePr>
        <p:xfrm>
          <a:off x="1057275" y="1376363"/>
          <a:ext cx="70786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60" name="Equation" r:id="rId7" imgW="3924300" imgH="254000" progId="Equation.DSMT4">
                  <p:embed/>
                </p:oleObj>
              </mc:Choice>
              <mc:Fallback>
                <p:oleObj name="Equation" r:id="rId7" imgW="3924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1376363"/>
                        <a:ext cx="70786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2" name="Object 14"/>
          <p:cNvGraphicFramePr>
            <a:graphicFrameLocks noChangeAspect="1"/>
          </p:cNvGraphicFramePr>
          <p:nvPr/>
        </p:nvGraphicFramePr>
        <p:xfrm>
          <a:off x="2484438" y="3436938"/>
          <a:ext cx="11525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61" name="Equation" r:id="rId9" imgW="723586" imgH="266584" progId="Equation.DSMT4">
                  <p:embed/>
                </p:oleObj>
              </mc:Choice>
              <mc:Fallback>
                <p:oleObj name="Equation" r:id="rId9" imgW="723586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436938"/>
                        <a:ext cx="115252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3" name="Line 15"/>
          <p:cNvSpPr>
            <a:spLocks noChangeShapeType="1"/>
          </p:cNvSpPr>
          <p:nvPr/>
        </p:nvSpPr>
        <p:spPr bwMode="auto">
          <a:xfrm>
            <a:off x="1547813" y="3357563"/>
            <a:ext cx="2303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04464" name="Line 16"/>
          <p:cNvSpPr>
            <a:spLocks noChangeShapeType="1"/>
          </p:cNvSpPr>
          <p:nvPr/>
        </p:nvSpPr>
        <p:spPr bwMode="auto">
          <a:xfrm>
            <a:off x="1547813" y="3862388"/>
            <a:ext cx="2303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04465" name="Line 17"/>
          <p:cNvSpPr>
            <a:spLocks noChangeShapeType="1"/>
          </p:cNvSpPr>
          <p:nvPr/>
        </p:nvSpPr>
        <p:spPr bwMode="auto">
          <a:xfrm>
            <a:off x="1547813" y="5086350"/>
            <a:ext cx="2303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04466" name="Line 18"/>
          <p:cNvSpPr>
            <a:spLocks noChangeShapeType="1"/>
          </p:cNvSpPr>
          <p:nvPr/>
        </p:nvSpPr>
        <p:spPr bwMode="auto">
          <a:xfrm>
            <a:off x="1547813" y="3357563"/>
            <a:ext cx="0" cy="1728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04467" name="Line 19"/>
          <p:cNvSpPr>
            <a:spLocks noChangeShapeType="1"/>
          </p:cNvSpPr>
          <p:nvPr/>
        </p:nvSpPr>
        <p:spPr bwMode="auto">
          <a:xfrm>
            <a:off x="2195513" y="3357563"/>
            <a:ext cx="0" cy="1728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04468" name="Line 20"/>
          <p:cNvSpPr>
            <a:spLocks noChangeShapeType="1"/>
          </p:cNvSpPr>
          <p:nvPr/>
        </p:nvSpPr>
        <p:spPr bwMode="auto">
          <a:xfrm>
            <a:off x="3851275" y="3357563"/>
            <a:ext cx="0" cy="1728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04470" name="Object 22"/>
          <p:cNvGraphicFramePr>
            <a:graphicFrameLocks noChangeAspect="1"/>
          </p:cNvGraphicFramePr>
          <p:nvPr/>
        </p:nvGraphicFramePr>
        <p:xfrm>
          <a:off x="1763713" y="4006850"/>
          <a:ext cx="2794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62" name="Equation" r:id="rId11" imgW="152400" imgH="876300" progId="Equation.DSMT4">
                  <p:embed/>
                </p:oleObj>
              </mc:Choice>
              <mc:Fallback>
                <p:oleObj name="Equation" r:id="rId11" imgW="152400" imgH="876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006850"/>
                        <a:ext cx="27940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1" name="Object 23"/>
          <p:cNvGraphicFramePr>
            <a:graphicFrameLocks noChangeAspect="1"/>
          </p:cNvGraphicFramePr>
          <p:nvPr/>
        </p:nvGraphicFramePr>
        <p:xfrm>
          <a:off x="684213" y="2600325"/>
          <a:ext cx="24971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63" name="Equation" r:id="rId13" imgW="1384300" imgH="254000" progId="Equation.DSMT4">
                  <p:embed/>
                </p:oleObj>
              </mc:Choice>
              <mc:Fallback>
                <p:oleObj name="Equation" r:id="rId13" imgW="1384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00325"/>
                        <a:ext cx="24971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2" name="Object 24"/>
          <p:cNvGraphicFramePr>
            <a:graphicFrameLocks noChangeAspect="1"/>
          </p:cNvGraphicFramePr>
          <p:nvPr/>
        </p:nvGraphicFramePr>
        <p:xfrm>
          <a:off x="1763713" y="3502025"/>
          <a:ext cx="23177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64" name="Equation" r:id="rId15" imgW="126780" imgH="164814" progId="Equation.DSMT4">
                  <p:embed/>
                </p:oleObj>
              </mc:Choice>
              <mc:Fallback>
                <p:oleObj name="Equation" r:id="rId15" imgW="126780" imgH="1648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502025"/>
                        <a:ext cx="231775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3" name="Object 25"/>
          <p:cNvGraphicFramePr>
            <a:graphicFrameLocks noChangeAspect="1"/>
          </p:cNvGraphicFramePr>
          <p:nvPr/>
        </p:nvGraphicFramePr>
        <p:xfrm>
          <a:off x="2484438" y="3940175"/>
          <a:ext cx="11525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65" name="Equation" r:id="rId17" imgW="723586" imgH="266584" progId="Equation.DSMT4">
                  <p:embed/>
                </p:oleObj>
              </mc:Choice>
              <mc:Fallback>
                <p:oleObj name="Equation" r:id="rId17" imgW="723586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940175"/>
                        <a:ext cx="115252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4" name="Object 26"/>
          <p:cNvGraphicFramePr>
            <a:graphicFrameLocks noChangeAspect="1"/>
          </p:cNvGraphicFramePr>
          <p:nvPr/>
        </p:nvGraphicFramePr>
        <p:xfrm>
          <a:off x="2484438" y="4300538"/>
          <a:ext cx="11525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66" name="Equation" r:id="rId19" imgW="723586" imgH="266584" progId="Equation.DSMT4">
                  <p:embed/>
                </p:oleObj>
              </mc:Choice>
              <mc:Fallback>
                <p:oleObj name="Equation" r:id="rId19" imgW="723586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300538"/>
                        <a:ext cx="115252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5" name="Object 27"/>
          <p:cNvGraphicFramePr>
            <a:graphicFrameLocks noChangeAspect="1"/>
          </p:cNvGraphicFramePr>
          <p:nvPr/>
        </p:nvGraphicFramePr>
        <p:xfrm>
          <a:off x="2484438" y="4660900"/>
          <a:ext cx="11525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67" name="Equation" r:id="rId20" imgW="723586" imgH="266584" progId="Equation.DSMT4">
                  <p:embed/>
                </p:oleObj>
              </mc:Choice>
              <mc:Fallback>
                <p:oleObj name="Equation" r:id="rId20" imgW="723586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660900"/>
                        <a:ext cx="115252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6" name="Object 28"/>
          <p:cNvGraphicFramePr>
            <a:graphicFrameLocks noChangeAspect="1"/>
          </p:cNvGraphicFramePr>
          <p:nvPr/>
        </p:nvGraphicFramePr>
        <p:xfrm>
          <a:off x="5726113" y="3430588"/>
          <a:ext cx="11525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68" name="Equation" r:id="rId21" imgW="723586" imgH="266584" progId="Equation.DSMT4">
                  <p:embed/>
                </p:oleObj>
              </mc:Choice>
              <mc:Fallback>
                <p:oleObj name="Equation" r:id="rId21" imgW="723586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6113" y="3430588"/>
                        <a:ext cx="115252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77" name="Line 29"/>
          <p:cNvSpPr>
            <a:spLocks noChangeShapeType="1"/>
          </p:cNvSpPr>
          <p:nvPr/>
        </p:nvSpPr>
        <p:spPr bwMode="auto">
          <a:xfrm>
            <a:off x="4789488" y="3357563"/>
            <a:ext cx="2303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04478" name="Line 30"/>
          <p:cNvSpPr>
            <a:spLocks noChangeShapeType="1"/>
          </p:cNvSpPr>
          <p:nvPr/>
        </p:nvSpPr>
        <p:spPr bwMode="auto">
          <a:xfrm>
            <a:off x="4789488" y="3862388"/>
            <a:ext cx="2303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04479" name="Line 31"/>
          <p:cNvSpPr>
            <a:spLocks noChangeShapeType="1"/>
          </p:cNvSpPr>
          <p:nvPr/>
        </p:nvSpPr>
        <p:spPr bwMode="auto">
          <a:xfrm>
            <a:off x="4789488" y="3357563"/>
            <a:ext cx="0" cy="1728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04480" name="Line 32"/>
          <p:cNvSpPr>
            <a:spLocks noChangeShapeType="1"/>
          </p:cNvSpPr>
          <p:nvPr/>
        </p:nvSpPr>
        <p:spPr bwMode="auto">
          <a:xfrm>
            <a:off x="5437188" y="3357563"/>
            <a:ext cx="0" cy="1728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04481" name="Line 33"/>
          <p:cNvSpPr>
            <a:spLocks noChangeShapeType="1"/>
          </p:cNvSpPr>
          <p:nvPr/>
        </p:nvSpPr>
        <p:spPr bwMode="auto">
          <a:xfrm>
            <a:off x="7092950" y="3357563"/>
            <a:ext cx="0" cy="1728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04482" name="Object 34"/>
          <p:cNvGraphicFramePr>
            <a:graphicFrameLocks noChangeAspect="1"/>
          </p:cNvGraphicFramePr>
          <p:nvPr/>
        </p:nvGraphicFramePr>
        <p:xfrm>
          <a:off x="5005388" y="4006850"/>
          <a:ext cx="27940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69" name="Equation" r:id="rId22" imgW="152400" imgH="876300" progId="Equation.DSMT4">
                  <p:embed/>
                </p:oleObj>
              </mc:Choice>
              <mc:Fallback>
                <p:oleObj name="Equation" r:id="rId22" imgW="152400" imgH="876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388" y="4006850"/>
                        <a:ext cx="279400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83" name="Object 35"/>
          <p:cNvGraphicFramePr>
            <a:graphicFrameLocks noChangeAspect="1"/>
          </p:cNvGraphicFramePr>
          <p:nvPr/>
        </p:nvGraphicFramePr>
        <p:xfrm>
          <a:off x="5016500" y="3524250"/>
          <a:ext cx="207963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70" name="Equation" r:id="rId24" imgW="114201" imgH="139579" progId="Equation.DSMT4">
                  <p:embed/>
                </p:oleObj>
              </mc:Choice>
              <mc:Fallback>
                <p:oleObj name="Equation" r:id="rId24" imgW="114201" imgH="1395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3524250"/>
                        <a:ext cx="207963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84" name="Object 36"/>
          <p:cNvGraphicFramePr>
            <a:graphicFrameLocks noChangeAspect="1"/>
          </p:cNvGraphicFramePr>
          <p:nvPr/>
        </p:nvGraphicFramePr>
        <p:xfrm>
          <a:off x="5726113" y="3933825"/>
          <a:ext cx="11525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71" name="Equation" r:id="rId26" imgW="723586" imgH="266584" progId="Equation.DSMT4">
                  <p:embed/>
                </p:oleObj>
              </mc:Choice>
              <mc:Fallback>
                <p:oleObj name="Equation" r:id="rId26" imgW="723586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6113" y="3933825"/>
                        <a:ext cx="115252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85" name="Object 37"/>
          <p:cNvGraphicFramePr>
            <a:graphicFrameLocks noChangeAspect="1"/>
          </p:cNvGraphicFramePr>
          <p:nvPr/>
        </p:nvGraphicFramePr>
        <p:xfrm>
          <a:off x="5726113" y="4294188"/>
          <a:ext cx="11525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72" name="Equation" r:id="rId28" imgW="723586" imgH="266584" progId="Equation.DSMT4">
                  <p:embed/>
                </p:oleObj>
              </mc:Choice>
              <mc:Fallback>
                <p:oleObj name="Equation" r:id="rId28" imgW="723586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6113" y="4294188"/>
                        <a:ext cx="115252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86" name="Object 38"/>
          <p:cNvGraphicFramePr>
            <a:graphicFrameLocks noChangeAspect="1"/>
          </p:cNvGraphicFramePr>
          <p:nvPr/>
        </p:nvGraphicFramePr>
        <p:xfrm>
          <a:off x="5726113" y="4654550"/>
          <a:ext cx="11525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73" name="Equation" r:id="rId30" imgW="723586" imgH="266584" progId="Equation.DSMT4">
                  <p:embed/>
                </p:oleObj>
              </mc:Choice>
              <mc:Fallback>
                <p:oleObj name="Equation" r:id="rId30" imgW="723586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6113" y="4654550"/>
                        <a:ext cx="115252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87" name="Line 39"/>
          <p:cNvSpPr>
            <a:spLocks noChangeShapeType="1"/>
          </p:cNvSpPr>
          <p:nvPr/>
        </p:nvSpPr>
        <p:spPr bwMode="auto">
          <a:xfrm>
            <a:off x="4787900" y="5086350"/>
            <a:ext cx="2303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04488" name="Object 40"/>
          <p:cNvGraphicFramePr>
            <a:graphicFrameLocks noChangeAspect="1"/>
          </p:cNvGraphicFramePr>
          <p:nvPr/>
        </p:nvGraphicFramePr>
        <p:xfrm>
          <a:off x="647700" y="5373688"/>
          <a:ext cx="16525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74" name="Equation" r:id="rId32" imgW="939392" imgH="241195" progId="Equation.DSMT4">
                  <p:embed/>
                </p:oleObj>
              </mc:Choice>
              <mc:Fallback>
                <p:oleObj name="Equation" r:id="rId32" imgW="939392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5373688"/>
                        <a:ext cx="165258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89" name="Object 41"/>
          <p:cNvGraphicFramePr>
            <a:graphicFrameLocks noChangeAspect="1"/>
          </p:cNvGraphicFramePr>
          <p:nvPr/>
        </p:nvGraphicFramePr>
        <p:xfrm>
          <a:off x="684213" y="5962650"/>
          <a:ext cx="39957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75" name="Equation" r:id="rId34" imgW="2273300" imgH="254000" progId="Equation.DSMT4">
                  <p:embed/>
                </p:oleObj>
              </mc:Choice>
              <mc:Fallback>
                <p:oleObj name="Equation" r:id="rId34" imgW="2273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962650"/>
                        <a:ext cx="399573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90" name="Object 42"/>
          <p:cNvGraphicFramePr>
            <a:graphicFrameLocks noChangeAspect="1"/>
          </p:cNvGraphicFramePr>
          <p:nvPr/>
        </p:nvGraphicFramePr>
        <p:xfrm>
          <a:off x="5995988" y="188913"/>
          <a:ext cx="275431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76" name="Equation" r:id="rId36" imgW="1447172" imgH="253890" progId="Equation.DSMT4">
                  <p:embed/>
                </p:oleObj>
              </mc:Choice>
              <mc:Fallback>
                <p:oleObj name="Equation" r:id="rId36" imgW="1447172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988" y="188913"/>
                        <a:ext cx="2754312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91" name="Object 43"/>
          <p:cNvGraphicFramePr>
            <a:graphicFrameLocks noChangeAspect="1"/>
          </p:cNvGraphicFramePr>
          <p:nvPr/>
        </p:nvGraphicFramePr>
        <p:xfrm>
          <a:off x="3121025" y="800100"/>
          <a:ext cx="380523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77" name="Equation" r:id="rId38" imgW="2108200" imgH="241300" progId="Equation.DSMT4">
                  <p:embed/>
                </p:oleObj>
              </mc:Choice>
              <mc:Fallback>
                <p:oleObj name="Equation" r:id="rId38" imgW="2108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025" y="800100"/>
                        <a:ext cx="380523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92" name="Object 44"/>
          <p:cNvGraphicFramePr>
            <a:graphicFrameLocks noChangeAspect="1"/>
          </p:cNvGraphicFramePr>
          <p:nvPr/>
        </p:nvGraphicFramePr>
        <p:xfrm>
          <a:off x="6911975" y="2038350"/>
          <a:ext cx="180975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78" name="Equation" r:id="rId40" imgW="1002865" imgH="253890" progId="Equation.DSMT4">
                  <p:embed/>
                </p:oleObj>
              </mc:Choice>
              <mc:Fallback>
                <p:oleObj name="Equation" r:id="rId40" imgW="100286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975" y="2038350"/>
                        <a:ext cx="180975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93" name="Object 45"/>
          <p:cNvGraphicFramePr>
            <a:graphicFrameLocks noChangeAspect="1"/>
          </p:cNvGraphicFramePr>
          <p:nvPr/>
        </p:nvGraphicFramePr>
        <p:xfrm>
          <a:off x="6227763" y="5337175"/>
          <a:ext cx="23225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79" name="Equation" r:id="rId42" imgW="1320227" imgH="253890" progId="Equation.DSMT4">
                  <p:embed/>
                </p:oleObj>
              </mc:Choice>
              <mc:Fallback>
                <p:oleObj name="Equation" r:id="rId42" imgW="132022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5337175"/>
                        <a:ext cx="23225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94" name="Object 46"/>
          <p:cNvGraphicFramePr>
            <a:graphicFrameLocks noChangeAspect="1"/>
          </p:cNvGraphicFramePr>
          <p:nvPr/>
        </p:nvGraphicFramePr>
        <p:xfrm>
          <a:off x="2447925" y="5351463"/>
          <a:ext cx="36369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80" name="Equation" r:id="rId44" imgW="2070100" imgH="254000" progId="Equation.DSMT4">
                  <p:embed/>
                </p:oleObj>
              </mc:Choice>
              <mc:Fallback>
                <p:oleObj name="Equation" r:id="rId44" imgW="20701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5351463"/>
                        <a:ext cx="36369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95" name="Object 47"/>
          <p:cNvGraphicFramePr>
            <a:graphicFrameLocks noChangeAspect="1"/>
          </p:cNvGraphicFramePr>
          <p:nvPr/>
        </p:nvGraphicFramePr>
        <p:xfrm>
          <a:off x="1570038" y="2025650"/>
          <a:ext cx="33670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81" name="Equation" r:id="rId46" imgW="1866090" imgH="266584" progId="Equation.DSMT4">
                  <p:embed/>
                </p:oleObj>
              </mc:Choice>
              <mc:Fallback>
                <p:oleObj name="Equation" r:id="rId46" imgW="1866090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2025650"/>
                        <a:ext cx="336708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6"/>
          <p:cNvGraphicFramePr>
            <a:graphicFrameLocks noChangeAspect="1"/>
          </p:cNvGraphicFramePr>
          <p:nvPr/>
        </p:nvGraphicFramePr>
        <p:xfrm>
          <a:off x="647700" y="2025650"/>
          <a:ext cx="9159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82" name="Equation" r:id="rId48" imgW="508000" imgH="241300" progId="Equation.DSMT4">
                  <p:embed/>
                </p:oleObj>
              </mc:Choice>
              <mc:Fallback>
                <p:oleObj name="Equation" r:id="rId48" imgW="508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2025650"/>
                        <a:ext cx="9159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7"/>
          <p:cNvGraphicFramePr>
            <a:graphicFrameLocks noChangeAspect="1"/>
          </p:cNvGraphicFramePr>
          <p:nvPr/>
        </p:nvGraphicFramePr>
        <p:xfrm>
          <a:off x="5022850" y="2019300"/>
          <a:ext cx="1854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83" name="Equation" r:id="rId50" imgW="1028254" imgH="304668" progId="Equation.DSMT4">
                  <p:embed/>
                </p:oleObj>
              </mc:Choice>
              <mc:Fallback>
                <p:oleObj name="Equation" r:id="rId50" imgW="1028254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850" y="2019300"/>
                        <a:ext cx="1854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8"/>
          <p:cNvGraphicFramePr>
            <a:graphicFrameLocks noChangeAspect="1"/>
          </p:cNvGraphicFramePr>
          <p:nvPr/>
        </p:nvGraphicFramePr>
        <p:xfrm>
          <a:off x="684213" y="225425"/>
          <a:ext cx="4333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84" name="Equation" r:id="rId52" imgW="228600" imgH="241300" progId="Equation.DSMT4">
                  <p:embed/>
                </p:oleObj>
              </mc:Choice>
              <mc:Fallback>
                <p:oleObj name="Equation" r:id="rId52" imgW="228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25425"/>
                        <a:ext cx="4333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55200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4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4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10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0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0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0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04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04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0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0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04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04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0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0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0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04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10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104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104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000"/>
                                        <p:tgtEl>
                                          <p:spTgt spid="10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63" grpId="0" animBg="1"/>
      <p:bldP spid="104464" grpId="0" animBg="1"/>
      <p:bldP spid="104465" grpId="0" animBg="1"/>
      <p:bldP spid="104466" grpId="0" animBg="1"/>
      <p:bldP spid="104467" grpId="0" animBg="1"/>
      <p:bldP spid="104468" grpId="0" animBg="1"/>
      <p:bldP spid="104477" grpId="0" animBg="1"/>
      <p:bldP spid="104478" grpId="0" animBg="1"/>
      <p:bldP spid="104479" grpId="0" animBg="1"/>
      <p:bldP spid="104480" grpId="0" animBg="1"/>
      <p:bldP spid="104481" grpId="0" animBg="1"/>
      <p:bldP spid="10448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116584"/>
              </p:ext>
            </p:extLst>
          </p:nvPr>
        </p:nvGraphicFramePr>
        <p:xfrm>
          <a:off x="433898" y="426133"/>
          <a:ext cx="4984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78" name="Equation" r:id="rId3" imgW="279279" imgH="266584" progId="Equation.DSMT4">
                  <p:embed/>
                </p:oleObj>
              </mc:Choice>
              <mc:Fallback>
                <p:oleObj name="Equation" r:id="rId3" imgW="279279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898" y="426133"/>
                        <a:ext cx="49847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265109"/>
              </p:ext>
            </p:extLst>
          </p:nvPr>
        </p:nvGraphicFramePr>
        <p:xfrm>
          <a:off x="4256816" y="462658"/>
          <a:ext cx="371316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79" name="Equation" r:id="rId5" imgW="2082800" imgH="279400" progId="Equation.DSMT4">
                  <p:embed/>
                </p:oleObj>
              </mc:Choice>
              <mc:Fallback>
                <p:oleObj name="Equation" r:id="rId5" imgW="2082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816" y="462658"/>
                        <a:ext cx="3713162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813303"/>
              </p:ext>
            </p:extLst>
          </p:nvPr>
        </p:nvGraphicFramePr>
        <p:xfrm>
          <a:off x="912888" y="419198"/>
          <a:ext cx="330676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80" name="Equation" r:id="rId7" imgW="1854200" imgH="254000" progId="Equation.DSMT4">
                  <p:embed/>
                </p:oleObj>
              </mc:Choice>
              <mc:Fallback>
                <p:oleObj name="Equation" r:id="rId7" imgW="1854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88" y="419198"/>
                        <a:ext cx="3306762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180969"/>
              </p:ext>
            </p:extLst>
          </p:nvPr>
        </p:nvGraphicFramePr>
        <p:xfrm>
          <a:off x="791580" y="879321"/>
          <a:ext cx="75215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81" name="Equation" r:id="rId9" imgW="4368800" imgH="254000" progId="Equation.DSMT4">
                  <p:embed/>
                </p:oleObj>
              </mc:Choice>
              <mc:Fallback>
                <p:oleObj name="Equation" r:id="rId9" imgW="4368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580" y="879321"/>
                        <a:ext cx="752157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657120"/>
              </p:ext>
            </p:extLst>
          </p:nvPr>
        </p:nvGraphicFramePr>
        <p:xfrm>
          <a:off x="749387" y="1394267"/>
          <a:ext cx="74771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82" name="Equation" r:id="rId11" imgW="4343400" imgH="254000" progId="Equation.DSMT4">
                  <p:embed/>
                </p:oleObj>
              </mc:Choice>
              <mc:Fallback>
                <p:oleObj name="Equation" r:id="rId11" imgW="4343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87" y="1394267"/>
                        <a:ext cx="747712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23"/>
          <p:cNvSpPr>
            <a:spLocks noChangeShapeType="1"/>
          </p:cNvSpPr>
          <p:nvPr/>
        </p:nvSpPr>
        <p:spPr bwMode="auto">
          <a:xfrm>
            <a:off x="1657437" y="2745495"/>
            <a:ext cx="5111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8" name="Line 24"/>
          <p:cNvSpPr>
            <a:spLocks noChangeShapeType="1"/>
          </p:cNvSpPr>
          <p:nvPr/>
        </p:nvSpPr>
        <p:spPr bwMode="auto">
          <a:xfrm>
            <a:off x="1657437" y="3464632"/>
            <a:ext cx="5111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" name="Line 25"/>
          <p:cNvSpPr>
            <a:spLocks noChangeShapeType="1"/>
          </p:cNvSpPr>
          <p:nvPr/>
        </p:nvSpPr>
        <p:spPr bwMode="auto">
          <a:xfrm>
            <a:off x="1693950" y="4179714"/>
            <a:ext cx="5111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>
            <a:off x="1657437" y="2745495"/>
            <a:ext cx="0" cy="1439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1" name="Line 27"/>
          <p:cNvSpPr>
            <a:spLocks noChangeShapeType="1"/>
          </p:cNvSpPr>
          <p:nvPr/>
        </p:nvSpPr>
        <p:spPr bwMode="auto">
          <a:xfrm>
            <a:off x="2521037" y="2745495"/>
            <a:ext cx="0" cy="1439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" name="Line 28"/>
          <p:cNvSpPr>
            <a:spLocks noChangeShapeType="1"/>
          </p:cNvSpPr>
          <p:nvPr/>
        </p:nvSpPr>
        <p:spPr bwMode="auto">
          <a:xfrm>
            <a:off x="6769187" y="2745495"/>
            <a:ext cx="0" cy="1439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223733"/>
              </p:ext>
            </p:extLst>
          </p:nvPr>
        </p:nvGraphicFramePr>
        <p:xfrm>
          <a:off x="1873337" y="2816932"/>
          <a:ext cx="3619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83" name="Equation" r:id="rId13" imgW="203112" imgH="279279" progId="Equation.DSMT4">
                  <p:embed/>
                </p:oleObj>
              </mc:Choice>
              <mc:Fallback>
                <p:oleObj name="Equation" r:id="rId13" imgW="203112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337" y="2816932"/>
                        <a:ext cx="3619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692012"/>
              </p:ext>
            </p:extLst>
          </p:nvPr>
        </p:nvGraphicFramePr>
        <p:xfrm>
          <a:off x="1657437" y="3612270"/>
          <a:ext cx="76993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84" name="Equation" r:id="rId15" imgW="431613" imgH="279279" progId="Equation.DSMT4">
                  <p:embed/>
                </p:oleObj>
              </mc:Choice>
              <mc:Fallback>
                <p:oleObj name="Equation" r:id="rId15" imgW="431613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437" y="3612270"/>
                        <a:ext cx="769938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935527"/>
              </p:ext>
            </p:extLst>
          </p:nvPr>
        </p:nvGraphicFramePr>
        <p:xfrm>
          <a:off x="2879812" y="2816932"/>
          <a:ext cx="3619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85" name="Equation" r:id="rId17" imgW="203112" imgH="279279" progId="Equation.DSMT4">
                  <p:embed/>
                </p:oleObj>
              </mc:Choice>
              <mc:Fallback>
                <p:oleObj name="Equation" r:id="rId17" imgW="203112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812" y="2816932"/>
                        <a:ext cx="3619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067704"/>
              </p:ext>
            </p:extLst>
          </p:nvPr>
        </p:nvGraphicFramePr>
        <p:xfrm>
          <a:off x="3843425" y="2816932"/>
          <a:ext cx="4064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86" name="Equation" r:id="rId19" imgW="228600" imgH="279400" progId="Equation.DSMT4">
                  <p:embed/>
                </p:oleObj>
              </mc:Choice>
              <mc:Fallback>
                <p:oleObj name="Equation" r:id="rId19" imgW="228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3425" y="2816932"/>
                        <a:ext cx="4064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773972"/>
              </p:ext>
            </p:extLst>
          </p:nvPr>
        </p:nvGraphicFramePr>
        <p:xfrm>
          <a:off x="6004012" y="2816932"/>
          <a:ext cx="4064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87" name="Equation" r:id="rId21" imgW="228600" imgH="279400" progId="Equation.DSMT4">
                  <p:embed/>
                </p:oleObj>
              </mc:Choice>
              <mc:Fallback>
                <p:oleObj name="Equation" r:id="rId21" imgW="228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4012" y="2816932"/>
                        <a:ext cx="4064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97902"/>
              </p:ext>
            </p:extLst>
          </p:nvPr>
        </p:nvGraphicFramePr>
        <p:xfrm>
          <a:off x="4897525" y="3058232"/>
          <a:ext cx="406400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88" name="Equation" r:id="rId23" imgW="228402" imgH="126890" progId="Equation.DSMT4">
                  <p:embed/>
                </p:oleObj>
              </mc:Choice>
              <mc:Fallback>
                <p:oleObj name="Equation" r:id="rId23" imgW="228402" imgH="126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525" y="3058232"/>
                        <a:ext cx="406400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137677"/>
              </p:ext>
            </p:extLst>
          </p:nvPr>
        </p:nvGraphicFramePr>
        <p:xfrm>
          <a:off x="2665500" y="3609095"/>
          <a:ext cx="7921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89" name="Equation" r:id="rId25" imgW="444307" imgH="279279" progId="Equation.DSMT4">
                  <p:embed/>
                </p:oleObj>
              </mc:Choice>
              <mc:Fallback>
                <p:oleObj name="Equation" r:id="rId25" imgW="444307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500" y="3609095"/>
                        <a:ext cx="792162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45345"/>
              </p:ext>
            </p:extLst>
          </p:nvPr>
        </p:nvGraphicFramePr>
        <p:xfrm>
          <a:off x="3673562" y="3612270"/>
          <a:ext cx="81438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90" name="Equation" r:id="rId27" imgW="457200" imgH="279400" progId="Equation.DSMT4">
                  <p:embed/>
                </p:oleObj>
              </mc:Choice>
              <mc:Fallback>
                <p:oleObj name="Equation" r:id="rId27" imgW="4572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3562" y="3612270"/>
                        <a:ext cx="814388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330557"/>
              </p:ext>
            </p:extLst>
          </p:nvPr>
        </p:nvGraphicFramePr>
        <p:xfrm>
          <a:off x="5761125" y="3612270"/>
          <a:ext cx="83661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91" name="Equation" r:id="rId29" imgW="469900" imgH="279400" progId="Equation.DSMT4">
                  <p:embed/>
                </p:oleObj>
              </mc:Choice>
              <mc:Fallback>
                <p:oleObj name="Equation" r:id="rId29" imgW="4699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1125" y="3612270"/>
                        <a:ext cx="836612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709741"/>
              </p:ext>
            </p:extLst>
          </p:nvPr>
        </p:nvGraphicFramePr>
        <p:xfrm>
          <a:off x="4897525" y="3742445"/>
          <a:ext cx="406400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92" name="Equation" r:id="rId31" imgW="228402" imgH="126890" progId="Equation.DSMT4">
                  <p:embed/>
                </p:oleObj>
              </mc:Choice>
              <mc:Fallback>
                <p:oleObj name="Equation" r:id="rId31" imgW="228402" imgH="126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525" y="3742445"/>
                        <a:ext cx="406400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613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719138" y="296863"/>
            <a:ext cx="3744912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/>
              <a:t>4</a:t>
            </a:r>
            <a:r>
              <a:rPr lang="zh-CN" altLang="en-US" sz="2800"/>
              <a:t>、零元素</a:t>
            </a:r>
            <a:r>
              <a:rPr lang="zh-CN" altLang="en-US"/>
              <a:t> </a:t>
            </a:r>
            <a:endParaRPr lang="en-US" altLang="zh-CN"/>
          </a:p>
        </p:txBody>
      </p:sp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611188" y="1341438"/>
          <a:ext cx="392906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46" name="Equation" r:id="rId3" imgW="2145369" imgH="266584" progId="Equation.DSMT4">
                  <p:embed/>
                </p:oleObj>
              </mc:Choice>
              <mc:Fallback>
                <p:oleObj name="Equation" r:id="rId3" imgW="2145369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341438"/>
                        <a:ext cx="3929062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622300" y="2062163"/>
          <a:ext cx="285908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47" name="Equation" r:id="rId5" imgW="1562100" imgH="279400" progId="Equation.DSMT4">
                  <p:embed/>
                </p:oleObj>
              </mc:Choice>
              <mc:Fallback>
                <p:oleObj name="Equation" r:id="rId5" imgW="15621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2062163"/>
                        <a:ext cx="2859088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8" name="Object 6"/>
          <p:cNvGraphicFramePr>
            <a:graphicFrameLocks noChangeAspect="1"/>
          </p:cNvGraphicFramePr>
          <p:nvPr/>
        </p:nvGraphicFramePr>
        <p:xfrm>
          <a:off x="5508625" y="2078038"/>
          <a:ext cx="31607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48" name="Equation" r:id="rId7" imgW="1727200" imgH="279400" progId="Equation.DSMT4">
                  <p:embed/>
                </p:oleObj>
              </mc:Choice>
              <mc:Fallback>
                <p:oleObj name="Equation" r:id="rId7" imgW="17272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078038"/>
                        <a:ext cx="316071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9" name="Object 7"/>
          <p:cNvGraphicFramePr>
            <a:graphicFrameLocks noChangeAspect="1"/>
          </p:cNvGraphicFramePr>
          <p:nvPr/>
        </p:nvGraphicFramePr>
        <p:xfrm>
          <a:off x="5491163" y="2809875"/>
          <a:ext cx="31845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49" name="Equation" r:id="rId9" imgW="1739900" imgH="279400" progId="Equation.DSMT4">
                  <p:embed/>
                </p:oleObj>
              </mc:Choice>
              <mc:Fallback>
                <p:oleObj name="Equation" r:id="rId9" imgW="17399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1163" y="2809875"/>
                        <a:ext cx="318452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0" name="Object 8"/>
          <p:cNvGraphicFramePr>
            <a:graphicFrameLocks noChangeAspect="1"/>
          </p:cNvGraphicFramePr>
          <p:nvPr/>
        </p:nvGraphicFramePr>
        <p:xfrm>
          <a:off x="622300" y="2809875"/>
          <a:ext cx="288131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50" name="Equation" r:id="rId11" imgW="1574800" imgH="279400" progId="Equation.DSMT4">
                  <p:embed/>
                </p:oleObj>
              </mc:Choice>
              <mc:Fallback>
                <p:oleObj name="Equation" r:id="rId11" imgW="1574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2809875"/>
                        <a:ext cx="2881313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1" name="Object 9"/>
          <p:cNvGraphicFramePr>
            <a:graphicFrameLocks noChangeAspect="1"/>
          </p:cNvGraphicFramePr>
          <p:nvPr/>
        </p:nvGraphicFramePr>
        <p:xfrm>
          <a:off x="6156325" y="3513138"/>
          <a:ext cx="27209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51" name="Equation" r:id="rId13" imgW="1485900" imgH="241300" progId="Equation.DSMT4">
                  <p:embed/>
                </p:oleObj>
              </mc:Choice>
              <mc:Fallback>
                <p:oleObj name="Equation" r:id="rId13" imgW="14859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513138"/>
                        <a:ext cx="272097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2" name="Object 10"/>
          <p:cNvGraphicFramePr>
            <a:graphicFrameLocks noChangeAspect="1"/>
          </p:cNvGraphicFramePr>
          <p:nvPr/>
        </p:nvGraphicFramePr>
        <p:xfrm>
          <a:off x="622300" y="3524250"/>
          <a:ext cx="2743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52" name="Equation" r:id="rId15" imgW="1497950" imgH="241195" progId="Equation.DSMT4">
                  <p:embed/>
                </p:oleObj>
              </mc:Choice>
              <mc:Fallback>
                <p:oleObj name="Equation" r:id="rId15" imgW="1497950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3524250"/>
                        <a:ext cx="27432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4" name="Object 12"/>
          <p:cNvGraphicFramePr>
            <a:graphicFrameLocks noChangeAspect="1"/>
          </p:cNvGraphicFramePr>
          <p:nvPr/>
        </p:nvGraphicFramePr>
        <p:xfrm>
          <a:off x="647700" y="4432300"/>
          <a:ext cx="10001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53" name="Equation" r:id="rId17" imgW="545863" imgH="241195" progId="Equation.DSMT4">
                  <p:embed/>
                </p:oleObj>
              </mc:Choice>
              <mc:Fallback>
                <p:oleObj name="Equation" r:id="rId17" imgW="54586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432300"/>
                        <a:ext cx="10001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5" name="Object 13"/>
          <p:cNvGraphicFramePr>
            <a:graphicFrameLocks noChangeAspect="1"/>
          </p:cNvGraphicFramePr>
          <p:nvPr/>
        </p:nvGraphicFramePr>
        <p:xfrm>
          <a:off x="611188" y="5118100"/>
          <a:ext cx="23018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54" name="Equation" r:id="rId19" imgW="1257300" imgH="279400" progId="Equation.DSMT4">
                  <p:embed/>
                </p:oleObj>
              </mc:Choice>
              <mc:Fallback>
                <p:oleObj name="Equation" r:id="rId19" imgW="1257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118100"/>
                        <a:ext cx="23018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7" name="Object 15"/>
          <p:cNvGraphicFramePr>
            <a:graphicFrameLocks noChangeAspect="1"/>
          </p:cNvGraphicFramePr>
          <p:nvPr/>
        </p:nvGraphicFramePr>
        <p:xfrm>
          <a:off x="590550" y="5837238"/>
          <a:ext cx="46291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55" name="Equation" r:id="rId21" imgW="2527300" imgH="241300" progId="Equation.DSMT4">
                  <p:embed/>
                </p:oleObj>
              </mc:Choice>
              <mc:Fallback>
                <p:oleObj name="Equation" r:id="rId21" imgW="25273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5837238"/>
                        <a:ext cx="46291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9" name="Object 17"/>
          <p:cNvGraphicFramePr>
            <a:graphicFrameLocks noChangeAspect="1"/>
          </p:cNvGraphicFramePr>
          <p:nvPr/>
        </p:nvGraphicFramePr>
        <p:xfrm>
          <a:off x="3587750" y="2062163"/>
          <a:ext cx="188436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56" name="Equation" r:id="rId23" imgW="1028700" imgH="279400" progId="Equation.DSMT4">
                  <p:embed/>
                </p:oleObj>
              </mc:Choice>
              <mc:Fallback>
                <p:oleObj name="Equation" r:id="rId23" imgW="10287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0" y="2062163"/>
                        <a:ext cx="1884363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90" name="Object 18"/>
          <p:cNvGraphicFramePr>
            <a:graphicFrameLocks noChangeAspect="1"/>
          </p:cNvGraphicFramePr>
          <p:nvPr/>
        </p:nvGraphicFramePr>
        <p:xfrm>
          <a:off x="3556000" y="2808288"/>
          <a:ext cx="195262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57" name="Equation" r:id="rId25" imgW="1066800" imgH="279400" progId="Equation.DSMT4">
                  <p:embed/>
                </p:oleObj>
              </mc:Choice>
              <mc:Fallback>
                <p:oleObj name="Equation" r:id="rId25" imgW="1066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0" y="2808288"/>
                        <a:ext cx="195262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91" name="Object 19"/>
          <p:cNvGraphicFramePr>
            <a:graphicFrameLocks noChangeAspect="1"/>
          </p:cNvGraphicFramePr>
          <p:nvPr/>
        </p:nvGraphicFramePr>
        <p:xfrm>
          <a:off x="3419475" y="3513138"/>
          <a:ext cx="26971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58" name="Equation" r:id="rId27" imgW="1473200" imgH="254000" progId="Equation.DSMT4">
                  <p:embed/>
                </p:oleObj>
              </mc:Choice>
              <mc:Fallback>
                <p:oleObj name="Equation" r:id="rId27" imgW="1473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513138"/>
                        <a:ext cx="269716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92" name="Object 20"/>
          <p:cNvGraphicFramePr>
            <a:graphicFrameLocks noChangeAspect="1"/>
          </p:cNvGraphicFramePr>
          <p:nvPr/>
        </p:nvGraphicFramePr>
        <p:xfrm>
          <a:off x="5214938" y="4411663"/>
          <a:ext cx="36052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59" name="Equation" r:id="rId29" imgW="1968500" imgH="292100" progId="Equation.DSMT4">
                  <p:embed/>
                </p:oleObj>
              </mc:Choice>
              <mc:Fallback>
                <p:oleObj name="Equation" r:id="rId29" imgW="19685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4411663"/>
                        <a:ext cx="36052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93" name="Object 21"/>
          <p:cNvGraphicFramePr>
            <a:graphicFrameLocks noChangeAspect="1"/>
          </p:cNvGraphicFramePr>
          <p:nvPr/>
        </p:nvGraphicFramePr>
        <p:xfrm>
          <a:off x="2987675" y="5118100"/>
          <a:ext cx="31146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60" name="Equation" r:id="rId31" imgW="1701800" imgH="279400" progId="Equation.DSMT4">
                  <p:embed/>
                </p:oleObj>
              </mc:Choice>
              <mc:Fallback>
                <p:oleObj name="Equation" r:id="rId31" imgW="1701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118100"/>
                        <a:ext cx="31146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95" name="Object 23"/>
          <p:cNvGraphicFramePr>
            <a:graphicFrameLocks noChangeAspect="1"/>
          </p:cNvGraphicFramePr>
          <p:nvPr/>
        </p:nvGraphicFramePr>
        <p:xfrm>
          <a:off x="1655763" y="4416425"/>
          <a:ext cx="325437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61" name="Equation" r:id="rId33" imgW="177646" imgH="241091" progId="Equation.DSMT4">
                  <p:embed/>
                </p:oleObj>
              </mc:Choice>
              <mc:Fallback>
                <p:oleObj name="Equation" r:id="rId33" imgW="177646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4416425"/>
                        <a:ext cx="325437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8"/>
          <p:cNvGraphicFramePr>
            <a:graphicFrameLocks noChangeAspect="1"/>
          </p:cNvGraphicFramePr>
          <p:nvPr/>
        </p:nvGraphicFramePr>
        <p:xfrm>
          <a:off x="4572000" y="1331913"/>
          <a:ext cx="16510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62" name="Equation" r:id="rId35" imgW="901309" imgH="241195" progId="Equation.DSMT4">
                  <p:embed/>
                </p:oleObj>
              </mc:Choice>
              <mc:Fallback>
                <p:oleObj name="Equation" r:id="rId35" imgW="901309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331913"/>
                        <a:ext cx="16510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9"/>
          <p:cNvGraphicFramePr>
            <a:graphicFrameLocks noChangeAspect="1"/>
          </p:cNvGraphicFramePr>
          <p:nvPr/>
        </p:nvGraphicFramePr>
        <p:xfrm>
          <a:off x="2016125" y="4422775"/>
          <a:ext cx="31194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63" name="Equation" r:id="rId37" imgW="1701800" imgH="266700" progId="Equation.DSMT4">
                  <p:embed/>
                </p:oleObj>
              </mc:Choice>
              <mc:Fallback>
                <p:oleObj name="Equation" r:id="rId37" imgW="17018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4422775"/>
                        <a:ext cx="3119438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055021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0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05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0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0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10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10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498" name="Object 2"/>
          <p:cNvGraphicFramePr>
            <a:graphicFrameLocks noChangeAspect="1"/>
          </p:cNvGraphicFramePr>
          <p:nvPr/>
        </p:nvGraphicFramePr>
        <p:xfrm>
          <a:off x="720725" y="433388"/>
          <a:ext cx="39528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62" name="Equation" r:id="rId3" imgW="215713" imgH="241091" progId="Equation.DSMT4">
                  <p:embed/>
                </p:oleObj>
              </mc:Choice>
              <mc:Fallback>
                <p:oleObj name="Equation" r:id="rId3" imgW="215713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433388"/>
                        <a:ext cx="39528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628650" y="1863725"/>
          <a:ext cx="31384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63" name="Equation" r:id="rId5" imgW="1713756" imgH="266584" progId="Equation.DSMT4">
                  <p:embed/>
                </p:oleObj>
              </mc:Choice>
              <mc:Fallback>
                <p:oleObj name="Equation" r:id="rId5" imgW="1713756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1863725"/>
                        <a:ext cx="31384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611188" y="1066800"/>
          <a:ext cx="16732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64" name="Equation" r:id="rId7" imgW="914400" imgH="254000" progId="Equation.DSMT4">
                  <p:embed/>
                </p:oleObj>
              </mc:Choice>
              <mc:Fallback>
                <p:oleObj name="Equation" r:id="rId7" imgW="914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066800"/>
                        <a:ext cx="16732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4" name="Object 8"/>
          <p:cNvGraphicFramePr>
            <a:graphicFrameLocks noChangeAspect="1"/>
          </p:cNvGraphicFramePr>
          <p:nvPr/>
        </p:nvGraphicFramePr>
        <p:xfrm>
          <a:off x="625475" y="2652713"/>
          <a:ext cx="337026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65" name="Equation" r:id="rId9" imgW="1841500" imgH="292100" progId="Equation.DSMT4">
                  <p:embed/>
                </p:oleObj>
              </mc:Choice>
              <mc:Fallback>
                <p:oleObj name="Equation" r:id="rId9" imgW="18415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2652713"/>
                        <a:ext cx="337026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5" name="Object 9"/>
          <p:cNvGraphicFramePr>
            <a:graphicFrameLocks noChangeAspect="1"/>
          </p:cNvGraphicFramePr>
          <p:nvPr/>
        </p:nvGraphicFramePr>
        <p:xfrm>
          <a:off x="7042150" y="2662238"/>
          <a:ext cx="150971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66" name="Equation" r:id="rId11" imgW="825500" imgH="241300" progId="Equation.DSMT4">
                  <p:embed/>
                </p:oleObj>
              </mc:Choice>
              <mc:Fallback>
                <p:oleObj name="Equation" r:id="rId11" imgW="825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2150" y="2662238"/>
                        <a:ext cx="1509713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6" name="Object 10"/>
          <p:cNvGraphicFramePr>
            <a:graphicFrameLocks noChangeAspect="1"/>
          </p:cNvGraphicFramePr>
          <p:nvPr/>
        </p:nvGraphicFramePr>
        <p:xfrm>
          <a:off x="628650" y="3368675"/>
          <a:ext cx="18589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67" name="Equation" r:id="rId13" imgW="1015559" imgH="253890" progId="Equation.DSMT4">
                  <p:embed/>
                </p:oleObj>
              </mc:Choice>
              <mc:Fallback>
                <p:oleObj name="Equation" r:id="rId13" imgW="1015559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3368675"/>
                        <a:ext cx="185896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7" name="Object 11"/>
          <p:cNvGraphicFramePr>
            <a:graphicFrameLocks noChangeAspect="1"/>
          </p:cNvGraphicFramePr>
          <p:nvPr/>
        </p:nvGraphicFramePr>
        <p:xfrm>
          <a:off x="5995988" y="1822450"/>
          <a:ext cx="220821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68" name="Equation" r:id="rId15" imgW="1205977" imgH="253890" progId="Equation.DSMT4">
                  <p:embed/>
                </p:oleObj>
              </mc:Choice>
              <mc:Fallback>
                <p:oleObj name="Equation" r:id="rId15" imgW="120597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988" y="1822450"/>
                        <a:ext cx="2208212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8" name="Object 12"/>
          <p:cNvGraphicFramePr>
            <a:graphicFrameLocks noChangeAspect="1"/>
          </p:cNvGraphicFramePr>
          <p:nvPr/>
        </p:nvGraphicFramePr>
        <p:xfrm>
          <a:off x="630238" y="4171950"/>
          <a:ext cx="79740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69" name="Equation" r:id="rId17" imgW="4356100" imgH="254000" progId="Equation.DSMT4">
                  <p:embed/>
                </p:oleObj>
              </mc:Choice>
              <mc:Fallback>
                <p:oleObj name="Equation" r:id="rId17" imgW="43561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4171950"/>
                        <a:ext cx="7974012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9" name="Object 13"/>
          <p:cNvGraphicFramePr>
            <a:graphicFrameLocks noChangeAspect="1"/>
          </p:cNvGraphicFramePr>
          <p:nvPr/>
        </p:nvGraphicFramePr>
        <p:xfrm>
          <a:off x="611188" y="5040313"/>
          <a:ext cx="9080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70" name="Equation" r:id="rId19" imgW="495085" imgH="241195" progId="Equation.DSMT4">
                  <p:embed/>
                </p:oleObj>
              </mc:Choice>
              <mc:Fallback>
                <p:oleObj name="Equation" r:id="rId19" imgW="49508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040313"/>
                        <a:ext cx="9080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1" name="Object 15"/>
          <p:cNvGraphicFramePr>
            <a:graphicFrameLocks noChangeAspect="1"/>
          </p:cNvGraphicFramePr>
          <p:nvPr/>
        </p:nvGraphicFramePr>
        <p:xfrm>
          <a:off x="5557838" y="431800"/>
          <a:ext cx="30448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71" name="Equation" r:id="rId21" imgW="1663700" imgH="241300" progId="Equation.DSMT4">
                  <p:embed/>
                </p:oleObj>
              </mc:Choice>
              <mc:Fallback>
                <p:oleObj name="Equation" r:id="rId21" imgW="1663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838" y="431800"/>
                        <a:ext cx="30448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2" name="Object 16"/>
          <p:cNvGraphicFramePr>
            <a:graphicFrameLocks noChangeAspect="1"/>
          </p:cNvGraphicFramePr>
          <p:nvPr/>
        </p:nvGraphicFramePr>
        <p:xfrm>
          <a:off x="3914775" y="1858963"/>
          <a:ext cx="19748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72" name="Equation" r:id="rId23" imgW="1079032" imgH="241195" progId="Equation.DSMT4">
                  <p:embed/>
                </p:oleObj>
              </mc:Choice>
              <mc:Fallback>
                <p:oleObj name="Equation" r:id="rId23" imgW="1079032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775" y="1858963"/>
                        <a:ext cx="197485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3" name="Object 17"/>
          <p:cNvGraphicFramePr>
            <a:graphicFrameLocks noChangeAspect="1"/>
          </p:cNvGraphicFramePr>
          <p:nvPr/>
        </p:nvGraphicFramePr>
        <p:xfrm>
          <a:off x="4060825" y="2662238"/>
          <a:ext cx="29527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73" name="Equation" r:id="rId25" imgW="1612900" imgH="254000" progId="Equation.DSMT4">
                  <p:embed/>
                </p:oleObj>
              </mc:Choice>
              <mc:Fallback>
                <p:oleObj name="Equation" r:id="rId25" imgW="1612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2662238"/>
                        <a:ext cx="295275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4" name="Object 18"/>
          <p:cNvGraphicFramePr>
            <a:graphicFrameLocks noChangeAspect="1"/>
          </p:cNvGraphicFramePr>
          <p:nvPr/>
        </p:nvGraphicFramePr>
        <p:xfrm>
          <a:off x="1619250" y="4979988"/>
          <a:ext cx="19050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74" name="Equation" r:id="rId27" imgW="1040948" imgH="291973" progId="Equation.DSMT4">
                  <p:embed/>
                </p:oleObj>
              </mc:Choice>
              <mc:Fallback>
                <p:oleObj name="Equation" r:id="rId27" imgW="1040948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979988"/>
                        <a:ext cx="19050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3600450" y="5016500"/>
          <a:ext cx="48577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75" name="Equation" r:id="rId29" imgW="2654300" imgH="254000" progId="Equation.DSMT4">
                  <p:embed/>
                </p:oleObj>
              </mc:Choice>
              <mc:Fallback>
                <p:oleObj name="Equation" r:id="rId29" imgW="2654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5016500"/>
                        <a:ext cx="48577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6"/>
          <p:cNvGraphicFramePr>
            <a:graphicFrameLocks noChangeAspect="1"/>
          </p:cNvGraphicFramePr>
          <p:nvPr/>
        </p:nvGraphicFramePr>
        <p:xfrm>
          <a:off x="3671888" y="5776913"/>
          <a:ext cx="476408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76" name="Equation" r:id="rId31" imgW="2603500" imgH="254000" progId="Equation.DSMT4">
                  <p:embed/>
                </p:oleObj>
              </mc:Choice>
              <mc:Fallback>
                <p:oleObj name="Equation" r:id="rId31" imgW="26035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5776913"/>
                        <a:ext cx="4764087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7"/>
          <p:cNvGraphicFramePr>
            <a:graphicFrameLocks noChangeAspect="1"/>
          </p:cNvGraphicFramePr>
          <p:nvPr/>
        </p:nvGraphicFramePr>
        <p:xfrm>
          <a:off x="1139825" y="406400"/>
          <a:ext cx="434657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77" name="Equation" r:id="rId33" imgW="2374900" imgH="279400" progId="Equation.DSMT4">
                  <p:embed/>
                </p:oleObj>
              </mc:Choice>
              <mc:Fallback>
                <p:oleObj name="Equation" r:id="rId33" imgW="23749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406400"/>
                        <a:ext cx="434657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937641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6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0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0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2" name="Object 2"/>
          <p:cNvGraphicFramePr>
            <a:graphicFrameLocks noChangeAspect="1"/>
          </p:cNvGraphicFramePr>
          <p:nvPr/>
        </p:nvGraphicFramePr>
        <p:xfrm>
          <a:off x="792163" y="360363"/>
          <a:ext cx="41751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94" name="Equation" r:id="rId3" imgW="215713" imgH="241091" progId="Equation.DSMT4">
                  <p:embed/>
                </p:oleObj>
              </mc:Choice>
              <mc:Fallback>
                <p:oleObj name="Equation" r:id="rId3" imgW="215713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360363"/>
                        <a:ext cx="417512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3" name="Object 3"/>
          <p:cNvGraphicFramePr>
            <a:graphicFrameLocks noChangeAspect="1"/>
          </p:cNvGraphicFramePr>
          <p:nvPr/>
        </p:nvGraphicFramePr>
        <p:xfrm>
          <a:off x="755650" y="944563"/>
          <a:ext cx="276701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95" name="Equation" r:id="rId5" imgW="1511300" imgH="241300" progId="Equation.DSMT4">
                  <p:embed/>
                </p:oleObj>
              </mc:Choice>
              <mc:Fallback>
                <p:oleObj name="Equation" r:id="rId5" imgW="15113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944563"/>
                        <a:ext cx="2767013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966788" y="1592263"/>
          <a:ext cx="680878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96" name="Equation" r:id="rId7" imgW="3721100" imgH="241300" progId="Equation.DSMT4">
                  <p:embed/>
                </p:oleObj>
              </mc:Choice>
              <mc:Fallback>
                <p:oleObj name="Equation" r:id="rId7" imgW="3721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1592263"/>
                        <a:ext cx="6808787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3" name="Object 33"/>
          <p:cNvGraphicFramePr>
            <a:graphicFrameLocks noChangeAspect="1"/>
          </p:cNvGraphicFramePr>
          <p:nvPr/>
        </p:nvGraphicFramePr>
        <p:xfrm>
          <a:off x="6213475" y="368300"/>
          <a:ext cx="19589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97" name="Equation" r:id="rId9" imgW="1016000" imgH="241300" progId="Equation.DSMT4">
                  <p:embed/>
                </p:oleObj>
              </mc:Choice>
              <mc:Fallback>
                <p:oleObj name="Equation" r:id="rId9" imgW="1016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3475" y="368300"/>
                        <a:ext cx="19589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4" name="Object 34"/>
          <p:cNvGraphicFramePr>
            <a:graphicFrameLocks noChangeAspect="1"/>
          </p:cNvGraphicFramePr>
          <p:nvPr/>
        </p:nvGraphicFramePr>
        <p:xfrm>
          <a:off x="3592513" y="944563"/>
          <a:ext cx="385921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98" name="Equation" r:id="rId11" imgW="2108200" imgH="241300" progId="Equation.DSMT4">
                  <p:embed/>
                </p:oleObj>
              </mc:Choice>
              <mc:Fallback>
                <p:oleObj name="Equation" r:id="rId11" imgW="2108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513" y="944563"/>
                        <a:ext cx="3859212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282700" y="333375"/>
          <a:ext cx="48736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99" name="Equation" r:id="rId13" imgW="2527300" imgH="254000" progId="Equation.DSMT4">
                  <p:embed/>
                </p:oleObj>
              </mc:Choice>
              <mc:Fallback>
                <p:oleObj name="Equation" r:id="rId13" imgW="2527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333375"/>
                        <a:ext cx="4873625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6" name="Object 8"/>
          <p:cNvGraphicFramePr>
            <a:graphicFrameLocks noChangeAspect="1"/>
          </p:cNvGraphicFramePr>
          <p:nvPr/>
        </p:nvGraphicFramePr>
        <p:xfrm>
          <a:off x="815975" y="3133725"/>
          <a:ext cx="39528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00" name="Equation" r:id="rId15" imgW="215713" imgH="241091" progId="Equation.DSMT4">
                  <p:embed/>
                </p:oleObj>
              </mc:Choice>
              <mc:Fallback>
                <p:oleObj name="Equation" r:id="rId15" imgW="215713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3133725"/>
                        <a:ext cx="39528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8" name="Object 14"/>
          <p:cNvGraphicFramePr>
            <a:graphicFrameLocks noChangeAspect="1"/>
          </p:cNvGraphicFramePr>
          <p:nvPr/>
        </p:nvGraphicFramePr>
        <p:xfrm>
          <a:off x="779463" y="3752850"/>
          <a:ext cx="455453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01" name="Equation" r:id="rId17" imgW="2489200" imgH="254000" progId="Equation.DSMT4">
                  <p:embed/>
                </p:oleObj>
              </mc:Choice>
              <mc:Fallback>
                <p:oleObj name="Equation" r:id="rId17" imgW="2489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3752850"/>
                        <a:ext cx="4554537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7" name="Object 23"/>
          <p:cNvGraphicFramePr>
            <a:graphicFrameLocks noChangeAspect="1"/>
          </p:cNvGraphicFramePr>
          <p:nvPr/>
        </p:nvGraphicFramePr>
        <p:xfrm>
          <a:off x="4540250" y="3113088"/>
          <a:ext cx="38115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02" name="Equation" r:id="rId19" imgW="2082800" imgH="241300" progId="Equation.DSMT4">
                  <p:embed/>
                </p:oleObj>
              </mc:Choice>
              <mc:Fallback>
                <p:oleObj name="Equation" r:id="rId19" imgW="2082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0" y="3113088"/>
                        <a:ext cx="381158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8" name="Object 24"/>
          <p:cNvGraphicFramePr>
            <a:graphicFrameLocks noChangeAspect="1"/>
          </p:cNvGraphicFramePr>
          <p:nvPr/>
        </p:nvGraphicFramePr>
        <p:xfrm>
          <a:off x="5375275" y="3757613"/>
          <a:ext cx="12096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03" name="Equation" r:id="rId21" imgW="660113" imgH="241195" progId="Equation.DSMT4">
                  <p:embed/>
                </p:oleObj>
              </mc:Choice>
              <mc:Fallback>
                <p:oleObj name="Equation" r:id="rId21" imgW="66011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3757613"/>
                        <a:ext cx="120967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1319213" y="3113088"/>
          <a:ext cx="31146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04" name="Equation" r:id="rId23" imgW="1701800" imgH="266700" progId="Equation.DSMT4">
                  <p:embed/>
                </p:oleObj>
              </mc:Choice>
              <mc:Fallback>
                <p:oleObj name="Equation" r:id="rId23" imgW="17018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3113088"/>
                        <a:ext cx="311467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0" name="Object 16"/>
          <p:cNvGraphicFramePr>
            <a:graphicFrameLocks noChangeAspect="1"/>
          </p:cNvGraphicFramePr>
          <p:nvPr/>
        </p:nvGraphicFramePr>
        <p:xfrm>
          <a:off x="762000" y="4473575"/>
          <a:ext cx="12541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05" name="Equation" r:id="rId25" imgW="685800" imgH="254000" progId="Equation.DSMT4">
                  <p:embed/>
                </p:oleObj>
              </mc:Choice>
              <mc:Fallback>
                <p:oleObj name="Equation" r:id="rId25" imgW="685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73575"/>
                        <a:ext cx="12541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1" name="Object 17"/>
          <p:cNvGraphicFramePr>
            <a:graphicFrameLocks noChangeAspect="1"/>
          </p:cNvGraphicFramePr>
          <p:nvPr/>
        </p:nvGraphicFramePr>
        <p:xfrm>
          <a:off x="4913313" y="4473575"/>
          <a:ext cx="38354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06" name="Equation" r:id="rId27" imgW="2095500" imgH="254000" progId="Equation.DSMT4">
                  <p:embed/>
                </p:oleObj>
              </mc:Choice>
              <mc:Fallback>
                <p:oleObj name="Equation" r:id="rId27" imgW="20955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3313" y="4473575"/>
                        <a:ext cx="38354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2" name="Object 18"/>
          <p:cNvGraphicFramePr>
            <a:graphicFrameLocks noChangeAspect="1"/>
          </p:cNvGraphicFramePr>
          <p:nvPr/>
        </p:nvGraphicFramePr>
        <p:xfrm>
          <a:off x="3851275" y="5265738"/>
          <a:ext cx="177800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07" name="Equation" r:id="rId29" imgW="710891" imgH="139639" progId="Equation.DSMT4">
                  <p:embed/>
                </p:oleObj>
              </mc:Choice>
              <mc:Fallback>
                <p:oleObj name="Equation" r:id="rId29" imgW="710891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5265738"/>
                        <a:ext cx="1778000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3" name="Object 19"/>
          <p:cNvGraphicFramePr>
            <a:graphicFrameLocks noChangeAspect="1"/>
          </p:cNvGraphicFramePr>
          <p:nvPr/>
        </p:nvGraphicFramePr>
        <p:xfrm>
          <a:off x="5651500" y="5278438"/>
          <a:ext cx="60325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08" name="Equation" r:id="rId31" imgW="241195" imgH="139639" progId="Equation.DSMT4">
                  <p:embed/>
                </p:oleObj>
              </mc:Choice>
              <mc:Fallback>
                <p:oleObj name="Equation" r:id="rId31" imgW="241195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278438"/>
                        <a:ext cx="603250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64" name="AutoShape 20"/>
          <p:cNvSpPr>
            <a:spLocks noChangeArrowheads="1"/>
          </p:cNvSpPr>
          <p:nvPr/>
        </p:nvSpPr>
        <p:spPr bwMode="auto">
          <a:xfrm>
            <a:off x="3348038" y="5843588"/>
            <a:ext cx="1474787" cy="503237"/>
          </a:xfrm>
          <a:prstGeom prst="wedgeRoundRectCallout">
            <a:avLst>
              <a:gd name="adj1" fmla="val 23736"/>
              <a:gd name="adj2" fmla="val -102681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2000" i="1"/>
              <a:t>e</a:t>
            </a:r>
            <a:r>
              <a:rPr lang="zh-CN" altLang="en-US" sz="2000"/>
              <a:t>是单位元</a:t>
            </a:r>
          </a:p>
        </p:txBody>
      </p:sp>
      <p:sp>
        <p:nvSpPr>
          <p:cNvPr id="108565" name="AutoShape 21"/>
          <p:cNvSpPr>
            <a:spLocks noChangeArrowheads="1"/>
          </p:cNvSpPr>
          <p:nvPr/>
        </p:nvSpPr>
        <p:spPr bwMode="auto">
          <a:xfrm>
            <a:off x="5111750" y="5807075"/>
            <a:ext cx="1368425" cy="503238"/>
          </a:xfrm>
          <a:prstGeom prst="wedgeRoundRectCallout">
            <a:avLst>
              <a:gd name="adj1" fmla="val -21463"/>
              <a:gd name="adj2" fmla="val -94796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2000" i="1"/>
              <a:t>z</a:t>
            </a:r>
            <a:r>
              <a:rPr lang="zh-CN" altLang="en-US" sz="2000"/>
              <a:t>是零元</a:t>
            </a:r>
          </a:p>
        </p:txBody>
      </p:sp>
      <p:graphicFrame>
        <p:nvGraphicFramePr>
          <p:cNvPr id="10856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612561"/>
              </p:ext>
            </p:extLst>
          </p:nvPr>
        </p:nvGraphicFramePr>
        <p:xfrm>
          <a:off x="749722" y="5908675"/>
          <a:ext cx="23495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09" name="Equation" r:id="rId33" imgW="1282700" imgH="241300" progId="Equation.DSMT4">
                  <p:embed/>
                </p:oleObj>
              </mc:Choice>
              <mc:Fallback>
                <p:oleObj name="Equation" r:id="rId33" imgW="1282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722" y="5908675"/>
                        <a:ext cx="23495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9" name="Object 25"/>
          <p:cNvGraphicFramePr>
            <a:graphicFrameLocks noChangeAspect="1"/>
          </p:cNvGraphicFramePr>
          <p:nvPr/>
        </p:nvGraphicFramePr>
        <p:xfrm>
          <a:off x="2033588" y="4473575"/>
          <a:ext cx="27654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10" name="Equation" r:id="rId35" imgW="1511300" imgH="304800" progId="Equation.DSMT4">
                  <p:embed/>
                </p:oleObj>
              </mc:Choice>
              <mc:Fallback>
                <p:oleObj name="Equation" r:id="rId35" imgW="15113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8" y="4473575"/>
                        <a:ext cx="276542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70" name="Object 26"/>
          <p:cNvGraphicFramePr>
            <a:graphicFrameLocks noChangeAspect="1"/>
          </p:cNvGraphicFramePr>
          <p:nvPr/>
        </p:nvGraphicFramePr>
        <p:xfrm>
          <a:off x="3252788" y="5267325"/>
          <a:ext cx="6350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11" name="Equation" r:id="rId37" imgW="253890" imgH="139639" progId="Equation.DSMT4">
                  <p:embed/>
                </p:oleObj>
              </mc:Choice>
              <mc:Fallback>
                <p:oleObj name="Equation" r:id="rId37" imgW="253890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788" y="5267325"/>
                        <a:ext cx="635000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31" name="Line 47"/>
          <p:cNvSpPr>
            <a:spLocks noChangeShapeType="1"/>
          </p:cNvSpPr>
          <p:nvPr/>
        </p:nvSpPr>
        <p:spPr bwMode="auto">
          <a:xfrm>
            <a:off x="2825750" y="5049838"/>
            <a:ext cx="172720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44072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8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0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0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64" grpId="0" animBg="1"/>
      <p:bldP spid="108565" grpId="0" animBg="1"/>
      <p:bldP spid="164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574675" y="225425"/>
            <a:ext cx="37449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/>
              <a:t>5</a:t>
            </a:r>
            <a:r>
              <a:rPr lang="zh-CN" altLang="en-US" sz="2800"/>
              <a:t>、逆元素</a:t>
            </a:r>
            <a:r>
              <a:rPr lang="zh-CN" altLang="en-US"/>
              <a:t> </a:t>
            </a:r>
            <a:endParaRPr lang="en-US" altLang="zh-CN"/>
          </a:p>
        </p:txBody>
      </p:sp>
      <p:graphicFrame>
        <p:nvGraphicFramePr>
          <p:cNvPr id="109571" name="Object 3"/>
          <p:cNvGraphicFramePr>
            <a:graphicFrameLocks noChangeAspect="1"/>
          </p:cNvGraphicFramePr>
          <p:nvPr/>
        </p:nvGraphicFramePr>
        <p:xfrm>
          <a:off x="539750" y="1089025"/>
          <a:ext cx="39052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78" name="Equation" r:id="rId3" imgW="2132674" imgH="266584" progId="Equation.DSMT4">
                  <p:embed/>
                </p:oleObj>
              </mc:Choice>
              <mc:Fallback>
                <p:oleObj name="Equation" r:id="rId3" imgW="2132674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089025"/>
                        <a:ext cx="390525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576263" y="1836738"/>
          <a:ext cx="204628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79" name="Equation" r:id="rId5" imgW="1117600" imgH="241300" progId="Equation.DSMT4">
                  <p:embed/>
                </p:oleObj>
              </mc:Choice>
              <mc:Fallback>
                <p:oleObj name="Equation" r:id="rId5" imgW="1117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1836738"/>
                        <a:ext cx="2046287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5"/>
          <p:cNvGraphicFramePr>
            <a:graphicFrameLocks noChangeAspect="1"/>
          </p:cNvGraphicFramePr>
          <p:nvPr/>
        </p:nvGraphicFramePr>
        <p:xfrm>
          <a:off x="2760663" y="1804988"/>
          <a:ext cx="31146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0" name="Equation" r:id="rId7" imgW="1701800" imgH="254000" progId="Equation.DSMT4">
                  <p:embed/>
                </p:oleObj>
              </mc:Choice>
              <mc:Fallback>
                <p:oleObj name="Equation" r:id="rId7" imgW="1701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663" y="1804988"/>
                        <a:ext cx="311467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3708400" y="2457450"/>
          <a:ext cx="31146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1" name="Equation" r:id="rId9" imgW="1701800" imgH="241300" progId="Equation.DSMT4">
                  <p:embed/>
                </p:oleObj>
              </mc:Choice>
              <mc:Fallback>
                <p:oleObj name="Equation" r:id="rId9" imgW="1701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457450"/>
                        <a:ext cx="311467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3" name="Object 15"/>
          <p:cNvGraphicFramePr>
            <a:graphicFrameLocks noChangeAspect="1"/>
          </p:cNvGraphicFramePr>
          <p:nvPr/>
        </p:nvGraphicFramePr>
        <p:xfrm>
          <a:off x="576263" y="2457450"/>
          <a:ext cx="3068637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2" name="Equation" r:id="rId11" imgW="1676400" imgH="241300" progId="Equation.DSMT4">
                  <p:embed/>
                </p:oleObj>
              </mc:Choice>
              <mc:Fallback>
                <p:oleObj name="Equation" r:id="rId11" imgW="1676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2457450"/>
                        <a:ext cx="3068637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94" name="Object 26"/>
          <p:cNvGraphicFramePr>
            <a:graphicFrameLocks noChangeAspect="1"/>
          </p:cNvGraphicFramePr>
          <p:nvPr/>
        </p:nvGraphicFramePr>
        <p:xfrm>
          <a:off x="5956300" y="1804988"/>
          <a:ext cx="2719388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3" name="Equation" r:id="rId13" imgW="1485255" imgH="253890" progId="Equation.DSMT4">
                  <p:embed/>
                </p:oleObj>
              </mc:Choice>
              <mc:Fallback>
                <p:oleObj name="Equation" r:id="rId13" imgW="148525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1804988"/>
                        <a:ext cx="2719388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4464050" y="1052513"/>
          <a:ext cx="183515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4" name="Equation" r:id="rId15" imgW="1002865" imgH="253890" progId="Equation.DSMT4">
                  <p:embed/>
                </p:oleObj>
              </mc:Choice>
              <mc:Fallback>
                <p:oleObj name="Equation" r:id="rId15" imgW="100286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1052513"/>
                        <a:ext cx="183515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6335713" y="1100138"/>
          <a:ext cx="132556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5" name="Equation" r:id="rId17" imgW="723586" imgH="228501" progId="Equation.DSMT4">
                  <p:embed/>
                </p:oleObj>
              </mc:Choice>
              <mc:Fallback>
                <p:oleObj name="Equation" r:id="rId17" imgW="72358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5713" y="1100138"/>
                        <a:ext cx="1325562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109638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2424113" y="2808288"/>
          <a:ext cx="146367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70" name="Equation" r:id="rId3" imgW="799920" imgH="279360" progId="Equation.DSMT4">
                  <p:embed/>
                </p:oleObj>
              </mc:Choice>
              <mc:Fallback>
                <p:oleObj name="Equation" r:id="rId3" imgW="7999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2808288"/>
                        <a:ext cx="146367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4" name="Object 16"/>
          <p:cNvGraphicFramePr>
            <a:graphicFrameLocks noChangeAspect="1"/>
          </p:cNvGraphicFramePr>
          <p:nvPr/>
        </p:nvGraphicFramePr>
        <p:xfrm>
          <a:off x="539750" y="336550"/>
          <a:ext cx="13716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71" name="Equation" r:id="rId5" imgW="748975" imgH="266584" progId="Equation.DSMT4">
                  <p:embed/>
                </p:oleObj>
              </mc:Choice>
              <mc:Fallback>
                <p:oleObj name="Equation" r:id="rId5" imgW="748975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36550"/>
                        <a:ext cx="13716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5" name="Object 17"/>
          <p:cNvGraphicFramePr>
            <a:graphicFrameLocks noChangeAspect="1"/>
          </p:cNvGraphicFramePr>
          <p:nvPr/>
        </p:nvGraphicFramePr>
        <p:xfrm>
          <a:off x="528638" y="957263"/>
          <a:ext cx="59055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72" name="Equation" r:id="rId7" imgW="3225800" imgH="254000" progId="Equation.DSMT4">
                  <p:embed/>
                </p:oleObj>
              </mc:Choice>
              <mc:Fallback>
                <p:oleObj name="Equation" r:id="rId7" imgW="3225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957263"/>
                        <a:ext cx="59055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6" name="Object 18"/>
          <p:cNvGraphicFramePr>
            <a:graphicFrameLocks noChangeAspect="1"/>
          </p:cNvGraphicFramePr>
          <p:nvPr/>
        </p:nvGraphicFramePr>
        <p:xfrm>
          <a:off x="520700" y="1557338"/>
          <a:ext cx="46275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73" name="Equation" r:id="rId9" imgW="2527300" imgH="254000" progId="Equation.DSMT4">
                  <p:embed/>
                </p:oleObj>
              </mc:Choice>
              <mc:Fallback>
                <p:oleObj name="Equation" r:id="rId9" imgW="2527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1557338"/>
                        <a:ext cx="462756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7" name="Object 19"/>
          <p:cNvGraphicFramePr>
            <a:graphicFrameLocks noChangeAspect="1"/>
          </p:cNvGraphicFramePr>
          <p:nvPr/>
        </p:nvGraphicFramePr>
        <p:xfrm>
          <a:off x="503238" y="2259013"/>
          <a:ext cx="88423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74" name="Equation" r:id="rId11" imgW="482181" imgH="266469" progId="Equation.DSMT4">
                  <p:embed/>
                </p:oleObj>
              </mc:Choice>
              <mc:Fallback>
                <p:oleObj name="Equation" r:id="rId11" imgW="482181" imgH="2664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2259013"/>
                        <a:ext cx="88423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8" name="Object 20"/>
          <p:cNvGraphicFramePr>
            <a:graphicFrameLocks noChangeAspect="1"/>
          </p:cNvGraphicFramePr>
          <p:nvPr/>
        </p:nvGraphicFramePr>
        <p:xfrm>
          <a:off x="5959475" y="2306638"/>
          <a:ext cx="39528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75" name="Equation" r:id="rId13" imgW="215713" imgH="241091" progId="Equation.DSMT4">
                  <p:embed/>
                </p:oleObj>
              </mc:Choice>
              <mc:Fallback>
                <p:oleObj name="Equation" r:id="rId13" imgW="215713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475" y="2306638"/>
                        <a:ext cx="39528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9" name="Object 21"/>
          <p:cNvGraphicFramePr>
            <a:graphicFrameLocks noChangeAspect="1"/>
          </p:cNvGraphicFramePr>
          <p:nvPr/>
        </p:nvGraphicFramePr>
        <p:xfrm>
          <a:off x="539750" y="3390900"/>
          <a:ext cx="4191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76" name="Equation" r:id="rId15" imgW="228600" imgH="241300" progId="Equation.DSMT4">
                  <p:embed/>
                </p:oleObj>
              </mc:Choice>
              <mc:Fallback>
                <p:oleObj name="Equation" r:id="rId15" imgW="228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390900"/>
                        <a:ext cx="4191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90" name="Object 22"/>
          <p:cNvGraphicFramePr>
            <a:graphicFrameLocks noChangeAspect="1"/>
          </p:cNvGraphicFramePr>
          <p:nvPr/>
        </p:nvGraphicFramePr>
        <p:xfrm>
          <a:off x="957263" y="4013200"/>
          <a:ext cx="1423987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77" name="Equation" r:id="rId17" imgW="634725" imgH="228501" progId="Equation.DSMT4">
                  <p:embed/>
                </p:oleObj>
              </mc:Choice>
              <mc:Fallback>
                <p:oleObj name="Equation" r:id="rId17" imgW="634725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4013200"/>
                        <a:ext cx="1423987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91" name="Object 23"/>
          <p:cNvGraphicFramePr>
            <a:graphicFrameLocks noChangeAspect="1"/>
          </p:cNvGraphicFramePr>
          <p:nvPr/>
        </p:nvGraphicFramePr>
        <p:xfrm>
          <a:off x="2397125" y="4013200"/>
          <a:ext cx="185261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78" name="Equation" r:id="rId19" imgW="825500" imgH="228600" progId="Equation.DSMT4">
                  <p:embed/>
                </p:oleObj>
              </mc:Choice>
              <mc:Fallback>
                <p:oleObj name="Equation" r:id="rId19" imgW="825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4013200"/>
                        <a:ext cx="1852613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92" name="Object 24"/>
          <p:cNvGraphicFramePr>
            <a:graphicFrameLocks noChangeAspect="1"/>
          </p:cNvGraphicFramePr>
          <p:nvPr/>
        </p:nvGraphicFramePr>
        <p:xfrm>
          <a:off x="7121525" y="4005263"/>
          <a:ext cx="6556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79" name="Equation" r:id="rId21" imgW="291973" imgH="228501" progId="Equation.DSMT4">
                  <p:embed/>
                </p:oleObj>
              </mc:Choice>
              <mc:Fallback>
                <p:oleObj name="Equation" r:id="rId21" imgW="291973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1525" y="4005263"/>
                        <a:ext cx="655638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93" name="Object 25"/>
          <p:cNvGraphicFramePr>
            <a:graphicFrameLocks noChangeAspect="1"/>
          </p:cNvGraphicFramePr>
          <p:nvPr/>
        </p:nvGraphicFramePr>
        <p:xfrm>
          <a:off x="4249738" y="4013200"/>
          <a:ext cx="18224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80" name="Equation" r:id="rId23" imgW="812447" imgH="228501" progId="Equation.DSMT4">
                  <p:embed/>
                </p:oleObj>
              </mc:Choice>
              <mc:Fallback>
                <p:oleObj name="Equation" r:id="rId23" imgW="812447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738" y="4013200"/>
                        <a:ext cx="182245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95" name="Object 12"/>
          <p:cNvGraphicFramePr>
            <a:graphicFrameLocks noChangeAspect="1"/>
          </p:cNvGraphicFramePr>
          <p:nvPr/>
        </p:nvGraphicFramePr>
        <p:xfrm>
          <a:off x="6470650" y="973138"/>
          <a:ext cx="16986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81" name="Equation" r:id="rId25" imgW="927100" imgH="241300" progId="Equation.DSMT4">
                  <p:embed/>
                </p:oleObj>
              </mc:Choice>
              <mc:Fallback>
                <p:oleObj name="Equation" r:id="rId25" imgW="927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0650" y="973138"/>
                        <a:ext cx="169862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96" name="Object 28"/>
          <p:cNvGraphicFramePr>
            <a:graphicFrameLocks noChangeAspect="1"/>
          </p:cNvGraphicFramePr>
          <p:nvPr/>
        </p:nvGraphicFramePr>
        <p:xfrm>
          <a:off x="1331913" y="2266950"/>
          <a:ext cx="4605337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82" name="Equation" r:id="rId27" imgW="2514600" imgH="279400" progId="Equation.DSMT4">
                  <p:embed/>
                </p:oleObj>
              </mc:Choice>
              <mc:Fallback>
                <p:oleObj name="Equation" r:id="rId27" imgW="2514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266950"/>
                        <a:ext cx="4605337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97" name="Object 29"/>
          <p:cNvGraphicFramePr>
            <a:graphicFrameLocks noChangeAspect="1"/>
          </p:cNvGraphicFramePr>
          <p:nvPr/>
        </p:nvGraphicFramePr>
        <p:xfrm>
          <a:off x="1906588" y="325438"/>
          <a:ext cx="64865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83" name="Equation" r:id="rId29" imgW="3543300" imgH="279400" progId="Equation.DSMT4">
                  <p:embed/>
                </p:oleObj>
              </mc:Choice>
              <mc:Fallback>
                <p:oleObj name="Equation" r:id="rId29" imgW="3543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325438"/>
                        <a:ext cx="64865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0" name="Object 8"/>
          <p:cNvGraphicFramePr>
            <a:graphicFrameLocks noChangeAspect="1"/>
          </p:cNvGraphicFramePr>
          <p:nvPr/>
        </p:nvGraphicFramePr>
        <p:xfrm>
          <a:off x="539750" y="4756150"/>
          <a:ext cx="12779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84" name="Equation" r:id="rId31" imgW="698500" imgH="241300" progId="Equation.DSMT4">
                  <p:embed/>
                </p:oleObj>
              </mc:Choice>
              <mc:Fallback>
                <p:oleObj name="Equation" r:id="rId31" imgW="698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756150"/>
                        <a:ext cx="127793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1" name="Object 9"/>
          <p:cNvGraphicFramePr>
            <a:graphicFrameLocks noChangeAspect="1"/>
          </p:cNvGraphicFramePr>
          <p:nvPr/>
        </p:nvGraphicFramePr>
        <p:xfrm>
          <a:off x="558800" y="5384800"/>
          <a:ext cx="37211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85" name="Equation" r:id="rId33" imgW="2032000" imgH="254000" progId="Equation.DSMT4">
                  <p:embed/>
                </p:oleObj>
              </mc:Choice>
              <mc:Fallback>
                <p:oleObj name="Equation" r:id="rId33" imgW="2032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5384800"/>
                        <a:ext cx="37211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7" name="Object 18"/>
          <p:cNvGraphicFramePr>
            <a:graphicFrameLocks noChangeAspect="1"/>
          </p:cNvGraphicFramePr>
          <p:nvPr/>
        </p:nvGraphicFramePr>
        <p:xfrm>
          <a:off x="4379913" y="5399088"/>
          <a:ext cx="29305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86" name="Equation" r:id="rId35" imgW="1600200" imgH="241300" progId="Equation.DSMT4">
                  <p:embed/>
                </p:oleObj>
              </mc:Choice>
              <mc:Fallback>
                <p:oleObj name="Equation" r:id="rId35" imgW="1600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9913" y="5399088"/>
                        <a:ext cx="293052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0" name="Object 19"/>
          <p:cNvGraphicFramePr>
            <a:graphicFrameLocks noChangeAspect="1"/>
          </p:cNvGraphicFramePr>
          <p:nvPr/>
        </p:nvGraphicFramePr>
        <p:xfrm>
          <a:off x="1939925" y="4722813"/>
          <a:ext cx="648493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87" name="Equation" r:id="rId37" imgW="3543120" imgH="279360" progId="Equation.DSMT4">
                  <p:embed/>
                </p:oleObj>
              </mc:Choice>
              <mc:Fallback>
                <p:oleObj name="Equation" r:id="rId37" imgW="35431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925" y="4722813"/>
                        <a:ext cx="648493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0"/>
          <p:cNvGraphicFramePr>
            <a:graphicFrameLocks noChangeAspect="1"/>
          </p:cNvGraphicFramePr>
          <p:nvPr/>
        </p:nvGraphicFramePr>
        <p:xfrm>
          <a:off x="6049963" y="4005263"/>
          <a:ext cx="105568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88" name="Equation" r:id="rId39" imgW="469900" imgH="228600" progId="Equation.DSMT4">
                  <p:embed/>
                </p:oleObj>
              </mc:Choice>
              <mc:Fallback>
                <p:oleObj name="Equation" r:id="rId39" imgW="469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9963" y="4005263"/>
                        <a:ext cx="105568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7"/>
          <p:cNvGraphicFramePr>
            <a:graphicFrameLocks noChangeAspect="1"/>
          </p:cNvGraphicFramePr>
          <p:nvPr/>
        </p:nvGraphicFramePr>
        <p:xfrm>
          <a:off x="4116388" y="2816225"/>
          <a:ext cx="14636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89" name="Equation" r:id="rId41" imgW="799920" imgH="279360" progId="Equation.DSMT4">
                  <p:embed/>
                </p:oleObj>
              </mc:Choice>
              <mc:Fallback>
                <p:oleObj name="Equation" r:id="rId41" imgW="7999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388" y="2816225"/>
                        <a:ext cx="14636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251896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9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1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11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21" name="Object 5"/>
          <p:cNvGraphicFramePr>
            <a:graphicFrameLocks noChangeAspect="1"/>
          </p:cNvGraphicFramePr>
          <p:nvPr/>
        </p:nvGraphicFramePr>
        <p:xfrm>
          <a:off x="3421063" y="1233488"/>
          <a:ext cx="11525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46" name="Equation" r:id="rId3" imgW="723600" imgH="266400" progId="Equation.DSMT4">
                  <p:embed/>
                </p:oleObj>
              </mc:Choice>
              <mc:Fallback>
                <p:oleObj name="Equation" r:id="rId3" imgW="7236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1233488"/>
                        <a:ext cx="115252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2" name="Line 6"/>
          <p:cNvSpPr>
            <a:spLocks noChangeShapeType="1"/>
          </p:cNvSpPr>
          <p:nvPr/>
        </p:nvSpPr>
        <p:spPr bwMode="auto">
          <a:xfrm>
            <a:off x="2484438" y="1160463"/>
            <a:ext cx="2303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11623" name="Line 7"/>
          <p:cNvSpPr>
            <a:spLocks noChangeShapeType="1"/>
          </p:cNvSpPr>
          <p:nvPr/>
        </p:nvSpPr>
        <p:spPr bwMode="auto">
          <a:xfrm>
            <a:off x="2484438" y="1665288"/>
            <a:ext cx="2303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11624" name="Line 8"/>
          <p:cNvSpPr>
            <a:spLocks noChangeShapeType="1"/>
          </p:cNvSpPr>
          <p:nvPr/>
        </p:nvSpPr>
        <p:spPr bwMode="auto">
          <a:xfrm>
            <a:off x="2484438" y="2889250"/>
            <a:ext cx="2303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11625" name="Line 9"/>
          <p:cNvSpPr>
            <a:spLocks noChangeShapeType="1"/>
          </p:cNvSpPr>
          <p:nvPr/>
        </p:nvSpPr>
        <p:spPr bwMode="auto">
          <a:xfrm>
            <a:off x="2484438" y="1160463"/>
            <a:ext cx="0" cy="1728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11626" name="Line 10"/>
          <p:cNvSpPr>
            <a:spLocks noChangeShapeType="1"/>
          </p:cNvSpPr>
          <p:nvPr/>
        </p:nvSpPr>
        <p:spPr bwMode="auto">
          <a:xfrm>
            <a:off x="3132138" y="1160463"/>
            <a:ext cx="0" cy="1728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11627" name="Line 11"/>
          <p:cNvSpPr>
            <a:spLocks noChangeShapeType="1"/>
          </p:cNvSpPr>
          <p:nvPr/>
        </p:nvSpPr>
        <p:spPr bwMode="auto">
          <a:xfrm>
            <a:off x="4787900" y="1160463"/>
            <a:ext cx="0" cy="1728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11628" name="Object 12"/>
          <p:cNvGraphicFramePr>
            <a:graphicFrameLocks noChangeAspect="1"/>
          </p:cNvGraphicFramePr>
          <p:nvPr/>
        </p:nvGraphicFramePr>
        <p:xfrm>
          <a:off x="2700338" y="1808163"/>
          <a:ext cx="2794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47" name="Equation" r:id="rId5" imgW="152280" imgH="876240" progId="Equation.DSMT4">
                  <p:embed/>
                </p:oleObj>
              </mc:Choice>
              <mc:Fallback>
                <p:oleObj name="Equation" r:id="rId5" imgW="15228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808163"/>
                        <a:ext cx="27940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9" name="Object 13"/>
          <p:cNvGraphicFramePr>
            <a:graphicFrameLocks noChangeAspect="1"/>
          </p:cNvGraphicFramePr>
          <p:nvPr/>
        </p:nvGraphicFramePr>
        <p:xfrm>
          <a:off x="827088" y="433388"/>
          <a:ext cx="90646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48" name="Equation" r:id="rId7" imgW="495085" imgH="241195" progId="Equation.DSMT4">
                  <p:embed/>
                </p:oleObj>
              </mc:Choice>
              <mc:Fallback>
                <p:oleObj name="Equation" r:id="rId7" imgW="49508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33388"/>
                        <a:ext cx="906462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0" name="Object 14"/>
          <p:cNvGraphicFramePr>
            <a:graphicFrameLocks noChangeAspect="1"/>
          </p:cNvGraphicFramePr>
          <p:nvPr/>
        </p:nvGraphicFramePr>
        <p:xfrm>
          <a:off x="2711450" y="1327150"/>
          <a:ext cx="209550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49" name="Equation" r:id="rId9" imgW="114201" imgH="139579" progId="Equation.DSMT4">
                  <p:embed/>
                </p:oleObj>
              </mc:Choice>
              <mc:Fallback>
                <p:oleObj name="Equation" r:id="rId9" imgW="114201" imgH="1395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1327150"/>
                        <a:ext cx="209550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2" name="Object 16"/>
          <p:cNvGraphicFramePr>
            <a:graphicFrameLocks noChangeAspect="1"/>
          </p:cNvGraphicFramePr>
          <p:nvPr/>
        </p:nvGraphicFramePr>
        <p:xfrm>
          <a:off x="3430588" y="2097088"/>
          <a:ext cx="1131887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50" name="Equation" r:id="rId11" imgW="710891" imgH="266584" progId="Equation.DSMT4">
                  <p:embed/>
                </p:oleObj>
              </mc:Choice>
              <mc:Fallback>
                <p:oleObj name="Equation" r:id="rId11" imgW="710891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8" y="2097088"/>
                        <a:ext cx="1131887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3" name="Object 17"/>
          <p:cNvGraphicFramePr>
            <a:graphicFrameLocks noChangeAspect="1"/>
          </p:cNvGraphicFramePr>
          <p:nvPr/>
        </p:nvGraphicFramePr>
        <p:xfrm>
          <a:off x="3430588" y="2463800"/>
          <a:ext cx="1131887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51" name="Equation" r:id="rId13" imgW="710891" imgH="266584" progId="Equation.DSMT4">
                  <p:embed/>
                </p:oleObj>
              </mc:Choice>
              <mc:Fallback>
                <p:oleObj name="Equation" r:id="rId13" imgW="710891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8" y="2463800"/>
                        <a:ext cx="1131887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4" name="Object 18"/>
          <p:cNvGraphicFramePr>
            <a:graphicFrameLocks noChangeAspect="1"/>
          </p:cNvGraphicFramePr>
          <p:nvPr/>
        </p:nvGraphicFramePr>
        <p:xfrm>
          <a:off x="3419475" y="1735138"/>
          <a:ext cx="11525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52" name="Equation" r:id="rId15" imgW="723586" imgH="266584" progId="Equation.DSMT4">
                  <p:embed/>
                </p:oleObj>
              </mc:Choice>
              <mc:Fallback>
                <p:oleObj name="Equation" r:id="rId15" imgW="723586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735138"/>
                        <a:ext cx="115252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5" name="Object 19"/>
          <p:cNvGraphicFramePr>
            <a:graphicFrameLocks noChangeAspect="1"/>
          </p:cNvGraphicFramePr>
          <p:nvPr/>
        </p:nvGraphicFramePr>
        <p:xfrm>
          <a:off x="5111750" y="1736725"/>
          <a:ext cx="29035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53" name="Equation" r:id="rId17" imgW="1586811" imgH="253890" progId="Equation.DSMT4">
                  <p:embed/>
                </p:oleObj>
              </mc:Choice>
              <mc:Fallback>
                <p:oleObj name="Equation" r:id="rId17" imgW="1586811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1736725"/>
                        <a:ext cx="290353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7" name="Object 21"/>
          <p:cNvGraphicFramePr>
            <a:graphicFrameLocks noChangeAspect="1"/>
          </p:cNvGraphicFramePr>
          <p:nvPr/>
        </p:nvGraphicFramePr>
        <p:xfrm>
          <a:off x="1571625" y="4387850"/>
          <a:ext cx="14382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54" name="Equation" r:id="rId19" imgW="787058" imgH="253890" progId="Equation.DSMT4">
                  <p:embed/>
                </p:oleObj>
              </mc:Choice>
              <mc:Fallback>
                <p:oleObj name="Equation" r:id="rId19" imgW="787058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4387850"/>
                        <a:ext cx="143827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8" name="Object 22"/>
          <p:cNvGraphicFramePr>
            <a:graphicFrameLocks noChangeAspect="1"/>
          </p:cNvGraphicFramePr>
          <p:nvPr/>
        </p:nvGraphicFramePr>
        <p:xfrm>
          <a:off x="4864100" y="4387850"/>
          <a:ext cx="143986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55" name="Equation" r:id="rId21" imgW="787058" imgH="253890" progId="Equation.DSMT4">
                  <p:embed/>
                </p:oleObj>
              </mc:Choice>
              <mc:Fallback>
                <p:oleObj name="Equation" r:id="rId21" imgW="787058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00" y="4387850"/>
                        <a:ext cx="1439863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9" name="Object 23"/>
          <p:cNvGraphicFramePr>
            <a:graphicFrameLocks noChangeAspect="1"/>
          </p:cNvGraphicFramePr>
          <p:nvPr/>
        </p:nvGraphicFramePr>
        <p:xfrm>
          <a:off x="3132138" y="4943475"/>
          <a:ext cx="318135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56" name="Equation" r:id="rId23" imgW="1739900" imgH="254000" progId="Equation.DSMT4">
                  <p:embed/>
                </p:oleObj>
              </mc:Choice>
              <mc:Fallback>
                <p:oleObj name="Equation" r:id="rId23" imgW="1739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943475"/>
                        <a:ext cx="318135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40" name="Object 24"/>
          <p:cNvGraphicFramePr>
            <a:graphicFrameLocks noChangeAspect="1"/>
          </p:cNvGraphicFramePr>
          <p:nvPr/>
        </p:nvGraphicFramePr>
        <p:xfrm>
          <a:off x="6978650" y="3719513"/>
          <a:ext cx="130175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57" name="Equation" r:id="rId25" imgW="710891" imgH="253890" progId="Equation.DSMT4">
                  <p:embed/>
                </p:oleObj>
              </mc:Choice>
              <mc:Fallback>
                <p:oleObj name="Equation" r:id="rId25" imgW="710891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8650" y="3719513"/>
                        <a:ext cx="130175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41" name="Object 25"/>
          <p:cNvGraphicFramePr>
            <a:graphicFrameLocks noChangeAspect="1"/>
          </p:cNvGraphicFramePr>
          <p:nvPr/>
        </p:nvGraphicFramePr>
        <p:xfrm>
          <a:off x="792163" y="5772150"/>
          <a:ext cx="3436937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58" name="Equation" r:id="rId27" imgW="1879600" imgH="254000" progId="Equation.DSMT4">
                  <p:embed/>
                </p:oleObj>
              </mc:Choice>
              <mc:Fallback>
                <p:oleObj name="Equation" r:id="rId27" imgW="1879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5772150"/>
                        <a:ext cx="3436937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42" name="Object 26"/>
          <p:cNvGraphicFramePr>
            <a:graphicFrameLocks noChangeAspect="1"/>
          </p:cNvGraphicFramePr>
          <p:nvPr/>
        </p:nvGraphicFramePr>
        <p:xfrm>
          <a:off x="755650" y="3141663"/>
          <a:ext cx="15557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59" name="Equation" r:id="rId29" imgW="850531" imgH="241195" progId="Equation.DSMT4">
                  <p:embed/>
                </p:oleObj>
              </mc:Choice>
              <mc:Fallback>
                <p:oleObj name="Equation" r:id="rId29" imgW="850531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141663"/>
                        <a:ext cx="15557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44" name="Object 28"/>
          <p:cNvGraphicFramePr>
            <a:graphicFrameLocks noChangeAspect="1"/>
          </p:cNvGraphicFramePr>
          <p:nvPr/>
        </p:nvGraphicFramePr>
        <p:xfrm>
          <a:off x="2447925" y="3238500"/>
          <a:ext cx="13700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60" name="Equation" r:id="rId31" imgW="749300" imgH="190500" progId="Equation.DSMT4">
                  <p:embed/>
                </p:oleObj>
              </mc:Choice>
              <mc:Fallback>
                <p:oleObj name="Equation" r:id="rId31" imgW="7493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3238500"/>
                        <a:ext cx="137001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45" name="Object 29"/>
          <p:cNvGraphicFramePr>
            <a:graphicFrameLocks noChangeAspect="1"/>
          </p:cNvGraphicFramePr>
          <p:nvPr/>
        </p:nvGraphicFramePr>
        <p:xfrm>
          <a:off x="792163" y="3743325"/>
          <a:ext cx="40163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61" name="Equation" r:id="rId33" imgW="2197100" imgH="241300" progId="Equation.DSMT4">
                  <p:embed/>
                </p:oleObj>
              </mc:Choice>
              <mc:Fallback>
                <p:oleObj name="Equation" r:id="rId33" imgW="2197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3743325"/>
                        <a:ext cx="40163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46" name="Object 30"/>
          <p:cNvGraphicFramePr>
            <a:graphicFrameLocks noChangeAspect="1"/>
          </p:cNvGraphicFramePr>
          <p:nvPr/>
        </p:nvGraphicFramePr>
        <p:xfrm>
          <a:off x="1703388" y="431800"/>
          <a:ext cx="31369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62" name="Equation" r:id="rId35" imgW="1713756" imgH="266584" progId="Equation.DSMT4">
                  <p:embed/>
                </p:oleObj>
              </mc:Choice>
              <mc:Fallback>
                <p:oleObj name="Equation" r:id="rId35" imgW="1713756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431800"/>
                        <a:ext cx="31369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47" name="Object 31"/>
          <p:cNvGraphicFramePr>
            <a:graphicFrameLocks noChangeAspect="1"/>
          </p:cNvGraphicFramePr>
          <p:nvPr/>
        </p:nvGraphicFramePr>
        <p:xfrm>
          <a:off x="6804025" y="444500"/>
          <a:ext cx="19288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63" name="Equation" r:id="rId37" imgW="1054100" imgH="254000" progId="Equation.DSMT4">
                  <p:embed/>
                </p:oleObj>
              </mc:Choice>
              <mc:Fallback>
                <p:oleObj name="Equation" r:id="rId37" imgW="10541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444500"/>
                        <a:ext cx="192881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48" name="Object 32"/>
          <p:cNvGraphicFramePr>
            <a:graphicFrameLocks noChangeAspect="1"/>
          </p:cNvGraphicFramePr>
          <p:nvPr/>
        </p:nvGraphicFramePr>
        <p:xfrm>
          <a:off x="3001963" y="4383088"/>
          <a:ext cx="10223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64" name="Equation" r:id="rId39" imgW="558558" imgH="215806" progId="Equation.DSMT4">
                  <p:embed/>
                </p:oleObj>
              </mc:Choice>
              <mc:Fallback>
                <p:oleObj name="Equation" r:id="rId39" imgW="55855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963" y="4383088"/>
                        <a:ext cx="102235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49" name="Object 33"/>
          <p:cNvGraphicFramePr>
            <a:graphicFrameLocks noChangeAspect="1"/>
          </p:cNvGraphicFramePr>
          <p:nvPr/>
        </p:nvGraphicFramePr>
        <p:xfrm>
          <a:off x="3983038" y="4487863"/>
          <a:ext cx="62547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65" name="Equation" r:id="rId41" imgW="342751" imgH="190417" progId="Equation.DSMT4">
                  <p:embed/>
                </p:oleObj>
              </mc:Choice>
              <mc:Fallback>
                <p:oleObj name="Equation" r:id="rId41" imgW="342751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038" y="4487863"/>
                        <a:ext cx="625475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50" name="Object 34"/>
          <p:cNvGraphicFramePr>
            <a:graphicFrameLocks noChangeAspect="1"/>
          </p:cNvGraphicFramePr>
          <p:nvPr/>
        </p:nvGraphicFramePr>
        <p:xfrm>
          <a:off x="6264275" y="4487863"/>
          <a:ext cx="1557338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66" name="Equation" r:id="rId43" imgW="850531" imgH="165028" progId="Equation.DSMT4">
                  <p:embed/>
                </p:oleObj>
              </mc:Choice>
              <mc:Fallback>
                <p:oleObj name="Equation" r:id="rId43" imgW="850531" imgH="16502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275" y="4487863"/>
                        <a:ext cx="1557338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51" name="Object 35"/>
          <p:cNvGraphicFramePr>
            <a:graphicFrameLocks noChangeAspect="1"/>
          </p:cNvGraphicFramePr>
          <p:nvPr/>
        </p:nvGraphicFramePr>
        <p:xfrm>
          <a:off x="3898900" y="3141663"/>
          <a:ext cx="13477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67" name="Equation" r:id="rId45" imgW="736600" imgH="241300" progId="Equation.DSMT4">
                  <p:embed/>
                </p:oleObj>
              </mc:Choice>
              <mc:Fallback>
                <p:oleObj name="Equation" r:id="rId45" imgW="736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3141663"/>
                        <a:ext cx="134778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52" name="Object 36"/>
          <p:cNvGraphicFramePr>
            <a:graphicFrameLocks noChangeAspect="1"/>
          </p:cNvGraphicFramePr>
          <p:nvPr/>
        </p:nvGraphicFramePr>
        <p:xfrm>
          <a:off x="4895850" y="3719513"/>
          <a:ext cx="20193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68" name="Equation" r:id="rId47" imgW="1104900" imgH="254000" progId="Equation.DSMT4">
                  <p:embed/>
                </p:oleObj>
              </mc:Choice>
              <mc:Fallback>
                <p:oleObj name="Equation" r:id="rId47" imgW="1104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3719513"/>
                        <a:ext cx="201930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53" name="Object 37"/>
          <p:cNvGraphicFramePr>
            <a:graphicFrameLocks noChangeAspect="1"/>
          </p:cNvGraphicFramePr>
          <p:nvPr/>
        </p:nvGraphicFramePr>
        <p:xfrm>
          <a:off x="4884738" y="404813"/>
          <a:ext cx="18827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69" name="Equation" r:id="rId49" imgW="1028254" imgH="304668" progId="Equation.DSMT4">
                  <p:embed/>
                </p:oleObj>
              </mc:Choice>
              <mc:Fallback>
                <p:oleObj name="Equation" r:id="rId49" imgW="1028254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738" y="404813"/>
                        <a:ext cx="18827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2159000" y="2349500"/>
            <a:ext cx="2881313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995738" y="1016000"/>
            <a:ext cx="0" cy="208915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85070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1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1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1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1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1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1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11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11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11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11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11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11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11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11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2" grpId="0" animBg="1"/>
      <p:bldP spid="111623" grpId="0" animBg="1"/>
      <p:bldP spid="111624" grpId="0" animBg="1"/>
      <p:bldP spid="111625" grpId="0" animBg="1"/>
      <p:bldP spid="111626" grpId="0" animBg="1"/>
      <p:bldP spid="1116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603" name="Object 11"/>
          <p:cNvGraphicFramePr>
            <a:graphicFrameLocks noChangeAspect="1"/>
          </p:cNvGraphicFramePr>
          <p:nvPr/>
        </p:nvGraphicFramePr>
        <p:xfrm>
          <a:off x="615950" y="385763"/>
          <a:ext cx="10922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58" name="Equation" r:id="rId3" imgW="596641" imgH="266584" progId="Equation.DSMT4">
                  <p:embed/>
                </p:oleObj>
              </mc:Choice>
              <mc:Fallback>
                <p:oleObj name="Equation" r:id="rId3" imgW="596641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385763"/>
                        <a:ext cx="109220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0" name="Object 18"/>
          <p:cNvGraphicFramePr>
            <a:graphicFrameLocks noChangeAspect="1"/>
          </p:cNvGraphicFramePr>
          <p:nvPr/>
        </p:nvGraphicFramePr>
        <p:xfrm>
          <a:off x="631825" y="1093788"/>
          <a:ext cx="63500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59" name="Equation" r:id="rId5" imgW="3467100" imgH="279400" progId="Equation.DSMT4">
                  <p:embed/>
                </p:oleObj>
              </mc:Choice>
              <mc:Fallback>
                <p:oleObj name="Equation" r:id="rId5" imgW="34671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1093788"/>
                        <a:ext cx="635000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1" name="Object 19"/>
          <p:cNvGraphicFramePr>
            <a:graphicFrameLocks noChangeAspect="1"/>
          </p:cNvGraphicFramePr>
          <p:nvPr/>
        </p:nvGraphicFramePr>
        <p:xfrm>
          <a:off x="628650" y="1738313"/>
          <a:ext cx="39560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60" name="Equation" r:id="rId7" imgW="2159000" imgH="266700" progId="Equation.DSMT4">
                  <p:embed/>
                </p:oleObj>
              </mc:Choice>
              <mc:Fallback>
                <p:oleObj name="Equation" r:id="rId7" imgW="21590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1738313"/>
                        <a:ext cx="39560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8" name="Object 26"/>
          <p:cNvGraphicFramePr>
            <a:graphicFrameLocks noChangeAspect="1"/>
          </p:cNvGraphicFramePr>
          <p:nvPr/>
        </p:nvGraphicFramePr>
        <p:xfrm>
          <a:off x="2200275" y="373063"/>
          <a:ext cx="61166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61" name="Equation" r:id="rId9" imgW="3340080" imgH="241200" progId="Equation.DSMT4">
                  <p:embed/>
                </p:oleObj>
              </mc:Choice>
              <mc:Fallback>
                <p:oleObj name="Equation" r:id="rId9" imgW="3340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373063"/>
                        <a:ext cx="611663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9" name="Object 27"/>
          <p:cNvGraphicFramePr>
            <a:graphicFrameLocks noChangeAspect="1"/>
          </p:cNvGraphicFramePr>
          <p:nvPr/>
        </p:nvGraphicFramePr>
        <p:xfrm>
          <a:off x="4681538" y="1738313"/>
          <a:ext cx="334803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62" name="Equation" r:id="rId11" imgW="1828800" imgH="266700" progId="Equation.DSMT4">
                  <p:embed/>
                </p:oleObj>
              </mc:Choice>
              <mc:Fallback>
                <p:oleObj name="Equation" r:id="rId11" imgW="18288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538" y="1738313"/>
                        <a:ext cx="334803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1" name="Object 29"/>
          <p:cNvGraphicFramePr>
            <a:graphicFrameLocks noChangeAspect="1"/>
          </p:cNvGraphicFramePr>
          <p:nvPr/>
        </p:nvGraphicFramePr>
        <p:xfrm>
          <a:off x="7091363" y="1117600"/>
          <a:ext cx="10033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63" name="Equation" r:id="rId13" imgW="545863" imgH="241195" progId="Equation.DSMT4">
                  <p:embed/>
                </p:oleObj>
              </mc:Choice>
              <mc:Fallback>
                <p:oleObj name="Equation" r:id="rId13" imgW="54586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363" y="1117600"/>
                        <a:ext cx="10033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8"/>
          <p:cNvGraphicFramePr>
            <a:graphicFrameLocks noChangeAspect="1"/>
          </p:cNvGraphicFramePr>
          <p:nvPr/>
        </p:nvGraphicFramePr>
        <p:xfrm>
          <a:off x="1739900" y="377825"/>
          <a:ext cx="3492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64" name="Equation" r:id="rId15" imgW="190417" imgH="241195" progId="Equation.DSMT4">
                  <p:embed/>
                </p:oleObj>
              </mc:Choice>
              <mc:Fallback>
                <p:oleObj name="Equation" r:id="rId15" imgW="19041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377825"/>
                        <a:ext cx="3492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041959"/>
              </p:ext>
            </p:extLst>
          </p:nvPr>
        </p:nvGraphicFramePr>
        <p:xfrm>
          <a:off x="650874" y="2507060"/>
          <a:ext cx="3182937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65" name="Equation" r:id="rId17" imgW="1739900" imgH="266700" progId="Equation.DSMT4">
                  <p:embed/>
                </p:oleObj>
              </mc:Choice>
              <mc:Fallback>
                <p:oleObj name="Equation" r:id="rId17" imgW="17399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4" y="2507060"/>
                        <a:ext cx="3182937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72240"/>
              </p:ext>
            </p:extLst>
          </p:nvPr>
        </p:nvGraphicFramePr>
        <p:xfrm>
          <a:off x="3760259" y="2557595"/>
          <a:ext cx="9302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66" name="Equation" r:id="rId19" imgW="508000" imgH="241300" progId="Equation.DSMT4">
                  <p:embed/>
                </p:oleObj>
              </mc:Choice>
              <mc:Fallback>
                <p:oleObj name="Equation" r:id="rId19" imgW="508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259" y="2557595"/>
                        <a:ext cx="9302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554829"/>
              </p:ext>
            </p:extLst>
          </p:nvPr>
        </p:nvGraphicFramePr>
        <p:xfrm>
          <a:off x="4681538" y="2523332"/>
          <a:ext cx="34877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67" name="Equation" r:id="rId21" imgW="1905000" imgH="279400" progId="Equation.DSMT4">
                  <p:embed/>
                </p:oleObj>
              </mc:Choice>
              <mc:Fallback>
                <p:oleObj name="Equation" r:id="rId21" imgW="19050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538" y="2523332"/>
                        <a:ext cx="348773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399152"/>
              </p:ext>
            </p:extLst>
          </p:nvPr>
        </p:nvGraphicFramePr>
        <p:xfrm>
          <a:off x="615950" y="3332427"/>
          <a:ext cx="3252787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68" name="Equation" r:id="rId23" imgW="1777229" imgH="266584" progId="Equation.DSMT4">
                  <p:embed/>
                </p:oleObj>
              </mc:Choice>
              <mc:Fallback>
                <p:oleObj name="Equation" r:id="rId23" imgW="1777229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3332427"/>
                        <a:ext cx="3252787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58012"/>
              </p:ext>
            </p:extLst>
          </p:nvPr>
        </p:nvGraphicFramePr>
        <p:xfrm>
          <a:off x="3878263" y="3388388"/>
          <a:ext cx="17653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69" name="Equation" r:id="rId25" imgW="965200" imgH="254000" progId="Equation.DSMT4">
                  <p:embed/>
                </p:oleObj>
              </mc:Choice>
              <mc:Fallback>
                <p:oleObj name="Equation" r:id="rId25" imgW="965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263" y="3388388"/>
                        <a:ext cx="17653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863666"/>
              </p:ext>
            </p:extLst>
          </p:nvPr>
        </p:nvGraphicFramePr>
        <p:xfrm>
          <a:off x="5654676" y="3313907"/>
          <a:ext cx="16954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70" name="Equation" r:id="rId27" imgW="926698" imgH="253890" progId="Equation.DSMT4">
                  <p:embed/>
                </p:oleObj>
              </mc:Choice>
              <mc:Fallback>
                <p:oleObj name="Equation" r:id="rId27" imgW="926698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4676" y="3313907"/>
                        <a:ext cx="169545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831000"/>
              </p:ext>
            </p:extLst>
          </p:nvPr>
        </p:nvGraphicFramePr>
        <p:xfrm>
          <a:off x="635529" y="4234260"/>
          <a:ext cx="31829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71" name="Equation" r:id="rId29" imgW="1739900" imgH="266700" progId="Equation.DSMT4">
                  <p:embed/>
                </p:oleObj>
              </mc:Choice>
              <mc:Fallback>
                <p:oleObj name="Equation" r:id="rId29" imgW="17399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529" y="4234260"/>
                        <a:ext cx="318293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878993"/>
              </p:ext>
            </p:extLst>
          </p:nvPr>
        </p:nvGraphicFramePr>
        <p:xfrm>
          <a:off x="3842278" y="4004204"/>
          <a:ext cx="12541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72" name="Equation" r:id="rId31" imgW="685800" imgH="508000" progId="Equation.DSMT4">
                  <p:embed/>
                </p:oleObj>
              </mc:Choice>
              <mc:Fallback>
                <p:oleObj name="Equation" r:id="rId31" imgW="6858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2278" y="4004204"/>
                        <a:ext cx="1254125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453975"/>
              </p:ext>
            </p:extLst>
          </p:nvPr>
        </p:nvGraphicFramePr>
        <p:xfrm>
          <a:off x="5129259" y="4015979"/>
          <a:ext cx="15335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73" name="Equation" r:id="rId33" imgW="838200" imgH="508000" progId="Equation.DSMT4">
                  <p:embed/>
                </p:oleObj>
              </mc:Choice>
              <mc:Fallback>
                <p:oleObj name="Equation" r:id="rId33" imgW="8382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259" y="4015979"/>
                        <a:ext cx="1533525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740937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618" name="Object 26"/>
          <p:cNvGraphicFramePr>
            <a:graphicFrameLocks noChangeAspect="1"/>
          </p:cNvGraphicFramePr>
          <p:nvPr/>
        </p:nvGraphicFramePr>
        <p:xfrm>
          <a:off x="1177925" y="434975"/>
          <a:ext cx="68865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50" name="Equation" r:id="rId3" imgW="3759120" imgH="279360" progId="Equation.DSMT4">
                  <p:embed/>
                </p:oleObj>
              </mc:Choice>
              <mc:Fallback>
                <p:oleObj name="Equation" r:id="rId3" imgW="37591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925" y="434975"/>
                        <a:ext cx="68865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766790"/>
              </p:ext>
            </p:extLst>
          </p:nvPr>
        </p:nvGraphicFramePr>
        <p:xfrm>
          <a:off x="2291272" y="2228056"/>
          <a:ext cx="2846387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51" name="Equation" r:id="rId5" imgW="1689100" imgH="914400" progId="Equation.DSMT4">
                  <p:embed/>
                </p:oleObj>
              </mc:Choice>
              <mc:Fallback>
                <p:oleObj name="Equation" r:id="rId5" imgW="16891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272" y="2228056"/>
                        <a:ext cx="2846387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1139825" y="4478338"/>
          <a:ext cx="76009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52" name="Equation" r:id="rId7" imgW="4152900" imgH="254000" progId="Equation.DSMT4">
                  <p:embed/>
                </p:oleObj>
              </mc:Choice>
              <mc:Fallback>
                <p:oleObj name="Equation" r:id="rId7" imgW="4152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4478338"/>
                        <a:ext cx="76009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3" name="Object 21"/>
          <p:cNvGraphicFramePr>
            <a:graphicFrameLocks noChangeAspect="1"/>
          </p:cNvGraphicFramePr>
          <p:nvPr/>
        </p:nvGraphicFramePr>
        <p:xfrm>
          <a:off x="592138" y="5053013"/>
          <a:ext cx="38814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53" name="Equation" r:id="rId9" imgW="2120900" imgH="254000" progId="Equation.DSMT4">
                  <p:embed/>
                </p:oleObj>
              </mc:Choice>
              <mc:Fallback>
                <p:oleObj name="Equation" r:id="rId9" imgW="2120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5053013"/>
                        <a:ext cx="3881437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3"/>
          <p:cNvGraphicFramePr>
            <a:graphicFrameLocks noChangeAspect="1"/>
          </p:cNvGraphicFramePr>
          <p:nvPr/>
        </p:nvGraphicFramePr>
        <p:xfrm>
          <a:off x="701675" y="471488"/>
          <a:ext cx="3730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54" name="Equation" r:id="rId11" imgW="203112" imgH="241195" progId="Equation.DSMT4">
                  <p:embed/>
                </p:oleObj>
              </mc:Choice>
              <mc:Fallback>
                <p:oleObj name="Equation" r:id="rId11" imgW="203112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471488"/>
                        <a:ext cx="373063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"/>
          <p:cNvGraphicFramePr>
            <a:graphicFrameLocks noChangeAspect="1"/>
          </p:cNvGraphicFramePr>
          <p:nvPr/>
        </p:nvGraphicFramePr>
        <p:xfrm>
          <a:off x="665163" y="4502150"/>
          <a:ext cx="37306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55" name="Equation" r:id="rId13" imgW="203112" imgH="241195" progId="Equation.DSMT4">
                  <p:embed/>
                </p:oleObj>
              </mc:Choice>
              <mc:Fallback>
                <p:oleObj name="Equation" r:id="rId13" imgW="203112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4502150"/>
                        <a:ext cx="373062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139956"/>
              </p:ext>
            </p:extLst>
          </p:nvPr>
        </p:nvGraphicFramePr>
        <p:xfrm>
          <a:off x="5121552" y="2484437"/>
          <a:ext cx="1069975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56" name="Equation" r:id="rId15" imgW="634725" imgH="609336" progId="Equation.DSMT4">
                  <p:embed/>
                </p:oleObj>
              </mc:Choice>
              <mc:Fallback>
                <p:oleObj name="Equation" r:id="rId15" imgW="634725" imgH="6093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552" y="2484437"/>
                        <a:ext cx="1069975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"/>
          <p:cNvGraphicFramePr>
            <a:graphicFrameLocks noChangeAspect="1"/>
          </p:cNvGraphicFramePr>
          <p:nvPr/>
        </p:nvGraphicFramePr>
        <p:xfrm>
          <a:off x="2700338" y="1443038"/>
          <a:ext cx="1968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57" name="Equation" r:id="rId17" imgW="1168200" imgH="279360" progId="Equation.DSMT4">
                  <p:embed/>
                </p:oleObj>
              </mc:Choice>
              <mc:Fallback>
                <p:oleObj name="Equation" r:id="rId17" imgW="11682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443038"/>
                        <a:ext cx="1968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798979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21" name="Object 5"/>
          <p:cNvGraphicFramePr>
            <a:graphicFrameLocks noChangeAspect="1"/>
          </p:cNvGraphicFramePr>
          <p:nvPr/>
        </p:nvGraphicFramePr>
        <p:xfrm>
          <a:off x="3421063" y="1233488"/>
          <a:ext cx="11525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46" name="Equation" r:id="rId3" imgW="723600" imgH="266400" progId="Equation.DSMT4">
                  <p:embed/>
                </p:oleObj>
              </mc:Choice>
              <mc:Fallback>
                <p:oleObj name="Equation" r:id="rId3" imgW="7236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1233488"/>
                        <a:ext cx="115252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2" name="Line 6"/>
          <p:cNvSpPr>
            <a:spLocks noChangeShapeType="1"/>
          </p:cNvSpPr>
          <p:nvPr/>
        </p:nvSpPr>
        <p:spPr bwMode="auto">
          <a:xfrm>
            <a:off x="2484438" y="1160463"/>
            <a:ext cx="2303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11623" name="Line 7"/>
          <p:cNvSpPr>
            <a:spLocks noChangeShapeType="1"/>
          </p:cNvSpPr>
          <p:nvPr/>
        </p:nvSpPr>
        <p:spPr bwMode="auto">
          <a:xfrm>
            <a:off x="2484438" y="1665288"/>
            <a:ext cx="2303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11624" name="Line 8"/>
          <p:cNvSpPr>
            <a:spLocks noChangeShapeType="1"/>
          </p:cNvSpPr>
          <p:nvPr/>
        </p:nvSpPr>
        <p:spPr bwMode="auto">
          <a:xfrm>
            <a:off x="2484438" y="2889250"/>
            <a:ext cx="2303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11625" name="Line 9"/>
          <p:cNvSpPr>
            <a:spLocks noChangeShapeType="1"/>
          </p:cNvSpPr>
          <p:nvPr/>
        </p:nvSpPr>
        <p:spPr bwMode="auto">
          <a:xfrm>
            <a:off x="2484438" y="1160463"/>
            <a:ext cx="0" cy="1728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11626" name="Line 10"/>
          <p:cNvSpPr>
            <a:spLocks noChangeShapeType="1"/>
          </p:cNvSpPr>
          <p:nvPr/>
        </p:nvSpPr>
        <p:spPr bwMode="auto">
          <a:xfrm>
            <a:off x="3132138" y="1160463"/>
            <a:ext cx="0" cy="1728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11627" name="Line 11"/>
          <p:cNvSpPr>
            <a:spLocks noChangeShapeType="1"/>
          </p:cNvSpPr>
          <p:nvPr/>
        </p:nvSpPr>
        <p:spPr bwMode="auto">
          <a:xfrm>
            <a:off x="4787900" y="1160463"/>
            <a:ext cx="0" cy="1728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11628" name="Object 12"/>
          <p:cNvGraphicFramePr>
            <a:graphicFrameLocks noChangeAspect="1"/>
          </p:cNvGraphicFramePr>
          <p:nvPr/>
        </p:nvGraphicFramePr>
        <p:xfrm>
          <a:off x="2700338" y="1808163"/>
          <a:ext cx="2794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47" name="Equation" r:id="rId5" imgW="152280" imgH="876240" progId="Equation.DSMT4">
                  <p:embed/>
                </p:oleObj>
              </mc:Choice>
              <mc:Fallback>
                <p:oleObj name="Equation" r:id="rId5" imgW="15228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808163"/>
                        <a:ext cx="27940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9" name="Object 13"/>
          <p:cNvGraphicFramePr>
            <a:graphicFrameLocks noChangeAspect="1"/>
          </p:cNvGraphicFramePr>
          <p:nvPr/>
        </p:nvGraphicFramePr>
        <p:xfrm>
          <a:off x="827088" y="433388"/>
          <a:ext cx="90646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48" name="Equation" r:id="rId7" imgW="495085" imgH="241195" progId="Equation.DSMT4">
                  <p:embed/>
                </p:oleObj>
              </mc:Choice>
              <mc:Fallback>
                <p:oleObj name="Equation" r:id="rId7" imgW="49508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33388"/>
                        <a:ext cx="906462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0" name="Object 14"/>
          <p:cNvGraphicFramePr>
            <a:graphicFrameLocks noChangeAspect="1"/>
          </p:cNvGraphicFramePr>
          <p:nvPr/>
        </p:nvGraphicFramePr>
        <p:xfrm>
          <a:off x="2711450" y="1327150"/>
          <a:ext cx="209550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49" name="Equation" r:id="rId9" imgW="114201" imgH="139579" progId="Equation.DSMT4">
                  <p:embed/>
                </p:oleObj>
              </mc:Choice>
              <mc:Fallback>
                <p:oleObj name="Equation" r:id="rId9" imgW="114201" imgH="1395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1327150"/>
                        <a:ext cx="209550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2" name="Object 16"/>
          <p:cNvGraphicFramePr>
            <a:graphicFrameLocks noChangeAspect="1"/>
          </p:cNvGraphicFramePr>
          <p:nvPr/>
        </p:nvGraphicFramePr>
        <p:xfrm>
          <a:off x="3430588" y="2097088"/>
          <a:ext cx="1131887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50" name="Equation" r:id="rId11" imgW="710891" imgH="266584" progId="Equation.DSMT4">
                  <p:embed/>
                </p:oleObj>
              </mc:Choice>
              <mc:Fallback>
                <p:oleObj name="Equation" r:id="rId11" imgW="710891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8" y="2097088"/>
                        <a:ext cx="1131887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3" name="Object 17"/>
          <p:cNvGraphicFramePr>
            <a:graphicFrameLocks noChangeAspect="1"/>
          </p:cNvGraphicFramePr>
          <p:nvPr/>
        </p:nvGraphicFramePr>
        <p:xfrm>
          <a:off x="3430588" y="2463800"/>
          <a:ext cx="1131887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51" name="Equation" r:id="rId13" imgW="710891" imgH="266584" progId="Equation.DSMT4">
                  <p:embed/>
                </p:oleObj>
              </mc:Choice>
              <mc:Fallback>
                <p:oleObj name="Equation" r:id="rId13" imgW="710891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8" y="2463800"/>
                        <a:ext cx="1131887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4" name="Object 18"/>
          <p:cNvGraphicFramePr>
            <a:graphicFrameLocks noChangeAspect="1"/>
          </p:cNvGraphicFramePr>
          <p:nvPr/>
        </p:nvGraphicFramePr>
        <p:xfrm>
          <a:off x="3419475" y="1735138"/>
          <a:ext cx="11525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52" name="Equation" r:id="rId15" imgW="723586" imgH="266584" progId="Equation.DSMT4">
                  <p:embed/>
                </p:oleObj>
              </mc:Choice>
              <mc:Fallback>
                <p:oleObj name="Equation" r:id="rId15" imgW="723586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735138"/>
                        <a:ext cx="115252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5" name="Object 19"/>
          <p:cNvGraphicFramePr>
            <a:graphicFrameLocks noChangeAspect="1"/>
          </p:cNvGraphicFramePr>
          <p:nvPr/>
        </p:nvGraphicFramePr>
        <p:xfrm>
          <a:off x="5111750" y="1736725"/>
          <a:ext cx="29035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53" name="Equation" r:id="rId17" imgW="1586811" imgH="253890" progId="Equation.DSMT4">
                  <p:embed/>
                </p:oleObj>
              </mc:Choice>
              <mc:Fallback>
                <p:oleObj name="Equation" r:id="rId17" imgW="1586811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1736725"/>
                        <a:ext cx="290353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7" name="Object 21"/>
          <p:cNvGraphicFramePr>
            <a:graphicFrameLocks noChangeAspect="1"/>
          </p:cNvGraphicFramePr>
          <p:nvPr/>
        </p:nvGraphicFramePr>
        <p:xfrm>
          <a:off x="1571625" y="4387850"/>
          <a:ext cx="14382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54" name="Equation" r:id="rId19" imgW="787058" imgH="253890" progId="Equation.DSMT4">
                  <p:embed/>
                </p:oleObj>
              </mc:Choice>
              <mc:Fallback>
                <p:oleObj name="Equation" r:id="rId19" imgW="787058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4387850"/>
                        <a:ext cx="143827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8" name="Object 22"/>
          <p:cNvGraphicFramePr>
            <a:graphicFrameLocks noChangeAspect="1"/>
          </p:cNvGraphicFramePr>
          <p:nvPr/>
        </p:nvGraphicFramePr>
        <p:xfrm>
          <a:off x="4864100" y="4387850"/>
          <a:ext cx="143986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55" name="Equation" r:id="rId21" imgW="787058" imgH="253890" progId="Equation.DSMT4">
                  <p:embed/>
                </p:oleObj>
              </mc:Choice>
              <mc:Fallback>
                <p:oleObj name="Equation" r:id="rId21" imgW="787058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00" y="4387850"/>
                        <a:ext cx="1439863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9" name="Object 23"/>
          <p:cNvGraphicFramePr>
            <a:graphicFrameLocks noChangeAspect="1"/>
          </p:cNvGraphicFramePr>
          <p:nvPr/>
        </p:nvGraphicFramePr>
        <p:xfrm>
          <a:off x="3132138" y="4943475"/>
          <a:ext cx="318135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56" name="Equation" r:id="rId23" imgW="1739900" imgH="254000" progId="Equation.DSMT4">
                  <p:embed/>
                </p:oleObj>
              </mc:Choice>
              <mc:Fallback>
                <p:oleObj name="Equation" r:id="rId23" imgW="1739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943475"/>
                        <a:ext cx="318135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40" name="Object 24"/>
          <p:cNvGraphicFramePr>
            <a:graphicFrameLocks noChangeAspect="1"/>
          </p:cNvGraphicFramePr>
          <p:nvPr/>
        </p:nvGraphicFramePr>
        <p:xfrm>
          <a:off x="6978650" y="3719513"/>
          <a:ext cx="130175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57" name="Equation" r:id="rId25" imgW="710891" imgH="253890" progId="Equation.DSMT4">
                  <p:embed/>
                </p:oleObj>
              </mc:Choice>
              <mc:Fallback>
                <p:oleObj name="Equation" r:id="rId25" imgW="710891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8650" y="3719513"/>
                        <a:ext cx="130175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41" name="Object 25"/>
          <p:cNvGraphicFramePr>
            <a:graphicFrameLocks noChangeAspect="1"/>
          </p:cNvGraphicFramePr>
          <p:nvPr/>
        </p:nvGraphicFramePr>
        <p:xfrm>
          <a:off x="792163" y="5772150"/>
          <a:ext cx="3436937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58" name="Equation" r:id="rId27" imgW="1879600" imgH="254000" progId="Equation.DSMT4">
                  <p:embed/>
                </p:oleObj>
              </mc:Choice>
              <mc:Fallback>
                <p:oleObj name="Equation" r:id="rId27" imgW="1879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5772150"/>
                        <a:ext cx="3436937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42" name="Object 26"/>
          <p:cNvGraphicFramePr>
            <a:graphicFrameLocks noChangeAspect="1"/>
          </p:cNvGraphicFramePr>
          <p:nvPr/>
        </p:nvGraphicFramePr>
        <p:xfrm>
          <a:off x="755650" y="3141663"/>
          <a:ext cx="15557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59" name="Equation" r:id="rId29" imgW="850531" imgH="241195" progId="Equation.DSMT4">
                  <p:embed/>
                </p:oleObj>
              </mc:Choice>
              <mc:Fallback>
                <p:oleObj name="Equation" r:id="rId29" imgW="850531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141663"/>
                        <a:ext cx="15557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44" name="Object 28"/>
          <p:cNvGraphicFramePr>
            <a:graphicFrameLocks noChangeAspect="1"/>
          </p:cNvGraphicFramePr>
          <p:nvPr/>
        </p:nvGraphicFramePr>
        <p:xfrm>
          <a:off x="2447925" y="3238500"/>
          <a:ext cx="13700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60" name="Equation" r:id="rId31" imgW="749300" imgH="190500" progId="Equation.DSMT4">
                  <p:embed/>
                </p:oleObj>
              </mc:Choice>
              <mc:Fallback>
                <p:oleObj name="Equation" r:id="rId31" imgW="7493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3238500"/>
                        <a:ext cx="137001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45" name="Object 29"/>
          <p:cNvGraphicFramePr>
            <a:graphicFrameLocks noChangeAspect="1"/>
          </p:cNvGraphicFramePr>
          <p:nvPr/>
        </p:nvGraphicFramePr>
        <p:xfrm>
          <a:off x="792163" y="3743325"/>
          <a:ext cx="40163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61" name="Equation" r:id="rId33" imgW="2197100" imgH="241300" progId="Equation.DSMT4">
                  <p:embed/>
                </p:oleObj>
              </mc:Choice>
              <mc:Fallback>
                <p:oleObj name="Equation" r:id="rId33" imgW="2197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3743325"/>
                        <a:ext cx="40163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46" name="Object 30"/>
          <p:cNvGraphicFramePr>
            <a:graphicFrameLocks noChangeAspect="1"/>
          </p:cNvGraphicFramePr>
          <p:nvPr/>
        </p:nvGraphicFramePr>
        <p:xfrm>
          <a:off x="1703388" y="431800"/>
          <a:ext cx="31369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62" name="Equation" r:id="rId35" imgW="1713756" imgH="266584" progId="Equation.DSMT4">
                  <p:embed/>
                </p:oleObj>
              </mc:Choice>
              <mc:Fallback>
                <p:oleObj name="Equation" r:id="rId35" imgW="1713756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431800"/>
                        <a:ext cx="31369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47" name="Object 31"/>
          <p:cNvGraphicFramePr>
            <a:graphicFrameLocks noChangeAspect="1"/>
          </p:cNvGraphicFramePr>
          <p:nvPr/>
        </p:nvGraphicFramePr>
        <p:xfrm>
          <a:off x="6804025" y="444500"/>
          <a:ext cx="19288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63" name="Equation" r:id="rId37" imgW="1054100" imgH="254000" progId="Equation.DSMT4">
                  <p:embed/>
                </p:oleObj>
              </mc:Choice>
              <mc:Fallback>
                <p:oleObj name="Equation" r:id="rId37" imgW="10541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444500"/>
                        <a:ext cx="192881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48" name="Object 32"/>
          <p:cNvGraphicFramePr>
            <a:graphicFrameLocks noChangeAspect="1"/>
          </p:cNvGraphicFramePr>
          <p:nvPr/>
        </p:nvGraphicFramePr>
        <p:xfrm>
          <a:off x="3001963" y="4383088"/>
          <a:ext cx="10223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64" name="Equation" r:id="rId39" imgW="558558" imgH="215806" progId="Equation.DSMT4">
                  <p:embed/>
                </p:oleObj>
              </mc:Choice>
              <mc:Fallback>
                <p:oleObj name="Equation" r:id="rId39" imgW="55855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963" y="4383088"/>
                        <a:ext cx="102235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49" name="Object 33"/>
          <p:cNvGraphicFramePr>
            <a:graphicFrameLocks noChangeAspect="1"/>
          </p:cNvGraphicFramePr>
          <p:nvPr/>
        </p:nvGraphicFramePr>
        <p:xfrm>
          <a:off x="3983038" y="4487863"/>
          <a:ext cx="62547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65" name="Equation" r:id="rId41" imgW="342751" imgH="190417" progId="Equation.DSMT4">
                  <p:embed/>
                </p:oleObj>
              </mc:Choice>
              <mc:Fallback>
                <p:oleObj name="Equation" r:id="rId41" imgW="342751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038" y="4487863"/>
                        <a:ext cx="625475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50" name="Object 34"/>
          <p:cNvGraphicFramePr>
            <a:graphicFrameLocks noChangeAspect="1"/>
          </p:cNvGraphicFramePr>
          <p:nvPr/>
        </p:nvGraphicFramePr>
        <p:xfrm>
          <a:off x="6264275" y="4487863"/>
          <a:ext cx="1557338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66" name="Equation" r:id="rId43" imgW="850531" imgH="165028" progId="Equation.DSMT4">
                  <p:embed/>
                </p:oleObj>
              </mc:Choice>
              <mc:Fallback>
                <p:oleObj name="Equation" r:id="rId43" imgW="850531" imgH="16502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275" y="4487863"/>
                        <a:ext cx="1557338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51" name="Object 35"/>
          <p:cNvGraphicFramePr>
            <a:graphicFrameLocks noChangeAspect="1"/>
          </p:cNvGraphicFramePr>
          <p:nvPr/>
        </p:nvGraphicFramePr>
        <p:xfrm>
          <a:off x="3898900" y="3141663"/>
          <a:ext cx="13477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67" name="Equation" r:id="rId45" imgW="736600" imgH="241300" progId="Equation.DSMT4">
                  <p:embed/>
                </p:oleObj>
              </mc:Choice>
              <mc:Fallback>
                <p:oleObj name="Equation" r:id="rId45" imgW="736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3141663"/>
                        <a:ext cx="134778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52" name="Object 36"/>
          <p:cNvGraphicFramePr>
            <a:graphicFrameLocks noChangeAspect="1"/>
          </p:cNvGraphicFramePr>
          <p:nvPr/>
        </p:nvGraphicFramePr>
        <p:xfrm>
          <a:off x="4895850" y="3719513"/>
          <a:ext cx="20193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68" name="Equation" r:id="rId47" imgW="1104900" imgH="254000" progId="Equation.DSMT4">
                  <p:embed/>
                </p:oleObj>
              </mc:Choice>
              <mc:Fallback>
                <p:oleObj name="Equation" r:id="rId47" imgW="1104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3719513"/>
                        <a:ext cx="201930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53" name="Object 37"/>
          <p:cNvGraphicFramePr>
            <a:graphicFrameLocks noChangeAspect="1"/>
          </p:cNvGraphicFramePr>
          <p:nvPr/>
        </p:nvGraphicFramePr>
        <p:xfrm>
          <a:off x="4884738" y="404813"/>
          <a:ext cx="18827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69" name="Equation" r:id="rId49" imgW="1028254" imgH="304668" progId="Equation.DSMT4">
                  <p:embed/>
                </p:oleObj>
              </mc:Choice>
              <mc:Fallback>
                <p:oleObj name="Equation" r:id="rId49" imgW="1028254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738" y="404813"/>
                        <a:ext cx="18827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2159000" y="2349500"/>
            <a:ext cx="2881313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995738" y="1016000"/>
            <a:ext cx="0" cy="208915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76411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1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1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1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11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11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11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11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11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11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11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11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11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000"/>
                                        <p:tgtEl>
                                          <p:spTgt spid="11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11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2" grpId="0" animBg="1"/>
      <p:bldP spid="111623" grpId="0" animBg="1"/>
      <p:bldP spid="111624" grpId="0" animBg="1"/>
      <p:bldP spid="111625" grpId="0" animBg="1"/>
      <p:bldP spid="111626" grpId="0" animBg="1"/>
      <p:bldP spid="1116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2" name="Object 22"/>
          <p:cNvGraphicFramePr>
            <a:graphicFrameLocks noChangeAspect="1"/>
          </p:cNvGraphicFramePr>
          <p:nvPr/>
        </p:nvGraphicFramePr>
        <p:xfrm>
          <a:off x="663575" y="4049713"/>
          <a:ext cx="42195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4" name="Equation" r:id="rId3" imgW="2489200" imgH="279400" progId="Equation.DSMT4">
                  <p:embed/>
                </p:oleObj>
              </mc:Choice>
              <mc:Fallback>
                <p:oleObj name="Equation" r:id="rId3" imgW="24892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4049713"/>
                        <a:ext cx="42195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3" name="Object 23"/>
          <p:cNvGraphicFramePr>
            <a:graphicFrameLocks noChangeAspect="1"/>
          </p:cNvGraphicFramePr>
          <p:nvPr/>
        </p:nvGraphicFramePr>
        <p:xfrm>
          <a:off x="684213" y="1905000"/>
          <a:ext cx="10334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5" name="Equation" r:id="rId5" imgW="609336" imgH="266584" progId="Equation.DSMT4">
                  <p:embed/>
                </p:oleObj>
              </mc:Choice>
              <mc:Fallback>
                <p:oleObj name="Equation" r:id="rId5" imgW="609336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905000"/>
                        <a:ext cx="10334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4" name="Object 24"/>
          <p:cNvGraphicFramePr>
            <a:graphicFrameLocks noChangeAspect="1"/>
          </p:cNvGraphicFramePr>
          <p:nvPr/>
        </p:nvGraphicFramePr>
        <p:xfrm>
          <a:off x="647700" y="2551113"/>
          <a:ext cx="39814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6" name="Equation" r:id="rId7" imgW="2349500" imgH="254000" progId="Equation.DSMT4">
                  <p:embed/>
                </p:oleObj>
              </mc:Choice>
              <mc:Fallback>
                <p:oleObj name="Equation" r:id="rId7" imgW="23495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2551113"/>
                        <a:ext cx="398145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6" name="Object 26"/>
          <p:cNvGraphicFramePr>
            <a:graphicFrameLocks noChangeAspect="1"/>
          </p:cNvGraphicFramePr>
          <p:nvPr/>
        </p:nvGraphicFramePr>
        <p:xfrm>
          <a:off x="611188" y="4743450"/>
          <a:ext cx="77295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7" name="Equation" r:id="rId9" imgW="4559300" imgH="241300" progId="Equation.DSMT4">
                  <p:embed/>
                </p:oleObj>
              </mc:Choice>
              <mc:Fallback>
                <p:oleObj name="Equation" r:id="rId9" imgW="45593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743450"/>
                        <a:ext cx="772953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7" name="Object 27"/>
          <p:cNvGraphicFramePr>
            <a:graphicFrameLocks noChangeAspect="1"/>
          </p:cNvGraphicFramePr>
          <p:nvPr/>
        </p:nvGraphicFramePr>
        <p:xfrm>
          <a:off x="611188" y="5364163"/>
          <a:ext cx="76041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8" name="Equation" r:id="rId11" imgW="4483080" imgH="253800" progId="Equation.DSMT4">
                  <p:embed/>
                </p:oleObj>
              </mc:Choice>
              <mc:Fallback>
                <p:oleObj name="Equation" r:id="rId11" imgW="4483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364163"/>
                        <a:ext cx="76041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1" name="Object 31"/>
          <p:cNvGraphicFramePr>
            <a:graphicFrameLocks noChangeAspect="1"/>
          </p:cNvGraphicFramePr>
          <p:nvPr/>
        </p:nvGraphicFramePr>
        <p:xfrm>
          <a:off x="6624638" y="1858963"/>
          <a:ext cx="36671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9" name="Equation" r:id="rId13" imgW="215713" imgH="241091" progId="Equation.DSMT4">
                  <p:embed/>
                </p:oleObj>
              </mc:Choice>
              <mc:Fallback>
                <p:oleObj name="Equation" r:id="rId13" imgW="215713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1858963"/>
                        <a:ext cx="366712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2" name="Object 32"/>
          <p:cNvGraphicFramePr>
            <a:graphicFrameLocks noChangeAspect="1"/>
          </p:cNvGraphicFramePr>
          <p:nvPr/>
        </p:nvGraphicFramePr>
        <p:xfrm>
          <a:off x="4900613" y="4049713"/>
          <a:ext cx="3487737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20" name="Equation" r:id="rId15" imgW="2057400" imgH="254000" progId="Equation.DSMT4">
                  <p:embed/>
                </p:oleObj>
              </mc:Choice>
              <mc:Fallback>
                <p:oleObj name="Equation" r:id="rId15" imgW="2057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613" y="4049713"/>
                        <a:ext cx="3487737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3" name="Object 33"/>
          <p:cNvGraphicFramePr>
            <a:graphicFrameLocks noChangeAspect="1"/>
          </p:cNvGraphicFramePr>
          <p:nvPr/>
        </p:nvGraphicFramePr>
        <p:xfrm>
          <a:off x="1655763" y="1858963"/>
          <a:ext cx="48244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21" name="Equation" r:id="rId17" imgW="2844800" imgH="254000" progId="Equation.DSMT4">
                  <p:embed/>
                </p:oleObj>
              </mc:Choice>
              <mc:Fallback>
                <p:oleObj name="Equation" r:id="rId17" imgW="2844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1858963"/>
                        <a:ext cx="482441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647700" y="3289300"/>
          <a:ext cx="454183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22" name="Equation" r:id="rId19" imgW="2679700" imgH="254000" progId="Equation.DSMT4">
                  <p:embed/>
                </p:oleObj>
              </mc:Choice>
              <mc:Fallback>
                <p:oleObj name="Equation" r:id="rId19" imgW="2679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289300"/>
                        <a:ext cx="4541838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47700" y="279400"/>
            <a:ext cx="37449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/>
              <a:t>10</a:t>
            </a:r>
            <a:r>
              <a:rPr lang="zh-CN" altLang="en-US" sz="2800"/>
              <a:t>、等幂元</a:t>
            </a:r>
            <a:r>
              <a:rPr lang="zh-CN" altLang="en-US"/>
              <a:t> </a:t>
            </a:r>
            <a:endParaRPr lang="en-US" altLang="zh-CN"/>
          </a:p>
        </p:txBody>
      </p:sp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630238" y="1152525"/>
          <a:ext cx="2582862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23" name="Equation" r:id="rId21" imgW="1523339" imgH="266584" progId="Equation.DSMT4">
                  <p:embed/>
                </p:oleObj>
              </mc:Choice>
              <mc:Fallback>
                <p:oleObj name="Equation" r:id="rId21" imgW="1523339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1152525"/>
                        <a:ext cx="2582862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8"/>
          <p:cNvGraphicFramePr>
            <a:graphicFrameLocks noChangeAspect="1"/>
          </p:cNvGraphicFramePr>
          <p:nvPr/>
        </p:nvGraphicFramePr>
        <p:xfrm>
          <a:off x="6048375" y="1163638"/>
          <a:ext cx="241141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24" name="Equation" r:id="rId23" imgW="1396394" imgH="253890" progId="Equation.DSMT4">
                  <p:embed/>
                </p:oleObj>
              </mc:Choice>
              <mc:Fallback>
                <p:oleObj name="Equation" r:id="rId23" imgW="1396394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75" y="1163638"/>
                        <a:ext cx="2411413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0"/>
          <p:cNvGraphicFramePr>
            <a:graphicFrameLocks noChangeAspect="1"/>
          </p:cNvGraphicFramePr>
          <p:nvPr/>
        </p:nvGraphicFramePr>
        <p:xfrm>
          <a:off x="3240088" y="1152525"/>
          <a:ext cx="27114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25" name="Equation" r:id="rId25" imgW="1600200" imgH="254000" progId="Equation.DSMT4">
                  <p:embed/>
                </p:oleObj>
              </mc:Choice>
              <mc:Fallback>
                <p:oleObj name="Equation" r:id="rId25" imgW="1600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1152525"/>
                        <a:ext cx="27114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141659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1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1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12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1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1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1"/>
          <p:cNvSpPr>
            <a:spLocks noChangeShapeType="1"/>
          </p:cNvSpPr>
          <p:nvPr/>
        </p:nvSpPr>
        <p:spPr bwMode="auto">
          <a:xfrm>
            <a:off x="1272393" y="585825"/>
            <a:ext cx="5545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" name="Line 32"/>
          <p:cNvSpPr>
            <a:spLocks noChangeShapeType="1"/>
          </p:cNvSpPr>
          <p:nvPr/>
        </p:nvSpPr>
        <p:spPr bwMode="auto">
          <a:xfrm>
            <a:off x="1272393" y="1304963"/>
            <a:ext cx="5545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" name="Line 33"/>
          <p:cNvSpPr>
            <a:spLocks noChangeShapeType="1"/>
          </p:cNvSpPr>
          <p:nvPr/>
        </p:nvSpPr>
        <p:spPr bwMode="auto">
          <a:xfrm>
            <a:off x="1272393" y="3825913"/>
            <a:ext cx="5545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5" name="Line 34"/>
          <p:cNvSpPr>
            <a:spLocks noChangeShapeType="1"/>
          </p:cNvSpPr>
          <p:nvPr/>
        </p:nvSpPr>
        <p:spPr bwMode="auto">
          <a:xfrm>
            <a:off x="1272393" y="585825"/>
            <a:ext cx="0" cy="3240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6" name="Line 35"/>
          <p:cNvSpPr>
            <a:spLocks noChangeShapeType="1"/>
          </p:cNvSpPr>
          <p:nvPr/>
        </p:nvSpPr>
        <p:spPr bwMode="auto">
          <a:xfrm>
            <a:off x="2064556" y="585825"/>
            <a:ext cx="0" cy="3240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892859"/>
              </p:ext>
            </p:extLst>
          </p:nvPr>
        </p:nvGraphicFramePr>
        <p:xfrm>
          <a:off x="2494768" y="728700"/>
          <a:ext cx="3619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66" name="Equation" r:id="rId3" imgW="203112" imgH="279279" progId="Equation.DSMT4">
                  <p:embed/>
                </p:oleObj>
              </mc:Choice>
              <mc:Fallback>
                <p:oleObj name="Equation" r:id="rId3" imgW="203112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4768" y="728700"/>
                        <a:ext cx="3619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899757"/>
              </p:ext>
            </p:extLst>
          </p:nvPr>
        </p:nvGraphicFramePr>
        <p:xfrm>
          <a:off x="3648881" y="728700"/>
          <a:ext cx="4064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67" name="Equation" r:id="rId5" imgW="228600" imgH="279400" progId="Equation.DSMT4">
                  <p:embed/>
                </p:oleObj>
              </mc:Choice>
              <mc:Fallback>
                <p:oleObj name="Equation" r:id="rId5" imgW="228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881" y="728700"/>
                        <a:ext cx="4064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479300"/>
              </p:ext>
            </p:extLst>
          </p:nvPr>
        </p:nvGraphicFramePr>
        <p:xfrm>
          <a:off x="5976156" y="728700"/>
          <a:ext cx="4064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68" name="Equation" r:id="rId7" imgW="228600" imgH="279400" progId="Equation.DSMT4">
                  <p:embed/>
                </p:oleObj>
              </mc:Choice>
              <mc:Fallback>
                <p:oleObj name="Equation" r:id="rId7" imgW="228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156" y="728700"/>
                        <a:ext cx="4064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660958"/>
              </p:ext>
            </p:extLst>
          </p:nvPr>
        </p:nvGraphicFramePr>
        <p:xfrm>
          <a:off x="4907768" y="944600"/>
          <a:ext cx="406400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69" name="Equation" r:id="rId9" imgW="228402" imgH="126890" progId="Equation.DSMT4">
                  <p:embed/>
                </p:oleObj>
              </mc:Choice>
              <mc:Fallback>
                <p:oleObj name="Equation" r:id="rId9" imgW="228402" imgH="126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7768" y="944600"/>
                        <a:ext cx="406400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434812"/>
              </p:ext>
            </p:extLst>
          </p:nvPr>
        </p:nvGraphicFramePr>
        <p:xfrm>
          <a:off x="1488293" y="1520863"/>
          <a:ext cx="3619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70" name="Equation" r:id="rId11" imgW="203112" imgH="279279" progId="Equation.DSMT4">
                  <p:embed/>
                </p:oleObj>
              </mc:Choice>
              <mc:Fallback>
                <p:oleObj name="Equation" r:id="rId11" imgW="203112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8293" y="1520863"/>
                        <a:ext cx="36195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616084"/>
              </p:ext>
            </p:extLst>
          </p:nvPr>
        </p:nvGraphicFramePr>
        <p:xfrm>
          <a:off x="1488293" y="2173325"/>
          <a:ext cx="4064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71" name="Equation" r:id="rId12" imgW="228600" imgH="279400" progId="Equation.DSMT4">
                  <p:embed/>
                </p:oleObj>
              </mc:Choice>
              <mc:Fallback>
                <p:oleObj name="Equation" r:id="rId12" imgW="228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8293" y="2173325"/>
                        <a:ext cx="4064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121136"/>
              </p:ext>
            </p:extLst>
          </p:nvPr>
        </p:nvGraphicFramePr>
        <p:xfrm>
          <a:off x="1488293" y="3252825"/>
          <a:ext cx="4064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72" name="Equation" r:id="rId13" imgW="228600" imgH="279400" progId="Equation.DSMT4">
                  <p:embed/>
                </p:oleObj>
              </mc:Choice>
              <mc:Fallback>
                <p:oleObj name="Equation" r:id="rId13" imgW="228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8293" y="3252825"/>
                        <a:ext cx="4064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574706"/>
              </p:ext>
            </p:extLst>
          </p:nvPr>
        </p:nvGraphicFramePr>
        <p:xfrm>
          <a:off x="1559731" y="2840075"/>
          <a:ext cx="1809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73" name="Equation" r:id="rId14" imgW="101556" imgH="228501" progId="Equation.DSMT4">
                  <p:embed/>
                </p:oleObj>
              </mc:Choice>
              <mc:Fallback>
                <p:oleObj name="Equation" r:id="rId14" imgW="10155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731" y="2840075"/>
                        <a:ext cx="1809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141092"/>
              </p:ext>
            </p:extLst>
          </p:nvPr>
        </p:nvGraphicFramePr>
        <p:xfrm>
          <a:off x="1415268" y="852525"/>
          <a:ext cx="33813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74" name="Equation" r:id="rId16" imgW="190335" imgH="215713" progId="Equation.DSMT4">
                  <p:embed/>
                </p:oleObj>
              </mc:Choice>
              <mc:Fallback>
                <p:oleObj name="Equation" r:id="rId16" imgW="190335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268" y="852525"/>
                        <a:ext cx="338138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151929"/>
              </p:ext>
            </p:extLst>
          </p:nvPr>
        </p:nvGraphicFramePr>
        <p:xfrm>
          <a:off x="2215368" y="1593888"/>
          <a:ext cx="92868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75" name="Equation" r:id="rId18" imgW="520474" imgH="279279" progId="Equation.DSMT4">
                  <p:embed/>
                </p:oleObj>
              </mc:Choice>
              <mc:Fallback>
                <p:oleObj name="Equation" r:id="rId18" imgW="520474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5368" y="1593888"/>
                        <a:ext cx="928688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658446"/>
              </p:ext>
            </p:extLst>
          </p:nvPr>
        </p:nvGraphicFramePr>
        <p:xfrm>
          <a:off x="3409168" y="1597063"/>
          <a:ext cx="9747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76" name="Equation" r:id="rId20" imgW="545863" imgH="279279" progId="Equation.DSMT4">
                  <p:embed/>
                </p:oleObj>
              </mc:Choice>
              <mc:Fallback>
                <p:oleObj name="Equation" r:id="rId20" imgW="545863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168" y="1597063"/>
                        <a:ext cx="97472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364027"/>
              </p:ext>
            </p:extLst>
          </p:nvPr>
        </p:nvGraphicFramePr>
        <p:xfrm>
          <a:off x="4907768" y="1751050"/>
          <a:ext cx="406400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77" name="Equation" r:id="rId22" imgW="228402" imgH="126890" progId="Equation.DSMT4">
                  <p:embed/>
                </p:oleObj>
              </mc:Choice>
              <mc:Fallback>
                <p:oleObj name="Equation" r:id="rId22" imgW="228402" imgH="126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7768" y="1751050"/>
                        <a:ext cx="406400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397739"/>
              </p:ext>
            </p:extLst>
          </p:nvPr>
        </p:nvGraphicFramePr>
        <p:xfrm>
          <a:off x="5687231" y="1593888"/>
          <a:ext cx="9747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78" name="Equation" r:id="rId23" imgW="545863" imgH="279279" progId="Equation.DSMT4">
                  <p:embed/>
                </p:oleObj>
              </mc:Choice>
              <mc:Fallback>
                <p:oleObj name="Equation" r:id="rId23" imgW="545863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7231" y="1593888"/>
                        <a:ext cx="97472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566893"/>
              </p:ext>
            </p:extLst>
          </p:nvPr>
        </p:nvGraphicFramePr>
        <p:xfrm>
          <a:off x="2193143" y="2181263"/>
          <a:ext cx="97313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79" name="Equation" r:id="rId25" imgW="545863" imgH="279279" progId="Equation.DSMT4">
                  <p:embed/>
                </p:oleObj>
              </mc:Choice>
              <mc:Fallback>
                <p:oleObj name="Equation" r:id="rId25" imgW="545863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143" y="2181263"/>
                        <a:ext cx="973138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159711"/>
              </p:ext>
            </p:extLst>
          </p:nvPr>
        </p:nvGraphicFramePr>
        <p:xfrm>
          <a:off x="3386943" y="2184438"/>
          <a:ext cx="10191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80" name="Equation" r:id="rId27" imgW="571252" imgH="279279" progId="Equation.DSMT4">
                  <p:embed/>
                </p:oleObj>
              </mc:Choice>
              <mc:Fallback>
                <p:oleObj name="Equation" r:id="rId27" imgW="571252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943" y="2184438"/>
                        <a:ext cx="101917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552341"/>
              </p:ext>
            </p:extLst>
          </p:nvPr>
        </p:nvGraphicFramePr>
        <p:xfrm>
          <a:off x="4907768" y="2338425"/>
          <a:ext cx="406400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81" name="Equation" r:id="rId29" imgW="228402" imgH="126890" progId="Equation.DSMT4">
                  <p:embed/>
                </p:oleObj>
              </mc:Choice>
              <mc:Fallback>
                <p:oleObj name="Equation" r:id="rId29" imgW="228402" imgH="126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7768" y="2338425"/>
                        <a:ext cx="406400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449058"/>
              </p:ext>
            </p:extLst>
          </p:nvPr>
        </p:nvGraphicFramePr>
        <p:xfrm>
          <a:off x="5665006" y="2181263"/>
          <a:ext cx="10191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82" name="Equation" r:id="rId30" imgW="571252" imgH="279279" progId="Equation.DSMT4">
                  <p:embed/>
                </p:oleObj>
              </mc:Choice>
              <mc:Fallback>
                <p:oleObj name="Equation" r:id="rId30" imgW="571252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5006" y="2181263"/>
                        <a:ext cx="101917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234823"/>
              </p:ext>
            </p:extLst>
          </p:nvPr>
        </p:nvGraphicFramePr>
        <p:xfrm>
          <a:off x="2193143" y="3189325"/>
          <a:ext cx="97313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83" name="Equation" r:id="rId32" imgW="545863" imgH="279279" progId="Equation.DSMT4">
                  <p:embed/>
                </p:oleObj>
              </mc:Choice>
              <mc:Fallback>
                <p:oleObj name="Equation" r:id="rId32" imgW="545863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143" y="3189325"/>
                        <a:ext cx="973138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35805"/>
              </p:ext>
            </p:extLst>
          </p:nvPr>
        </p:nvGraphicFramePr>
        <p:xfrm>
          <a:off x="3386943" y="3192500"/>
          <a:ext cx="10191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84" name="Equation" r:id="rId34" imgW="571252" imgH="279279" progId="Equation.DSMT4">
                  <p:embed/>
                </p:oleObj>
              </mc:Choice>
              <mc:Fallback>
                <p:oleObj name="Equation" r:id="rId34" imgW="571252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943" y="3192500"/>
                        <a:ext cx="10191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797577"/>
              </p:ext>
            </p:extLst>
          </p:nvPr>
        </p:nvGraphicFramePr>
        <p:xfrm>
          <a:off x="4907768" y="3346488"/>
          <a:ext cx="406400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85" name="Equation" r:id="rId36" imgW="228402" imgH="126890" progId="Equation.DSMT4">
                  <p:embed/>
                </p:oleObj>
              </mc:Choice>
              <mc:Fallback>
                <p:oleObj name="Equation" r:id="rId36" imgW="228402" imgH="126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7768" y="3346488"/>
                        <a:ext cx="406400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522106"/>
              </p:ext>
            </p:extLst>
          </p:nvPr>
        </p:nvGraphicFramePr>
        <p:xfrm>
          <a:off x="5665006" y="3189325"/>
          <a:ext cx="10191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86" name="Equation" r:id="rId37" imgW="571252" imgH="279279" progId="Equation.DSMT4">
                  <p:embed/>
                </p:oleObj>
              </mc:Choice>
              <mc:Fallback>
                <p:oleObj name="Equation" r:id="rId37" imgW="571252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5006" y="3189325"/>
                        <a:ext cx="10191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52374"/>
              </p:ext>
            </p:extLst>
          </p:nvPr>
        </p:nvGraphicFramePr>
        <p:xfrm>
          <a:off x="2496356" y="2889288"/>
          <a:ext cx="406400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87" name="Equation" r:id="rId39" imgW="228402" imgH="126890" progId="Equation.DSMT4">
                  <p:embed/>
                </p:oleObj>
              </mc:Choice>
              <mc:Fallback>
                <p:oleObj name="Equation" r:id="rId39" imgW="228402" imgH="126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6356" y="2889288"/>
                        <a:ext cx="406400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566807"/>
              </p:ext>
            </p:extLst>
          </p:nvPr>
        </p:nvGraphicFramePr>
        <p:xfrm>
          <a:off x="3720318" y="2889288"/>
          <a:ext cx="406400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88" name="Equation" r:id="rId40" imgW="228402" imgH="126890" progId="Equation.DSMT4">
                  <p:embed/>
                </p:oleObj>
              </mc:Choice>
              <mc:Fallback>
                <p:oleObj name="Equation" r:id="rId40" imgW="228402" imgH="126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0318" y="2889288"/>
                        <a:ext cx="406400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165314"/>
              </p:ext>
            </p:extLst>
          </p:nvPr>
        </p:nvGraphicFramePr>
        <p:xfrm>
          <a:off x="4907768" y="2914688"/>
          <a:ext cx="406400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89" name="Equation" r:id="rId41" imgW="228402" imgH="126890" progId="Equation.DSMT4">
                  <p:embed/>
                </p:oleObj>
              </mc:Choice>
              <mc:Fallback>
                <p:oleObj name="Equation" r:id="rId41" imgW="228402" imgH="126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7768" y="2914688"/>
                        <a:ext cx="406400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711919"/>
              </p:ext>
            </p:extLst>
          </p:nvPr>
        </p:nvGraphicFramePr>
        <p:xfrm>
          <a:off x="5903131" y="2889288"/>
          <a:ext cx="406400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90" name="Equation" r:id="rId42" imgW="228402" imgH="126890" progId="Equation.DSMT4">
                  <p:embed/>
                </p:oleObj>
              </mc:Choice>
              <mc:Fallback>
                <p:oleObj name="Equation" r:id="rId42" imgW="228402" imgH="126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3131" y="2889288"/>
                        <a:ext cx="406400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Line 61"/>
          <p:cNvSpPr>
            <a:spLocks noChangeShapeType="1"/>
          </p:cNvSpPr>
          <p:nvPr/>
        </p:nvSpPr>
        <p:spPr bwMode="auto">
          <a:xfrm>
            <a:off x="6815943" y="585825"/>
            <a:ext cx="0" cy="3240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062601"/>
              </p:ext>
            </p:extLst>
          </p:nvPr>
        </p:nvGraphicFramePr>
        <p:xfrm>
          <a:off x="743755" y="4294225"/>
          <a:ext cx="8318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91" name="Equation" r:id="rId43" imgW="495085" imgH="241195" progId="Equation.DSMT4">
                  <p:embed/>
                </p:oleObj>
              </mc:Choice>
              <mc:Fallback>
                <p:oleObj name="Equation" r:id="rId43" imgW="49508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755" y="4294225"/>
                        <a:ext cx="83185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841253"/>
              </p:ext>
            </p:extLst>
          </p:nvPr>
        </p:nvGraphicFramePr>
        <p:xfrm>
          <a:off x="780268" y="4832387"/>
          <a:ext cx="34782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92" name="Equation" r:id="rId45" imgW="2070100" imgH="279400" progId="Equation.DSMT4">
                  <p:embed/>
                </p:oleObj>
              </mc:Choice>
              <mc:Fallback>
                <p:oleObj name="Equation" r:id="rId45" imgW="20701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268" y="4832387"/>
                        <a:ext cx="34782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489111"/>
              </p:ext>
            </p:extLst>
          </p:nvPr>
        </p:nvGraphicFramePr>
        <p:xfrm>
          <a:off x="780268" y="5421350"/>
          <a:ext cx="36258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93" name="Equation" r:id="rId47" imgW="2159000" imgH="254000" progId="Equation.DSMT4">
                  <p:embed/>
                </p:oleObj>
              </mc:Choice>
              <mc:Fallback>
                <p:oleObj name="Equation" r:id="rId47" imgW="2159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268" y="5421350"/>
                        <a:ext cx="362585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543189"/>
              </p:ext>
            </p:extLst>
          </p:nvPr>
        </p:nvGraphicFramePr>
        <p:xfrm>
          <a:off x="4344205" y="4837150"/>
          <a:ext cx="37115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94" name="Equation" r:id="rId49" imgW="2209800" imgH="279400" progId="Equation.DSMT4">
                  <p:embed/>
                </p:oleObj>
              </mc:Choice>
              <mc:Fallback>
                <p:oleObj name="Equation" r:id="rId49" imgW="2209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4205" y="4837150"/>
                        <a:ext cx="37115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365919"/>
              </p:ext>
            </p:extLst>
          </p:nvPr>
        </p:nvGraphicFramePr>
        <p:xfrm>
          <a:off x="1715305" y="4219612"/>
          <a:ext cx="38195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95" name="Equation" r:id="rId51" imgW="2273300" imgH="254000" progId="Equation.DSMT4">
                  <p:embed/>
                </p:oleObj>
              </mc:Choice>
              <mc:Fallback>
                <p:oleObj name="Equation" r:id="rId51" imgW="2273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5305" y="4219612"/>
                        <a:ext cx="38195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391693"/>
              </p:ext>
            </p:extLst>
          </p:nvPr>
        </p:nvGraphicFramePr>
        <p:xfrm>
          <a:off x="5571343" y="4197387"/>
          <a:ext cx="2624137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96" name="Equation" r:id="rId53" imgW="1562100" imgH="254000" progId="Equation.DSMT4">
                  <p:embed/>
                </p:oleObj>
              </mc:Choice>
              <mc:Fallback>
                <p:oleObj name="Equation" r:id="rId53" imgW="15621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1343" y="4197387"/>
                        <a:ext cx="2624137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82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3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124075" y="1557338"/>
            <a:ext cx="431800" cy="59372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843213" y="1052513"/>
            <a:ext cx="4500562" cy="20161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3519" name="Line 31"/>
          <p:cNvSpPr>
            <a:spLocks noChangeShapeType="1"/>
          </p:cNvSpPr>
          <p:nvPr/>
        </p:nvSpPr>
        <p:spPr bwMode="auto">
          <a:xfrm>
            <a:off x="1908175" y="441325"/>
            <a:ext cx="5545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63520" name="Line 32"/>
          <p:cNvSpPr>
            <a:spLocks noChangeShapeType="1"/>
          </p:cNvSpPr>
          <p:nvPr/>
        </p:nvSpPr>
        <p:spPr bwMode="auto">
          <a:xfrm>
            <a:off x="1906588" y="944563"/>
            <a:ext cx="5545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63521" name="Line 33"/>
          <p:cNvSpPr>
            <a:spLocks noChangeShapeType="1"/>
          </p:cNvSpPr>
          <p:nvPr/>
        </p:nvSpPr>
        <p:spPr bwMode="auto">
          <a:xfrm>
            <a:off x="1908175" y="3176588"/>
            <a:ext cx="5545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63522" name="Line 34"/>
          <p:cNvSpPr>
            <a:spLocks noChangeShapeType="1"/>
          </p:cNvSpPr>
          <p:nvPr/>
        </p:nvSpPr>
        <p:spPr bwMode="auto">
          <a:xfrm>
            <a:off x="1908175" y="441325"/>
            <a:ext cx="0" cy="2735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63523" name="Line 35"/>
          <p:cNvSpPr>
            <a:spLocks noChangeShapeType="1"/>
          </p:cNvSpPr>
          <p:nvPr/>
        </p:nvSpPr>
        <p:spPr bwMode="auto">
          <a:xfrm>
            <a:off x="2700338" y="441325"/>
            <a:ext cx="0" cy="2735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63524" name="Object 36"/>
          <p:cNvGraphicFramePr>
            <a:graphicFrameLocks noChangeAspect="1"/>
          </p:cNvGraphicFramePr>
          <p:nvPr/>
        </p:nvGraphicFramePr>
        <p:xfrm>
          <a:off x="3130550" y="441325"/>
          <a:ext cx="3619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42" name="Equation" r:id="rId3" imgW="203112" imgH="279279" progId="Equation.DSMT4">
                  <p:embed/>
                </p:oleObj>
              </mc:Choice>
              <mc:Fallback>
                <p:oleObj name="Equation" r:id="rId3" imgW="203112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441325"/>
                        <a:ext cx="3619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5" name="Object 37"/>
          <p:cNvGraphicFramePr>
            <a:graphicFrameLocks noChangeAspect="1"/>
          </p:cNvGraphicFramePr>
          <p:nvPr/>
        </p:nvGraphicFramePr>
        <p:xfrm>
          <a:off x="4284663" y="441325"/>
          <a:ext cx="4064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43" name="Equation" r:id="rId5" imgW="228600" imgH="279400" progId="Equation.DSMT4">
                  <p:embed/>
                </p:oleObj>
              </mc:Choice>
              <mc:Fallback>
                <p:oleObj name="Equation" r:id="rId5" imgW="228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41325"/>
                        <a:ext cx="4064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6" name="Object 38"/>
          <p:cNvGraphicFramePr>
            <a:graphicFrameLocks noChangeAspect="1"/>
          </p:cNvGraphicFramePr>
          <p:nvPr/>
        </p:nvGraphicFramePr>
        <p:xfrm>
          <a:off x="6611938" y="441325"/>
          <a:ext cx="4064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44" name="Equation" r:id="rId7" imgW="228600" imgH="279400" progId="Equation.DSMT4">
                  <p:embed/>
                </p:oleObj>
              </mc:Choice>
              <mc:Fallback>
                <p:oleObj name="Equation" r:id="rId7" imgW="228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1938" y="441325"/>
                        <a:ext cx="4064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7" name="Object 39"/>
          <p:cNvGraphicFramePr>
            <a:graphicFrameLocks noChangeAspect="1"/>
          </p:cNvGraphicFramePr>
          <p:nvPr/>
        </p:nvGraphicFramePr>
        <p:xfrm>
          <a:off x="5651500" y="657225"/>
          <a:ext cx="406400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45" name="Equation" r:id="rId9" imgW="228402" imgH="126890" progId="Equation.DSMT4">
                  <p:embed/>
                </p:oleObj>
              </mc:Choice>
              <mc:Fallback>
                <p:oleObj name="Equation" r:id="rId9" imgW="228402" imgH="126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657225"/>
                        <a:ext cx="406400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8" name="Object 40"/>
          <p:cNvGraphicFramePr>
            <a:graphicFrameLocks noChangeAspect="1"/>
          </p:cNvGraphicFramePr>
          <p:nvPr/>
        </p:nvGraphicFramePr>
        <p:xfrm>
          <a:off x="2124075" y="944563"/>
          <a:ext cx="3619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46" name="Equation" r:id="rId11" imgW="203112" imgH="279279" progId="Equation.DSMT4">
                  <p:embed/>
                </p:oleObj>
              </mc:Choice>
              <mc:Fallback>
                <p:oleObj name="Equation" r:id="rId11" imgW="203112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944563"/>
                        <a:ext cx="36195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9" name="Object 41"/>
          <p:cNvGraphicFramePr>
            <a:graphicFrameLocks noChangeAspect="1"/>
          </p:cNvGraphicFramePr>
          <p:nvPr/>
        </p:nvGraphicFramePr>
        <p:xfrm>
          <a:off x="2124075" y="1585913"/>
          <a:ext cx="4064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47" name="Equation" r:id="rId12" imgW="228600" imgH="279400" progId="Equation.DSMT4">
                  <p:embed/>
                </p:oleObj>
              </mc:Choice>
              <mc:Fallback>
                <p:oleObj name="Equation" r:id="rId12" imgW="228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585913"/>
                        <a:ext cx="4064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30" name="Object 42"/>
          <p:cNvGraphicFramePr>
            <a:graphicFrameLocks noChangeAspect="1"/>
          </p:cNvGraphicFramePr>
          <p:nvPr/>
        </p:nvGraphicFramePr>
        <p:xfrm>
          <a:off x="2124075" y="2533650"/>
          <a:ext cx="4064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48" name="Equation" r:id="rId13" imgW="228600" imgH="279400" progId="Equation.DSMT4">
                  <p:embed/>
                </p:oleObj>
              </mc:Choice>
              <mc:Fallback>
                <p:oleObj name="Equation" r:id="rId13" imgW="228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533650"/>
                        <a:ext cx="4064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31" name="Object 43"/>
          <p:cNvGraphicFramePr>
            <a:graphicFrameLocks noChangeAspect="1"/>
          </p:cNvGraphicFramePr>
          <p:nvPr/>
        </p:nvGraphicFramePr>
        <p:xfrm>
          <a:off x="2230438" y="2097088"/>
          <a:ext cx="1809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49" name="Equation" r:id="rId14" imgW="101556" imgH="228501" progId="Equation.DSMT4">
                  <p:embed/>
                </p:oleObj>
              </mc:Choice>
              <mc:Fallback>
                <p:oleObj name="Equation" r:id="rId14" imgW="10155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2097088"/>
                        <a:ext cx="1809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32" name="Object 44"/>
          <p:cNvGraphicFramePr>
            <a:graphicFrameLocks noChangeAspect="1"/>
          </p:cNvGraphicFramePr>
          <p:nvPr/>
        </p:nvGraphicFramePr>
        <p:xfrm>
          <a:off x="2208213" y="620713"/>
          <a:ext cx="203200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50" name="Equation" r:id="rId16" imgW="114201" imgH="139579" progId="Equation.DSMT4">
                  <p:embed/>
                </p:oleObj>
              </mc:Choice>
              <mc:Fallback>
                <p:oleObj name="Equation" r:id="rId16" imgW="114201" imgH="1395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620713"/>
                        <a:ext cx="203200" cy="24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33" name="Object 45"/>
          <p:cNvGraphicFramePr>
            <a:graphicFrameLocks noChangeAspect="1"/>
          </p:cNvGraphicFramePr>
          <p:nvPr/>
        </p:nvGraphicFramePr>
        <p:xfrm>
          <a:off x="2862263" y="946150"/>
          <a:ext cx="90646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51" name="Equation" r:id="rId18" imgW="508000" imgH="279400" progId="Equation.DSMT4">
                  <p:embed/>
                </p:oleObj>
              </mc:Choice>
              <mc:Fallback>
                <p:oleObj name="Equation" r:id="rId18" imgW="5080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3" y="946150"/>
                        <a:ext cx="906462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34" name="Object 46"/>
          <p:cNvGraphicFramePr>
            <a:graphicFrameLocks noChangeAspect="1"/>
          </p:cNvGraphicFramePr>
          <p:nvPr/>
        </p:nvGraphicFramePr>
        <p:xfrm>
          <a:off x="4056063" y="949325"/>
          <a:ext cx="95091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52" name="Equation" r:id="rId20" imgW="533169" imgH="279279" progId="Equation.DSMT4">
                  <p:embed/>
                </p:oleObj>
              </mc:Choice>
              <mc:Fallback>
                <p:oleObj name="Equation" r:id="rId20" imgW="533169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6063" y="949325"/>
                        <a:ext cx="950912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35" name="Object 47"/>
          <p:cNvGraphicFramePr>
            <a:graphicFrameLocks noChangeAspect="1"/>
          </p:cNvGraphicFramePr>
          <p:nvPr/>
        </p:nvGraphicFramePr>
        <p:xfrm>
          <a:off x="5651500" y="1149350"/>
          <a:ext cx="406400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53" name="Equation" r:id="rId22" imgW="228402" imgH="126890" progId="Equation.DSMT4">
                  <p:embed/>
                </p:oleObj>
              </mc:Choice>
              <mc:Fallback>
                <p:oleObj name="Equation" r:id="rId22" imgW="228402" imgH="126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149350"/>
                        <a:ext cx="406400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36" name="Object 48"/>
          <p:cNvGraphicFramePr>
            <a:graphicFrameLocks noChangeAspect="1"/>
          </p:cNvGraphicFramePr>
          <p:nvPr/>
        </p:nvGraphicFramePr>
        <p:xfrm>
          <a:off x="6334125" y="981075"/>
          <a:ext cx="9525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54" name="Equation" r:id="rId23" imgW="533169" imgH="279279" progId="Equation.DSMT4">
                  <p:embed/>
                </p:oleObj>
              </mc:Choice>
              <mc:Fallback>
                <p:oleObj name="Equation" r:id="rId23" imgW="533169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25" y="981075"/>
                        <a:ext cx="9525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37" name="Object 49"/>
          <p:cNvGraphicFramePr>
            <a:graphicFrameLocks noChangeAspect="1"/>
          </p:cNvGraphicFramePr>
          <p:nvPr/>
        </p:nvGraphicFramePr>
        <p:xfrm>
          <a:off x="2840038" y="1593850"/>
          <a:ext cx="9493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55" name="Equation" r:id="rId25" imgW="533169" imgH="279279" progId="Equation.DSMT4">
                  <p:embed/>
                </p:oleObj>
              </mc:Choice>
              <mc:Fallback>
                <p:oleObj name="Equation" r:id="rId25" imgW="533169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38" y="1593850"/>
                        <a:ext cx="9493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38" name="Object 50"/>
          <p:cNvGraphicFramePr>
            <a:graphicFrameLocks noChangeAspect="1"/>
          </p:cNvGraphicFramePr>
          <p:nvPr/>
        </p:nvGraphicFramePr>
        <p:xfrm>
          <a:off x="4033838" y="1597025"/>
          <a:ext cx="99536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56" name="Equation" r:id="rId27" imgW="558800" imgH="279400" progId="Equation.DSMT4">
                  <p:embed/>
                </p:oleObj>
              </mc:Choice>
              <mc:Fallback>
                <p:oleObj name="Equation" r:id="rId27" imgW="558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838" y="1597025"/>
                        <a:ext cx="995362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39" name="Object 51"/>
          <p:cNvGraphicFramePr>
            <a:graphicFrameLocks noChangeAspect="1"/>
          </p:cNvGraphicFramePr>
          <p:nvPr/>
        </p:nvGraphicFramePr>
        <p:xfrm>
          <a:off x="5651500" y="1725613"/>
          <a:ext cx="406400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57" name="Equation" r:id="rId29" imgW="228402" imgH="126890" progId="Equation.DSMT4">
                  <p:embed/>
                </p:oleObj>
              </mc:Choice>
              <mc:Fallback>
                <p:oleObj name="Equation" r:id="rId29" imgW="228402" imgH="126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725613"/>
                        <a:ext cx="406400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40" name="Object 52"/>
          <p:cNvGraphicFramePr>
            <a:graphicFrameLocks noChangeAspect="1"/>
          </p:cNvGraphicFramePr>
          <p:nvPr/>
        </p:nvGraphicFramePr>
        <p:xfrm>
          <a:off x="6311900" y="1520825"/>
          <a:ext cx="9969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58" name="Equation" r:id="rId30" imgW="558800" imgH="279400" progId="Equation.DSMT4">
                  <p:embed/>
                </p:oleObj>
              </mc:Choice>
              <mc:Fallback>
                <p:oleObj name="Equation" r:id="rId30" imgW="558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1520825"/>
                        <a:ext cx="9969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41" name="Object 53"/>
          <p:cNvGraphicFramePr>
            <a:graphicFrameLocks noChangeAspect="1"/>
          </p:cNvGraphicFramePr>
          <p:nvPr/>
        </p:nvGraphicFramePr>
        <p:xfrm>
          <a:off x="2840038" y="2528888"/>
          <a:ext cx="9493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59" name="Equation" r:id="rId32" imgW="533169" imgH="279279" progId="Equation.DSMT4">
                  <p:embed/>
                </p:oleObj>
              </mc:Choice>
              <mc:Fallback>
                <p:oleObj name="Equation" r:id="rId32" imgW="533169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38" y="2528888"/>
                        <a:ext cx="94932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42" name="Object 54"/>
          <p:cNvGraphicFramePr>
            <a:graphicFrameLocks noChangeAspect="1"/>
          </p:cNvGraphicFramePr>
          <p:nvPr/>
        </p:nvGraphicFramePr>
        <p:xfrm>
          <a:off x="4033838" y="2532063"/>
          <a:ext cx="9953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60" name="Equation" r:id="rId34" imgW="558800" imgH="279400" progId="Equation.DSMT4">
                  <p:embed/>
                </p:oleObj>
              </mc:Choice>
              <mc:Fallback>
                <p:oleObj name="Equation" r:id="rId34" imgW="558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838" y="2532063"/>
                        <a:ext cx="995362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43" name="Object 55"/>
          <p:cNvGraphicFramePr>
            <a:graphicFrameLocks noChangeAspect="1"/>
          </p:cNvGraphicFramePr>
          <p:nvPr/>
        </p:nvGraphicFramePr>
        <p:xfrm>
          <a:off x="5651500" y="2733675"/>
          <a:ext cx="406400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61" name="Equation" r:id="rId36" imgW="228402" imgH="126890" progId="Equation.DSMT4">
                  <p:embed/>
                </p:oleObj>
              </mc:Choice>
              <mc:Fallback>
                <p:oleObj name="Equation" r:id="rId36" imgW="228402" imgH="126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733675"/>
                        <a:ext cx="406400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44" name="Object 56"/>
          <p:cNvGraphicFramePr>
            <a:graphicFrameLocks noChangeAspect="1"/>
          </p:cNvGraphicFramePr>
          <p:nvPr/>
        </p:nvGraphicFramePr>
        <p:xfrm>
          <a:off x="6311900" y="2528888"/>
          <a:ext cx="9969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62" name="Equation" r:id="rId37" imgW="558800" imgH="279400" progId="Equation.DSMT4">
                  <p:embed/>
                </p:oleObj>
              </mc:Choice>
              <mc:Fallback>
                <p:oleObj name="Equation" r:id="rId37" imgW="558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2528888"/>
                        <a:ext cx="99695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45" name="Object 57"/>
          <p:cNvGraphicFramePr>
            <a:graphicFrameLocks noChangeAspect="1"/>
          </p:cNvGraphicFramePr>
          <p:nvPr/>
        </p:nvGraphicFramePr>
        <p:xfrm>
          <a:off x="3132138" y="2217738"/>
          <a:ext cx="406400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63" name="Equation" r:id="rId39" imgW="228402" imgH="126890" progId="Equation.DSMT4">
                  <p:embed/>
                </p:oleObj>
              </mc:Choice>
              <mc:Fallback>
                <p:oleObj name="Equation" r:id="rId39" imgW="228402" imgH="126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217738"/>
                        <a:ext cx="406400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46" name="Object 58"/>
          <p:cNvGraphicFramePr>
            <a:graphicFrameLocks noChangeAspect="1"/>
          </p:cNvGraphicFramePr>
          <p:nvPr/>
        </p:nvGraphicFramePr>
        <p:xfrm>
          <a:off x="4356100" y="2217738"/>
          <a:ext cx="406400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64" name="Equation" r:id="rId40" imgW="228402" imgH="126890" progId="Equation.DSMT4">
                  <p:embed/>
                </p:oleObj>
              </mc:Choice>
              <mc:Fallback>
                <p:oleObj name="Equation" r:id="rId40" imgW="228402" imgH="126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217738"/>
                        <a:ext cx="406400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47" name="Object 59"/>
          <p:cNvGraphicFramePr>
            <a:graphicFrameLocks noChangeAspect="1"/>
          </p:cNvGraphicFramePr>
          <p:nvPr/>
        </p:nvGraphicFramePr>
        <p:xfrm>
          <a:off x="5651500" y="2217738"/>
          <a:ext cx="406400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65" name="Equation" r:id="rId41" imgW="228402" imgH="126890" progId="Equation.DSMT4">
                  <p:embed/>
                </p:oleObj>
              </mc:Choice>
              <mc:Fallback>
                <p:oleObj name="Equation" r:id="rId41" imgW="228402" imgH="126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217738"/>
                        <a:ext cx="406400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48" name="Object 60"/>
          <p:cNvGraphicFramePr>
            <a:graphicFrameLocks noChangeAspect="1"/>
          </p:cNvGraphicFramePr>
          <p:nvPr/>
        </p:nvGraphicFramePr>
        <p:xfrm>
          <a:off x="6538913" y="2217738"/>
          <a:ext cx="406400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66" name="Equation" r:id="rId42" imgW="228402" imgH="126890" progId="Equation.DSMT4">
                  <p:embed/>
                </p:oleObj>
              </mc:Choice>
              <mc:Fallback>
                <p:oleObj name="Equation" r:id="rId42" imgW="228402" imgH="126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8913" y="2217738"/>
                        <a:ext cx="406400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49" name="Line 61"/>
          <p:cNvSpPr>
            <a:spLocks noChangeShapeType="1"/>
          </p:cNvSpPr>
          <p:nvPr/>
        </p:nvSpPr>
        <p:spPr bwMode="auto">
          <a:xfrm>
            <a:off x="7451725" y="441325"/>
            <a:ext cx="0" cy="2735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63552" name="Object 64"/>
          <p:cNvGraphicFramePr>
            <a:graphicFrameLocks noChangeAspect="1"/>
          </p:cNvGraphicFramePr>
          <p:nvPr/>
        </p:nvGraphicFramePr>
        <p:xfrm>
          <a:off x="539750" y="3467100"/>
          <a:ext cx="1647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67" name="Equation" r:id="rId43" imgW="927100" imgH="241300" progId="Equation.DSMT4">
                  <p:embed/>
                </p:oleObj>
              </mc:Choice>
              <mc:Fallback>
                <p:oleObj name="Equation" r:id="rId43" imgW="927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467100"/>
                        <a:ext cx="1647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53" name="Object 65"/>
          <p:cNvGraphicFramePr>
            <a:graphicFrameLocks noChangeAspect="1"/>
          </p:cNvGraphicFramePr>
          <p:nvPr/>
        </p:nvGraphicFramePr>
        <p:xfrm>
          <a:off x="539750" y="4144963"/>
          <a:ext cx="16700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68" name="Equation" r:id="rId45" imgW="939392" imgH="253890" progId="Equation.DSMT4">
                  <p:embed/>
                </p:oleObj>
              </mc:Choice>
              <mc:Fallback>
                <p:oleObj name="Equation" r:id="rId45" imgW="939392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144963"/>
                        <a:ext cx="167005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54" name="Object 66"/>
          <p:cNvGraphicFramePr>
            <a:graphicFrameLocks noChangeAspect="1"/>
          </p:cNvGraphicFramePr>
          <p:nvPr/>
        </p:nvGraphicFramePr>
        <p:xfrm>
          <a:off x="539750" y="4826000"/>
          <a:ext cx="166846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69" name="Equation" r:id="rId47" imgW="939392" imgH="253890" progId="Equation.DSMT4">
                  <p:embed/>
                </p:oleObj>
              </mc:Choice>
              <mc:Fallback>
                <p:oleObj name="Equation" r:id="rId47" imgW="939392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826000"/>
                        <a:ext cx="1668463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55" name="Object 67"/>
          <p:cNvGraphicFramePr>
            <a:graphicFrameLocks noChangeAspect="1"/>
          </p:cNvGraphicFramePr>
          <p:nvPr/>
        </p:nvGraphicFramePr>
        <p:xfrm>
          <a:off x="527050" y="5473700"/>
          <a:ext cx="16684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70" name="Equation" r:id="rId49" imgW="939392" imgH="241195" progId="Equation.DSMT4">
                  <p:embed/>
                </p:oleObj>
              </mc:Choice>
              <mc:Fallback>
                <p:oleObj name="Equation" r:id="rId49" imgW="939392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5473700"/>
                        <a:ext cx="166846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56" name="Object 68"/>
          <p:cNvGraphicFramePr>
            <a:graphicFrameLocks noChangeAspect="1"/>
          </p:cNvGraphicFramePr>
          <p:nvPr/>
        </p:nvGraphicFramePr>
        <p:xfrm>
          <a:off x="2317750" y="3443288"/>
          <a:ext cx="634206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71" name="Equation" r:id="rId51" imgW="3568700" imgH="304800" progId="Equation.DSMT4">
                  <p:embed/>
                </p:oleObj>
              </mc:Choice>
              <mc:Fallback>
                <p:oleObj name="Equation" r:id="rId51" imgW="35687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3443288"/>
                        <a:ext cx="634206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57" name="Object 69"/>
          <p:cNvGraphicFramePr>
            <a:graphicFrameLocks noChangeAspect="1"/>
          </p:cNvGraphicFramePr>
          <p:nvPr/>
        </p:nvGraphicFramePr>
        <p:xfrm>
          <a:off x="2330450" y="4144963"/>
          <a:ext cx="6273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72" name="Equation" r:id="rId53" imgW="3530600" imgH="241300" progId="Equation.DSMT4">
                  <p:embed/>
                </p:oleObj>
              </mc:Choice>
              <mc:Fallback>
                <p:oleObj name="Equation" r:id="rId53" imgW="3530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4144963"/>
                        <a:ext cx="6273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58" name="Object 70"/>
          <p:cNvGraphicFramePr>
            <a:graphicFrameLocks noChangeAspect="1"/>
          </p:cNvGraphicFramePr>
          <p:nvPr/>
        </p:nvGraphicFramePr>
        <p:xfrm>
          <a:off x="2268538" y="4808538"/>
          <a:ext cx="18954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73" name="Equation" r:id="rId55" imgW="1066800" imgH="292100" progId="Equation.DSMT4">
                  <p:embed/>
                </p:oleObj>
              </mc:Choice>
              <mc:Fallback>
                <p:oleObj name="Equation" r:id="rId55" imgW="10668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808538"/>
                        <a:ext cx="18954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59" name="Object 71"/>
          <p:cNvGraphicFramePr>
            <a:graphicFrameLocks noChangeAspect="1"/>
          </p:cNvGraphicFramePr>
          <p:nvPr/>
        </p:nvGraphicFramePr>
        <p:xfrm>
          <a:off x="2268538" y="5443538"/>
          <a:ext cx="18954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74" name="Equation" r:id="rId57" imgW="1066800" imgH="279400" progId="Equation.DSMT4">
                  <p:embed/>
                </p:oleObj>
              </mc:Choice>
              <mc:Fallback>
                <p:oleObj name="Equation" r:id="rId57" imgW="1066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443538"/>
                        <a:ext cx="18954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60" name="Object 72"/>
          <p:cNvGraphicFramePr>
            <a:graphicFrameLocks noChangeAspect="1"/>
          </p:cNvGraphicFramePr>
          <p:nvPr/>
        </p:nvGraphicFramePr>
        <p:xfrm>
          <a:off x="4211638" y="4827588"/>
          <a:ext cx="42862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75" name="Equation" r:id="rId59" imgW="2413000" imgH="279400" progId="Equation.DSMT4">
                  <p:embed/>
                </p:oleObj>
              </mc:Choice>
              <mc:Fallback>
                <p:oleObj name="Equation" r:id="rId59" imgW="24130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827588"/>
                        <a:ext cx="42862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61" name="Object 73"/>
          <p:cNvGraphicFramePr>
            <a:graphicFrameLocks noChangeAspect="1"/>
          </p:cNvGraphicFramePr>
          <p:nvPr/>
        </p:nvGraphicFramePr>
        <p:xfrm>
          <a:off x="4211638" y="5440363"/>
          <a:ext cx="300196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76" name="Equation" r:id="rId61" imgW="1689100" imgH="279400" progId="Equation.DSMT4">
                  <p:embed/>
                </p:oleObj>
              </mc:Choice>
              <mc:Fallback>
                <p:oleObj name="Equation" r:id="rId61" imgW="16891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5440363"/>
                        <a:ext cx="300196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62" name="AutoShape 74"/>
          <p:cNvSpPr>
            <a:spLocks noChangeArrowheads="1"/>
          </p:cNvSpPr>
          <p:nvPr/>
        </p:nvSpPr>
        <p:spPr bwMode="auto">
          <a:xfrm>
            <a:off x="7559675" y="441325"/>
            <a:ext cx="900113" cy="503238"/>
          </a:xfrm>
          <a:prstGeom prst="wedgeRoundRectCallout">
            <a:avLst>
              <a:gd name="adj1" fmla="val -12690"/>
              <a:gd name="adj2" fmla="val 22495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800"/>
              <a:t>表头行</a:t>
            </a:r>
          </a:p>
        </p:txBody>
      </p:sp>
      <p:sp>
        <p:nvSpPr>
          <p:cNvPr id="63565" name="Line 77"/>
          <p:cNvSpPr>
            <a:spLocks noChangeShapeType="1"/>
          </p:cNvSpPr>
          <p:nvPr/>
        </p:nvSpPr>
        <p:spPr bwMode="auto">
          <a:xfrm>
            <a:off x="3059113" y="1052513"/>
            <a:ext cx="3925887" cy="1763712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4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059437"/>
              </p:ext>
            </p:extLst>
          </p:nvPr>
        </p:nvGraphicFramePr>
        <p:xfrm>
          <a:off x="515938" y="5923757"/>
          <a:ext cx="20288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77" name="Equation" r:id="rId63" imgW="1143000" imgH="254000" progId="Equation.DSMT4">
                  <p:embed/>
                </p:oleObj>
              </mc:Choice>
              <mc:Fallback>
                <p:oleObj name="Equation" r:id="rId63" imgW="1143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5923757"/>
                        <a:ext cx="202882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508465"/>
              </p:ext>
            </p:extLst>
          </p:nvPr>
        </p:nvGraphicFramePr>
        <p:xfrm>
          <a:off x="2524126" y="5897166"/>
          <a:ext cx="18954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78" name="Equation" r:id="rId65" imgW="1066800" imgH="292100" progId="Equation.DSMT4">
                  <p:embed/>
                </p:oleObj>
              </mc:Choice>
              <mc:Fallback>
                <p:oleObj name="Equation" r:id="rId65" imgW="10668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6" y="5897166"/>
                        <a:ext cx="18954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790175"/>
              </p:ext>
            </p:extLst>
          </p:nvPr>
        </p:nvGraphicFramePr>
        <p:xfrm>
          <a:off x="4369503" y="5934869"/>
          <a:ext cx="41529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79" name="Equation" r:id="rId67" imgW="2336800" imgH="241300" progId="Equation.DSMT4">
                  <p:embed/>
                </p:oleObj>
              </mc:Choice>
              <mc:Fallback>
                <p:oleObj name="Equation" r:id="rId67" imgW="2336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9503" y="5934869"/>
                        <a:ext cx="41529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AutoShape 74"/>
          <p:cNvSpPr>
            <a:spLocks noChangeArrowheads="1"/>
          </p:cNvSpPr>
          <p:nvPr/>
        </p:nvSpPr>
        <p:spPr bwMode="auto">
          <a:xfrm>
            <a:off x="822325" y="441325"/>
            <a:ext cx="900113" cy="503238"/>
          </a:xfrm>
          <a:prstGeom prst="wedgeRoundRectCallout">
            <a:avLst>
              <a:gd name="adj1" fmla="val 65361"/>
              <a:gd name="adj2" fmla="val 100051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800"/>
              <a:t>表头列</a:t>
            </a:r>
          </a:p>
        </p:txBody>
      </p:sp>
    </p:spTree>
    <p:extLst>
      <p:ext uri="{BB962C8B-B14F-4D97-AF65-F5344CB8AC3E}">
        <p14:creationId xmlns:p14="http://schemas.microsoft.com/office/powerpoint/2010/main" val="94016957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3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3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3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3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3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3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1000"/>
                                        <p:tgtEl>
                                          <p:spTgt spid="6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6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6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3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000"/>
                                        <p:tgtEl>
                                          <p:spTgt spid="6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6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6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58" dur="500"/>
                                        <p:tgtEl>
                                          <p:spTgt spid="63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1000"/>
                                        <p:tgtEl>
                                          <p:spTgt spid="6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1000"/>
                                        <p:tgtEl>
                                          <p:spTgt spid="6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1000"/>
                                        <p:tgtEl>
                                          <p:spTgt spid="6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6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1000"/>
                                        <p:tgtEl>
                                          <p:spTgt spid="6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1000"/>
                                        <p:tgtEl>
                                          <p:spTgt spid="6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2" grpId="1" animBg="1"/>
      <p:bldP spid="63519" grpId="0" animBg="1"/>
      <p:bldP spid="63520" grpId="0" animBg="1"/>
      <p:bldP spid="63521" grpId="0" animBg="1"/>
      <p:bldP spid="63522" grpId="0" animBg="1"/>
      <p:bldP spid="63523" grpId="0" animBg="1"/>
      <p:bldP spid="63549" grpId="0" animBg="1"/>
      <p:bldP spid="63562" grpId="0" animBg="1"/>
      <p:bldP spid="63565" grpId="0" animBg="1"/>
      <p:bldP spid="63565" grpId="1" animBg="1"/>
      <p:bldP spid="5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204" name="Object 12"/>
          <p:cNvGraphicFramePr>
            <a:graphicFrameLocks noChangeAspect="1"/>
          </p:cNvGraphicFramePr>
          <p:nvPr/>
        </p:nvGraphicFramePr>
        <p:xfrm>
          <a:off x="661988" y="296863"/>
          <a:ext cx="9572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06" name="Equation" r:id="rId3" imgW="431613" imgH="203112" progId="Equation.DSMT4">
                  <p:embed/>
                </p:oleObj>
              </mc:Choice>
              <mc:Fallback>
                <p:oleObj name="Equation" r:id="rId3" imgW="43161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296863"/>
                        <a:ext cx="9572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657350" y="296863"/>
          <a:ext cx="58308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07" name="Equation" r:id="rId5" imgW="2628900" imgH="215900" progId="Equation.DSMT4">
                  <p:embed/>
                </p:oleObj>
              </mc:Choice>
              <mc:Fallback>
                <p:oleObj name="Equation" r:id="rId5" imgW="26289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296863"/>
                        <a:ext cx="583088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647700" y="873125"/>
          <a:ext cx="27590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08" name="Equation" r:id="rId7" imgW="1244600" imgH="203200" progId="Equation.DSMT4">
                  <p:embed/>
                </p:oleObj>
              </mc:Choice>
              <mc:Fallback>
                <p:oleObj name="Equation" r:id="rId7" imgW="1244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873125"/>
                        <a:ext cx="27590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7459663" y="288925"/>
          <a:ext cx="92868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09" name="Equation" r:id="rId9" imgW="418918" imgH="203112" progId="Equation.DSMT4">
                  <p:embed/>
                </p:oleObj>
              </mc:Choice>
              <mc:Fallback>
                <p:oleObj name="Equation" r:id="rId9" imgW="41891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9663" y="288925"/>
                        <a:ext cx="92868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1223963" y="1536700"/>
          <a:ext cx="40846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0" name="Equation" r:id="rId11" imgW="1841500" imgH="203200" progId="Equation.DSMT4">
                  <p:embed/>
                </p:oleObj>
              </mc:Choice>
              <mc:Fallback>
                <p:oleObj name="Equation" r:id="rId11" imgW="1841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1536700"/>
                        <a:ext cx="408463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5327650" y="1520825"/>
          <a:ext cx="29575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1" name="Equation" r:id="rId13" imgW="1333500" imgH="203200" progId="Equation.DSMT4">
                  <p:embed/>
                </p:oleObj>
              </mc:Choice>
              <mc:Fallback>
                <p:oleObj name="Equation" r:id="rId13" imgW="1333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1520825"/>
                        <a:ext cx="295751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1223963" y="2041525"/>
          <a:ext cx="10969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2" name="Equation" r:id="rId15" imgW="494870" imgH="203024" progId="Equation.DSMT4">
                  <p:embed/>
                </p:oleObj>
              </mc:Choice>
              <mc:Fallback>
                <p:oleObj name="Equation" r:id="rId15" imgW="494870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2041525"/>
                        <a:ext cx="10969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606877"/>
              </p:ext>
            </p:extLst>
          </p:nvPr>
        </p:nvGraphicFramePr>
        <p:xfrm>
          <a:off x="5864225" y="3163358"/>
          <a:ext cx="23368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3" name="Equation" r:id="rId17" imgW="1054100" imgH="203200" progId="Equation.DSMT4">
                  <p:embed/>
                </p:oleObj>
              </mc:Choice>
              <mc:Fallback>
                <p:oleObj name="Equation" r:id="rId17" imgW="1054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4225" y="3163358"/>
                        <a:ext cx="23368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872877"/>
              </p:ext>
            </p:extLst>
          </p:nvPr>
        </p:nvGraphicFramePr>
        <p:xfrm>
          <a:off x="2424113" y="3163358"/>
          <a:ext cx="34083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4" name="Equation" r:id="rId19" imgW="1536033" imgH="215806" progId="Equation.DSMT4">
                  <p:embed/>
                </p:oleObj>
              </mc:Choice>
              <mc:Fallback>
                <p:oleObj name="Equation" r:id="rId19" imgW="1536033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3163358"/>
                        <a:ext cx="340836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280336"/>
              </p:ext>
            </p:extLst>
          </p:nvPr>
        </p:nvGraphicFramePr>
        <p:xfrm>
          <a:off x="4551086" y="2471730"/>
          <a:ext cx="32940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5" name="Equation" r:id="rId21" imgW="1485900" imgH="203200" progId="Equation.DSMT4">
                  <p:embed/>
                </p:oleObj>
              </mc:Choice>
              <mc:Fallback>
                <p:oleObj name="Equation" r:id="rId21" imgW="1485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086" y="2471730"/>
                        <a:ext cx="32940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879877"/>
              </p:ext>
            </p:extLst>
          </p:nvPr>
        </p:nvGraphicFramePr>
        <p:xfrm>
          <a:off x="1185598" y="2464061"/>
          <a:ext cx="33797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6" name="Equation" r:id="rId23" imgW="1523339" imgH="215806" progId="Equation.DSMT4">
                  <p:embed/>
                </p:oleObj>
              </mc:Choice>
              <mc:Fallback>
                <p:oleObj name="Equation" r:id="rId23" imgW="152333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598" y="2464061"/>
                        <a:ext cx="337978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150755"/>
              </p:ext>
            </p:extLst>
          </p:nvPr>
        </p:nvGraphicFramePr>
        <p:xfrm>
          <a:off x="1223963" y="3131341"/>
          <a:ext cx="121126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7" name="Equation" r:id="rId25" imgW="545626" imgH="203024" progId="Equation.DSMT4">
                  <p:embed/>
                </p:oleObj>
              </mc:Choice>
              <mc:Fallback>
                <p:oleObj name="Equation" r:id="rId25" imgW="54562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3131341"/>
                        <a:ext cx="121126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573590"/>
              </p:ext>
            </p:extLst>
          </p:nvPr>
        </p:nvGraphicFramePr>
        <p:xfrm>
          <a:off x="1296988" y="3691471"/>
          <a:ext cx="22542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8" name="Equation" r:id="rId27" imgW="1016000" imgH="203200" progId="Equation.DSMT4">
                  <p:embed/>
                </p:oleObj>
              </mc:Choice>
              <mc:Fallback>
                <p:oleObj name="Equation" r:id="rId27" imgW="1016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3691471"/>
                        <a:ext cx="22542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086100"/>
              </p:ext>
            </p:extLst>
          </p:nvPr>
        </p:nvGraphicFramePr>
        <p:xfrm>
          <a:off x="3551238" y="3717917"/>
          <a:ext cx="15779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9" name="Equation" r:id="rId29" imgW="710891" imgH="203112" progId="Equation.DSMT4">
                  <p:embed/>
                </p:oleObj>
              </mc:Choice>
              <mc:Fallback>
                <p:oleObj name="Equation" r:id="rId29" imgW="71089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1238" y="3717917"/>
                        <a:ext cx="15779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348005"/>
              </p:ext>
            </p:extLst>
          </p:nvPr>
        </p:nvGraphicFramePr>
        <p:xfrm>
          <a:off x="1220787" y="4266936"/>
          <a:ext cx="8731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20" name="Equation" r:id="rId31" imgW="393529" imgH="203112" progId="Equation.DSMT4">
                  <p:embed/>
                </p:oleObj>
              </mc:Choice>
              <mc:Fallback>
                <p:oleObj name="Equation" r:id="rId31" imgW="3935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7" y="4266936"/>
                        <a:ext cx="8731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293308"/>
              </p:ext>
            </p:extLst>
          </p:nvPr>
        </p:nvGraphicFramePr>
        <p:xfrm>
          <a:off x="2153444" y="4250781"/>
          <a:ext cx="61960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21" name="Equation" r:id="rId33" imgW="2794000" imgH="203200" progId="Equation.DSMT4">
                  <p:embed/>
                </p:oleObj>
              </mc:Choice>
              <mc:Fallback>
                <p:oleObj name="Equation" r:id="rId33" imgW="2794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3444" y="4250781"/>
                        <a:ext cx="61960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221100"/>
              </p:ext>
            </p:extLst>
          </p:nvPr>
        </p:nvGraphicFramePr>
        <p:xfrm>
          <a:off x="1261004" y="4773084"/>
          <a:ext cx="49831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22" name="Equation" r:id="rId35" imgW="2247900" imgH="228600" progId="Equation.DSMT4">
                  <p:embed/>
                </p:oleObj>
              </mc:Choice>
              <mc:Fallback>
                <p:oleObj name="Equation" r:id="rId35" imgW="2247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1004" y="4773084"/>
                        <a:ext cx="498316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455328"/>
              </p:ext>
            </p:extLst>
          </p:nvPr>
        </p:nvGraphicFramePr>
        <p:xfrm>
          <a:off x="1254124" y="5219417"/>
          <a:ext cx="40243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23" name="Equation" r:id="rId37" imgW="1816100" imgH="228600" progId="Equation.DSMT4">
                  <p:embed/>
                </p:oleObj>
              </mc:Choice>
              <mc:Fallback>
                <p:oleObj name="Equation" r:id="rId37" imgW="1816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4" y="5219417"/>
                        <a:ext cx="402431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328936"/>
              </p:ext>
            </p:extLst>
          </p:nvPr>
        </p:nvGraphicFramePr>
        <p:xfrm>
          <a:off x="1142426" y="5751762"/>
          <a:ext cx="40274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24" name="Equation" r:id="rId39" imgW="1816100" imgH="228600" progId="Equation.DSMT4">
                  <p:embed/>
                </p:oleObj>
              </mc:Choice>
              <mc:Fallback>
                <p:oleObj name="Equation" r:id="rId39" imgW="1816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426" y="5751762"/>
                        <a:ext cx="402748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047787"/>
              </p:ext>
            </p:extLst>
          </p:nvPr>
        </p:nvGraphicFramePr>
        <p:xfrm>
          <a:off x="6198117" y="4794498"/>
          <a:ext cx="1408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25" name="Equation" r:id="rId41" imgW="634725" imgH="190417" progId="Equation.DSMT4">
                  <p:embed/>
                </p:oleObj>
              </mc:Choice>
              <mc:Fallback>
                <p:oleObj name="Equation" r:id="rId41" imgW="634725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8117" y="4794498"/>
                        <a:ext cx="14081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911200"/>
              </p:ext>
            </p:extLst>
          </p:nvPr>
        </p:nvGraphicFramePr>
        <p:xfrm>
          <a:off x="4990791" y="5205129"/>
          <a:ext cx="132397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26" name="Equation" r:id="rId43" imgW="596900" imgH="469900" progId="Equation.DSMT4">
                  <p:embed/>
                </p:oleObj>
              </mc:Choice>
              <mc:Fallback>
                <p:oleObj name="Equation" r:id="rId43" imgW="5969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0791" y="5205129"/>
                        <a:ext cx="132397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8"/>
          <p:cNvGraphicFramePr>
            <a:graphicFrameLocks noChangeAspect="1"/>
          </p:cNvGraphicFramePr>
          <p:nvPr/>
        </p:nvGraphicFramePr>
        <p:xfrm>
          <a:off x="738188" y="1541463"/>
          <a:ext cx="3651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27" name="Equation" r:id="rId45" imgW="164957" imgH="203024" progId="Equation.DSMT4">
                  <p:embed/>
                </p:oleObj>
              </mc:Choice>
              <mc:Fallback>
                <p:oleObj name="Equation" r:id="rId45" imgW="164957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1541463"/>
                        <a:ext cx="3651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224725"/>
              </p:ext>
            </p:extLst>
          </p:nvPr>
        </p:nvGraphicFramePr>
        <p:xfrm>
          <a:off x="775494" y="3131341"/>
          <a:ext cx="3651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28" name="Equation" r:id="rId47" imgW="164957" imgH="203024" progId="Equation.DSMT4">
                  <p:embed/>
                </p:oleObj>
              </mc:Choice>
              <mc:Fallback>
                <p:oleObj name="Equation" r:id="rId47" imgW="164957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494" y="3131341"/>
                        <a:ext cx="3651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499596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41" name="Object 41"/>
          <p:cNvGraphicFramePr>
            <a:graphicFrameLocks noChangeAspect="1"/>
          </p:cNvGraphicFramePr>
          <p:nvPr/>
        </p:nvGraphicFramePr>
        <p:xfrm>
          <a:off x="611188" y="404813"/>
          <a:ext cx="7016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46" name="Equation" r:id="rId4" imgW="393359" imgH="266469" progId="Equation.DSMT4">
                  <p:embed/>
                </p:oleObj>
              </mc:Choice>
              <mc:Fallback>
                <p:oleObj name="Equation" r:id="rId4" imgW="393359" imgH="2664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4813"/>
                        <a:ext cx="70167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42" name="Line 42"/>
          <p:cNvSpPr>
            <a:spLocks noChangeShapeType="1"/>
          </p:cNvSpPr>
          <p:nvPr/>
        </p:nvSpPr>
        <p:spPr bwMode="auto">
          <a:xfrm>
            <a:off x="1008063" y="1125538"/>
            <a:ext cx="2339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8043" name="Line 43"/>
          <p:cNvSpPr>
            <a:spLocks noChangeShapeType="1"/>
          </p:cNvSpPr>
          <p:nvPr/>
        </p:nvSpPr>
        <p:spPr bwMode="auto">
          <a:xfrm>
            <a:off x="1008063" y="1628775"/>
            <a:ext cx="2339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8044" name="Line 44"/>
          <p:cNvSpPr>
            <a:spLocks noChangeShapeType="1"/>
          </p:cNvSpPr>
          <p:nvPr/>
        </p:nvSpPr>
        <p:spPr bwMode="auto">
          <a:xfrm>
            <a:off x="1008063" y="3141663"/>
            <a:ext cx="2339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8045" name="Line 45"/>
          <p:cNvSpPr>
            <a:spLocks noChangeShapeType="1"/>
          </p:cNvSpPr>
          <p:nvPr/>
        </p:nvSpPr>
        <p:spPr bwMode="auto">
          <a:xfrm>
            <a:off x="1008063" y="1125538"/>
            <a:ext cx="0" cy="2016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8046" name="Line 46"/>
          <p:cNvSpPr>
            <a:spLocks noChangeShapeType="1"/>
          </p:cNvSpPr>
          <p:nvPr/>
        </p:nvSpPr>
        <p:spPr bwMode="auto">
          <a:xfrm>
            <a:off x="1584325" y="1125538"/>
            <a:ext cx="0" cy="2016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8047" name="Line 47"/>
          <p:cNvSpPr>
            <a:spLocks noChangeShapeType="1"/>
          </p:cNvSpPr>
          <p:nvPr/>
        </p:nvSpPr>
        <p:spPr bwMode="auto">
          <a:xfrm>
            <a:off x="3348038" y="1125538"/>
            <a:ext cx="0" cy="2016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28048" name="Object 48"/>
          <p:cNvGraphicFramePr>
            <a:graphicFrameLocks noChangeAspect="1"/>
          </p:cNvGraphicFramePr>
          <p:nvPr/>
        </p:nvGraphicFramePr>
        <p:xfrm>
          <a:off x="1152525" y="1700213"/>
          <a:ext cx="179388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47" name="Equation" r:id="rId6" imgW="139700" imgH="1168400" progId="Equation.DSMT4">
                  <p:embed/>
                </p:oleObj>
              </mc:Choice>
              <mc:Fallback>
                <p:oleObj name="Equation" r:id="rId6" imgW="139700" imgH="116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1700213"/>
                        <a:ext cx="179388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50" name="Object 50"/>
          <p:cNvGraphicFramePr>
            <a:graphicFrameLocks noChangeAspect="1"/>
          </p:cNvGraphicFramePr>
          <p:nvPr/>
        </p:nvGraphicFramePr>
        <p:xfrm>
          <a:off x="1800225" y="1196975"/>
          <a:ext cx="136842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48" name="Equation" r:id="rId8" imgW="964781" imgH="266584" progId="Equation.DSMT4">
                  <p:embed/>
                </p:oleObj>
              </mc:Choice>
              <mc:Fallback>
                <p:oleObj name="Equation" r:id="rId8" imgW="964781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1196975"/>
                        <a:ext cx="1368425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51" name="Object 51"/>
          <p:cNvGraphicFramePr>
            <a:graphicFrameLocks noChangeAspect="1"/>
          </p:cNvGraphicFramePr>
          <p:nvPr/>
        </p:nvGraphicFramePr>
        <p:xfrm>
          <a:off x="1150938" y="1252538"/>
          <a:ext cx="2032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49" name="Equation" r:id="rId10" imgW="114201" imgH="139579" progId="Equation.DSMT4">
                  <p:embed/>
                </p:oleObj>
              </mc:Choice>
              <mc:Fallback>
                <p:oleObj name="Equation" r:id="rId10" imgW="114201" imgH="1395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1252538"/>
                        <a:ext cx="203200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52" name="Object 52"/>
          <p:cNvGraphicFramePr>
            <a:graphicFrameLocks noChangeAspect="1"/>
          </p:cNvGraphicFramePr>
          <p:nvPr/>
        </p:nvGraphicFramePr>
        <p:xfrm>
          <a:off x="1800225" y="1700213"/>
          <a:ext cx="1406525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50" name="Equation" r:id="rId12" imgW="1016000" imgH="1168400" progId="Equation.DSMT4">
                  <p:embed/>
                </p:oleObj>
              </mc:Choice>
              <mc:Fallback>
                <p:oleObj name="Equation" r:id="rId12" imgW="1016000" imgH="116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1700213"/>
                        <a:ext cx="1406525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56" name="Object 56"/>
          <p:cNvGraphicFramePr>
            <a:graphicFrameLocks noChangeAspect="1"/>
          </p:cNvGraphicFramePr>
          <p:nvPr/>
        </p:nvGraphicFramePr>
        <p:xfrm>
          <a:off x="1231900" y="368300"/>
          <a:ext cx="52355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51" name="Equation" r:id="rId14" imgW="2946400" imgH="304800" progId="Equation.DSMT4">
                  <p:embed/>
                </p:oleObj>
              </mc:Choice>
              <mc:Fallback>
                <p:oleObj name="Equation" r:id="rId14" imgW="29464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368300"/>
                        <a:ext cx="52355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57" name="Object 57"/>
          <p:cNvGraphicFramePr>
            <a:graphicFrameLocks noChangeAspect="1"/>
          </p:cNvGraphicFramePr>
          <p:nvPr/>
        </p:nvGraphicFramePr>
        <p:xfrm>
          <a:off x="6551613" y="374650"/>
          <a:ext cx="2122487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52" name="Equation" r:id="rId16" imgW="1193800" imgH="254000" progId="Equation.DSMT4">
                  <p:embed/>
                </p:oleObj>
              </mc:Choice>
              <mc:Fallback>
                <p:oleObj name="Equation" r:id="rId16" imgW="1193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1613" y="374650"/>
                        <a:ext cx="2122487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6956425" y="1089025"/>
            <a:ext cx="1708150" cy="5667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满足交换律</a:t>
            </a:r>
          </a:p>
        </p:txBody>
      </p:sp>
      <p:sp>
        <p:nvSpPr>
          <p:cNvPr id="4" name="矩形 3"/>
          <p:cNvSpPr/>
          <p:nvPr/>
        </p:nvSpPr>
        <p:spPr>
          <a:xfrm>
            <a:off x="4149725" y="3284538"/>
            <a:ext cx="1631950" cy="5667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是单位元 </a:t>
            </a:r>
          </a:p>
        </p:txBody>
      </p:sp>
      <p:graphicFrame>
        <p:nvGraphicFramePr>
          <p:cNvPr id="26" name="Object 9"/>
          <p:cNvGraphicFramePr>
            <a:graphicFrameLocks noChangeAspect="1"/>
          </p:cNvGraphicFramePr>
          <p:nvPr/>
        </p:nvGraphicFramePr>
        <p:xfrm>
          <a:off x="647700" y="3367088"/>
          <a:ext cx="3028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53" name="Equation" r:id="rId18" imgW="1701800" imgH="254000" progId="Equation.DSMT4">
                  <p:embed/>
                </p:oleObj>
              </mc:Choice>
              <mc:Fallback>
                <p:oleObj name="Equation" r:id="rId18" imgW="1701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367088"/>
                        <a:ext cx="30289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0"/>
          <p:cNvGraphicFramePr>
            <a:graphicFrameLocks noChangeAspect="1"/>
          </p:cNvGraphicFramePr>
          <p:nvPr/>
        </p:nvGraphicFramePr>
        <p:xfrm>
          <a:off x="3484563" y="1171575"/>
          <a:ext cx="33924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54" name="Equation" r:id="rId20" imgW="1905000" imgH="254000" progId="Equation.DSMT4">
                  <p:embed/>
                </p:oleObj>
              </mc:Choice>
              <mc:Fallback>
                <p:oleObj name="Equation" r:id="rId20" imgW="1905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563" y="1171575"/>
                        <a:ext cx="33924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1"/>
          <p:cNvGraphicFramePr>
            <a:graphicFrameLocks noChangeAspect="1"/>
          </p:cNvGraphicFramePr>
          <p:nvPr/>
        </p:nvGraphicFramePr>
        <p:xfrm>
          <a:off x="676275" y="4722813"/>
          <a:ext cx="27797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55" name="Equation" r:id="rId22" imgW="1562100" imgH="241300" progId="Equation.DSMT4">
                  <p:embed/>
                </p:oleObj>
              </mc:Choice>
              <mc:Fallback>
                <p:oleObj name="Equation" r:id="rId22" imgW="1562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4722813"/>
                        <a:ext cx="277971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2"/>
          <p:cNvGraphicFramePr>
            <a:graphicFrameLocks noChangeAspect="1"/>
          </p:cNvGraphicFramePr>
          <p:nvPr/>
        </p:nvGraphicFramePr>
        <p:xfrm>
          <a:off x="3654425" y="4664075"/>
          <a:ext cx="8588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56" name="Equation" r:id="rId24" imgW="482391" imgH="253890" progId="Equation.DSMT4">
                  <p:embed/>
                </p:oleObj>
              </mc:Choice>
              <mc:Fallback>
                <p:oleObj name="Equation" r:id="rId24" imgW="482391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425" y="4664075"/>
                        <a:ext cx="8588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3"/>
          <p:cNvGraphicFramePr>
            <a:graphicFrameLocks noChangeAspect="1"/>
          </p:cNvGraphicFramePr>
          <p:nvPr/>
        </p:nvGraphicFramePr>
        <p:xfrm>
          <a:off x="4632325" y="4664075"/>
          <a:ext cx="10191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57" name="Equation" r:id="rId26" imgW="571252" imgH="253890" progId="Equation.DSMT4">
                  <p:embed/>
                </p:oleObj>
              </mc:Choice>
              <mc:Fallback>
                <p:oleObj name="Equation" r:id="rId26" imgW="571252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2325" y="4664075"/>
                        <a:ext cx="10191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4"/>
          <p:cNvGraphicFramePr>
            <a:graphicFrameLocks noChangeAspect="1"/>
          </p:cNvGraphicFramePr>
          <p:nvPr/>
        </p:nvGraphicFramePr>
        <p:xfrm>
          <a:off x="6907213" y="4651375"/>
          <a:ext cx="9048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58" name="Equation" r:id="rId28" imgW="508000" imgH="241300" progId="Equation.DSMT4">
                  <p:embed/>
                </p:oleObj>
              </mc:Choice>
              <mc:Fallback>
                <p:oleObj name="Equation" r:id="rId28" imgW="508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7213" y="4651375"/>
                        <a:ext cx="90487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5"/>
          <p:cNvGraphicFramePr>
            <a:graphicFrameLocks noChangeAspect="1"/>
          </p:cNvGraphicFramePr>
          <p:nvPr/>
        </p:nvGraphicFramePr>
        <p:xfrm>
          <a:off x="5808663" y="4664075"/>
          <a:ext cx="9953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59" name="Equation" r:id="rId30" imgW="558558" imgH="253890" progId="Equation.DSMT4">
                  <p:embed/>
                </p:oleObj>
              </mc:Choice>
              <mc:Fallback>
                <p:oleObj name="Equation" r:id="rId30" imgW="558558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4664075"/>
                        <a:ext cx="99536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6"/>
          <p:cNvGraphicFramePr>
            <a:graphicFrameLocks noChangeAspect="1"/>
          </p:cNvGraphicFramePr>
          <p:nvPr/>
        </p:nvGraphicFramePr>
        <p:xfrm>
          <a:off x="647700" y="4016375"/>
          <a:ext cx="3028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60" name="Equation" r:id="rId32" imgW="1701800" imgH="254000" progId="Equation.DSMT4">
                  <p:embed/>
                </p:oleObj>
              </mc:Choice>
              <mc:Fallback>
                <p:oleObj name="Equation" r:id="rId32" imgW="1701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016375"/>
                        <a:ext cx="30289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矩形 33"/>
          <p:cNvSpPr/>
          <p:nvPr/>
        </p:nvSpPr>
        <p:spPr>
          <a:xfrm>
            <a:off x="4157663" y="3937000"/>
            <a:ext cx="1631950" cy="5667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是等幂元 </a:t>
            </a:r>
          </a:p>
        </p:txBody>
      </p:sp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>
            <a:off x="1692275" y="1665288"/>
            <a:ext cx="1547813" cy="1363662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9" name="Object 17"/>
          <p:cNvGraphicFramePr>
            <a:graphicFrameLocks noChangeAspect="1"/>
          </p:cNvGraphicFramePr>
          <p:nvPr/>
        </p:nvGraphicFramePr>
        <p:xfrm>
          <a:off x="3492500" y="1941513"/>
          <a:ext cx="33924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61" name="Equation" r:id="rId34" imgW="1905000" imgH="254000" progId="Equation.DSMT4">
                  <p:embed/>
                </p:oleObj>
              </mc:Choice>
              <mc:Fallback>
                <p:oleObj name="Equation" r:id="rId34" imgW="1905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941513"/>
                        <a:ext cx="33924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矩形 39"/>
          <p:cNvSpPr/>
          <p:nvPr/>
        </p:nvSpPr>
        <p:spPr>
          <a:xfrm>
            <a:off x="6948488" y="1844675"/>
            <a:ext cx="1724025" cy="534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满足结合律</a:t>
            </a:r>
          </a:p>
        </p:txBody>
      </p:sp>
      <p:graphicFrame>
        <p:nvGraphicFramePr>
          <p:cNvPr id="41" name="Object 18"/>
          <p:cNvGraphicFramePr>
            <a:graphicFrameLocks noChangeAspect="1"/>
          </p:cNvGraphicFramePr>
          <p:nvPr/>
        </p:nvGraphicFramePr>
        <p:xfrm>
          <a:off x="647700" y="5367338"/>
          <a:ext cx="3454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62" name="Equation" r:id="rId36" imgW="1943100" imgH="304800" progId="Equation.DSMT4">
                  <p:embed/>
                </p:oleObj>
              </mc:Choice>
              <mc:Fallback>
                <p:oleObj name="Equation" r:id="rId36" imgW="19431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5367338"/>
                        <a:ext cx="34544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9"/>
          <p:cNvGraphicFramePr>
            <a:graphicFrameLocks noChangeAspect="1"/>
          </p:cNvGraphicFramePr>
          <p:nvPr/>
        </p:nvGraphicFramePr>
        <p:xfrm>
          <a:off x="4249738" y="5337175"/>
          <a:ext cx="399573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63" name="Equation" r:id="rId38" imgW="2247900" imgH="279400" progId="Equation.DSMT4">
                  <p:embed/>
                </p:oleObj>
              </mc:Choice>
              <mc:Fallback>
                <p:oleObj name="Equation" r:id="rId38" imgW="22479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738" y="5337175"/>
                        <a:ext cx="3995737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741380"/>
              </p:ext>
            </p:extLst>
          </p:nvPr>
        </p:nvGraphicFramePr>
        <p:xfrm>
          <a:off x="634206" y="5888832"/>
          <a:ext cx="564356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64" name="Equation" r:id="rId40" imgW="3175000" imgH="279400" progId="Equation.DSMT4">
                  <p:embed/>
                </p:oleObj>
              </mc:Choice>
              <mc:Fallback>
                <p:oleObj name="Equation" r:id="rId40" imgW="31750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206" y="5888832"/>
                        <a:ext cx="5643563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3" name="Oval 37"/>
          <p:cNvSpPr>
            <a:spLocks noChangeArrowheads="1"/>
          </p:cNvSpPr>
          <p:nvPr/>
        </p:nvSpPr>
        <p:spPr bwMode="auto">
          <a:xfrm>
            <a:off x="2447925" y="2060575"/>
            <a:ext cx="503238" cy="32385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14" name="Oval 38"/>
          <p:cNvSpPr>
            <a:spLocks noChangeArrowheads="1"/>
          </p:cNvSpPr>
          <p:nvPr/>
        </p:nvSpPr>
        <p:spPr bwMode="auto">
          <a:xfrm>
            <a:off x="2016125" y="2384425"/>
            <a:ext cx="503238" cy="32385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15" name="Oval 39"/>
          <p:cNvSpPr>
            <a:spLocks noChangeArrowheads="1"/>
          </p:cNvSpPr>
          <p:nvPr/>
        </p:nvSpPr>
        <p:spPr bwMode="auto">
          <a:xfrm>
            <a:off x="2808288" y="2744788"/>
            <a:ext cx="503237" cy="32385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16" name="Oval 40"/>
          <p:cNvSpPr>
            <a:spLocks noChangeArrowheads="1"/>
          </p:cNvSpPr>
          <p:nvPr/>
        </p:nvSpPr>
        <p:spPr bwMode="auto">
          <a:xfrm>
            <a:off x="1619250" y="1700213"/>
            <a:ext cx="503238" cy="32385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17" name="Rectangle 41"/>
          <p:cNvSpPr>
            <a:spLocks noChangeArrowheads="1"/>
          </p:cNvSpPr>
          <p:nvPr/>
        </p:nvSpPr>
        <p:spPr bwMode="auto">
          <a:xfrm>
            <a:off x="1619250" y="1665288"/>
            <a:ext cx="1657350" cy="3603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4" name="Object 13"/>
          <p:cNvGraphicFramePr>
            <a:graphicFrameLocks noChangeAspect="1"/>
          </p:cNvGraphicFramePr>
          <p:nvPr/>
        </p:nvGraphicFramePr>
        <p:xfrm>
          <a:off x="6335713" y="3676650"/>
          <a:ext cx="181133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65" name="Equation" r:id="rId42" imgW="1016000" imgH="203200" progId="Equation.DSMT4">
                  <p:embed/>
                </p:oleObj>
              </mc:Choice>
              <mc:Fallback>
                <p:oleObj name="Equation" r:id="rId42" imgW="1016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5713" y="3676650"/>
                        <a:ext cx="1811337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3"/>
          <p:cNvGraphicFramePr>
            <a:graphicFrameLocks noChangeAspect="1"/>
          </p:cNvGraphicFramePr>
          <p:nvPr/>
        </p:nvGraphicFramePr>
        <p:xfrm>
          <a:off x="6648450" y="4165600"/>
          <a:ext cx="1041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66" name="Equation" r:id="rId44" imgW="583947" imgH="190417" progId="Equation.DSMT4">
                  <p:embed/>
                </p:oleObj>
              </mc:Choice>
              <mc:Fallback>
                <p:oleObj name="Equation" r:id="rId44" imgW="583947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450" y="4165600"/>
                        <a:ext cx="1041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13"/>
          <p:cNvGraphicFramePr>
            <a:graphicFrameLocks noChangeAspect="1"/>
          </p:cNvGraphicFramePr>
          <p:nvPr/>
        </p:nvGraphicFramePr>
        <p:xfrm>
          <a:off x="6696075" y="3157538"/>
          <a:ext cx="92868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67" name="Equation" r:id="rId46" imgW="520474" imgH="190417" progId="Equation.DSMT4">
                  <p:embed/>
                </p:oleObj>
              </mc:Choice>
              <mc:Fallback>
                <p:oleObj name="Equation" r:id="rId46" imgW="520474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3157538"/>
                        <a:ext cx="928688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326748"/>
              </p:ext>
            </p:extLst>
          </p:nvPr>
        </p:nvGraphicFramePr>
        <p:xfrm>
          <a:off x="6804025" y="5913438"/>
          <a:ext cx="3397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68" name="Equation" r:id="rId48" imgW="190417" imgH="203112" progId="Equation.DSMT4">
                  <p:embed/>
                </p:oleObj>
              </mc:Choice>
              <mc:Fallback>
                <p:oleObj name="Equation" r:id="rId48" imgW="19041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5913438"/>
                        <a:ext cx="339725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951427"/>
              </p:ext>
            </p:extLst>
          </p:nvPr>
        </p:nvGraphicFramePr>
        <p:xfrm>
          <a:off x="7213600" y="5907881"/>
          <a:ext cx="31591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69" name="Equation" r:id="rId50" imgW="177569" imgH="202936" progId="Equation.DSMT4">
                  <p:embed/>
                </p:oleObj>
              </mc:Choice>
              <mc:Fallback>
                <p:oleObj name="Equation" r:id="rId50" imgW="177569" imgH="2029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3600" y="5907881"/>
                        <a:ext cx="315913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01259"/>
              </p:ext>
            </p:extLst>
          </p:nvPr>
        </p:nvGraphicFramePr>
        <p:xfrm>
          <a:off x="7552796" y="5918200"/>
          <a:ext cx="293688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70" name="Equation" r:id="rId52" imgW="164957" imgH="203024" progId="Equation.DSMT4">
                  <p:embed/>
                </p:oleObj>
              </mc:Choice>
              <mc:Fallback>
                <p:oleObj name="Equation" r:id="rId52" imgW="164957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2796" y="5918200"/>
                        <a:ext cx="293688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241483"/>
              </p:ext>
            </p:extLst>
          </p:nvPr>
        </p:nvGraphicFramePr>
        <p:xfrm>
          <a:off x="7826375" y="5920317"/>
          <a:ext cx="674688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71" name="Equation" r:id="rId54" imgW="380835" imgH="203112" progId="Equation.DSMT4">
                  <p:embed/>
                </p:oleObj>
              </mc:Choice>
              <mc:Fallback>
                <p:oleObj name="Equation" r:id="rId54" imgW="38083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75" y="5920317"/>
                        <a:ext cx="674688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169417"/>
              </p:ext>
            </p:extLst>
          </p:nvPr>
        </p:nvGraphicFramePr>
        <p:xfrm>
          <a:off x="6444456" y="5888832"/>
          <a:ext cx="34131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72" name="Equation" r:id="rId56" imgW="190417" imgH="203112" progId="Equation.DSMT4">
                  <p:embed/>
                </p:oleObj>
              </mc:Choice>
              <mc:Fallback>
                <p:oleObj name="Equation" r:id="rId56" imgW="19041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456" y="5888832"/>
                        <a:ext cx="341313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621550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8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8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8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7" dur="1000"/>
                                        <p:tgtEl>
                                          <p:spTgt spid="24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42" grpId="0" animBg="1"/>
      <p:bldP spid="128043" grpId="0" animBg="1"/>
      <p:bldP spid="128044" grpId="0" animBg="1"/>
      <p:bldP spid="128045" grpId="0" animBg="1"/>
      <p:bldP spid="128046" grpId="0" animBg="1"/>
      <p:bldP spid="128047" grpId="0" animBg="1"/>
      <p:bldP spid="3" grpId="0"/>
      <p:bldP spid="40" grpId="0"/>
      <p:bldP spid="24613" grpId="0" animBg="1"/>
      <p:bldP spid="24614" grpId="0" animBg="1"/>
      <p:bldP spid="24615" grpId="0" animBg="1"/>
      <p:bldP spid="24616" grpId="0" animBg="1"/>
      <p:bldP spid="24617" grpId="0" animBg="1"/>
      <p:bldP spid="24617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69" name="Object 5"/>
          <p:cNvGraphicFramePr>
            <a:graphicFrameLocks noChangeAspect="1"/>
          </p:cNvGraphicFramePr>
          <p:nvPr/>
        </p:nvGraphicFramePr>
        <p:xfrm>
          <a:off x="561975" y="271463"/>
          <a:ext cx="7429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26" name="Equation" r:id="rId3" imgW="406048" imgH="266469" progId="Equation.DSMT4">
                  <p:embed/>
                </p:oleObj>
              </mc:Choice>
              <mc:Fallback>
                <p:oleObj name="Equation" r:id="rId3" imgW="406048" imgH="2664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271463"/>
                        <a:ext cx="7429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0" name="Object 6"/>
          <p:cNvGraphicFramePr>
            <a:graphicFrameLocks noChangeAspect="1"/>
          </p:cNvGraphicFramePr>
          <p:nvPr/>
        </p:nvGraphicFramePr>
        <p:xfrm>
          <a:off x="1763713" y="1023938"/>
          <a:ext cx="41386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27" name="Equation" r:id="rId5" imgW="2260600" imgH="254000" progId="Equation.DSMT4">
                  <p:embed/>
                </p:oleObj>
              </mc:Choice>
              <mc:Fallback>
                <p:oleObj name="Equation" r:id="rId5" imgW="2260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023938"/>
                        <a:ext cx="413861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5" name="Object 11"/>
          <p:cNvGraphicFramePr>
            <a:graphicFrameLocks noChangeAspect="1"/>
          </p:cNvGraphicFramePr>
          <p:nvPr/>
        </p:nvGraphicFramePr>
        <p:xfrm>
          <a:off x="576263" y="1873250"/>
          <a:ext cx="465137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28" name="Equation" r:id="rId7" imgW="253890" imgH="241195" progId="Equation.DSMT4">
                  <p:embed/>
                </p:oleObj>
              </mc:Choice>
              <mc:Fallback>
                <p:oleObj name="Equation" r:id="rId7" imgW="253890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1873250"/>
                        <a:ext cx="465137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169828"/>
              </p:ext>
            </p:extLst>
          </p:nvPr>
        </p:nvGraphicFramePr>
        <p:xfrm>
          <a:off x="573311" y="3744913"/>
          <a:ext cx="25320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29" name="Equation" r:id="rId9" imgW="1384300" imgH="254000" progId="Equation.DSMT4">
                  <p:embed/>
                </p:oleObj>
              </mc:Choice>
              <mc:Fallback>
                <p:oleObj name="Equation" r:id="rId9" imgW="1384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311" y="3744913"/>
                        <a:ext cx="253206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9" name="Object 15"/>
          <p:cNvGraphicFramePr>
            <a:graphicFrameLocks noChangeAspect="1"/>
          </p:cNvGraphicFramePr>
          <p:nvPr/>
        </p:nvGraphicFramePr>
        <p:xfrm>
          <a:off x="1135063" y="1851025"/>
          <a:ext cx="653256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30" name="Equation" r:id="rId11" imgW="3568700" imgH="254000" progId="Equation.DSMT4">
                  <p:embed/>
                </p:oleObj>
              </mc:Choice>
              <mc:Fallback>
                <p:oleObj name="Equation" r:id="rId11" imgW="3568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1851025"/>
                        <a:ext cx="6532562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0" name="Object 16"/>
          <p:cNvGraphicFramePr>
            <a:graphicFrameLocks noChangeAspect="1"/>
          </p:cNvGraphicFramePr>
          <p:nvPr/>
        </p:nvGraphicFramePr>
        <p:xfrm>
          <a:off x="1511300" y="2492375"/>
          <a:ext cx="7210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31" name="Equation" r:id="rId13" imgW="3937000" imgH="254000" progId="Equation.DSMT4">
                  <p:embed/>
                </p:oleObj>
              </mc:Choice>
              <mc:Fallback>
                <p:oleObj name="Equation" r:id="rId13" imgW="3937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2492375"/>
                        <a:ext cx="72104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1" name="Object 17"/>
          <p:cNvGraphicFramePr>
            <a:graphicFrameLocks noChangeAspect="1"/>
          </p:cNvGraphicFramePr>
          <p:nvPr/>
        </p:nvGraphicFramePr>
        <p:xfrm>
          <a:off x="542925" y="3105150"/>
          <a:ext cx="72326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32" name="Equation" r:id="rId15" imgW="3949700" imgH="254000" progId="Equation.DSMT4">
                  <p:embed/>
                </p:oleObj>
              </mc:Choice>
              <mc:Fallback>
                <p:oleObj name="Equation" r:id="rId15" imgW="3949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3105150"/>
                        <a:ext cx="723265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256502"/>
              </p:ext>
            </p:extLst>
          </p:nvPr>
        </p:nvGraphicFramePr>
        <p:xfrm>
          <a:off x="3105374" y="3810001"/>
          <a:ext cx="28352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33" name="Equation" r:id="rId17" imgW="1548728" imgH="266584" progId="Equation.DSMT4">
                  <p:embed/>
                </p:oleObj>
              </mc:Choice>
              <mc:Fallback>
                <p:oleObj name="Equation" r:id="rId17" imgW="1548728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374" y="3810001"/>
                        <a:ext cx="28352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473639"/>
              </p:ext>
            </p:extLst>
          </p:nvPr>
        </p:nvGraphicFramePr>
        <p:xfrm>
          <a:off x="2625675" y="4449764"/>
          <a:ext cx="24987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34" name="Equation" r:id="rId19" imgW="1066800" imgH="152400" progId="Equation.DSMT4">
                  <p:embed/>
                </p:oleObj>
              </mc:Choice>
              <mc:Fallback>
                <p:oleObj name="Equation" r:id="rId19" imgW="1066800" imgH="15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675" y="4449764"/>
                        <a:ext cx="24987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499157"/>
              </p:ext>
            </p:extLst>
          </p:nvPr>
        </p:nvGraphicFramePr>
        <p:xfrm>
          <a:off x="2620727" y="4828912"/>
          <a:ext cx="36576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35" name="Equation" r:id="rId21" imgW="1562100" imgH="203200" progId="Equation.DSMT4">
                  <p:embed/>
                </p:oleObj>
              </mc:Choice>
              <mc:Fallback>
                <p:oleObj name="Equation" r:id="rId21" imgW="1562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727" y="4828912"/>
                        <a:ext cx="36576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495127"/>
              </p:ext>
            </p:extLst>
          </p:nvPr>
        </p:nvGraphicFramePr>
        <p:xfrm>
          <a:off x="2753518" y="5272087"/>
          <a:ext cx="12795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36" name="Equation" r:id="rId23" imgW="545626" imgH="177646" progId="Equation.DSMT4">
                  <p:embed/>
                </p:oleObj>
              </mc:Choice>
              <mc:Fallback>
                <p:oleObj name="Equation" r:id="rId23" imgW="545626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3518" y="5272087"/>
                        <a:ext cx="12795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6" name="Object 22"/>
          <p:cNvGraphicFramePr>
            <a:graphicFrameLocks noChangeAspect="1"/>
          </p:cNvGraphicFramePr>
          <p:nvPr/>
        </p:nvGraphicFramePr>
        <p:xfrm>
          <a:off x="5580063" y="231775"/>
          <a:ext cx="26733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37" name="Equation" r:id="rId25" imgW="1459866" imgH="253890" progId="Equation.DSMT4">
                  <p:embed/>
                </p:oleObj>
              </mc:Choice>
              <mc:Fallback>
                <p:oleObj name="Equation" r:id="rId25" imgW="1459866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31775"/>
                        <a:ext cx="267335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8" name="Object 24"/>
          <p:cNvGraphicFramePr>
            <a:graphicFrameLocks noChangeAspect="1"/>
          </p:cNvGraphicFramePr>
          <p:nvPr/>
        </p:nvGraphicFramePr>
        <p:xfrm>
          <a:off x="1243013" y="260350"/>
          <a:ext cx="43005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38" name="Equation" r:id="rId27" imgW="2349500" imgH="266700" progId="Equation.DSMT4">
                  <p:embed/>
                </p:oleObj>
              </mc:Choice>
              <mc:Fallback>
                <p:oleObj name="Equation" r:id="rId27" imgW="23495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260350"/>
                        <a:ext cx="43005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9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175029"/>
              </p:ext>
            </p:extLst>
          </p:nvPr>
        </p:nvGraphicFramePr>
        <p:xfrm>
          <a:off x="6012160" y="3839106"/>
          <a:ext cx="78898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39" name="Equation" r:id="rId29" imgW="431613" imgH="241195" progId="Equation.DSMT4">
                  <p:embed/>
                </p:oleObj>
              </mc:Choice>
              <mc:Fallback>
                <p:oleObj name="Equation" r:id="rId29" imgW="43161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3839106"/>
                        <a:ext cx="788987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9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192457"/>
              </p:ext>
            </p:extLst>
          </p:nvPr>
        </p:nvGraphicFramePr>
        <p:xfrm>
          <a:off x="1355878" y="4473312"/>
          <a:ext cx="127635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40" name="Equation" r:id="rId31" imgW="698197" imgH="165028" progId="Equation.DSMT4">
                  <p:embed/>
                </p:oleObj>
              </mc:Choice>
              <mc:Fallback>
                <p:oleObj name="Equation" r:id="rId31" imgW="698197" imgH="16502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878" y="4473312"/>
                        <a:ext cx="127635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7"/>
          <p:cNvGraphicFramePr>
            <a:graphicFrameLocks noChangeAspect="1"/>
          </p:cNvGraphicFramePr>
          <p:nvPr/>
        </p:nvGraphicFramePr>
        <p:xfrm>
          <a:off x="592138" y="2516188"/>
          <a:ext cx="8842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41" name="Equation" r:id="rId33" imgW="482391" imgH="241195" progId="Equation.DSMT4">
                  <p:embed/>
                </p:oleObj>
              </mc:Choice>
              <mc:Fallback>
                <p:oleObj name="Equation" r:id="rId33" imgW="482391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2516188"/>
                        <a:ext cx="88423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62" name="AutoShape 74"/>
          <p:cNvSpPr>
            <a:spLocks noChangeArrowheads="1"/>
          </p:cNvSpPr>
          <p:nvPr/>
        </p:nvSpPr>
        <p:spPr bwMode="auto">
          <a:xfrm>
            <a:off x="6731000" y="4774937"/>
            <a:ext cx="936625" cy="503237"/>
          </a:xfrm>
          <a:prstGeom prst="wedgeRoundRectCallout">
            <a:avLst>
              <a:gd name="adj1" fmla="val -14069"/>
              <a:gd name="adj2" fmla="val 22556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800"/>
              <a:t>单位元</a:t>
            </a:r>
          </a:p>
        </p:txBody>
      </p:sp>
      <p:sp>
        <p:nvSpPr>
          <p:cNvPr id="4" name="AutoShape 74"/>
          <p:cNvSpPr>
            <a:spLocks noChangeArrowheads="1"/>
          </p:cNvSpPr>
          <p:nvPr/>
        </p:nvSpPr>
        <p:spPr bwMode="auto">
          <a:xfrm>
            <a:off x="6300788" y="944563"/>
            <a:ext cx="2484437" cy="576262"/>
          </a:xfrm>
          <a:prstGeom prst="wedgeRoundRectCallout">
            <a:avLst>
              <a:gd name="adj1" fmla="val 7060"/>
              <a:gd name="adj2" fmla="val 13361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800"/>
              <a:t>一个二元运算的性质</a:t>
            </a:r>
          </a:p>
        </p:txBody>
      </p:sp>
    </p:spTree>
    <p:extLst>
      <p:ext uri="{BB962C8B-B14F-4D97-AF65-F5344CB8AC3E}">
        <p14:creationId xmlns:p14="http://schemas.microsoft.com/office/powerpoint/2010/main" val="378411655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6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1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1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62" grpId="0" animBg="1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706" name="Object 18"/>
          <p:cNvGraphicFramePr>
            <a:graphicFrameLocks noChangeAspect="1"/>
          </p:cNvGraphicFramePr>
          <p:nvPr/>
        </p:nvGraphicFramePr>
        <p:xfrm>
          <a:off x="830263" y="3132138"/>
          <a:ext cx="49657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66" name="Equation" r:id="rId3" imgW="2717800" imgH="241300" progId="Equation.DSMT4">
                  <p:embed/>
                </p:oleObj>
              </mc:Choice>
              <mc:Fallback>
                <p:oleObj name="Equation" r:id="rId3" imgW="2717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3132138"/>
                        <a:ext cx="49657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2268538" y="260350"/>
          <a:ext cx="41386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67" name="Equation" r:id="rId5" imgW="2260600" imgH="254000" progId="Equation.DSMT4">
                  <p:embed/>
                </p:oleObj>
              </mc:Choice>
              <mc:Fallback>
                <p:oleObj name="Equation" r:id="rId5" imgW="2260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60350"/>
                        <a:ext cx="413861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Object 5"/>
          <p:cNvGraphicFramePr>
            <a:graphicFrameLocks noChangeAspect="1"/>
          </p:cNvGraphicFramePr>
          <p:nvPr/>
        </p:nvGraphicFramePr>
        <p:xfrm>
          <a:off x="827088" y="865188"/>
          <a:ext cx="21590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68" name="Equation" r:id="rId7" imgW="1180588" imgH="241195" progId="Equation.DSMT4">
                  <p:embed/>
                </p:oleObj>
              </mc:Choice>
              <mc:Fallback>
                <p:oleObj name="Equation" r:id="rId7" imgW="1180588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865188"/>
                        <a:ext cx="21590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7" name="Object 9"/>
          <p:cNvGraphicFramePr>
            <a:graphicFrameLocks noChangeAspect="1"/>
          </p:cNvGraphicFramePr>
          <p:nvPr/>
        </p:nvGraphicFramePr>
        <p:xfrm>
          <a:off x="3059113" y="844550"/>
          <a:ext cx="28336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69" name="Equation" r:id="rId9" imgW="1548728" imgH="266584" progId="Equation.DSMT4">
                  <p:embed/>
                </p:oleObj>
              </mc:Choice>
              <mc:Fallback>
                <p:oleObj name="Equation" r:id="rId9" imgW="1548728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844550"/>
                        <a:ext cx="283368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8" name="Object 10"/>
          <p:cNvGraphicFramePr>
            <a:graphicFrameLocks noChangeAspect="1"/>
          </p:cNvGraphicFramePr>
          <p:nvPr/>
        </p:nvGraphicFramePr>
        <p:xfrm>
          <a:off x="2890838" y="1484313"/>
          <a:ext cx="2570162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70" name="Equation" r:id="rId11" imgW="1054100" imgH="152400" progId="Equation.DSMT4">
                  <p:embed/>
                </p:oleObj>
              </mc:Choice>
              <mc:Fallback>
                <p:oleObj name="Equation" r:id="rId11" imgW="1054100" imgH="15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1484313"/>
                        <a:ext cx="2570162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9" name="Object 11"/>
          <p:cNvGraphicFramePr>
            <a:graphicFrameLocks noChangeAspect="1"/>
          </p:cNvGraphicFramePr>
          <p:nvPr/>
        </p:nvGraphicFramePr>
        <p:xfrm>
          <a:off x="2894013" y="2024063"/>
          <a:ext cx="36576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71" name="Equation" r:id="rId13" imgW="1562100" imgH="203200" progId="Equation.DSMT4">
                  <p:embed/>
                </p:oleObj>
              </mc:Choice>
              <mc:Fallback>
                <p:oleObj name="Equation" r:id="rId13" imgW="1562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13" y="2024063"/>
                        <a:ext cx="36576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0" name="Object 12"/>
          <p:cNvGraphicFramePr>
            <a:graphicFrameLocks noChangeAspect="1"/>
          </p:cNvGraphicFramePr>
          <p:nvPr/>
        </p:nvGraphicFramePr>
        <p:xfrm>
          <a:off x="2879725" y="2565400"/>
          <a:ext cx="12493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72" name="Equation" r:id="rId15" imgW="532937" imgH="177646" progId="Equation.DSMT4">
                  <p:embed/>
                </p:oleObj>
              </mc:Choice>
              <mc:Fallback>
                <p:oleObj name="Equation" r:id="rId15" imgW="532937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2565400"/>
                        <a:ext cx="1249363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1" name="Object 13"/>
          <p:cNvGraphicFramePr>
            <a:graphicFrameLocks noChangeAspect="1"/>
          </p:cNvGraphicFramePr>
          <p:nvPr/>
        </p:nvGraphicFramePr>
        <p:xfrm>
          <a:off x="5903913" y="3105150"/>
          <a:ext cx="4175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73" name="Equation" r:id="rId17" imgW="228600" imgH="241300" progId="Equation.DSMT4">
                  <p:embed/>
                </p:oleObj>
              </mc:Choice>
              <mc:Fallback>
                <p:oleObj name="Equation" r:id="rId17" imgW="228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3913" y="3105150"/>
                        <a:ext cx="41751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2" name="Object 14"/>
          <p:cNvGraphicFramePr>
            <a:graphicFrameLocks noChangeAspect="1"/>
          </p:cNvGraphicFramePr>
          <p:nvPr/>
        </p:nvGraphicFramePr>
        <p:xfrm>
          <a:off x="2403475" y="3824288"/>
          <a:ext cx="26019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74" name="Equation" r:id="rId19" imgW="1066337" imgH="177723" progId="Equation.DSMT4">
                  <p:embed/>
                </p:oleObj>
              </mc:Choice>
              <mc:Fallback>
                <p:oleObj name="Equation" r:id="rId19" imgW="1066337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3824288"/>
                        <a:ext cx="26019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3" name="Object 15"/>
          <p:cNvGraphicFramePr>
            <a:graphicFrameLocks noChangeAspect="1"/>
          </p:cNvGraphicFramePr>
          <p:nvPr/>
        </p:nvGraphicFramePr>
        <p:xfrm>
          <a:off x="5038725" y="3536950"/>
          <a:ext cx="1919288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75" name="Equation" r:id="rId21" imgW="787058" imgH="406224" progId="Equation.DSMT4">
                  <p:embed/>
                </p:oleObj>
              </mc:Choice>
              <mc:Fallback>
                <p:oleObj name="Equation" r:id="rId21" imgW="787058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725" y="3536950"/>
                        <a:ext cx="1919288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4" name="Object 16"/>
          <p:cNvGraphicFramePr>
            <a:graphicFrameLocks noChangeAspect="1"/>
          </p:cNvGraphicFramePr>
          <p:nvPr/>
        </p:nvGraphicFramePr>
        <p:xfrm>
          <a:off x="792163" y="4643438"/>
          <a:ext cx="36210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76" name="Equation" r:id="rId23" imgW="1981200" imgH="241300" progId="Equation.DSMT4">
                  <p:embed/>
                </p:oleObj>
              </mc:Choice>
              <mc:Fallback>
                <p:oleObj name="Equation" r:id="rId23" imgW="1981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4643438"/>
                        <a:ext cx="362108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1" name="Object 23"/>
          <p:cNvGraphicFramePr>
            <a:graphicFrameLocks noChangeAspect="1"/>
          </p:cNvGraphicFramePr>
          <p:nvPr/>
        </p:nvGraphicFramePr>
        <p:xfrm>
          <a:off x="1116013" y="3833813"/>
          <a:ext cx="13001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77" name="Equation" r:id="rId25" imgW="532937" imgH="177646" progId="Equation.DSMT4">
                  <p:embed/>
                </p:oleObj>
              </mc:Choice>
              <mc:Fallback>
                <p:oleObj name="Equation" r:id="rId25" imgW="532937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833813"/>
                        <a:ext cx="13001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2" name="Object 24"/>
          <p:cNvGraphicFramePr>
            <a:graphicFrameLocks noChangeAspect="1"/>
          </p:cNvGraphicFramePr>
          <p:nvPr/>
        </p:nvGraphicFramePr>
        <p:xfrm>
          <a:off x="5940425" y="862013"/>
          <a:ext cx="7905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78" name="Equation" r:id="rId27" imgW="431613" imgH="241195" progId="Equation.DSMT4">
                  <p:embed/>
                </p:oleObj>
              </mc:Choice>
              <mc:Fallback>
                <p:oleObj name="Equation" r:id="rId27" imgW="43161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862013"/>
                        <a:ext cx="79057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3" name="Object 25"/>
          <p:cNvGraphicFramePr>
            <a:graphicFrameLocks noChangeAspect="1"/>
          </p:cNvGraphicFramePr>
          <p:nvPr/>
        </p:nvGraphicFramePr>
        <p:xfrm>
          <a:off x="1547813" y="1528763"/>
          <a:ext cx="1279525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79" name="Equation" r:id="rId29" imgW="698197" imgH="165028" progId="Equation.DSMT4">
                  <p:embed/>
                </p:oleObj>
              </mc:Choice>
              <mc:Fallback>
                <p:oleObj name="Equation" r:id="rId29" imgW="698197" imgH="16502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528763"/>
                        <a:ext cx="1279525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62" name="AutoShape 74"/>
          <p:cNvSpPr>
            <a:spLocks noChangeArrowheads="1"/>
          </p:cNvSpPr>
          <p:nvPr/>
        </p:nvSpPr>
        <p:spPr bwMode="auto">
          <a:xfrm>
            <a:off x="7488238" y="1736725"/>
            <a:ext cx="936625" cy="503238"/>
          </a:xfrm>
          <a:prstGeom prst="wedgeRoundRectCallout">
            <a:avLst>
              <a:gd name="adj1" fmla="val -14069"/>
              <a:gd name="adj2" fmla="val 22556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800"/>
              <a:t>零元</a:t>
            </a:r>
          </a:p>
        </p:txBody>
      </p:sp>
      <p:sp>
        <p:nvSpPr>
          <p:cNvPr id="2" name="AutoShape 74"/>
          <p:cNvSpPr>
            <a:spLocks noChangeArrowheads="1"/>
          </p:cNvSpPr>
          <p:nvPr/>
        </p:nvSpPr>
        <p:spPr bwMode="auto">
          <a:xfrm>
            <a:off x="7488238" y="3824288"/>
            <a:ext cx="936625" cy="503237"/>
          </a:xfrm>
          <a:prstGeom prst="wedgeRoundRectCallout">
            <a:avLst>
              <a:gd name="adj1" fmla="val -14069"/>
              <a:gd name="adj2" fmla="val 22556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800"/>
              <a:t>逆元</a:t>
            </a:r>
          </a:p>
        </p:txBody>
      </p:sp>
      <p:graphicFrame>
        <p:nvGraphicFramePr>
          <p:cNvPr id="3" name="Object 16"/>
          <p:cNvGraphicFramePr>
            <a:graphicFrameLocks noChangeAspect="1"/>
          </p:cNvGraphicFramePr>
          <p:nvPr/>
        </p:nvGraphicFramePr>
        <p:xfrm>
          <a:off x="793750" y="5335588"/>
          <a:ext cx="255428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80" name="Equation" r:id="rId31" imgW="1396394" imgH="253890" progId="Equation.DSMT4">
                  <p:embed/>
                </p:oleObj>
              </mc:Choice>
              <mc:Fallback>
                <p:oleObj name="Equation" r:id="rId31" imgW="1396394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5335588"/>
                        <a:ext cx="2554288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7"/>
          <p:cNvGraphicFramePr>
            <a:graphicFrameLocks noChangeAspect="1"/>
          </p:cNvGraphicFramePr>
          <p:nvPr/>
        </p:nvGraphicFramePr>
        <p:xfrm>
          <a:off x="2519363" y="6010275"/>
          <a:ext cx="263207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81" name="Equation" r:id="rId33" imgW="1079032" imgH="152334" progId="Equation.DSMT4">
                  <p:embed/>
                </p:oleObj>
              </mc:Choice>
              <mc:Fallback>
                <p:oleObj name="Equation" r:id="rId33" imgW="1079032" imgH="15233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6010275"/>
                        <a:ext cx="2632075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8"/>
          <p:cNvGraphicFramePr>
            <a:graphicFrameLocks noChangeAspect="1"/>
          </p:cNvGraphicFramePr>
          <p:nvPr/>
        </p:nvGraphicFramePr>
        <p:xfrm>
          <a:off x="3384550" y="5365750"/>
          <a:ext cx="4191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82" name="Equation" r:id="rId35" imgW="228600" imgH="241300" progId="Equation.DSMT4">
                  <p:embed/>
                </p:oleObj>
              </mc:Choice>
              <mc:Fallback>
                <p:oleObj name="Equation" r:id="rId35" imgW="228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5365750"/>
                        <a:ext cx="4191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9"/>
          <p:cNvGraphicFramePr>
            <a:graphicFrameLocks noChangeAspect="1"/>
          </p:cNvGraphicFramePr>
          <p:nvPr/>
        </p:nvGraphicFramePr>
        <p:xfrm>
          <a:off x="1212850" y="6054725"/>
          <a:ext cx="130175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83" name="Equation" r:id="rId37" imgW="710891" imgH="165028" progId="Equation.DSMT4">
                  <p:embed/>
                </p:oleObj>
              </mc:Choice>
              <mc:Fallback>
                <p:oleObj name="Equation" r:id="rId37" imgW="710891" imgH="16502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6054725"/>
                        <a:ext cx="1301750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14" name="AutoShape 26"/>
          <p:cNvSpPr>
            <a:spLocks noChangeArrowheads="1"/>
          </p:cNvSpPr>
          <p:nvPr/>
        </p:nvSpPr>
        <p:spPr bwMode="auto">
          <a:xfrm>
            <a:off x="7380288" y="5589588"/>
            <a:ext cx="1223962" cy="576262"/>
          </a:xfrm>
          <a:prstGeom prst="wedgeRoundRectCallout">
            <a:avLst>
              <a:gd name="adj1" fmla="val -5644"/>
              <a:gd name="adj2" fmla="val 28514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r>
              <a:rPr lang="zh-CN" altLang="en-US" sz="2000"/>
              <a:t>等幂元</a:t>
            </a:r>
          </a:p>
        </p:txBody>
      </p: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5148263" y="5948363"/>
          <a:ext cx="164147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84" name="Equation" r:id="rId39" imgW="672808" imgH="203112" progId="Equation.DSMT4">
                  <p:embed/>
                </p:oleObj>
              </mc:Choice>
              <mc:Fallback>
                <p:oleObj name="Equation" r:id="rId39" imgW="67280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948363"/>
                        <a:ext cx="1641475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1"/>
          <p:cNvGraphicFramePr>
            <a:graphicFrameLocks noChangeAspect="1"/>
          </p:cNvGraphicFramePr>
          <p:nvPr/>
        </p:nvGraphicFramePr>
        <p:xfrm>
          <a:off x="4510088" y="4410075"/>
          <a:ext cx="3157537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85" name="Equation" r:id="rId41" imgW="1727200" imgH="508000" progId="Equation.DSMT4">
                  <p:embed/>
                </p:oleObj>
              </mc:Choice>
              <mc:Fallback>
                <p:oleObj name="Equation" r:id="rId41" imgW="17272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088" y="4410075"/>
                        <a:ext cx="3157537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973299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1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1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1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1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1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1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1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62" grpId="0" animBg="1"/>
      <p:bldP spid="2" grpId="0" animBg="1"/>
      <p:bldP spid="1147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827088" y="347663"/>
          <a:ext cx="61753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02" name="Equation" r:id="rId3" imgW="393359" imgH="266469" progId="Equation.DSMT4">
                  <p:embed/>
                </p:oleObj>
              </mc:Choice>
              <mc:Fallback>
                <p:oleObj name="Equation" r:id="rId3" imgW="393359" imgH="2664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47663"/>
                        <a:ext cx="617537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4" name="Object 12"/>
          <p:cNvGraphicFramePr>
            <a:graphicFrameLocks noChangeAspect="1"/>
          </p:cNvGraphicFramePr>
          <p:nvPr/>
        </p:nvGraphicFramePr>
        <p:xfrm>
          <a:off x="1439863" y="296863"/>
          <a:ext cx="43910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03" name="Equation" r:id="rId5" imgW="1981200" imgH="228600" progId="Equation.DSMT4">
                  <p:embed/>
                </p:oleObj>
              </mc:Choice>
              <mc:Fallback>
                <p:oleObj name="Equation" r:id="rId5" imgW="198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296863"/>
                        <a:ext cx="43910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827088" y="1046163"/>
          <a:ext cx="4222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04" name="Equation" r:id="rId7" imgW="190417" imgH="203112" progId="Equation.DSMT4">
                  <p:embed/>
                </p:oleObj>
              </mc:Choice>
              <mc:Fallback>
                <p:oleObj name="Equation" r:id="rId7" imgW="19041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046163"/>
                        <a:ext cx="4222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331913" y="1046163"/>
          <a:ext cx="340518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05" name="Equation" r:id="rId9" imgW="1536033" imgH="203112" progId="Equation.DSMT4">
                  <p:embed/>
                </p:oleObj>
              </mc:Choice>
              <mc:Fallback>
                <p:oleObj name="Equation" r:id="rId9" imgW="153603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046163"/>
                        <a:ext cx="340518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AutoShape 29"/>
          <p:cNvSpPr>
            <a:spLocks noChangeArrowheads="1"/>
          </p:cNvSpPr>
          <p:nvPr/>
        </p:nvSpPr>
        <p:spPr bwMode="auto">
          <a:xfrm>
            <a:off x="5776913" y="873125"/>
            <a:ext cx="2957512" cy="693738"/>
          </a:xfrm>
          <a:prstGeom prst="wedgeRoundRectCallout">
            <a:avLst>
              <a:gd name="adj1" fmla="val -3426"/>
              <a:gd name="adj2" fmla="val 11014"/>
              <a:gd name="adj3" fmla="val 16667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1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结合律、交换律、单位元、零元、等幂元、逆元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4838700" y="1682750"/>
          <a:ext cx="17160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06" name="Equation" r:id="rId11" imgW="774364" imgH="203112" progId="Equation.DSMT4">
                  <p:embed/>
                </p:oleObj>
              </mc:Choice>
              <mc:Fallback>
                <p:oleObj name="Equation" r:id="rId11" imgW="774364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1682750"/>
                        <a:ext cx="171608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6632575" y="1682750"/>
          <a:ext cx="140811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07" name="Equation" r:id="rId13" imgW="634725" imgH="203112" progId="Equation.DSMT4">
                  <p:embed/>
                </p:oleObj>
              </mc:Choice>
              <mc:Fallback>
                <p:oleObj name="Equation" r:id="rId13" imgW="63472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2575" y="1682750"/>
                        <a:ext cx="140811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1301750" y="2297113"/>
          <a:ext cx="58261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08" name="Equation" r:id="rId15" imgW="2628900" imgH="215900" progId="Equation.DSMT4">
                  <p:embed/>
                </p:oleObj>
              </mc:Choice>
              <mc:Fallback>
                <p:oleObj name="Equation" r:id="rId15" imgW="26289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2297113"/>
                        <a:ext cx="582612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4276725" y="3538538"/>
          <a:ext cx="34353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09" name="Equation" r:id="rId17" imgW="1548728" imgH="203112" progId="Equation.DSMT4">
                  <p:embed/>
                </p:oleObj>
              </mc:Choice>
              <mc:Fallback>
                <p:oleObj name="Equation" r:id="rId17" imgW="154872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6725" y="3538538"/>
                        <a:ext cx="34353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1285875" y="3530600"/>
          <a:ext cx="295751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10" name="Equation" r:id="rId19" imgW="1333500" imgH="215900" progId="Equation.DSMT4">
                  <p:embed/>
                </p:oleObj>
              </mc:Choice>
              <mc:Fallback>
                <p:oleObj name="Equation" r:id="rId19" imgW="13335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3530600"/>
                        <a:ext cx="295751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1311275" y="1703388"/>
          <a:ext cx="12382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11" name="Equation" r:id="rId21" imgW="558558" imgH="203112" progId="Equation.DSMT4">
                  <p:embed/>
                </p:oleObj>
              </mc:Choice>
              <mc:Fallback>
                <p:oleObj name="Equation" r:id="rId21" imgW="55855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1703388"/>
                        <a:ext cx="12382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"/>
          <p:cNvGraphicFramePr>
            <a:graphicFrameLocks noChangeAspect="1"/>
          </p:cNvGraphicFramePr>
          <p:nvPr/>
        </p:nvGraphicFramePr>
        <p:xfrm>
          <a:off x="2603500" y="1698625"/>
          <a:ext cx="22209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12" name="Equation" r:id="rId23" imgW="1002865" imgH="203112" progId="Equation.DSMT4">
                  <p:embed/>
                </p:oleObj>
              </mc:Choice>
              <mc:Fallback>
                <p:oleObj name="Equation" r:id="rId23" imgW="100286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1698625"/>
                        <a:ext cx="222091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/>
        </p:nvGraphicFramePr>
        <p:xfrm>
          <a:off x="806450" y="4232275"/>
          <a:ext cx="34051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13" name="Equation" r:id="rId25" imgW="1536033" imgH="203112" progId="Equation.DSMT4">
                  <p:embed/>
                </p:oleObj>
              </mc:Choice>
              <mc:Fallback>
                <p:oleObj name="Equation" r:id="rId25" imgW="153603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4232275"/>
                        <a:ext cx="340518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1358900" y="4852988"/>
          <a:ext cx="12382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14" name="Equation" r:id="rId27" imgW="558558" imgH="203112" progId="Equation.DSMT4">
                  <p:embed/>
                </p:oleObj>
              </mc:Choice>
              <mc:Fallback>
                <p:oleObj name="Equation" r:id="rId27" imgW="55855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4852988"/>
                        <a:ext cx="12382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/>
        </p:nvGraphicFramePr>
        <p:xfrm>
          <a:off x="2563813" y="4832350"/>
          <a:ext cx="22225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15" name="Equation" r:id="rId28" imgW="1002865" imgH="203112" progId="Equation.DSMT4">
                  <p:embed/>
                </p:oleObj>
              </mc:Choice>
              <mc:Fallback>
                <p:oleObj name="Equation" r:id="rId28" imgW="100286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13" y="4832350"/>
                        <a:ext cx="22225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/>
        </p:nvGraphicFramePr>
        <p:xfrm>
          <a:off x="4791075" y="4816475"/>
          <a:ext cx="18303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16" name="Equation" r:id="rId30" imgW="825500" imgH="203200" progId="Equation.DSMT4">
                  <p:embed/>
                </p:oleObj>
              </mc:Choice>
              <mc:Fallback>
                <p:oleObj name="Equation" r:id="rId30" imgW="825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075" y="4816475"/>
                        <a:ext cx="183038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/>
        </p:nvGraphicFramePr>
        <p:xfrm>
          <a:off x="6689725" y="4816475"/>
          <a:ext cx="13239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17" name="Equation" r:id="rId32" imgW="596641" imgH="203112" progId="Equation.DSMT4">
                  <p:embed/>
                </p:oleObj>
              </mc:Choice>
              <mc:Fallback>
                <p:oleObj name="Equation" r:id="rId32" imgW="59664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9725" y="4816475"/>
                        <a:ext cx="132397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/>
        </p:nvGraphicFramePr>
        <p:xfrm>
          <a:off x="1322388" y="5400675"/>
          <a:ext cx="58261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18" name="Equation" r:id="rId34" imgW="2628900" imgH="215900" progId="Equation.DSMT4">
                  <p:embed/>
                </p:oleObj>
              </mc:Choice>
              <mc:Fallback>
                <p:oleObj name="Equation" r:id="rId34" imgW="26289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5400675"/>
                        <a:ext cx="58261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1"/>
          <p:cNvGraphicFramePr>
            <a:graphicFrameLocks noChangeAspect="1"/>
          </p:cNvGraphicFramePr>
          <p:nvPr/>
        </p:nvGraphicFramePr>
        <p:xfrm>
          <a:off x="1293813" y="2916238"/>
          <a:ext cx="33512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19" name="Equation" r:id="rId36" imgW="1511300" imgH="215900" progId="Equation.DSMT4">
                  <p:embed/>
                </p:oleObj>
              </mc:Choice>
              <mc:Fallback>
                <p:oleObj name="Equation" r:id="rId36" imgW="15113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2916238"/>
                        <a:ext cx="33512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2"/>
          <p:cNvGraphicFramePr>
            <a:graphicFrameLocks noChangeAspect="1"/>
          </p:cNvGraphicFramePr>
          <p:nvPr/>
        </p:nvGraphicFramePr>
        <p:xfrm>
          <a:off x="4652963" y="2917825"/>
          <a:ext cx="185896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20" name="Equation" r:id="rId38" imgW="837836" imgH="203112" progId="Equation.DSMT4">
                  <p:embed/>
                </p:oleObj>
              </mc:Choice>
              <mc:Fallback>
                <p:oleObj name="Equation" r:id="rId38" imgW="83783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963" y="2917825"/>
                        <a:ext cx="1858962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3"/>
          <p:cNvGraphicFramePr>
            <a:graphicFrameLocks noChangeAspect="1"/>
          </p:cNvGraphicFramePr>
          <p:nvPr/>
        </p:nvGraphicFramePr>
        <p:xfrm>
          <a:off x="6442075" y="2963863"/>
          <a:ext cx="20002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21" name="Equation" r:id="rId40" imgW="901309" imgH="177723" progId="Equation.DSMT4">
                  <p:embed/>
                </p:oleObj>
              </mc:Choice>
              <mc:Fallback>
                <p:oleObj name="Equation" r:id="rId40" imgW="901309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2075" y="2963863"/>
                        <a:ext cx="200025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568326"/>
              </p:ext>
            </p:extLst>
          </p:nvPr>
        </p:nvGraphicFramePr>
        <p:xfrm>
          <a:off x="1151963" y="5919788"/>
          <a:ext cx="335121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22" name="Equation" r:id="rId42" imgW="1511300" imgH="215900" progId="Equation.DSMT4">
                  <p:embed/>
                </p:oleObj>
              </mc:Choice>
              <mc:Fallback>
                <p:oleObj name="Equation" r:id="rId42" imgW="15113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963" y="5919788"/>
                        <a:ext cx="335121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132307"/>
              </p:ext>
            </p:extLst>
          </p:nvPr>
        </p:nvGraphicFramePr>
        <p:xfrm>
          <a:off x="4503176" y="5911056"/>
          <a:ext cx="18875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23" name="Equation" r:id="rId44" imgW="850531" imgH="203112" progId="Equation.DSMT4">
                  <p:embed/>
                </p:oleObj>
              </mc:Choice>
              <mc:Fallback>
                <p:oleObj name="Equation" r:id="rId44" imgW="85053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176" y="5911056"/>
                        <a:ext cx="188753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323312"/>
              </p:ext>
            </p:extLst>
          </p:nvPr>
        </p:nvGraphicFramePr>
        <p:xfrm>
          <a:off x="6342560" y="5939630"/>
          <a:ext cx="202723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24" name="Equation" r:id="rId46" imgW="914003" imgH="177723" progId="Equation.DSMT4">
                  <p:embed/>
                </p:oleObj>
              </mc:Choice>
              <mc:Fallback>
                <p:oleObj name="Equation" r:id="rId46" imgW="914003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2560" y="5939630"/>
                        <a:ext cx="202723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100837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204" name="Object 12"/>
          <p:cNvGraphicFramePr>
            <a:graphicFrameLocks noChangeAspect="1"/>
          </p:cNvGraphicFramePr>
          <p:nvPr/>
        </p:nvGraphicFramePr>
        <p:xfrm>
          <a:off x="863600" y="1165225"/>
          <a:ext cx="47275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86" name="Equation" r:id="rId3" imgW="2133600" imgH="203200" progId="Equation.DSMT4">
                  <p:embed/>
                </p:oleObj>
              </mc:Choice>
              <mc:Fallback>
                <p:oleObj name="Equation" r:id="rId3" imgW="2133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1165225"/>
                        <a:ext cx="47275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AutoShape 29"/>
          <p:cNvSpPr>
            <a:spLocks noChangeArrowheads="1"/>
          </p:cNvSpPr>
          <p:nvPr/>
        </p:nvSpPr>
        <p:spPr bwMode="auto">
          <a:xfrm>
            <a:off x="5886450" y="1128713"/>
            <a:ext cx="1187450" cy="474662"/>
          </a:xfrm>
          <a:prstGeom prst="wedgeRoundRectCallout">
            <a:avLst>
              <a:gd name="adj1" fmla="val -5616"/>
              <a:gd name="adj2" fmla="val 24106"/>
              <a:gd name="adj3" fmla="val 16667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分配律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811338" y="1812925"/>
          <a:ext cx="27860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87" name="Equation" r:id="rId5" imgW="1256755" imgH="203112" progId="Equation.DSMT4">
                  <p:embed/>
                </p:oleObj>
              </mc:Choice>
              <mc:Fallback>
                <p:oleObj name="Equation" r:id="rId5" imgW="125675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1812925"/>
                        <a:ext cx="27860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827088" y="1812925"/>
          <a:ext cx="8731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88" name="Equation" r:id="rId7" imgW="393529" imgH="203112" progId="Equation.DSMT4">
                  <p:embed/>
                </p:oleObj>
              </mc:Choice>
              <mc:Fallback>
                <p:oleObj name="Equation" r:id="rId7" imgW="3935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812925"/>
                        <a:ext cx="8731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4633913" y="1797050"/>
          <a:ext cx="275748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89" name="Equation" r:id="rId9" imgW="1244600" imgH="203200" progId="Equation.DSMT4">
                  <p:embed/>
                </p:oleObj>
              </mc:Choice>
              <mc:Fallback>
                <p:oleObj name="Equation" r:id="rId9" imgW="1244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3913" y="1797050"/>
                        <a:ext cx="275748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2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869360"/>
              </p:ext>
            </p:extLst>
          </p:nvPr>
        </p:nvGraphicFramePr>
        <p:xfrm>
          <a:off x="781051" y="2635952"/>
          <a:ext cx="68738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0" name="Equation" r:id="rId11" imgW="393359" imgH="266469" progId="Equation.DSMT4">
                  <p:embed/>
                </p:oleObj>
              </mc:Choice>
              <mc:Fallback>
                <p:oleObj name="Equation" r:id="rId11" imgW="393359" imgH="2664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1" y="2635952"/>
                        <a:ext cx="687387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129423"/>
              </p:ext>
            </p:extLst>
          </p:nvPr>
        </p:nvGraphicFramePr>
        <p:xfrm>
          <a:off x="1468438" y="2599440"/>
          <a:ext cx="48990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1" name="Equation" r:id="rId13" imgW="2806700" imgH="292100" progId="Equation.DSMT4">
                  <p:embed/>
                </p:oleObj>
              </mc:Choice>
              <mc:Fallback>
                <p:oleObj name="Equation" r:id="rId13" imgW="28067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2599440"/>
                        <a:ext cx="48990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75"/>
          <p:cNvSpPr>
            <a:spLocks noChangeArrowheads="1"/>
          </p:cNvSpPr>
          <p:nvPr/>
        </p:nvSpPr>
        <p:spPr bwMode="auto">
          <a:xfrm>
            <a:off x="4870451" y="3256665"/>
            <a:ext cx="1898650" cy="503237"/>
          </a:xfrm>
          <a:prstGeom prst="wedgeRoundRectCallout">
            <a:avLst>
              <a:gd name="adj1" fmla="val -23097"/>
              <a:gd name="adj2" fmla="val -12315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600"/>
              <a:t>哪些元素有逆元？</a:t>
            </a:r>
          </a:p>
        </p:txBody>
      </p:sp>
      <p:sp>
        <p:nvSpPr>
          <p:cNvPr id="17" name="AutoShape 75"/>
          <p:cNvSpPr>
            <a:spLocks noChangeArrowheads="1"/>
          </p:cNvSpPr>
          <p:nvPr/>
        </p:nvSpPr>
        <p:spPr bwMode="auto">
          <a:xfrm>
            <a:off x="6915151" y="3256665"/>
            <a:ext cx="1898650" cy="503237"/>
          </a:xfrm>
          <a:prstGeom prst="wedgeRoundRectCallout">
            <a:avLst>
              <a:gd name="adj1" fmla="val -23097"/>
              <a:gd name="adj2" fmla="val -12315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600"/>
              <a:t>有多少等幂元？</a:t>
            </a:r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/>
        </p:nvGraphicFramePr>
        <p:xfrm>
          <a:off x="1468438" y="471488"/>
          <a:ext cx="30702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2" name="Equation" r:id="rId15" imgW="1383699" imgH="215806" progId="Equation.DSMT4">
                  <p:embed/>
                </p:oleObj>
              </mc:Choice>
              <mc:Fallback>
                <p:oleObj name="Equation" r:id="rId15" imgW="138369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471488"/>
                        <a:ext cx="30702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4608513" y="471488"/>
          <a:ext cx="34353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3" name="Equation" r:id="rId17" imgW="1548728" imgH="203112" progId="Equation.DSMT4">
                  <p:embed/>
                </p:oleObj>
              </mc:Choice>
              <mc:Fallback>
                <p:oleObj name="Equation" r:id="rId17" imgW="154872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471488"/>
                        <a:ext cx="34353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75"/>
          <p:cNvSpPr>
            <a:spLocks noChangeArrowheads="1"/>
          </p:cNvSpPr>
          <p:nvPr/>
        </p:nvSpPr>
        <p:spPr bwMode="auto">
          <a:xfrm>
            <a:off x="890588" y="3256665"/>
            <a:ext cx="3797300" cy="503237"/>
          </a:xfrm>
          <a:prstGeom prst="wedgeRoundRectCallout">
            <a:avLst>
              <a:gd name="adj1" fmla="val -23097"/>
              <a:gd name="adj2" fmla="val -12315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结合律、交换律、单位元、零元</a:t>
            </a:r>
            <a:r>
              <a:rPr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?</a:t>
            </a:r>
            <a:endParaRPr lang="zh-CN" altLang="en-US" sz="160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lnSpc>
                <a:spcPct val="120000"/>
              </a:lnSpc>
              <a:defRPr/>
            </a:pPr>
            <a:endParaRPr lang="zh-CN" altLang="en-US" sz="1600"/>
          </a:p>
        </p:txBody>
      </p:sp>
      <p:graphicFrame>
        <p:nvGraphicFramePr>
          <p:cNvPr id="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054778"/>
              </p:ext>
            </p:extLst>
          </p:nvPr>
        </p:nvGraphicFramePr>
        <p:xfrm>
          <a:off x="733426" y="3986915"/>
          <a:ext cx="42767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4" name="Equation" r:id="rId19" imgW="1930400" imgH="215900" progId="Equation.DSMT4">
                  <p:embed/>
                </p:oleObj>
              </mc:Choice>
              <mc:Fallback>
                <p:oleObj name="Equation" r:id="rId19" imgW="1930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6" y="3986915"/>
                        <a:ext cx="427672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236419"/>
              </p:ext>
            </p:extLst>
          </p:nvPr>
        </p:nvGraphicFramePr>
        <p:xfrm>
          <a:off x="5040313" y="3985327"/>
          <a:ext cx="24225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5" name="Equation" r:id="rId21" imgW="1091726" imgH="228501" progId="Equation.DSMT4">
                  <p:embed/>
                </p:oleObj>
              </mc:Choice>
              <mc:Fallback>
                <p:oleObj name="Equation" r:id="rId21" imgW="109172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313" y="3985327"/>
                        <a:ext cx="24225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54997"/>
              </p:ext>
            </p:extLst>
          </p:nvPr>
        </p:nvGraphicFramePr>
        <p:xfrm>
          <a:off x="1912938" y="4607627"/>
          <a:ext cx="2589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6" name="Equation" r:id="rId23" imgW="1168400" imgH="241300" progId="Equation.DSMT4">
                  <p:embed/>
                </p:oleObj>
              </mc:Choice>
              <mc:Fallback>
                <p:oleObj name="Equation" r:id="rId23" imgW="1168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938" y="4607627"/>
                        <a:ext cx="2589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AutoShape 75"/>
          <p:cNvSpPr>
            <a:spLocks noChangeArrowheads="1"/>
          </p:cNvSpPr>
          <p:nvPr/>
        </p:nvSpPr>
        <p:spPr bwMode="auto">
          <a:xfrm>
            <a:off x="4906963" y="4571115"/>
            <a:ext cx="3906838" cy="503237"/>
          </a:xfrm>
          <a:prstGeom prst="wedgeRoundRectCallout">
            <a:avLst>
              <a:gd name="adj1" fmla="val -23097"/>
              <a:gd name="adj2" fmla="val -12315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600"/>
              <a:t>只有可逆矩阵有逆元且逆元为逆矩阵</a:t>
            </a:r>
          </a:p>
        </p:txBody>
      </p:sp>
      <p:graphicFrame>
        <p:nvGraphicFramePr>
          <p:cNvPr id="2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236936"/>
              </p:ext>
            </p:extLst>
          </p:nvPr>
        </p:nvGraphicFramePr>
        <p:xfrm>
          <a:off x="628977" y="5485642"/>
          <a:ext cx="30670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7" name="Equation" r:id="rId25" imgW="1383699" imgH="215806" progId="Equation.DSMT4">
                  <p:embed/>
                </p:oleObj>
              </mc:Choice>
              <mc:Fallback>
                <p:oleObj name="Equation" r:id="rId25" imgW="138369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977" y="5485642"/>
                        <a:ext cx="306705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378270"/>
              </p:ext>
            </p:extLst>
          </p:nvPr>
        </p:nvGraphicFramePr>
        <p:xfrm>
          <a:off x="3660776" y="5500504"/>
          <a:ext cx="137953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8" name="Equation" r:id="rId27" imgW="622030" imgH="215806" progId="Equation.DSMT4">
                  <p:embed/>
                </p:oleObj>
              </mc:Choice>
              <mc:Fallback>
                <p:oleObj name="Equation" r:id="rId27" imgW="62203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6" y="5500504"/>
                        <a:ext cx="137953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AutoShape 75"/>
          <p:cNvSpPr>
            <a:spLocks noChangeArrowheads="1"/>
          </p:cNvSpPr>
          <p:nvPr/>
        </p:nvSpPr>
        <p:spPr bwMode="auto">
          <a:xfrm>
            <a:off x="5123983" y="5492476"/>
            <a:ext cx="3286125" cy="503238"/>
          </a:xfrm>
          <a:prstGeom prst="wedgeRoundRectCallout">
            <a:avLst>
              <a:gd name="adj1" fmla="val -23097"/>
              <a:gd name="adj2" fmla="val -12315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600"/>
              <a:t>等幂元有无穷多</a:t>
            </a:r>
            <a:r>
              <a:rPr lang="en-US" altLang="zh-CN" sz="1600"/>
              <a:t>, </a:t>
            </a:r>
            <a:r>
              <a:rPr lang="zh-CN" altLang="en-US" sz="1600"/>
              <a:t>都相似对角形</a:t>
            </a:r>
          </a:p>
        </p:txBody>
      </p:sp>
    </p:spTree>
    <p:extLst>
      <p:ext uri="{BB962C8B-B14F-4D97-AF65-F5344CB8AC3E}">
        <p14:creationId xmlns:p14="http://schemas.microsoft.com/office/powerpoint/2010/main" val="79878317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4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6" grpId="0" animBg="1"/>
      <p:bldP spid="17" grpId="0" animBg="1"/>
      <p:bldP spid="23" grpId="0" animBg="1"/>
      <p:bldP spid="25" grpId="0" animBg="1"/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774700" y="2301875"/>
          <a:ext cx="28130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06" name="Equation" r:id="rId3" imgW="1612900" imgH="254000" progId="Equation.DSMT4">
                  <p:embed/>
                </p:oleObj>
              </mc:Choice>
              <mc:Fallback>
                <p:oleObj name="Equation" r:id="rId3" imgW="1612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2301875"/>
                        <a:ext cx="28130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/>
        </p:nvGraphicFramePr>
        <p:xfrm>
          <a:off x="782638" y="2951163"/>
          <a:ext cx="31686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07" name="Equation" r:id="rId5" imgW="1815312" imgH="253890" progId="Equation.DSMT4">
                  <p:embed/>
                </p:oleObj>
              </mc:Choice>
              <mc:Fallback>
                <p:oleObj name="Equation" r:id="rId5" imgW="1815312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2951163"/>
                        <a:ext cx="31686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3"/>
          <p:cNvGraphicFramePr>
            <a:graphicFrameLocks noChangeAspect="1"/>
          </p:cNvGraphicFramePr>
          <p:nvPr/>
        </p:nvGraphicFramePr>
        <p:xfrm>
          <a:off x="760413" y="3579813"/>
          <a:ext cx="505301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08" name="Equation" r:id="rId7" imgW="2895600" imgH="292100" progId="Equation.DSMT4">
                  <p:embed/>
                </p:oleObj>
              </mc:Choice>
              <mc:Fallback>
                <p:oleObj name="Equation" r:id="rId7" imgW="28956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3579813"/>
                        <a:ext cx="5053012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4"/>
          <p:cNvGraphicFramePr>
            <a:graphicFrameLocks noChangeAspect="1"/>
          </p:cNvGraphicFramePr>
          <p:nvPr/>
        </p:nvGraphicFramePr>
        <p:xfrm>
          <a:off x="738188" y="4222750"/>
          <a:ext cx="5208587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09" name="Equation" r:id="rId9" imgW="2984500" imgH="279400" progId="Equation.DSMT4">
                  <p:embed/>
                </p:oleObj>
              </mc:Choice>
              <mc:Fallback>
                <p:oleObj name="Equation" r:id="rId9" imgW="2984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4222750"/>
                        <a:ext cx="5208587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514660"/>
              </p:ext>
            </p:extLst>
          </p:nvPr>
        </p:nvGraphicFramePr>
        <p:xfrm>
          <a:off x="751248" y="4759062"/>
          <a:ext cx="726281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10" name="Equation" r:id="rId11" imgW="4165600" imgH="292100" progId="Equation.DSMT4">
                  <p:embed/>
                </p:oleObj>
              </mc:Choice>
              <mc:Fallback>
                <p:oleObj name="Equation" r:id="rId11" imgW="41656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48" y="4759062"/>
                        <a:ext cx="7262812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208095"/>
              </p:ext>
            </p:extLst>
          </p:nvPr>
        </p:nvGraphicFramePr>
        <p:xfrm>
          <a:off x="774700" y="5317598"/>
          <a:ext cx="7513638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11" name="Equation" r:id="rId13" imgW="4305300" imgH="292100" progId="Equation.DSMT4">
                  <p:embed/>
                </p:oleObj>
              </mc:Choice>
              <mc:Fallback>
                <p:oleObj name="Equation" r:id="rId13" imgW="43053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5317598"/>
                        <a:ext cx="7513638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774700" y="898525"/>
          <a:ext cx="62896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12" name="Equation" r:id="rId15" imgW="3606800" imgH="292100" progId="Equation.DSMT4">
                  <p:embed/>
                </p:oleObj>
              </mc:Choice>
              <mc:Fallback>
                <p:oleObj name="Equation" r:id="rId15" imgW="36068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898525"/>
                        <a:ext cx="628967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798513" y="279400"/>
          <a:ext cx="73152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13" name="Equation" r:id="rId17" imgW="4191000" imgH="279400" progId="Equation.DSMT4">
                  <p:embed/>
                </p:oleObj>
              </mc:Choice>
              <mc:Fallback>
                <p:oleObj name="Equation" r:id="rId17" imgW="41910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279400"/>
                        <a:ext cx="73152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75"/>
          <p:cNvSpPr>
            <a:spLocks noChangeArrowheads="1"/>
          </p:cNvSpPr>
          <p:nvPr/>
        </p:nvSpPr>
        <p:spPr bwMode="auto">
          <a:xfrm>
            <a:off x="4900613" y="1493838"/>
            <a:ext cx="1898650" cy="503237"/>
          </a:xfrm>
          <a:prstGeom prst="wedgeRoundRectCallout">
            <a:avLst>
              <a:gd name="adj1" fmla="val -23097"/>
              <a:gd name="adj2" fmla="val -12315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600"/>
              <a:t>哪些元素有逆元？</a:t>
            </a:r>
          </a:p>
        </p:txBody>
      </p:sp>
      <p:sp>
        <p:nvSpPr>
          <p:cNvPr id="21" name="AutoShape 75"/>
          <p:cNvSpPr>
            <a:spLocks noChangeArrowheads="1"/>
          </p:cNvSpPr>
          <p:nvPr/>
        </p:nvSpPr>
        <p:spPr bwMode="auto">
          <a:xfrm>
            <a:off x="6981825" y="1493838"/>
            <a:ext cx="1898650" cy="503237"/>
          </a:xfrm>
          <a:prstGeom prst="wedgeRoundRectCallout">
            <a:avLst>
              <a:gd name="adj1" fmla="val -23097"/>
              <a:gd name="adj2" fmla="val -12315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600"/>
              <a:t>有多少等幂元？</a:t>
            </a:r>
          </a:p>
        </p:txBody>
      </p:sp>
      <p:sp>
        <p:nvSpPr>
          <p:cNvPr id="22" name="AutoShape 75"/>
          <p:cNvSpPr>
            <a:spLocks noChangeArrowheads="1"/>
          </p:cNvSpPr>
          <p:nvPr/>
        </p:nvSpPr>
        <p:spPr bwMode="auto">
          <a:xfrm>
            <a:off x="993775" y="1493838"/>
            <a:ext cx="3797300" cy="503237"/>
          </a:xfrm>
          <a:prstGeom prst="wedgeRoundRectCallout">
            <a:avLst>
              <a:gd name="adj1" fmla="val -23097"/>
              <a:gd name="adj2" fmla="val -12315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结合律、交换律、单位元、零元</a:t>
            </a:r>
            <a:r>
              <a:rPr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</a:rPr>
              <a:t>?</a:t>
            </a:r>
            <a:endParaRPr lang="zh-CN" altLang="en-US" sz="160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lnSpc>
                <a:spcPct val="120000"/>
              </a:lnSpc>
              <a:defRPr/>
            </a:pPr>
            <a:endParaRPr lang="zh-CN" altLang="en-US" sz="1600"/>
          </a:p>
        </p:txBody>
      </p:sp>
      <p:graphicFrame>
        <p:nvGraphicFramePr>
          <p:cNvPr id="2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921041"/>
              </p:ext>
            </p:extLst>
          </p:nvPr>
        </p:nvGraphicFramePr>
        <p:xfrm>
          <a:off x="766469" y="5870575"/>
          <a:ext cx="1219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14" name="Equation" r:id="rId19" imgW="698197" imgH="253890" progId="Equation.DSMT4">
                  <p:embed/>
                </p:oleObj>
              </mc:Choice>
              <mc:Fallback>
                <p:oleObj name="Equation" r:id="rId19" imgW="69819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469" y="5870575"/>
                        <a:ext cx="12192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671279"/>
              </p:ext>
            </p:extLst>
          </p:nvPr>
        </p:nvGraphicFramePr>
        <p:xfrm>
          <a:off x="1982457" y="5854173"/>
          <a:ext cx="10636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15" name="Equation" r:id="rId21" imgW="609336" imgH="241195" progId="Equation.DSMT4">
                  <p:embed/>
                </p:oleObj>
              </mc:Choice>
              <mc:Fallback>
                <p:oleObj name="Equation" r:id="rId21" imgW="609336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457" y="5854173"/>
                        <a:ext cx="10636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013625"/>
              </p:ext>
            </p:extLst>
          </p:nvPr>
        </p:nvGraphicFramePr>
        <p:xfrm>
          <a:off x="3030955" y="5886714"/>
          <a:ext cx="13303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16" name="Equation" r:id="rId23" imgW="761669" imgH="253890" progId="Equation.DSMT4">
                  <p:embed/>
                </p:oleObj>
              </mc:Choice>
              <mc:Fallback>
                <p:oleObj name="Equation" r:id="rId23" imgW="761669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955" y="5886714"/>
                        <a:ext cx="13303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118812"/>
              </p:ext>
            </p:extLst>
          </p:nvPr>
        </p:nvGraphicFramePr>
        <p:xfrm>
          <a:off x="4361611" y="5886714"/>
          <a:ext cx="10191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17" name="Equation" r:id="rId25" imgW="583947" imgH="279279" progId="Equation.DSMT4">
                  <p:embed/>
                </p:oleObj>
              </mc:Choice>
              <mc:Fallback>
                <p:oleObj name="Equation" r:id="rId25" imgW="583947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1611" y="5886714"/>
                        <a:ext cx="101917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590763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194" name="Object 2"/>
          <p:cNvGraphicFramePr>
            <a:graphicFrameLocks noChangeAspect="1"/>
          </p:cNvGraphicFramePr>
          <p:nvPr/>
        </p:nvGraphicFramePr>
        <p:xfrm>
          <a:off x="709613" y="225425"/>
          <a:ext cx="6413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4" name="Equation" r:id="rId3" imgW="393359" imgH="266469" progId="Equation.DSMT4">
                  <p:embed/>
                </p:oleObj>
              </mc:Choice>
              <mc:Fallback>
                <p:oleObj name="Equation" r:id="rId3" imgW="393359" imgH="2664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225425"/>
                        <a:ext cx="6413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6" name="Object 4"/>
          <p:cNvGraphicFramePr>
            <a:graphicFrameLocks noChangeAspect="1"/>
          </p:cNvGraphicFramePr>
          <p:nvPr/>
        </p:nvGraphicFramePr>
        <p:xfrm>
          <a:off x="5040313" y="246063"/>
          <a:ext cx="1525587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5" name="Equation" r:id="rId5" imgW="939392" imgH="253890" progId="Equation.DSMT4">
                  <p:embed/>
                </p:oleObj>
              </mc:Choice>
              <mc:Fallback>
                <p:oleObj name="Equation" r:id="rId5" imgW="939392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313" y="246063"/>
                        <a:ext cx="1525587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7" name="Object 5"/>
          <p:cNvGraphicFramePr>
            <a:graphicFrameLocks noChangeAspect="1"/>
          </p:cNvGraphicFramePr>
          <p:nvPr/>
        </p:nvGraphicFramePr>
        <p:xfrm>
          <a:off x="1655763" y="1412875"/>
          <a:ext cx="47196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6" name="Equation" r:id="rId7" imgW="3086100" imgH="330200" progId="Equation.DSMT4">
                  <p:embed/>
                </p:oleObj>
              </mc:Choice>
              <mc:Fallback>
                <p:oleObj name="Equation" r:id="rId7" imgW="30861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1412875"/>
                        <a:ext cx="47196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0" name="Object 8"/>
          <p:cNvGraphicFramePr>
            <a:graphicFrameLocks noChangeAspect="1"/>
          </p:cNvGraphicFramePr>
          <p:nvPr/>
        </p:nvGraphicFramePr>
        <p:xfrm>
          <a:off x="1908175" y="2060575"/>
          <a:ext cx="29749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7" name="Equation" r:id="rId9" imgW="1816100" imgH="292100" progId="Equation.DSMT4">
                  <p:embed/>
                </p:oleObj>
              </mc:Choice>
              <mc:Fallback>
                <p:oleObj name="Equation" r:id="rId9" imgW="1816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060575"/>
                        <a:ext cx="29749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1" name="Object 9"/>
          <p:cNvGraphicFramePr>
            <a:graphicFrameLocks noChangeAspect="1"/>
          </p:cNvGraphicFramePr>
          <p:nvPr/>
        </p:nvGraphicFramePr>
        <p:xfrm>
          <a:off x="1584325" y="2660650"/>
          <a:ext cx="41767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8" name="Equation" r:id="rId11" imgW="2019300" imgH="266700" progId="Equation.DSMT4">
                  <p:embed/>
                </p:oleObj>
              </mc:Choice>
              <mc:Fallback>
                <p:oleObj name="Equation" r:id="rId11" imgW="20193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2660650"/>
                        <a:ext cx="417671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2" name="Object 10"/>
          <p:cNvGraphicFramePr>
            <a:graphicFrameLocks noChangeAspect="1"/>
          </p:cNvGraphicFramePr>
          <p:nvPr/>
        </p:nvGraphicFramePr>
        <p:xfrm>
          <a:off x="684213" y="3454400"/>
          <a:ext cx="268446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9" name="Equation" r:id="rId13" imgW="1663700" imgH="254000" progId="Equation.DSMT4">
                  <p:embed/>
                </p:oleObj>
              </mc:Choice>
              <mc:Fallback>
                <p:oleObj name="Equation" r:id="rId13" imgW="1663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454400"/>
                        <a:ext cx="2684462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3" name="Object 11"/>
          <p:cNvGraphicFramePr>
            <a:graphicFrameLocks noChangeAspect="1"/>
          </p:cNvGraphicFramePr>
          <p:nvPr/>
        </p:nvGraphicFramePr>
        <p:xfrm>
          <a:off x="3770313" y="4060825"/>
          <a:ext cx="3998912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0" name="Equation" r:id="rId15" imgW="2400300" imgH="292100" progId="Equation.DSMT4">
                  <p:embed/>
                </p:oleObj>
              </mc:Choice>
              <mc:Fallback>
                <p:oleObj name="Equation" r:id="rId15" imgW="24003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313" y="4060825"/>
                        <a:ext cx="3998912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4" name="Object 12"/>
          <p:cNvGraphicFramePr>
            <a:graphicFrameLocks noChangeAspect="1"/>
          </p:cNvGraphicFramePr>
          <p:nvPr/>
        </p:nvGraphicFramePr>
        <p:xfrm>
          <a:off x="838200" y="4711700"/>
          <a:ext cx="33813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1" name="Equation" r:id="rId17" imgW="1816100" imgH="228600" progId="Equation.DSMT4">
                  <p:embed/>
                </p:oleObj>
              </mc:Choice>
              <mc:Fallback>
                <p:oleObj name="Equation" r:id="rId17" imgW="1816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711700"/>
                        <a:ext cx="338137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5" name="Object 13"/>
          <p:cNvGraphicFramePr>
            <a:graphicFrameLocks noChangeAspect="1"/>
          </p:cNvGraphicFramePr>
          <p:nvPr/>
        </p:nvGraphicFramePr>
        <p:xfrm>
          <a:off x="4302125" y="4684713"/>
          <a:ext cx="37131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2" name="Equation" r:id="rId19" imgW="1892300" imgH="228600" progId="Equation.DSMT4">
                  <p:embed/>
                </p:oleObj>
              </mc:Choice>
              <mc:Fallback>
                <p:oleObj name="Equation" r:id="rId19" imgW="1892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25" y="4684713"/>
                        <a:ext cx="37131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316074"/>
              </p:ext>
            </p:extLst>
          </p:nvPr>
        </p:nvGraphicFramePr>
        <p:xfrm>
          <a:off x="638175" y="5899944"/>
          <a:ext cx="35020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3" name="Equation" r:id="rId21" imgW="1600200" imgH="228600" progId="Equation.DSMT4">
                  <p:embed/>
                </p:oleObj>
              </mc:Choice>
              <mc:Fallback>
                <p:oleObj name="Equation" r:id="rId21" imgW="1600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5899944"/>
                        <a:ext cx="35020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10" name="Object 18"/>
          <p:cNvGraphicFramePr>
            <a:graphicFrameLocks noChangeAspect="1"/>
          </p:cNvGraphicFramePr>
          <p:nvPr/>
        </p:nvGraphicFramePr>
        <p:xfrm>
          <a:off x="638175" y="4060825"/>
          <a:ext cx="31321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4" name="Equation" r:id="rId23" imgW="1879600" imgH="279400" progId="Equation.DSMT4">
                  <p:embed/>
                </p:oleObj>
              </mc:Choice>
              <mc:Fallback>
                <p:oleObj name="Equation" r:id="rId23" imgW="1879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4060825"/>
                        <a:ext cx="313213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3"/>
          <p:cNvGraphicFramePr>
            <a:graphicFrameLocks noChangeAspect="1"/>
          </p:cNvGraphicFramePr>
          <p:nvPr/>
        </p:nvGraphicFramePr>
        <p:xfrm>
          <a:off x="6300788" y="3392488"/>
          <a:ext cx="161925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5" name="Equation" r:id="rId25" imgW="1002865" imgH="380835" progId="Equation.DSMT4">
                  <p:embed/>
                </p:oleObj>
              </mc:Choice>
              <mc:Fallback>
                <p:oleObj name="Equation" r:id="rId25" imgW="1002865" imgH="3808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3392488"/>
                        <a:ext cx="1619250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4"/>
          <p:cNvGraphicFramePr>
            <a:graphicFrameLocks noChangeAspect="1"/>
          </p:cNvGraphicFramePr>
          <p:nvPr/>
        </p:nvGraphicFramePr>
        <p:xfrm>
          <a:off x="2003425" y="836613"/>
          <a:ext cx="3633788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6" name="Equation" r:id="rId27" imgW="2374560" imgH="304560" progId="Equation.DSMT4">
                  <p:embed/>
                </p:oleObj>
              </mc:Choice>
              <mc:Fallback>
                <p:oleObj name="Equation" r:id="rId27" imgW="23745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425" y="836613"/>
                        <a:ext cx="3633788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5"/>
          <p:cNvGraphicFramePr>
            <a:graphicFrameLocks noChangeAspect="1"/>
          </p:cNvGraphicFramePr>
          <p:nvPr/>
        </p:nvGraphicFramePr>
        <p:xfrm>
          <a:off x="1271588" y="225425"/>
          <a:ext cx="372903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7" name="Equation" r:id="rId29" imgW="2298700" imgH="279400" progId="Equation.DSMT4">
                  <p:embed/>
                </p:oleObj>
              </mc:Choice>
              <mc:Fallback>
                <p:oleObj name="Equation" r:id="rId29" imgW="22987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225425"/>
                        <a:ext cx="3729037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6"/>
          <p:cNvGraphicFramePr>
            <a:graphicFrameLocks noChangeAspect="1"/>
          </p:cNvGraphicFramePr>
          <p:nvPr/>
        </p:nvGraphicFramePr>
        <p:xfrm>
          <a:off x="684213" y="2076450"/>
          <a:ext cx="11652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8" name="Equation" r:id="rId31" imgW="710891" imgH="253890" progId="Equation.DSMT4">
                  <p:embed/>
                </p:oleObj>
              </mc:Choice>
              <mc:Fallback>
                <p:oleObj name="Equation" r:id="rId31" imgW="710891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076450"/>
                        <a:ext cx="11652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6" name="Object 17"/>
          <p:cNvGraphicFramePr>
            <a:graphicFrameLocks noChangeAspect="1"/>
          </p:cNvGraphicFramePr>
          <p:nvPr/>
        </p:nvGraphicFramePr>
        <p:xfrm>
          <a:off x="611188" y="5383213"/>
          <a:ext cx="587375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9" name="Equation" r:id="rId33" imgW="2565400" imgH="215900" progId="Equation.DSMT4">
                  <p:embed/>
                </p:oleObj>
              </mc:Choice>
              <mc:Fallback>
                <p:oleObj name="Equation" r:id="rId33" imgW="2565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383213"/>
                        <a:ext cx="587375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8"/>
          <p:cNvGraphicFramePr>
            <a:graphicFrameLocks noChangeAspect="1"/>
          </p:cNvGraphicFramePr>
          <p:nvPr/>
        </p:nvGraphicFramePr>
        <p:xfrm>
          <a:off x="4851400" y="2063750"/>
          <a:ext cx="31416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0" name="Equation" r:id="rId35" imgW="1917700" imgH="241300" progId="Equation.DSMT4">
                  <p:embed/>
                </p:oleObj>
              </mc:Choice>
              <mc:Fallback>
                <p:oleObj name="Equation" r:id="rId35" imgW="1917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2063750"/>
                        <a:ext cx="314166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9"/>
          <p:cNvGraphicFramePr>
            <a:graphicFrameLocks noChangeAspect="1"/>
          </p:cNvGraphicFramePr>
          <p:nvPr/>
        </p:nvGraphicFramePr>
        <p:xfrm>
          <a:off x="3335338" y="3452813"/>
          <a:ext cx="292893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1" name="Equation" r:id="rId37" imgW="1815312" imgH="253890" progId="Equation.DSMT4">
                  <p:embed/>
                </p:oleObj>
              </mc:Choice>
              <mc:Fallback>
                <p:oleObj name="Equation" r:id="rId37" imgW="1815312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338" y="3452813"/>
                        <a:ext cx="292893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612056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3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" dur="10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10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1000"/>
                                        <p:tgtEl>
                                          <p:spTgt spid="136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3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3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13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13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13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3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204" name="Object 12"/>
          <p:cNvGraphicFramePr>
            <a:graphicFrameLocks noChangeAspect="1"/>
          </p:cNvGraphicFramePr>
          <p:nvPr/>
        </p:nvGraphicFramePr>
        <p:xfrm>
          <a:off x="2447925" y="750888"/>
          <a:ext cx="37401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2" name="Equation" r:id="rId3" imgW="1905000" imgH="228600" progId="Equation.DSMT4">
                  <p:embed/>
                </p:oleObj>
              </mc:Choice>
              <mc:Fallback>
                <p:oleObj name="Equation" r:id="rId3" imgW="1905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750888"/>
                        <a:ext cx="37401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4" name="Object 2"/>
          <p:cNvGraphicFramePr>
            <a:graphicFrameLocks noChangeAspect="1"/>
          </p:cNvGraphicFramePr>
          <p:nvPr/>
        </p:nvGraphicFramePr>
        <p:xfrm>
          <a:off x="827088" y="1535113"/>
          <a:ext cx="39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3" name="Equation" r:id="rId5" imgW="241195" imgH="241195" progId="Equation.DSMT4">
                  <p:embed/>
                </p:oleObj>
              </mc:Choice>
              <mc:Fallback>
                <p:oleObj name="Equation" r:id="rId5" imgW="24119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535113"/>
                        <a:ext cx="393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5"/>
          <p:cNvGraphicFramePr>
            <a:graphicFrameLocks noChangeAspect="1"/>
          </p:cNvGraphicFramePr>
          <p:nvPr/>
        </p:nvGraphicFramePr>
        <p:xfrm>
          <a:off x="2546350" y="188913"/>
          <a:ext cx="3557588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4" name="Equation" r:id="rId7" imgW="2324100" imgH="304800" progId="Equation.DSMT4">
                  <p:embed/>
                </p:oleObj>
              </mc:Choice>
              <mc:Fallback>
                <p:oleObj name="Equation" r:id="rId7" imgW="23241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188913"/>
                        <a:ext cx="3557588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398588" y="1520825"/>
          <a:ext cx="338931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5" name="Equation" r:id="rId9" imgW="1727200" imgH="228600" progId="Equation.DSMT4">
                  <p:embed/>
                </p:oleObj>
              </mc:Choice>
              <mc:Fallback>
                <p:oleObj name="Equation" r:id="rId9" imgW="172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1520825"/>
                        <a:ext cx="3389312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755650" y="2514600"/>
          <a:ext cx="7731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6" name="Equation" r:id="rId11" imgW="393529" imgH="203112" progId="Equation.DSMT4">
                  <p:embed/>
                </p:oleObj>
              </mc:Choice>
              <mc:Fallback>
                <p:oleObj name="Equation" r:id="rId11" imgW="3935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514600"/>
                        <a:ext cx="77311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1619250" y="2493963"/>
          <a:ext cx="20447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7" name="Equation" r:id="rId13" imgW="1040948" imgH="228501" progId="Equation.DSMT4">
                  <p:embed/>
                </p:oleObj>
              </mc:Choice>
              <mc:Fallback>
                <p:oleObj name="Equation" r:id="rId13" imgW="104094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493963"/>
                        <a:ext cx="20447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3730625" y="2457450"/>
          <a:ext cx="23177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8" name="Equation" r:id="rId15" imgW="1181100" imgH="228600" progId="Equation.DSMT4">
                  <p:embed/>
                </p:oleObj>
              </mc:Choice>
              <mc:Fallback>
                <p:oleObj name="Equation" r:id="rId15" imgW="1181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25" y="2457450"/>
                        <a:ext cx="23177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719138" y="3321050"/>
          <a:ext cx="77311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9" name="Equation" r:id="rId17" imgW="393529" imgH="203112" progId="Equation.DSMT4">
                  <p:embed/>
                </p:oleObj>
              </mc:Choice>
              <mc:Fallback>
                <p:oleObj name="Equation" r:id="rId17" imgW="3935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3321050"/>
                        <a:ext cx="77311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1547813" y="3325813"/>
          <a:ext cx="41211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90" name="Equation" r:id="rId19" imgW="2692400" imgH="279400" progId="Equation.DSMT4">
                  <p:embed/>
                </p:oleObj>
              </mc:Choice>
              <mc:Fallback>
                <p:oleObj name="Equation" r:id="rId19" imgW="26924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325813"/>
                        <a:ext cx="412115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5688013" y="3348038"/>
          <a:ext cx="7778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91" name="Equation" r:id="rId21" imgW="508000" imgH="241300" progId="Equation.DSMT4">
                  <p:embed/>
                </p:oleObj>
              </mc:Choice>
              <mc:Fallback>
                <p:oleObj name="Equation" r:id="rId21" imgW="508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013" y="3348038"/>
                        <a:ext cx="77787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2087563" y="3811588"/>
          <a:ext cx="35655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92" name="Equation" r:id="rId23" imgW="1816100" imgH="228600" progId="Equation.DSMT4">
                  <p:embed/>
                </p:oleObj>
              </mc:Choice>
              <mc:Fallback>
                <p:oleObj name="Equation" r:id="rId23" imgW="1816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3811588"/>
                        <a:ext cx="356552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/>
        </p:nvGraphicFramePr>
        <p:xfrm>
          <a:off x="755650" y="4387850"/>
          <a:ext cx="332581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93" name="Equation" r:id="rId25" imgW="2171700" imgH="292100" progId="Equation.DSMT4">
                  <p:embed/>
                </p:oleObj>
              </mc:Choice>
              <mc:Fallback>
                <p:oleObj name="Equation" r:id="rId25" imgW="21717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387850"/>
                        <a:ext cx="332581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/>
        </p:nvGraphicFramePr>
        <p:xfrm>
          <a:off x="738188" y="4968875"/>
          <a:ext cx="41211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94" name="Equation" r:id="rId27" imgW="2692400" imgH="279400" progId="Equation.DSMT4">
                  <p:embed/>
                </p:oleObj>
              </mc:Choice>
              <mc:Fallback>
                <p:oleObj name="Equation" r:id="rId27" imgW="26924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4968875"/>
                        <a:ext cx="412115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5"/>
          <p:cNvGraphicFramePr>
            <a:graphicFrameLocks noChangeAspect="1"/>
          </p:cNvGraphicFramePr>
          <p:nvPr/>
        </p:nvGraphicFramePr>
        <p:xfrm>
          <a:off x="4895850" y="4976813"/>
          <a:ext cx="7778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95" name="Equation" r:id="rId29" imgW="508000" imgH="241300" progId="Equation.DSMT4">
                  <p:embed/>
                </p:oleObj>
              </mc:Choice>
              <mc:Fallback>
                <p:oleObj name="Equation" r:id="rId29" imgW="508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4976813"/>
                        <a:ext cx="77787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6"/>
          <p:cNvGraphicFramePr>
            <a:graphicFrameLocks noChangeAspect="1"/>
          </p:cNvGraphicFramePr>
          <p:nvPr/>
        </p:nvGraphicFramePr>
        <p:xfrm>
          <a:off x="900113" y="5503863"/>
          <a:ext cx="48863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96" name="Equation" r:id="rId31" imgW="2489200" imgH="228600" progId="Equation.DSMT4">
                  <p:embed/>
                </p:oleObj>
              </mc:Choice>
              <mc:Fallback>
                <p:oleObj name="Equation" r:id="rId31" imgW="2489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503863"/>
                        <a:ext cx="488632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7"/>
          <p:cNvGraphicFramePr>
            <a:graphicFrameLocks noChangeAspect="1"/>
          </p:cNvGraphicFramePr>
          <p:nvPr/>
        </p:nvGraphicFramePr>
        <p:xfrm>
          <a:off x="5688013" y="3848100"/>
          <a:ext cx="6985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97" name="Equation" r:id="rId33" imgW="355292" imgH="203024" progId="Equation.DSMT4">
                  <p:embed/>
                </p:oleObj>
              </mc:Choice>
              <mc:Fallback>
                <p:oleObj name="Equation" r:id="rId33" imgW="355292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013" y="3848100"/>
                        <a:ext cx="6985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8"/>
          <p:cNvGraphicFramePr>
            <a:graphicFrameLocks noChangeAspect="1"/>
          </p:cNvGraphicFramePr>
          <p:nvPr/>
        </p:nvGraphicFramePr>
        <p:xfrm>
          <a:off x="5759450" y="5540375"/>
          <a:ext cx="18192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98" name="Equation" r:id="rId35" imgW="926698" imgH="203112" progId="Equation.DSMT4">
                  <p:embed/>
                </p:oleObj>
              </mc:Choice>
              <mc:Fallback>
                <p:oleObj name="Equation" r:id="rId35" imgW="92669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450" y="5540375"/>
                        <a:ext cx="181927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9"/>
          <p:cNvGraphicFramePr>
            <a:graphicFrameLocks noChangeAspect="1"/>
          </p:cNvGraphicFramePr>
          <p:nvPr/>
        </p:nvGraphicFramePr>
        <p:xfrm>
          <a:off x="7559675" y="5540375"/>
          <a:ext cx="6477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99" name="Equation" r:id="rId37" imgW="330057" imgH="203112" progId="Equation.DSMT4">
                  <p:embed/>
                </p:oleObj>
              </mc:Choice>
              <mc:Fallback>
                <p:oleObj name="Equation" r:id="rId37" imgW="33005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9675" y="5540375"/>
                        <a:ext cx="6477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006287"/>
              </p:ext>
            </p:extLst>
          </p:nvPr>
        </p:nvGraphicFramePr>
        <p:xfrm>
          <a:off x="705380" y="5965031"/>
          <a:ext cx="51149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00" name="Equation" r:id="rId39" imgW="3340100" imgH="292100" progId="Equation.DSMT4">
                  <p:embed/>
                </p:oleObj>
              </mc:Choice>
              <mc:Fallback>
                <p:oleObj name="Equation" r:id="rId39" imgW="3340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380" y="5965031"/>
                        <a:ext cx="511492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29"/>
          <p:cNvSpPr>
            <a:spLocks noChangeArrowheads="1"/>
          </p:cNvSpPr>
          <p:nvPr/>
        </p:nvSpPr>
        <p:spPr bwMode="auto">
          <a:xfrm>
            <a:off x="5976938" y="1268413"/>
            <a:ext cx="3095625" cy="757237"/>
          </a:xfrm>
          <a:prstGeom prst="wedgeRoundRectCallout">
            <a:avLst>
              <a:gd name="adj1" fmla="val 24514"/>
              <a:gd name="adj2" fmla="val -30292"/>
              <a:gd name="adj3" fmla="val 16667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1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结合律、交换律、单位元、逆元、零元、等幂元</a:t>
            </a:r>
          </a:p>
        </p:txBody>
      </p:sp>
    </p:spTree>
    <p:extLst>
      <p:ext uri="{BB962C8B-B14F-4D97-AF65-F5344CB8AC3E}">
        <p14:creationId xmlns:p14="http://schemas.microsoft.com/office/powerpoint/2010/main" val="418262652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937292"/>
              </p:ext>
            </p:extLst>
          </p:nvPr>
        </p:nvGraphicFramePr>
        <p:xfrm>
          <a:off x="575097" y="547601"/>
          <a:ext cx="9175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2" name="Equation" r:id="rId3" imgW="545863" imgH="241195" progId="Equation.DSMT4">
                  <p:embed/>
                </p:oleObj>
              </mc:Choice>
              <mc:Fallback>
                <p:oleObj name="Equation" r:id="rId3" imgW="54586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097" y="547601"/>
                        <a:ext cx="91757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92151"/>
              </p:ext>
            </p:extLst>
          </p:nvPr>
        </p:nvGraphicFramePr>
        <p:xfrm>
          <a:off x="575097" y="1160376"/>
          <a:ext cx="552608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3" name="Equation" r:id="rId5" imgW="3289300" imgH="254000" progId="Equation.DSMT4">
                  <p:embed/>
                </p:oleObj>
              </mc:Choice>
              <mc:Fallback>
                <p:oleObj name="Equation" r:id="rId5" imgW="3289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097" y="1160376"/>
                        <a:ext cx="552608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648639"/>
              </p:ext>
            </p:extLst>
          </p:nvPr>
        </p:nvGraphicFramePr>
        <p:xfrm>
          <a:off x="2529309" y="1776326"/>
          <a:ext cx="55483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4" name="Equation" r:id="rId7" imgW="3302000" imgH="254000" progId="Equation.DSMT4">
                  <p:embed/>
                </p:oleObj>
              </mc:Choice>
              <mc:Fallback>
                <p:oleObj name="Equation" r:id="rId7" imgW="3302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9309" y="1776326"/>
                        <a:ext cx="55483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790872"/>
              </p:ext>
            </p:extLst>
          </p:nvPr>
        </p:nvGraphicFramePr>
        <p:xfrm>
          <a:off x="544934" y="2457363"/>
          <a:ext cx="576103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5" name="Equation" r:id="rId9" imgW="3429000" imgH="254000" progId="Equation.DSMT4">
                  <p:embed/>
                </p:oleObj>
              </mc:Choice>
              <mc:Fallback>
                <p:oleObj name="Equation" r:id="rId9" imgW="3429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934" y="2457363"/>
                        <a:ext cx="576103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672604"/>
              </p:ext>
            </p:extLst>
          </p:nvPr>
        </p:nvGraphicFramePr>
        <p:xfrm>
          <a:off x="540172" y="3105063"/>
          <a:ext cx="30956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6" name="Equation" r:id="rId11" imgW="1841500" imgH="254000" progId="Equation.DSMT4">
                  <p:embed/>
                </p:oleObj>
              </mc:Choice>
              <mc:Fallback>
                <p:oleObj name="Equation" r:id="rId11" imgW="18415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172" y="3105063"/>
                        <a:ext cx="309562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028784"/>
              </p:ext>
            </p:extLst>
          </p:nvPr>
        </p:nvGraphicFramePr>
        <p:xfrm>
          <a:off x="6107534" y="1160376"/>
          <a:ext cx="162242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7" name="Equation" r:id="rId13" imgW="965200" imgH="241300" progId="Equation.DSMT4">
                  <p:embed/>
                </p:oleObj>
              </mc:Choice>
              <mc:Fallback>
                <p:oleObj name="Equation" r:id="rId13" imgW="965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534" y="1160376"/>
                        <a:ext cx="162242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10886"/>
              </p:ext>
            </p:extLst>
          </p:nvPr>
        </p:nvGraphicFramePr>
        <p:xfrm>
          <a:off x="540172" y="1784263"/>
          <a:ext cx="196373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8" name="Equation" r:id="rId15" imgW="1167893" imgH="253890" progId="Equation.DSMT4">
                  <p:embed/>
                </p:oleObj>
              </mc:Choice>
              <mc:Fallback>
                <p:oleObj name="Equation" r:id="rId15" imgW="1167893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172" y="1784263"/>
                        <a:ext cx="196373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792616"/>
              </p:ext>
            </p:extLst>
          </p:nvPr>
        </p:nvGraphicFramePr>
        <p:xfrm>
          <a:off x="6312322" y="2470063"/>
          <a:ext cx="15367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9" name="Equation" r:id="rId17" imgW="914400" imgH="241300" progId="Equation.DSMT4">
                  <p:embed/>
                </p:oleObj>
              </mc:Choice>
              <mc:Fallback>
                <p:oleObj name="Equation" r:id="rId17" imgW="914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2322" y="2470063"/>
                        <a:ext cx="15367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922851"/>
              </p:ext>
            </p:extLst>
          </p:nvPr>
        </p:nvGraphicFramePr>
        <p:xfrm>
          <a:off x="1619672" y="512676"/>
          <a:ext cx="37544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0" name="Equation" r:id="rId19" imgW="2235200" imgH="254000" progId="Equation.DSMT4">
                  <p:embed/>
                </p:oleObj>
              </mc:Choice>
              <mc:Fallback>
                <p:oleObj name="Equation" r:id="rId19" imgW="2235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512676"/>
                        <a:ext cx="375443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695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12"/>
          <p:cNvGraphicFramePr>
            <a:graphicFrameLocks noChangeAspect="1"/>
          </p:cNvGraphicFramePr>
          <p:nvPr/>
        </p:nvGraphicFramePr>
        <p:xfrm>
          <a:off x="2627313" y="930275"/>
          <a:ext cx="37401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10" name="Equation" r:id="rId3" imgW="1905000" imgH="228600" progId="Equation.DSMT4">
                  <p:embed/>
                </p:oleObj>
              </mc:Choice>
              <mc:Fallback>
                <p:oleObj name="Equation" r:id="rId3" imgW="1905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930275"/>
                        <a:ext cx="37401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5"/>
          <p:cNvGraphicFramePr>
            <a:graphicFrameLocks noChangeAspect="1"/>
          </p:cNvGraphicFramePr>
          <p:nvPr/>
        </p:nvGraphicFramePr>
        <p:xfrm>
          <a:off x="2725738" y="263525"/>
          <a:ext cx="3557587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11" name="Equation" r:id="rId5" imgW="2324100" imgH="304800" progId="Equation.DSMT4">
                  <p:embed/>
                </p:oleObj>
              </mc:Choice>
              <mc:Fallback>
                <p:oleObj name="Equation" r:id="rId5" imgW="23241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38" y="263525"/>
                        <a:ext cx="3557587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755650" y="1577975"/>
          <a:ext cx="7731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12" name="Equation" r:id="rId7" imgW="393529" imgH="203112" progId="Equation.DSMT4">
                  <p:embed/>
                </p:oleObj>
              </mc:Choice>
              <mc:Fallback>
                <p:oleObj name="Equation" r:id="rId7" imgW="3935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577975"/>
                        <a:ext cx="77311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581150" y="1563688"/>
          <a:ext cx="356711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13" name="Equation" r:id="rId9" imgW="1816100" imgH="228600" progId="Equation.DSMT4">
                  <p:embed/>
                </p:oleObj>
              </mc:Choice>
              <mc:Fallback>
                <p:oleObj name="Equation" r:id="rId9" imgW="1816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1563688"/>
                        <a:ext cx="356711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755650" y="2127250"/>
          <a:ext cx="26685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14" name="Equation" r:id="rId11" imgW="1358900" imgH="228600" progId="Equation.DSMT4">
                  <p:embed/>
                </p:oleObj>
              </mc:Choice>
              <mc:Fallback>
                <p:oleObj name="Equation" r:id="rId11" imgW="1358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127250"/>
                        <a:ext cx="266858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3455988" y="2124075"/>
          <a:ext cx="20224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15" name="Equation" r:id="rId13" imgW="1320227" imgH="241195" progId="Equation.DSMT4">
                  <p:embed/>
                </p:oleObj>
              </mc:Choice>
              <mc:Fallback>
                <p:oleObj name="Equation" r:id="rId13" imgW="132022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988" y="2124075"/>
                        <a:ext cx="202247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1439863" y="2622550"/>
          <a:ext cx="18700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16" name="Equation" r:id="rId15" imgW="952087" imgH="228501" progId="Equation.DSMT4">
                  <p:embed/>
                </p:oleObj>
              </mc:Choice>
              <mc:Fallback>
                <p:oleObj name="Equation" r:id="rId15" imgW="952087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2622550"/>
                        <a:ext cx="187007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008063" y="5638800"/>
          <a:ext cx="18446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17" name="Equation" r:id="rId17" imgW="939800" imgH="228600" progId="Equation.DSMT4">
                  <p:embed/>
                </p:oleObj>
              </mc:Choice>
              <mc:Fallback>
                <p:oleObj name="Equation" r:id="rId17" imgW="939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5638800"/>
                        <a:ext cx="184467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5508625" y="2100263"/>
          <a:ext cx="289718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18" name="Equation" r:id="rId19" imgW="1892300" imgH="254000" progId="Equation.DSMT4">
                  <p:embed/>
                </p:oleObj>
              </mc:Choice>
              <mc:Fallback>
                <p:oleObj name="Equation" r:id="rId19" imgW="1892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100263"/>
                        <a:ext cx="2897188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3311525" y="2646363"/>
          <a:ext cx="31670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19" name="Equation" r:id="rId21" imgW="1612900" imgH="203200" progId="Equation.DSMT4">
                  <p:embed/>
                </p:oleObj>
              </mc:Choice>
              <mc:Fallback>
                <p:oleObj name="Equation" r:id="rId21" imgW="1612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2646363"/>
                        <a:ext cx="3167063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3311525" y="3125788"/>
          <a:ext cx="35909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20" name="Equation" r:id="rId23" imgW="1828800" imgH="203200" progId="Equation.DSMT4">
                  <p:embed/>
                </p:oleObj>
              </mc:Choice>
              <mc:Fallback>
                <p:oleObj name="Equation" r:id="rId23" imgW="1828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3125788"/>
                        <a:ext cx="359092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"/>
          <p:cNvGraphicFramePr>
            <a:graphicFrameLocks noChangeAspect="1"/>
          </p:cNvGraphicFramePr>
          <p:nvPr/>
        </p:nvGraphicFramePr>
        <p:xfrm>
          <a:off x="3311525" y="3595688"/>
          <a:ext cx="25193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21" name="Equation" r:id="rId25" imgW="1282700" imgH="203200" progId="Equation.DSMT4">
                  <p:embed/>
                </p:oleObj>
              </mc:Choice>
              <mc:Fallback>
                <p:oleObj name="Equation" r:id="rId25" imgW="1282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3595688"/>
                        <a:ext cx="2519363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/>
          <p:cNvGraphicFramePr>
            <a:graphicFrameLocks noChangeAspect="1"/>
          </p:cNvGraphicFramePr>
          <p:nvPr/>
        </p:nvGraphicFramePr>
        <p:xfrm>
          <a:off x="792163" y="5094288"/>
          <a:ext cx="47418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22" name="Equation" r:id="rId27" imgW="2413000" imgH="228600" progId="Equation.DSMT4">
                  <p:embed/>
                </p:oleObj>
              </mc:Choice>
              <mc:Fallback>
                <p:oleObj name="Equation" r:id="rId27" imgW="241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5094288"/>
                        <a:ext cx="47418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5"/>
          <p:cNvGraphicFramePr>
            <a:graphicFrameLocks noChangeAspect="1"/>
          </p:cNvGraphicFramePr>
          <p:nvPr/>
        </p:nvGraphicFramePr>
        <p:xfrm>
          <a:off x="5626100" y="5057775"/>
          <a:ext cx="25463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23" name="Equation" r:id="rId29" imgW="1663700" imgH="254000" progId="Equation.DSMT4">
                  <p:embed/>
                </p:oleObj>
              </mc:Choice>
              <mc:Fallback>
                <p:oleObj name="Equation" r:id="rId29" imgW="1663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5057775"/>
                        <a:ext cx="25463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6"/>
          <p:cNvGraphicFramePr>
            <a:graphicFrameLocks noChangeAspect="1"/>
          </p:cNvGraphicFramePr>
          <p:nvPr/>
        </p:nvGraphicFramePr>
        <p:xfrm>
          <a:off x="2844800" y="5675313"/>
          <a:ext cx="266858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24" name="Equation" r:id="rId31" imgW="1358310" imgH="203112" progId="Equation.DSMT4">
                  <p:embed/>
                </p:oleObj>
              </mc:Choice>
              <mc:Fallback>
                <p:oleObj name="Equation" r:id="rId31" imgW="135831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5675313"/>
                        <a:ext cx="2668588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7"/>
          <p:cNvGraphicFramePr>
            <a:graphicFrameLocks noChangeAspect="1"/>
          </p:cNvGraphicFramePr>
          <p:nvPr/>
        </p:nvGraphicFramePr>
        <p:xfrm>
          <a:off x="5473700" y="5676900"/>
          <a:ext cx="24955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25" name="Equation" r:id="rId33" imgW="1269449" imgH="203112" progId="Equation.DSMT4">
                  <p:embed/>
                </p:oleObj>
              </mc:Choice>
              <mc:Fallback>
                <p:oleObj name="Equation" r:id="rId33" imgW="126944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700" y="5676900"/>
                        <a:ext cx="249555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8"/>
          <p:cNvGraphicFramePr>
            <a:graphicFrameLocks noChangeAspect="1"/>
          </p:cNvGraphicFramePr>
          <p:nvPr/>
        </p:nvGraphicFramePr>
        <p:xfrm>
          <a:off x="3321050" y="4024313"/>
          <a:ext cx="9985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26" name="Equation" r:id="rId35" imgW="508000" imgH="241300" progId="Equation.DSMT4">
                  <p:embed/>
                </p:oleObj>
              </mc:Choice>
              <mc:Fallback>
                <p:oleObj name="Equation" r:id="rId35" imgW="508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4024313"/>
                        <a:ext cx="9985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646449"/>
              </p:ext>
            </p:extLst>
          </p:nvPr>
        </p:nvGraphicFramePr>
        <p:xfrm>
          <a:off x="2815820" y="5970588"/>
          <a:ext cx="97313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27" name="Equation" r:id="rId37" imgW="495085" imgH="241195" progId="Equation.DSMT4">
                  <p:embed/>
                </p:oleObj>
              </mc:Choice>
              <mc:Fallback>
                <p:oleObj name="Equation" r:id="rId37" imgW="49508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5820" y="5970588"/>
                        <a:ext cx="973137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691812"/>
              </p:ext>
            </p:extLst>
          </p:nvPr>
        </p:nvGraphicFramePr>
        <p:xfrm>
          <a:off x="3707904" y="6013450"/>
          <a:ext cx="107315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28" name="Equation" r:id="rId39" imgW="545626" imgH="177646" progId="Equation.DSMT4">
                  <p:embed/>
                </p:oleObj>
              </mc:Choice>
              <mc:Fallback>
                <p:oleObj name="Equation" r:id="rId39" imgW="545626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6013450"/>
                        <a:ext cx="107315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1"/>
          <p:cNvGraphicFramePr>
            <a:graphicFrameLocks noChangeAspect="1"/>
          </p:cNvGraphicFramePr>
          <p:nvPr/>
        </p:nvGraphicFramePr>
        <p:xfrm>
          <a:off x="827088" y="4565650"/>
          <a:ext cx="37941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29" name="Equation" r:id="rId41" imgW="1930400" imgH="203200" progId="Equation.DSMT4">
                  <p:embed/>
                </p:oleObj>
              </mc:Choice>
              <mc:Fallback>
                <p:oleObj name="Equation" r:id="rId41" imgW="1930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565650"/>
                        <a:ext cx="37941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467441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205" name="Object 13"/>
          <p:cNvGraphicFramePr>
            <a:graphicFrameLocks noChangeAspect="1"/>
          </p:cNvGraphicFramePr>
          <p:nvPr/>
        </p:nvGraphicFramePr>
        <p:xfrm>
          <a:off x="2555875" y="765175"/>
          <a:ext cx="37623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90" name="Equation" r:id="rId3" imgW="1816100" imgH="228600" progId="Equation.DSMT4">
                  <p:embed/>
                </p:oleObj>
              </mc:Choice>
              <mc:Fallback>
                <p:oleObj name="Equation" r:id="rId3" imgW="1816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765175"/>
                        <a:ext cx="376237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5"/>
          <p:cNvGraphicFramePr>
            <a:graphicFrameLocks noChangeAspect="1"/>
          </p:cNvGraphicFramePr>
          <p:nvPr/>
        </p:nvGraphicFramePr>
        <p:xfrm>
          <a:off x="2654300" y="225425"/>
          <a:ext cx="35560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91" name="Equation" r:id="rId5" imgW="2324100" imgH="304800" progId="Equation.DSMT4">
                  <p:embed/>
                </p:oleObj>
              </mc:Choice>
              <mc:Fallback>
                <p:oleObj name="Equation" r:id="rId5" imgW="23241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225425"/>
                        <a:ext cx="35560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4" name="Object 12"/>
          <p:cNvGraphicFramePr>
            <a:graphicFrameLocks noChangeAspect="1"/>
          </p:cNvGraphicFramePr>
          <p:nvPr/>
        </p:nvGraphicFramePr>
        <p:xfrm>
          <a:off x="949325" y="1376363"/>
          <a:ext cx="34432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92" name="Equation" r:id="rId7" imgW="1752600" imgH="228600" progId="Equation.DSMT4">
                  <p:embed/>
                </p:oleObj>
              </mc:Choice>
              <mc:Fallback>
                <p:oleObj name="Equation" r:id="rId7" imgW="1752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1376363"/>
                        <a:ext cx="344328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882650" y="1881188"/>
          <a:ext cx="7731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93" name="Equation" r:id="rId9" imgW="393529" imgH="203112" progId="Equation.DSMT4">
                  <p:embed/>
                </p:oleObj>
              </mc:Choice>
              <mc:Fallback>
                <p:oleObj name="Equation" r:id="rId9" imgW="3935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1881188"/>
                        <a:ext cx="77311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863600" y="2413000"/>
          <a:ext cx="7731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94" name="Equation" r:id="rId11" imgW="393529" imgH="203112" progId="Equation.DSMT4">
                  <p:embed/>
                </p:oleObj>
              </mc:Choice>
              <mc:Fallback>
                <p:oleObj name="Equation" r:id="rId11" imgW="3935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2413000"/>
                        <a:ext cx="77311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1662113" y="2384425"/>
          <a:ext cx="575468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95" name="Equation" r:id="rId13" imgW="3759200" imgH="292100" progId="Equation.DSMT4">
                  <p:embed/>
                </p:oleObj>
              </mc:Choice>
              <mc:Fallback>
                <p:oleObj name="Equation" r:id="rId13" imgW="37592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2384425"/>
                        <a:ext cx="5754687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411576"/>
              </p:ext>
            </p:extLst>
          </p:nvPr>
        </p:nvGraphicFramePr>
        <p:xfrm>
          <a:off x="898526" y="3298663"/>
          <a:ext cx="7778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96" name="Equation" r:id="rId15" imgW="508000" imgH="241300" progId="Equation.DSMT4">
                  <p:embed/>
                </p:oleObj>
              </mc:Choice>
              <mc:Fallback>
                <p:oleObj name="Equation" r:id="rId15" imgW="508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6" y="3298663"/>
                        <a:ext cx="77787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1739900" y="1866900"/>
          <a:ext cx="31924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97" name="Equation" r:id="rId17" imgW="1625600" imgH="228600" progId="Equation.DSMT4">
                  <p:embed/>
                </p:oleObj>
              </mc:Choice>
              <mc:Fallback>
                <p:oleObj name="Equation" r:id="rId17" imgW="1625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1866900"/>
                        <a:ext cx="319246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831690"/>
              </p:ext>
            </p:extLst>
          </p:nvPr>
        </p:nvGraphicFramePr>
        <p:xfrm>
          <a:off x="872596" y="2867511"/>
          <a:ext cx="7731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98" name="Equation" r:id="rId19" imgW="393529" imgH="203112" progId="Equation.DSMT4">
                  <p:embed/>
                </p:oleObj>
              </mc:Choice>
              <mc:Fallback>
                <p:oleObj name="Equation" r:id="rId19" imgW="3935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596" y="2867511"/>
                        <a:ext cx="77311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379749"/>
              </p:ext>
            </p:extLst>
          </p:nvPr>
        </p:nvGraphicFramePr>
        <p:xfrm>
          <a:off x="1701271" y="2869098"/>
          <a:ext cx="46672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99" name="Equation" r:id="rId21" imgW="3048000" imgH="254000" progId="Equation.DSMT4">
                  <p:embed/>
                </p:oleObj>
              </mc:Choice>
              <mc:Fallback>
                <p:oleObj name="Equation" r:id="rId21" imgW="3048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271" y="2869098"/>
                        <a:ext cx="46672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137494"/>
              </p:ext>
            </p:extLst>
          </p:nvPr>
        </p:nvGraphicFramePr>
        <p:xfrm>
          <a:off x="1695450" y="3255558"/>
          <a:ext cx="1982788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00" name="Equation" r:id="rId23" imgW="1295400" imgH="279400" progId="Equation.DSMT4">
                  <p:embed/>
                </p:oleObj>
              </mc:Choice>
              <mc:Fallback>
                <p:oleObj name="Equation" r:id="rId23" imgW="12954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3255558"/>
                        <a:ext cx="1982788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151594"/>
              </p:ext>
            </p:extLst>
          </p:nvPr>
        </p:nvGraphicFramePr>
        <p:xfrm>
          <a:off x="3734594" y="3255558"/>
          <a:ext cx="18462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01" name="Equation" r:id="rId25" imgW="1206500" imgH="292100" progId="Equation.DSMT4">
                  <p:embed/>
                </p:oleObj>
              </mc:Choice>
              <mc:Fallback>
                <p:oleObj name="Equation" r:id="rId25" imgW="12065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4594" y="3255558"/>
                        <a:ext cx="184626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42" name="Line 42"/>
          <p:cNvSpPr>
            <a:spLocks noChangeShapeType="1"/>
          </p:cNvSpPr>
          <p:nvPr/>
        </p:nvSpPr>
        <p:spPr bwMode="auto">
          <a:xfrm>
            <a:off x="941389" y="3804952"/>
            <a:ext cx="2555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8045" name="Line 45"/>
          <p:cNvSpPr>
            <a:spLocks noChangeShapeType="1"/>
          </p:cNvSpPr>
          <p:nvPr/>
        </p:nvSpPr>
        <p:spPr bwMode="auto">
          <a:xfrm>
            <a:off x="938213" y="3804952"/>
            <a:ext cx="0" cy="2484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8046" name="Line 46"/>
          <p:cNvSpPr>
            <a:spLocks noChangeShapeType="1"/>
          </p:cNvSpPr>
          <p:nvPr/>
        </p:nvSpPr>
        <p:spPr bwMode="auto">
          <a:xfrm flipH="1">
            <a:off x="1514476" y="3804952"/>
            <a:ext cx="1587" cy="2484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8047" name="Line 47"/>
          <p:cNvSpPr>
            <a:spLocks noChangeShapeType="1"/>
          </p:cNvSpPr>
          <p:nvPr/>
        </p:nvSpPr>
        <p:spPr bwMode="auto">
          <a:xfrm>
            <a:off x="3494088" y="3804952"/>
            <a:ext cx="0" cy="2484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28048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803700"/>
              </p:ext>
            </p:extLst>
          </p:nvPr>
        </p:nvGraphicFramePr>
        <p:xfrm>
          <a:off x="1065213" y="4381214"/>
          <a:ext cx="376238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02" name="Equation" r:id="rId27" imgW="266584" imgH="1472561" progId="Equation.DSMT4">
                  <p:embed/>
                </p:oleObj>
              </mc:Choice>
              <mc:Fallback>
                <p:oleObj name="Equation" r:id="rId27" imgW="266584" imgH="147256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4381214"/>
                        <a:ext cx="376238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50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494527"/>
              </p:ext>
            </p:extLst>
          </p:nvPr>
        </p:nvGraphicFramePr>
        <p:xfrm>
          <a:off x="1651001" y="3876389"/>
          <a:ext cx="1741487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03" name="Equation" r:id="rId29" imgW="1853396" imgH="266584" progId="Equation.DSMT4">
                  <p:embed/>
                </p:oleObj>
              </mc:Choice>
              <mc:Fallback>
                <p:oleObj name="Equation" r:id="rId29" imgW="1853396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1" y="3876389"/>
                        <a:ext cx="1741487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51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812858"/>
              </p:ext>
            </p:extLst>
          </p:nvPr>
        </p:nvGraphicFramePr>
        <p:xfrm>
          <a:off x="1082676" y="3826382"/>
          <a:ext cx="3587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04" name="Equation" r:id="rId31" imgW="203112" imgH="279279" progId="Equation.DSMT4">
                  <p:embed/>
                </p:oleObj>
              </mc:Choice>
              <mc:Fallback>
                <p:oleObj name="Equation" r:id="rId31" imgW="203112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6" y="3826382"/>
                        <a:ext cx="3587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42"/>
          <p:cNvSpPr>
            <a:spLocks noChangeShapeType="1"/>
          </p:cNvSpPr>
          <p:nvPr/>
        </p:nvSpPr>
        <p:spPr bwMode="auto">
          <a:xfrm>
            <a:off x="938213" y="4236752"/>
            <a:ext cx="2555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" name="Line 42"/>
          <p:cNvSpPr>
            <a:spLocks noChangeShapeType="1"/>
          </p:cNvSpPr>
          <p:nvPr/>
        </p:nvSpPr>
        <p:spPr bwMode="auto">
          <a:xfrm>
            <a:off x="974726" y="6289389"/>
            <a:ext cx="2555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225748"/>
              </p:ext>
            </p:extLst>
          </p:nvPr>
        </p:nvGraphicFramePr>
        <p:xfrm>
          <a:off x="2414588" y="5136864"/>
          <a:ext cx="25082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05" name="Equation" r:id="rId33" imgW="266469" imgH="241091" progId="Equation.DSMT4">
                  <p:embed/>
                </p:oleObj>
              </mc:Choice>
              <mc:Fallback>
                <p:oleObj name="Equation" r:id="rId33" imgW="266469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5136864"/>
                        <a:ext cx="250825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230489"/>
              </p:ext>
            </p:extLst>
          </p:nvPr>
        </p:nvGraphicFramePr>
        <p:xfrm>
          <a:off x="2776538" y="5136864"/>
          <a:ext cx="21431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06" name="Equation" r:id="rId35" imgW="228600" imgH="241300" progId="Equation.DSMT4">
                  <p:embed/>
                </p:oleObj>
              </mc:Choice>
              <mc:Fallback>
                <p:oleObj name="Equation" r:id="rId35" imgW="228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538" y="5136864"/>
                        <a:ext cx="214313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31325"/>
              </p:ext>
            </p:extLst>
          </p:nvPr>
        </p:nvGraphicFramePr>
        <p:xfrm>
          <a:off x="3179763" y="5136864"/>
          <a:ext cx="23653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07" name="Equation" r:id="rId37" imgW="253890" imgH="241195" progId="Equation.DSMT4">
                  <p:embed/>
                </p:oleObj>
              </mc:Choice>
              <mc:Fallback>
                <p:oleObj name="Equation" r:id="rId37" imgW="253890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3" y="5136864"/>
                        <a:ext cx="236538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733400"/>
              </p:ext>
            </p:extLst>
          </p:nvPr>
        </p:nvGraphicFramePr>
        <p:xfrm>
          <a:off x="2449513" y="5497227"/>
          <a:ext cx="21431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08" name="Equation" r:id="rId39" imgW="228600" imgH="241300" progId="Equation.DSMT4">
                  <p:embed/>
                </p:oleObj>
              </mc:Choice>
              <mc:Fallback>
                <p:oleObj name="Equation" r:id="rId39" imgW="228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513" y="5497227"/>
                        <a:ext cx="214313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700774"/>
              </p:ext>
            </p:extLst>
          </p:nvPr>
        </p:nvGraphicFramePr>
        <p:xfrm>
          <a:off x="2774951" y="5497227"/>
          <a:ext cx="24923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09" name="Equation" r:id="rId41" imgW="266469" imgH="241091" progId="Equation.DSMT4">
                  <p:embed/>
                </p:oleObj>
              </mc:Choice>
              <mc:Fallback>
                <p:oleObj name="Equation" r:id="rId41" imgW="266469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1" y="5497227"/>
                        <a:ext cx="249237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15837"/>
              </p:ext>
            </p:extLst>
          </p:nvPr>
        </p:nvGraphicFramePr>
        <p:xfrm>
          <a:off x="3173413" y="5497227"/>
          <a:ext cx="24923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10" name="Equation" r:id="rId43" imgW="266469" imgH="241091" progId="Equation.DSMT4">
                  <p:embed/>
                </p:oleObj>
              </mc:Choice>
              <mc:Fallback>
                <p:oleObj name="Equation" r:id="rId43" imgW="266469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413" y="5497227"/>
                        <a:ext cx="249238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252233"/>
              </p:ext>
            </p:extLst>
          </p:nvPr>
        </p:nvGraphicFramePr>
        <p:xfrm>
          <a:off x="2774951" y="5857589"/>
          <a:ext cx="24923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11" name="Equation" r:id="rId45" imgW="266469" imgH="241091" progId="Equation.DSMT4">
                  <p:embed/>
                </p:oleObj>
              </mc:Choice>
              <mc:Fallback>
                <p:oleObj name="Equation" r:id="rId45" imgW="266469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1" y="5857589"/>
                        <a:ext cx="249237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091802"/>
              </p:ext>
            </p:extLst>
          </p:nvPr>
        </p:nvGraphicFramePr>
        <p:xfrm>
          <a:off x="2427288" y="5857589"/>
          <a:ext cx="23812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12" name="Equation" r:id="rId47" imgW="253890" imgH="241195" progId="Equation.DSMT4">
                  <p:embed/>
                </p:oleObj>
              </mc:Choice>
              <mc:Fallback>
                <p:oleObj name="Equation" r:id="rId47" imgW="253890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8" y="5857589"/>
                        <a:ext cx="238125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192721"/>
              </p:ext>
            </p:extLst>
          </p:nvPr>
        </p:nvGraphicFramePr>
        <p:xfrm>
          <a:off x="3190876" y="5857589"/>
          <a:ext cx="2143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13" name="Equation" r:id="rId49" imgW="228600" imgH="241300" progId="Equation.DSMT4">
                  <p:embed/>
                </p:oleObj>
              </mc:Choice>
              <mc:Fallback>
                <p:oleObj name="Equation" r:id="rId49" imgW="228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76" y="5857589"/>
                        <a:ext cx="21431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953129"/>
              </p:ext>
            </p:extLst>
          </p:nvPr>
        </p:nvGraphicFramePr>
        <p:xfrm>
          <a:off x="2039938" y="4741577"/>
          <a:ext cx="266700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14" name="Equation" r:id="rId51" imgW="266584" imgH="1167893" progId="Equation.DSMT4">
                  <p:embed/>
                </p:oleObj>
              </mc:Choice>
              <mc:Fallback>
                <p:oleObj name="Equation" r:id="rId51" imgW="266584" imgH="116789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4741577"/>
                        <a:ext cx="266700" cy="139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679038"/>
              </p:ext>
            </p:extLst>
          </p:nvPr>
        </p:nvGraphicFramePr>
        <p:xfrm>
          <a:off x="1639888" y="4344702"/>
          <a:ext cx="177641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15" name="Equation" r:id="rId53" imgW="1892300" imgH="266700" progId="Equation.DSMT4">
                  <p:embed/>
                </p:oleObj>
              </mc:Choice>
              <mc:Fallback>
                <p:oleObj name="Equation" r:id="rId53" imgW="18923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4344702"/>
                        <a:ext cx="1776413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430894"/>
              </p:ext>
            </p:extLst>
          </p:nvPr>
        </p:nvGraphicFramePr>
        <p:xfrm>
          <a:off x="1622426" y="4746339"/>
          <a:ext cx="288925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16" name="Equation" r:id="rId55" imgW="253890" imgH="1167893" progId="Equation.DSMT4">
                  <p:embed/>
                </p:oleObj>
              </mc:Choice>
              <mc:Fallback>
                <p:oleObj name="Equation" r:id="rId55" imgW="253890" imgH="116789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6" y="4746339"/>
                        <a:ext cx="288925" cy="139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092948"/>
              </p:ext>
            </p:extLst>
          </p:nvPr>
        </p:nvGraphicFramePr>
        <p:xfrm>
          <a:off x="2054226" y="4741577"/>
          <a:ext cx="13462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17" name="Equation" r:id="rId57" imgW="1434477" imgH="266584" progId="Equation.DSMT4">
                  <p:embed/>
                </p:oleObj>
              </mc:Choice>
              <mc:Fallback>
                <p:oleObj name="Equation" r:id="rId57" imgW="1434477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6" y="4741577"/>
                        <a:ext cx="13462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458109"/>
              </p:ext>
            </p:extLst>
          </p:nvPr>
        </p:nvGraphicFramePr>
        <p:xfrm>
          <a:off x="3984626" y="5352764"/>
          <a:ext cx="12954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18" name="Equation" r:id="rId59" imgW="660400" imgH="228600" progId="Equation.DSMT4">
                  <p:embed/>
                </p:oleObj>
              </mc:Choice>
              <mc:Fallback>
                <p:oleObj name="Equation" r:id="rId59" imgW="660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26" y="5352764"/>
                        <a:ext cx="12954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360517"/>
              </p:ext>
            </p:extLst>
          </p:nvPr>
        </p:nvGraphicFramePr>
        <p:xfrm>
          <a:off x="5424488" y="5352764"/>
          <a:ext cx="13462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19" name="Equation" r:id="rId61" imgW="685800" imgH="228600" progId="Equation.DSMT4">
                  <p:embed/>
                </p:oleObj>
              </mc:Choice>
              <mc:Fallback>
                <p:oleObj name="Equation" r:id="rId61" imgW="685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488" y="5352764"/>
                        <a:ext cx="13462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720337"/>
              </p:ext>
            </p:extLst>
          </p:nvPr>
        </p:nvGraphicFramePr>
        <p:xfrm>
          <a:off x="5386388" y="5697252"/>
          <a:ext cx="13208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20" name="Equation" r:id="rId63" imgW="672808" imgH="228501" progId="Equation.DSMT4">
                  <p:embed/>
                </p:oleObj>
              </mc:Choice>
              <mc:Fallback>
                <p:oleObj name="Equation" r:id="rId63" imgW="67280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6388" y="5697252"/>
                        <a:ext cx="13208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51023"/>
              </p:ext>
            </p:extLst>
          </p:nvPr>
        </p:nvGraphicFramePr>
        <p:xfrm>
          <a:off x="3984626" y="4859052"/>
          <a:ext cx="16938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21" name="Equation" r:id="rId65" imgW="863225" imgH="215806" progId="Equation.DSMT4">
                  <p:embed/>
                </p:oleObj>
              </mc:Choice>
              <mc:Fallback>
                <p:oleObj name="Equation" r:id="rId65" imgW="863225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26" y="4859052"/>
                        <a:ext cx="1693862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345113"/>
              </p:ext>
            </p:extLst>
          </p:nvPr>
        </p:nvGraphicFramePr>
        <p:xfrm>
          <a:off x="3954463" y="4344702"/>
          <a:ext cx="243363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22" name="Equation" r:id="rId67" imgW="1587500" imgH="279400" progId="Equation.DSMT4">
                  <p:embed/>
                </p:oleObj>
              </mc:Choice>
              <mc:Fallback>
                <p:oleObj name="Equation" r:id="rId67" imgW="1587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463" y="4344702"/>
                        <a:ext cx="243363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2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063405"/>
              </p:ext>
            </p:extLst>
          </p:nvPr>
        </p:nvGraphicFramePr>
        <p:xfrm>
          <a:off x="3984626" y="5741702"/>
          <a:ext cx="13462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23" name="Equation" r:id="rId69" imgW="685800" imgH="228600" progId="Equation.DSMT4">
                  <p:embed/>
                </p:oleObj>
              </mc:Choice>
              <mc:Fallback>
                <p:oleObj name="Equation" r:id="rId69" imgW="685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26" y="5741702"/>
                        <a:ext cx="13462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25" name="Group 94"/>
          <p:cNvGrpSpPr>
            <a:grpSpLocks/>
          </p:cNvGrpSpPr>
          <p:nvPr/>
        </p:nvGrpSpPr>
        <p:grpSpPr bwMode="auto">
          <a:xfrm>
            <a:off x="2378076" y="5100352"/>
            <a:ext cx="1116012" cy="1189037"/>
            <a:chOff x="4558" y="368"/>
            <a:chExt cx="703" cy="749"/>
          </a:xfrm>
        </p:grpSpPr>
        <p:sp>
          <p:nvSpPr>
            <p:cNvPr id="34871" name="Line 47"/>
            <p:cNvSpPr>
              <a:spLocks noChangeShapeType="1"/>
            </p:cNvSpPr>
            <p:nvPr/>
          </p:nvSpPr>
          <p:spPr bwMode="auto">
            <a:xfrm>
              <a:off x="4558" y="368"/>
              <a:ext cx="0" cy="748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72" name="Line 42"/>
            <p:cNvSpPr>
              <a:spLocks noChangeShapeType="1"/>
            </p:cNvSpPr>
            <p:nvPr/>
          </p:nvSpPr>
          <p:spPr bwMode="auto">
            <a:xfrm flipV="1">
              <a:off x="4558" y="1117"/>
              <a:ext cx="703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73" name="Line 42"/>
            <p:cNvSpPr>
              <a:spLocks noChangeShapeType="1"/>
            </p:cNvSpPr>
            <p:nvPr/>
          </p:nvSpPr>
          <p:spPr bwMode="auto">
            <a:xfrm flipV="1">
              <a:off x="4558" y="368"/>
              <a:ext cx="703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74" name="Line 47"/>
            <p:cNvSpPr>
              <a:spLocks noChangeShapeType="1"/>
            </p:cNvSpPr>
            <p:nvPr/>
          </p:nvSpPr>
          <p:spPr bwMode="auto">
            <a:xfrm>
              <a:off x="5261" y="368"/>
              <a:ext cx="0" cy="748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6199" name="AutoShape 29"/>
          <p:cNvSpPr>
            <a:spLocks noChangeArrowheads="1"/>
          </p:cNvSpPr>
          <p:nvPr/>
        </p:nvSpPr>
        <p:spPr bwMode="auto">
          <a:xfrm>
            <a:off x="6516688" y="225425"/>
            <a:ext cx="2411412" cy="1044575"/>
          </a:xfrm>
          <a:prstGeom prst="wedgeRoundRectCallout">
            <a:avLst>
              <a:gd name="adj1" fmla="val 26102"/>
              <a:gd name="adj2" fmla="val 27657"/>
              <a:gd name="adj3" fmla="val 16667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defRPr/>
            </a:pPr>
            <a:r>
              <a:rPr lang="zh-CN" altLang="en-US" sz="1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结合律、交换律、单位元、逆元、零元、等幂元</a:t>
            </a:r>
          </a:p>
        </p:txBody>
      </p:sp>
      <p:sp>
        <p:nvSpPr>
          <p:cNvPr id="136200" name="AutoShape 29"/>
          <p:cNvSpPr>
            <a:spLocks noChangeArrowheads="1"/>
          </p:cNvSpPr>
          <p:nvPr/>
        </p:nvSpPr>
        <p:spPr bwMode="auto">
          <a:xfrm>
            <a:off x="6046788" y="1449388"/>
            <a:ext cx="2881312" cy="827087"/>
          </a:xfrm>
          <a:prstGeom prst="wedgeRoundRectCallout">
            <a:avLst>
              <a:gd name="adj1" fmla="val 23556"/>
              <a:gd name="adj2" fmla="val 23514"/>
              <a:gd name="adj3" fmla="val 16667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交换律显然成立</a:t>
            </a:r>
            <a:r>
              <a:rPr lang="en-US" altLang="zh-CN" sz="1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zh-CN" altLang="en-US" sz="1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结合律也成立，但不易证明</a:t>
            </a:r>
          </a:p>
          <a:p>
            <a:pPr algn="ctr">
              <a:lnSpc>
                <a:spcPct val="120000"/>
              </a:lnSpc>
              <a:defRPr/>
            </a:pPr>
            <a:endParaRPr lang="zh-CN" altLang="en-US" sz="180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851" name="Oval 59"/>
          <p:cNvSpPr>
            <a:spLocks noChangeArrowheads="1"/>
          </p:cNvSpPr>
          <p:nvPr/>
        </p:nvSpPr>
        <p:spPr bwMode="auto">
          <a:xfrm>
            <a:off x="1982788" y="4706652"/>
            <a:ext cx="360363" cy="35877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52" name="Oval 60"/>
          <p:cNvSpPr>
            <a:spLocks noChangeArrowheads="1"/>
          </p:cNvSpPr>
          <p:nvPr/>
        </p:nvSpPr>
        <p:spPr bwMode="auto">
          <a:xfrm>
            <a:off x="3098801" y="5821077"/>
            <a:ext cx="360362" cy="35877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53" name="Oval 61"/>
          <p:cNvSpPr>
            <a:spLocks noChangeArrowheads="1"/>
          </p:cNvSpPr>
          <p:nvPr/>
        </p:nvSpPr>
        <p:spPr bwMode="auto">
          <a:xfrm>
            <a:off x="2738438" y="5100352"/>
            <a:ext cx="360363" cy="35877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54" name="Oval 62"/>
          <p:cNvSpPr>
            <a:spLocks noChangeArrowheads="1"/>
          </p:cNvSpPr>
          <p:nvPr/>
        </p:nvSpPr>
        <p:spPr bwMode="auto">
          <a:xfrm>
            <a:off x="2378076" y="5460714"/>
            <a:ext cx="360362" cy="35877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6574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8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28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2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28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2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2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28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3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3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3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3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1000"/>
                                        <p:tgtEl>
                                          <p:spTgt spid="13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42" grpId="0" animBg="1"/>
      <p:bldP spid="128045" grpId="0" animBg="1"/>
      <p:bldP spid="128046" grpId="0" animBg="1"/>
      <p:bldP spid="128047" grpId="0" animBg="1"/>
      <p:bldP spid="11" grpId="0" animBg="1"/>
      <p:bldP spid="12" grpId="0" animBg="1"/>
      <p:bldP spid="136199" grpId="0" animBg="1"/>
      <p:bldP spid="136200" grpId="0" animBg="1"/>
      <p:bldP spid="33851" grpId="0" animBg="1"/>
      <p:bldP spid="33852" grpId="0" animBg="1"/>
      <p:bldP spid="33853" grpId="0" animBg="1"/>
      <p:bldP spid="3385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13"/>
          <p:cNvGraphicFramePr>
            <a:graphicFrameLocks noChangeAspect="1"/>
          </p:cNvGraphicFramePr>
          <p:nvPr/>
        </p:nvGraphicFramePr>
        <p:xfrm>
          <a:off x="2555875" y="765175"/>
          <a:ext cx="37623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62" name="Equation" r:id="rId3" imgW="1816100" imgH="228600" progId="Equation.DSMT4">
                  <p:embed/>
                </p:oleObj>
              </mc:Choice>
              <mc:Fallback>
                <p:oleObj name="Equation" r:id="rId3" imgW="1816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765175"/>
                        <a:ext cx="376237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5"/>
          <p:cNvGraphicFramePr>
            <a:graphicFrameLocks noChangeAspect="1"/>
          </p:cNvGraphicFramePr>
          <p:nvPr/>
        </p:nvGraphicFramePr>
        <p:xfrm>
          <a:off x="2654300" y="225425"/>
          <a:ext cx="35560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63" name="Equation" r:id="rId5" imgW="2324100" imgH="304800" progId="Equation.DSMT4">
                  <p:embed/>
                </p:oleObj>
              </mc:Choice>
              <mc:Fallback>
                <p:oleObj name="Equation" r:id="rId5" imgW="23241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225425"/>
                        <a:ext cx="35560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863600" y="1543050"/>
          <a:ext cx="7778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64" name="Equation" r:id="rId7" imgW="508000" imgH="241300" progId="Equation.DSMT4">
                  <p:embed/>
                </p:oleObj>
              </mc:Choice>
              <mc:Fallback>
                <p:oleObj name="Equation" r:id="rId7" imgW="508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1543050"/>
                        <a:ext cx="77787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760538" y="1506538"/>
          <a:ext cx="19827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65" name="Equation" r:id="rId9" imgW="1295400" imgH="279400" progId="Equation.DSMT4">
                  <p:embed/>
                </p:oleObj>
              </mc:Choice>
              <mc:Fallback>
                <p:oleObj name="Equation" r:id="rId9" imgW="12954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1506538"/>
                        <a:ext cx="1982787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3878263" y="1477963"/>
          <a:ext cx="184626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66" name="Equation" r:id="rId11" imgW="1206500" imgH="292100" progId="Equation.DSMT4">
                  <p:embed/>
                </p:oleObj>
              </mc:Choice>
              <mc:Fallback>
                <p:oleObj name="Equation" r:id="rId11" imgW="12065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263" y="1477963"/>
                        <a:ext cx="184626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45" name="Line 45"/>
          <p:cNvSpPr>
            <a:spLocks noChangeShapeType="1"/>
          </p:cNvSpPr>
          <p:nvPr/>
        </p:nvSpPr>
        <p:spPr bwMode="auto">
          <a:xfrm>
            <a:off x="1476375" y="2276475"/>
            <a:ext cx="0" cy="284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8046" name="Line 46"/>
          <p:cNvSpPr>
            <a:spLocks noChangeShapeType="1"/>
          </p:cNvSpPr>
          <p:nvPr/>
        </p:nvSpPr>
        <p:spPr bwMode="auto">
          <a:xfrm flipH="1">
            <a:off x="2051050" y="2276475"/>
            <a:ext cx="1588" cy="284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8047" name="Line 47"/>
          <p:cNvSpPr>
            <a:spLocks noChangeShapeType="1"/>
          </p:cNvSpPr>
          <p:nvPr/>
        </p:nvSpPr>
        <p:spPr bwMode="auto">
          <a:xfrm>
            <a:off x="4500563" y="2276475"/>
            <a:ext cx="0" cy="284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28051" name="Object 51"/>
          <p:cNvGraphicFramePr>
            <a:graphicFrameLocks noChangeAspect="1"/>
          </p:cNvGraphicFramePr>
          <p:nvPr/>
        </p:nvGraphicFramePr>
        <p:xfrm>
          <a:off x="1625600" y="2205038"/>
          <a:ext cx="3587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67" name="Equation" r:id="rId13" imgW="203112" imgH="279279" progId="Equation.DSMT4">
                  <p:embed/>
                </p:oleObj>
              </mc:Choice>
              <mc:Fallback>
                <p:oleObj name="Equation" r:id="rId13" imgW="203112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2205038"/>
                        <a:ext cx="35877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42" name="Line 42"/>
          <p:cNvSpPr>
            <a:spLocks noChangeShapeType="1"/>
          </p:cNvSpPr>
          <p:nvPr/>
        </p:nvSpPr>
        <p:spPr bwMode="auto">
          <a:xfrm>
            <a:off x="1476375" y="2708275"/>
            <a:ext cx="3024188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>
            <a:off x="1476375" y="2276475"/>
            <a:ext cx="30241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28050" name="Object 50"/>
          <p:cNvGraphicFramePr>
            <a:graphicFrameLocks noChangeAspect="1"/>
          </p:cNvGraphicFramePr>
          <p:nvPr/>
        </p:nvGraphicFramePr>
        <p:xfrm>
          <a:off x="2159000" y="2349500"/>
          <a:ext cx="21971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68" name="Equation" r:id="rId15" imgW="2247900" imgH="266700" progId="Equation.DSMT4">
                  <p:embed/>
                </p:oleObj>
              </mc:Choice>
              <mc:Fallback>
                <p:oleObj name="Equation" r:id="rId15" imgW="22479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2349500"/>
                        <a:ext cx="21971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1584325" y="2781300"/>
          <a:ext cx="261938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69" name="Equation" r:id="rId17" imgW="266584" imgH="1777229" progId="Equation.DSMT4">
                  <p:embed/>
                </p:oleObj>
              </mc:Choice>
              <mc:Fallback>
                <p:oleObj name="Equation" r:id="rId17" imgW="266584" imgH="17772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2781300"/>
                        <a:ext cx="261938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2139950" y="2744788"/>
          <a:ext cx="22352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70" name="Equation" r:id="rId19" imgW="2286000" imgH="266700" progId="Equation.DSMT4">
                  <p:embed/>
                </p:oleObj>
              </mc:Choice>
              <mc:Fallback>
                <p:oleObj name="Equation" r:id="rId19" imgW="22860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2744788"/>
                        <a:ext cx="22352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2125663" y="2735263"/>
          <a:ext cx="249237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71" name="Equation" r:id="rId21" imgW="253890" imgH="1777229" progId="Equation.DSMT4">
                  <p:embed/>
                </p:oleObj>
              </mc:Choice>
              <mc:Fallback>
                <p:oleObj name="Equation" r:id="rId21" imgW="253890" imgH="17772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3" y="2735263"/>
                        <a:ext cx="249237" cy="230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2555875" y="3105150"/>
          <a:ext cx="18002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72" name="Equation" r:id="rId23" imgW="1841500" imgH="266700" progId="Equation.DSMT4">
                  <p:embed/>
                </p:oleObj>
              </mc:Choice>
              <mc:Fallback>
                <p:oleObj name="Equation" r:id="rId23" imgW="18415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105150"/>
                        <a:ext cx="180022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/>
        </p:nvGraphicFramePr>
        <p:xfrm>
          <a:off x="2916238" y="3500438"/>
          <a:ext cx="14573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73" name="Equation" r:id="rId25" imgW="1485255" imgH="266584" progId="Equation.DSMT4">
                  <p:embed/>
                </p:oleObj>
              </mc:Choice>
              <mc:Fallback>
                <p:oleObj name="Equation" r:id="rId25" imgW="1485255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500438"/>
                        <a:ext cx="14573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/>
        </p:nvGraphicFramePr>
        <p:xfrm>
          <a:off x="2519363" y="3105150"/>
          <a:ext cx="261937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74" name="Equation" r:id="rId27" imgW="266584" imgH="1472561" progId="Equation.DSMT4">
                  <p:embed/>
                </p:oleObj>
              </mc:Choice>
              <mc:Fallback>
                <p:oleObj name="Equation" r:id="rId27" imgW="266584" imgH="147256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3105150"/>
                        <a:ext cx="261937" cy="194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5"/>
          <p:cNvGraphicFramePr>
            <a:graphicFrameLocks noChangeAspect="1"/>
          </p:cNvGraphicFramePr>
          <p:nvPr/>
        </p:nvGraphicFramePr>
        <p:xfrm>
          <a:off x="2924175" y="3911600"/>
          <a:ext cx="14319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75" name="Equation" r:id="rId29" imgW="1459866" imgH="266584" progId="Equation.DSMT4">
                  <p:embed/>
                </p:oleObj>
              </mc:Choice>
              <mc:Fallback>
                <p:oleObj name="Equation" r:id="rId29" imgW="1459866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175" y="3911600"/>
                        <a:ext cx="14319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6"/>
          <p:cNvGraphicFramePr>
            <a:graphicFrameLocks noChangeAspect="1"/>
          </p:cNvGraphicFramePr>
          <p:nvPr/>
        </p:nvGraphicFramePr>
        <p:xfrm>
          <a:off x="2898775" y="4329113"/>
          <a:ext cx="14573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76" name="Equation" r:id="rId31" imgW="1485255" imgH="266584" progId="Equation.DSMT4">
                  <p:embed/>
                </p:oleObj>
              </mc:Choice>
              <mc:Fallback>
                <p:oleObj name="Equation" r:id="rId31" imgW="1485255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775" y="4329113"/>
                        <a:ext cx="14573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7"/>
          <p:cNvGraphicFramePr>
            <a:graphicFrameLocks noChangeAspect="1"/>
          </p:cNvGraphicFramePr>
          <p:nvPr/>
        </p:nvGraphicFramePr>
        <p:xfrm>
          <a:off x="2911475" y="4703763"/>
          <a:ext cx="140811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77" name="Equation" r:id="rId33" imgW="1434477" imgH="266584" progId="Equation.DSMT4">
                  <p:embed/>
                </p:oleObj>
              </mc:Choice>
              <mc:Fallback>
                <p:oleObj name="Equation" r:id="rId33" imgW="1434477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75" y="4703763"/>
                        <a:ext cx="1408113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42"/>
          <p:cNvSpPr>
            <a:spLocks noChangeShapeType="1"/>
          </p:cNvSpPr>
          <p:nvPr/>
        </p:nvSpPr>
        <p:spPr bwMode="auto">
          <a:xfrm>
            <a:off x="1476375" y="5121275"/>
            <a:ext cx="30241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pSp>
        <p:nvGrpSpPr>
          <p:cNvPr id="17" name="Group 54"/>
          <p:cNvGrpSpPr>
            <a:grpSpLocks/>
          </p:cNvGrpSpPr>
          <p:nvPr/>
        </p:nvGrpSpPr>
        <p:grpSpPr bwMode="auto">
          <a:xfrm>
            <a:off x="2879725" y="3500438"/>
            <a:ext cx="1584325" cy="1584325"/>
            <a:chOff x="3129" y="2614"/>
            <a:chExt cx="998" cy="998"/>
          </a:xfrm>
        </p:grpSpPr>
        <p:sp>
          <p:nvSpPr>
            <p:cNvPr id="35880" name="Line 42"/>
            <p:cNvSpPr>
              <a:spLocks noChangeShapeType="1"/>
            </p:cNvSpPr>
            <p:nvPr/>
          </p:nvSpPr>
          <p:spPr bwMode="auto">
            <a:xfrm flipV="1">
              <a:off x="3129" y="2614"/>
              <a:ext cx="998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81" name="Line 47"/>
            <p:cNvSpPr>
              <a:spLocks noChangeShapeType="1"/>
            </p:cNvSpPr>
            <p:nvPr/>
          </p:nvSpPr>
          <p:spPr bwMode="auto">
            <a:xfrm>
              <a:off x="3129" y="2614"/>
              <a:ext cx="0" cy="998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flipV="1">
              <a:off x="3129" y="3612"/>
              <a:ext cx="998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83" name="Line 47"/>
            <p:cNvSpPr>
              <a:spLocks noChangeShapeType="1"/>
            </p:cNvSpPr>
            <p:nvPr/>
          </p:nvSpPr>
          <p:spPr bwMode="auto">
            <a:xfrm>
              <a:off x="4127" y="2614"/>
              <a:ext cx="0" cy="998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36204" name="Object 18"/>
          <p:cNvGraphicFramePr>
            <a:graphicFrameLocks noChangeAspect="1"/>
          </p:cNvGraphicFramePr>
          <p:nvPr/>
        </p:nvGraphicFramePr>
        <p:xfrm>
          <a:off x="5003800" y="3500438"/>
          <a:ext cx="12954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78" name="Equation" r:id="rId35" imgW="660400" imgH="228600" progId="Equation.DSMT4">
                  <p:embed/>
                </p:oleObj>
              </mc:Choice>
              <mc:Fallback>
                <p:oleObj name="Equation" r:id="rId35" imgW="660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500438"/>
                        <a:ext cx="12954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5003800" y="2862263"/>
          <a:ext cx="33131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79" name="Equation" r:id="rId37" imgW="1688367" imgH="215806" progId="Equation.DSMT4">
                  <p:embed/>
                </p:oleObj>
              </mc:Choice>
              <mc:Fallback>
                <p:oleObj name="Equation" r:id="rId37" imgW="1688367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862263"/>
                        <a:ext cx="331311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0"/>
          <p:cNvGraphicFramePr>
            <a:graphicFrameLocks noChangeAspect="1"/>
          </p:cNvGraphicFramePr>
          <p:nvPr/>
        </p:nvGraphicFramePr>
        <p:xfrm>
          <a:off x="5010150" y="2241550"/>
          <a:ext cx="301783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80" name="Equation" r:id="rId39" imgW="1968500" imgH="279400" progId="Equation.DSMT4">
                  <p:embed/>
                </p:oleObj>
              </mc:Choice>
              <mc:Fallback>
                <p:oleObj name="Equation" r:id="rId39" imgW="1968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150" y="2241550"/>
                        <a:ext cx="301783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1"/>
          <p:cNvGraphicFramePr>
            <a:graphicFrameLocks noChangeAspect="1"/>
          </p:cNvGraphicFramePr>
          <p:nvPr/>
        </p:nvGraphicFramePr>
        <p:xfrm>
          <a:off x="5003800" y="4149725"/>
          <a:ext cx="13192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81" name="Equation" r:id="rId41" imgW="672808" imgH="228501" progId="Equation.DSMT4">
                  <p:embed/>
                </p:oleObj>
              </mc:Choice>
              <mc:Fallback>
                <p:oleObj name="Equation" r:id="rId41" imgW="67280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149725"/>
                        <a:ext cx="131921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2"/>
          <p:cNvGraphicFramePr>
            <a:graphicFrameLocks noChangeAspect="1"/>
          </p:cNvGraphicFramePr>
          <p:nvPr/>
        </p:nvGraphicFramePr>
        <p:xfrm>
          <a:off x="876300" y="5467350"/>
          <a:ext cx="589121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82" name="Equation" r:id="rId43" imgW="2997200" imgH="228600" progId="Equation.DSMT4">
                  <p:embed/>
                </p:oleObj>
              </mc:Choice>
              <mc:Fallback>
                <p:oleObj name="Equation" r:id="rId43" imgW="299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5467350"/>
                        <a:ext cx="589121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AutoShape 29"/>
          <p:cNvSpPr>
            <a:spLocks noChangeArrowheads="1"/>
          </p:cNvSpPr>
          <p:nvPr/>
        </p:nvSpPr>
        <p:spPr bwMode="auto">
          <a:xfrm>
            <a:off x="7127875" y="5408613"/>
            <a:ext cx="1079500" cy="504825"/>
          </a:xfrm>
          <a:prstGeom prst="wedgeRoundRectCallout">
            <a:avLst>
              <a:gd name="adj1" fmla="val 7940"/>
              <a:gd name="adj2" fmla="val 29875"/>
              <a:gd name="adj3" fmla="val 16667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115000"/>
              </a:lnSpc>
              <a:defRPr/>
            </a:pPr>
            <a:r>
              <a:rPr lang="zh-CN" altLang="en-US" sz="1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分配律</a:t>
            </a:r>
          </a:p>
        </p:txBody>
      </p:sp>
      <p:sp>
        <p:nvSpPr>
          <p:cNvPr id="34857" name="Oval 41"/>
          <p:cNvSpPr>
            <a:spLocks noChangeArrowheads="1"/>
          </p:cNvSpPr>
          <p:nvPr/>
        </p:nvSpPr>
        <p:spPr bwMode="auto">
          <a:xfrm>
            <a:off x="2124075" y="2708275"/>
            <a:ext cx="360363" cy="35877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58" name="Oval 42"/>
          <p:cNvSpPr>
            <a:spLocks noChangeArrowheads="1"/>
          </p:cNvSpPr>
          <p:nvPr/>
        </p:nvSpPr>
        <p:spPr bwMode="auto">
          <a:xfrm>
            <a:off x="2447925" y="3105150"/>
            <a:ext cx="360363" cy="35877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59" name="Oval 43"/>
          <p:cNvSpPr>
            <a:spLocks noChangeArrowheads="1"/>
          </p:cNvSpPr>
          <p:nvPr/>
        </p:nvSpPr>
        <p:spPr bwMode="auto">
          <a:xfrm>
            <a:off x="3240088" y="3897313"/>
            <a:ext cx="360362" cy="35877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60" name="Oval 44"/>
          <p:cNvSpPr>
            <a:spLocks noChangeArrowheads="1"/>
          </p:cNvSpPr>
          <p:nvPr/>
        </p:nvSpPr>
        <p:spPr bwMode="auto">
          <a:xfrm>
            <a:off x="3635375" y="4329113"/>
            <a:ext cx="360363" cy="35877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61" name="Oval 45"/>
          <p:cNvSpPr>
            <a:spLocks noChangeArrowheads="1"/>
          </p:cNvSpPr>
          <p:nvPr/>
        </p:nvSpPr>
        <p:spPr bwMode="auto">
          <a:xfrm>
            <a:off x="2447925" y="3105150"/>
            <a:ext cx="360363" cy="35877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62" name="Oval 46"/>
          <p:cNvSpPr>
            <a:spLocks noChangeArrowheads="1"/>
          </p:cNvSpPr>
          <p:nvPr/>
        </p:nvSpPr>
        <p:spPr bwMode="auto">
          <a:xfrm>
            <a:off x="4032250" y="4689475"/>
            <a:ext cx="360363" cy="35877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22911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8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8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8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2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2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4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4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1" dur="2000"/>
                                        <p:tgtEl>
                                          <p:spTgt spid="348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4" dur="2000"/>
                                        <p:tgtEl>
                                          <p:spTgt spid="348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7" dur="2000"/>
                                        <p:tgtEl>
                                          <p:spTgt spid="34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0" dur="2000"/>
                                        <p:tgtEl>
                                          <p:spTgt spid="34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3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13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45" grpId="0" animBg="1"/>
      <p:bldP spid="128046" grpId="0" animBg="1"/>
      <p:bldP spid="128047" grpId="0" animBg="1"/>
      <p:bldP spid="128042" grpId="0" animBg="1"/>
      <p:bldP spid="5" grpId="0" animBg="1"/>
      <p:bldP spid="15" grpId="0" animBg="1"/>
      <p:bldP spid="21" grpId="0" animBg="1"/>
      <p:bldP spid="34857" grpId="0" animBg="1"/>
      <p:bldP spid="34857" grpId="1" animBg="1"/>
      <p:bldP spid="34858" grpId="0" animBg="1"/>
      <p:bldP spid="34858" grpId="1" animBg="1"/>
      <p:bldP spid="34859" grpId="0" animBg="1"/>
      <p:bldP spid="34859" grpId="1" animBg="1"/>
      <p:bldP spid="34860" grpId="0" animBg="1"/>
      <p:bldP spid="34860" grpId="1" animBg="1"/>
      <p:bldP spid="34861" grpId="0" animBg="1"/>
      <p:bldP spid="348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720725" y="369888"/>
            <a:ext cx="5651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/>
              <a:t>5.1.2</a:t>
            </a:r>
            <a:r>
              <a:rPr lang="en-US" altLang="zh-CN" sz="2800">
                <a:solidFill>
                  <a:srgbClr val="FF00FF"/>
                </a:solidFill>
              </a:rPr>
              <a:t> </a:t>
            </a:r>
            <a:r>
              <a:rPr lang="zh-CN" altLang="en-US" sz="2800">
                <a:solidFill>
                  <a:srgbClr val="FF00FF"/>
                </a:solidFill>
                <a:ea typeface="黑体" panose="02010609060101010101" pitchFamily="49" charset="-122"/>
              </a:rPr>
              <a:t>代数系统的定义</a:t>
            </a:r>
            <a:endParaRPr lang="en-US" altLang="zh-CN" sz="2800">
              <a:solidFill>
                <a:srgbClr val="FF00FF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92166" name="Object 6"/>
          <p:cNvGraphicFramePr>
            <a:graphicFrameLocks noChangeAspect="1"/>
          </p:cNvGraphicFramePr>
          <p:nvPr/>
        </p:nvGraphicFramePr>
        <p:xfrm>
          <a:off x="731838" y="1173163"/>
          <a:ext cx="1319212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46" name="Equation" r:id="rId3" imgW="761669" imgH="266584" progId="Equation.DSMT4">
                  <p:embed/>
                </p:oleObj>
              </mc:Choice>
              <mc:Fallback>
                <p:oleObj name="Equation" r:id="rId3" imgW="761669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1173163"/>
                        <a:ext cx="1319212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3" name="Object 23"/>
          <p:cNvGraphicFramePr>
            <a:graphicFrameLocks noChangeAspect="1"/>
          </p:cNvGraphicFramePr>
          <p:nvPr/>
        </p:nvGraphicFramePr>
        <p:xfrm>
          <a:off x="684213" y="1809750"/>
          <a:ext cx="299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47" name="Equation" r:id="rId5" imgW="1727200" imgH="241300" progId="Equation.DSMT4">
                  <p:embed/>
                </p:oleObj>
              </mc:Choice>
              <mc:Fallback>
                <p:oleObj name="Equation" r:id="rId5" imgW="1727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809750"/>
                        <a:ext cx="2997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151717"/>
              </p:ext>
            </p:extLst>
          </p:nvPr>
        </p:nvGraphicFramePr>
        <p:xfrm>
          <a:off x="1096962" y="2420937"/>
          <a:ext cx="44291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48" name="Equation" r:id="rId7" imgW="2552700" imgH="292100" progId="Equation.DSMT4">
                  <p:embed/>
                </p:oleObj>
              </mc:Choice>
              <mc:Fallback>
                <p:oleObj name="Equation" r:id="rId7" imgW="25527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2" y="2420937"/>
                        <a:ext cx="44291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500962"/>
              </p:ext>
            </p:extLst>
          </p:nvPr>
        </p:nvGraphicFramePr>
        <p:xfrm>
          <a:off x="2375756" y="3032124"/>
          <a:ext cx="58404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49" name="Equation" r:id="rId9" imgW="3365500" imgH="279400" progId="Equation.DSMT4">
                  <p:embed/>
                </p:oleObj>
              </mc:Choice>
              <mc:Fallback>
                <p:oleObj name="Equation" r:id="rId9" imgW="3365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5756" y="3032124"/>
                        <a:ext cx="584041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414609"/>
              </p:ext>
            </p:extLst>
          </p:nvPr>
        </p:nvGraphicFramePr>
        <p:xfrm>
          <a:off x="5004048" y="3609956"/>
          <a:ext cx="1916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50" name="Equation" r:id="rId11" imgW="1104900" imgH="241300" progId="Equation.DSMT4">
                  <p:embed/>
                </p:oleObj>
              </mc:Choice>
              <mc:Fallback>
                <p:oleObj name="Equation" r:id="rId11" imgW="11049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3609956"/>
                        <a:ext cx="19161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423267"/>
              </p:ext>
            </p:extLst>
          </p:nvPr>
        </p:nvGraphicFramePr>
        <p:xfrm>
          <a:off x="3059832" y="3608385"/>
          <a:ext cx="202723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51" name="Equation" r:id="rId13" imgW="1168400" imgH="241300" progId="Equation.DSMT4">
                  <p:embed/>
                </p:oleObj>
              </mc:Choice>
              <mc:Fallback>
                <p:oleObj name="Equation" r:id="rId13" imgW="1168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608385"/>
                        <a:ext cx="202723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6"/>
          <p:cNvGraphicFramePr>
            <a:graphicFrameLocks noChangeAspect="1"/>
          </p:cNvGraphicFramePr>
          <p:nvPr/>
        </p:nvGraphicFramePr>
        <p:xfrm>
          <a:off x="2017713" y="1176338"/>
          <a:ext cx="67675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52" name="Equation" r:id="rId15" imgW="3911600" imgH="254000" progId="Equation.DSMT4">
                  <p:embed/>
                </p:oleObj>
              </mc:Choice>
              <mc:Fallback>
                <p:oleObj name="Equation" r:id="rId15" imgW="3911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1176338"/>
                        <a:ext cx="676751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2879725" y="1665288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 flipV="1">
            <a:off x="7092950" y="1665288"/>
            <a:ext cx="1511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354173"/>
              </p:ext>
            </p:extLst>
          </p:nvPr>
        </p:nvGraphicFramePr>
        <p:xfrm>
          <a:off x="758825" y="4403211"/>
          <a:ext cx="62388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53" name="Equation" r:id="rId17" imgW="368140" imgH="266584" progId="Equation.DSMT4">
                  <p:embed/>
                </p:oleObj>
              </mc:Choice>
              <mc:Fallback>
                <p:oleObj name="Equation" r:id="rId17" imgW="368140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4403211"/>
                        <a:ext cx="623888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78950"/>
              </p:ext>
            </p:extLst>
          </p:nvPr>
        </p:nvGraphicFramePr>
        <p:xfrm>
          <a:off x="731838" y="5001699"/>
          <a:ext cx="52800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54" name="Equation" r:id="rId19" imgW="3124200" imgH="254000" progId="Equation.DSMT4">
                  <p:embed/>
                </p:oleObj>
              </mc:Choice>
              <mc:Fallback>
                <p:oleObj name="Equation" r:id="rId19" imgW="3124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5001699"/>
                        <a:ext cx="528002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223858"/>
              </p:ext>
            </p:extLst>
          </p:nvPr>
        </p:nvGraphicFramePr>
        <p:xfrm>
          <a:off x="1333500" y="4339711"/>
          <a:ext cx="64849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55" name="Equation" r:id="rId21" imgW="3835400" imgH="292100" progId="Equation.DSMT4">
                  <p:embed/>
                </p:oleObj>
              </mc:Choice>
              <mc:Fallback>
                <p:oleObj name="Equation" r:id="rId21" imgW="38354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4339711"/>
                        <a:ext cx="648493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95828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92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92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9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92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3" grpId="0" animBg="1"/>
      <p:bldP spid="102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6" name="Object 2"/>
          <p:cNvGraphicFramePr>
            <a:graphicFrameLocks noChangeAspect="1"/>
          </p:cNvGraphicFramePr>
          <p:nvPr/>
        </p:nvGraphicFramePr>
        <p:xfrm>
          <a:off x="755650" y="1946275"/>
          <a:ext cx="7016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64" name="Equation" r:id="rId3" imgW="393359" imgH="266469" progId="Equation.DSMT4">
                  <p:embed/>
                </p:oleObj>
              </mc:Choice>
              <mc:Fallback>
                <p:oleObj name="Equation" r:id="rId3" imgW="393359" imgH="2664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946275"/>
                        <a:ext cx="70167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29337"/>
              </p:ext>
            </p:extLst>
          </p:nvPr>
        </p:nvGraphicFramePr>
        <p:xfrm>
          <a:off x="1472026" y="3866226"/>
          <a:ext cx="721201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65" name="Equation" r:id="rId5" imgW="4102100" imgH="292100" progId="Equation.DSMT4">
                  <p:embed/>
                </p:oleObj>
              </mc:Choice>
              <mc:Fallback>
                <p:oleObj name="Equation" r:id="rId5" imgW="4102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2026" y="3866226"/>
                        <a:ext cx="7212012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2" name="Object 18"/>
          <p:cNvGraphicFramePr>
            <a:graphicFrameLocks noChangeAspect="1"/>
          </p:cNvGraphicFramePr>
          <p:nvPr/>
        </p:nvGraphicFramePr>
        <p:xfrm>
          <a:off x="1430338" y="2652713"/>
          <a:ext cx="70659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66" name="Equation" r:id="rId7" imgW="3962400" imgH="292100" progId="Equation.DSMT4">
                  <p:embed/>
                </p:oleObj>
              </mc:Choice>
              <mc:Fallback>
                <p:oleObj name="Equation" r:id="rId7" imgW="39624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8" y="2652713"/>
                        <a:ext cx="706596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679096"/>
              </p:ext>
            </p:extLst>
          </p:nvPr>
        </p:nvGraphicFramePr>
        <p:xfrm>
          <a:off x="1556543" y="4423665"/>
          <a:ext cx="625316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67" name="Equation" r:id="rId9" imgW="3556000" imgH="292100" progId="Equation.DSMT4">
                  <p:embed/>
                </p:oleObj>
              </mc:Choice>
              <mc:Fallback>
                <p:oleObj name="Equation" r:id="rId9" imgW="3556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543" y="4423665"/>
                        <a:ext cx="6253163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27"/>
          <p:cNvSpPr>
            <a:spLocks noChangeArrowheads="1"/>
          </p:cNvSpPr>
          <p:nvPr/>
        </p:nvSpPr>
        <p:spPr bwMode="auto">
          <a:xfrm>
            <a:off x="1380068" y="5220231"/>
            <a:ext cx="1765300" cy="900113"/>
          </a:xfrm>
          <a:prstGeom prst="wedgeRoundRectCallout">
            <a:avLst>
              <a:gd name="adj1" fmla="val -36782"/>
              <a:gd name="adj2" fmla="val 44532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/>
              <a:t>“</a:t>
            </a:r>
            <a:r>
              <a:rPr lang="en-US" altLang="zh-CN" sz="1800"/>
              <a:t>/</a:t>
            </a:r>
            <a:r>
              <a:rPr lang="zh-CN" altLang="en-US" sz="1800"/>
              <a:t>”是矩阵转置  </a:t>
            </a:r>
            <a:r>
              <a:rPr lang="en-US" altLang="zh-CN" sz="1800" i="1"/>
              <a:t>K</a:t>
            </a:r>
            <a:r>
              <a:rPr lang="zh-CN" altLang="en-US" sz="1800"/>
              <a:t>是数域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495698"/>
              </p:ext>
            </p:extLst>
          </p:nvPr>
        </p:nvGraphicFramePr>
        <p:xfrm>
          <a:off x="849313" y="528638"/>
          <a:ext cx="1222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68" name="Equation" r:id="rId11" imgW="685800" imgH="241200" progId="Equation.DSMT4">
                  <p:embed/>
                </p:oleObj>
              </mc:Choice>
              <mc:Fallback>
                <p:oleObj name="Equation" r:id="rId11" imgW="685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528638"/>
                        <a:ext cx="12223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754063" y="1177925"/>
          <a:ext cx="2717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69" name="Equation" r:id="rId13" imgW="1524000" imgH="254000" progId="Equation.DSMT4">
                  <p:embed/>
                </p:oleObj>
              </mc:Choice>
              <mc:Fallback>
                <p:oleObj name="Equation" r:id="rId13" imgW="1524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1177925"/>
                        <a:ext cx="27178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527425" y="1200150"/>
          <a:ext cx="48466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0" name="Equation" r:id="rId15" imgW="2717800" imgH="241300" progId="Equation.DSMT4">
                  <p:embed/>
                </p:oleObj>
              </mc:Choice>
              <mc:Fallback>
                <p:oleObj name="Equation" r:id="rId15" imgW="2717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1200150"/>
                        <a:ext cx="484663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2051050" y="484188"/>
          <a:ext cx="65913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1" name="Equation" r:id="rId17" imgW="3695700" imgH="254000" progId="Equation.DSMT4">
                  <p:embed/>
                </p:oleObj>
              </mc:Choice>
              <mc:Fallback>
                <p:oleObj name="Equation" r:id="rId17" imgW="3695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84188"/>
                        <a:ext cx="65913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1427163" y="1939925"/>
          <a:ext cx="63849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2" name="Equation" r:id="rId19" imgW="3581400" imgH="266700" progId="Equation.DSMT4">
                  <p:embed/>
                </p:oleObj>
              </mc:Choice>
              <mc:Fallback>
                <p:oleObj name="Equation" r:id="rId19" imgW="35814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163" y="1939925"/>
                        <a:ext cx="63849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186201"/>
              </p:ext>
            </p:extLst>
          </p:nvPr>
        </p:nvGraphicFramePr>
        <p:xfrm>
          <a:off x="1468909" y="3282157"/>
          <a:ext cx="64516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3" name="Equation" r:id="rId21" imgW="3670300" imgH="292100" progId="Equation.DSMT4">
                  <p:embed/>
                </p:oleObj>
              </mc:Choice>
              <mc:Fallback>
                <p:oleObj name="Equation" r:id="rId21" imgW="36703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909" y="3282157"/>
                        <a:ext cx="645160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27"/>
          <p:cNvSpPr>
            <a:spLocks noChangeArrowheads="1"/>
          </p:cNvSpPr>
          <p:nvPr/>
        </p:nvSpPr>
        <p:spPr bwMode="auto">
          <a:xfrm>
            <a:off x="3540001" y="5220231"/>
            <a:ext cx="3241675" cy="900112"/>
          </a:xfrm>
          <a:prstGeom prst="wedgeRoundRectCallout">
            <a:avLst>
              <a:gd name="adj1" fmla="val -33644"/>
              <a:gd name="adj2" fmla="val -3792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1800" i="1"/>
              <a:t>K</a:t>
            </a:r>
            <a:r>
              <a:rPr lang="en-US" altLang="zh-CN" sz="1800"/>
              <a:t>[</a:t>
            </a:r>
            <a:r>
              <a:rPr lang="en-US" altLang="zh-CN" sz="1800" i="1"/>
              <a:t>x</a:t>
            </a:r>
            <a:r>
              <a:rPr lang="en-US" altLang="zh-CN" sz="1800"/>
              <a:t>]</a:t>
            </a:r>
            <a:r>
              <a:rPr lang="zh-CN" altLang="en-US" sz="1800"/>
              <a:t>是系数在数域</a:t>
            </a:r>
            <a:r>
              <a:rPr lang="en-US" altLang="zh-CN" sz="1800" i="1"/>
              <a:t>K</a:t>
            </a:r>
            <a:r>
              <a:rPr lang="zh-CN" altLang="en-US" sz="1800"/>
              <a:t>上取值的一元多项式全体</a:t>
            </a:r>
            <a:endParaRPr lang="en-US" altLang="zh-CN" sz="1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16317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8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8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014577"/>
              </p:ext>
            </p:extLst>
          </p:nvPr>
        </p:nvGraphicFramePr>
        <p:xfrm>
          <a:off x="468313" y="800100"/>
          <a:ext cx="121443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78" name="Equation" r:id="rId3" imgW="698400" imgH="241200" progId="Equation.DSMT4">
                  <p:embed/>
                </p:oleObj>
              </mc:Choice>
              <mc:Fallback>
                <p:oleObj name="Equation" r:id="rId3" imgW="698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800100"/>
                        <a:ext cx="1214437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553967"/>
              </p:ext>
            </p:extLst>
          </p:nvPr>
        </p:nvGraphicFramePr>
        <p:xfrm>
          <a:off x="479909" y="2924783"/>
          <a:ext cx="477678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79" name="Equation" r:id="rId5" imgW="2717800" imgH="279400" progId="Equation.DSMT4">
                  <p:embed/>
                </p:oleObj>
              </mc:Choice>
              <mc:Fallback>
                <p:oleObj name="Equation" r:id="rId5" imgW="2717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09" y="2924783"/>
                        <a:ext cx="477678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376741"/>
              </p:ext>
            </p:extLst>
          </p:nvPr>
        </p:nvGraphicFramePr>
        <p:xfrm>
          <a:off x="2459522" y="1491271"/>
          <a:ext cx="57134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80" name="Equation" r:id="rId7" imgW="3340100" imgH="292100" progId="Equation.DSMT4">
                  <p:embed/>
                </p:oleObj>
              </mc:Choice>
              <mc:Fallback>
                <p:oleObj name="Equation" r:id="rId7" imgW="3340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522" y="1491271"/>
                        <a:ext cx="571341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508724"/>
              </p:ext>
            </p:extLst>
          </p:nvPr>
        </p:nvGraphicFramePr>
        <p:xfrm>
          <a:off x="468797" y="2204058"/>
          <a:ext cx="589597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81" name="Equation" r:id="rId9" imgW="3352800" imgH="279400" progId="Equation.DSMT4">
                  <p:embed/>
                </p:oleObj>
              </mc:Choice>
              <mc:Fallback>
                <p:oleObj name="Equation" r:id="rId9" imgW="3352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97" y="2204058"/>
                        <a:ext cx="589597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9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03733"/>
              </p:ext>
            </p:extLst>
          </p:nvPr>
        </p:nvGraphicFramePr>
        <p:xfrm>
          <a:off x="6912459" y="837221"/>
          <a:ext cx="9271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82" name="Equation" r:id="rId11" imgW="533169" imgH="228501" progId="Equation.DSMT4">
                  <p:embed/>
                </p:oleObj>
              </mc:Choice>
              <mc:Fallback>
                <p:oleObj name="Equation" r:id="rId11" imgW="53316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2459" y="837221"/>
                        <a:ext cx="9271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27"/>
          <p:cNvSpPr>
            <a:spLocks noChangeArrowheads="1"/>
          </p:cNvSpPr>
          <p:nvPr/>
        </p:nvSpPr>
        <p:spPr bwMode="auto">
          <a:xfrm>
            <a:off x="1871700" y="3861048"/>
            <a:ext cx="3887787" cy="539750"/>
          </a:xfrm>
          <a:prstGeom prst="wedgeRoundRectCallout">
            <a:avLst>
              <a:gd name="adj1" fmla="val -31134"/>
              <a:gd name="adj2" fmla="val 2940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dirty="0"/>
              <a:t>如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800" i="1" dirty="0"/>
              <a:t>R</a:t>
            </a:r>
            <a:r>
              <a:rPr lang="en-US" altLang="zh-CN" sz="1800" dirty="0"/>
              <a:t>, </a:t>
            </a:r>
            <a:r>
              <a:rPr lang="en-US" altLang="en-US" sz="1800" dirty="0"/>
              <a:t>×</a:t>
            </a:r>
            <a:r>
              <a:rPr lang="en-US" altLang="zh-CN" sz="1800" dirty="0"/>
              <a:t>,</a:t>
            </a:r>
            <a:r>
              <a:rPr lang="en-US" altLang="en-US" sz="1800" dirty="0"/>
              <a:t> </a:t>
            </a:r>
            <a:r>
              <a:rPr lang="en-US" altLang="zh-CN" sz="1800" dirty="0"/>
              <a:t>+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800" dirty="0"/>
              <a:t>是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800" i="1" dirty="0"/>
              <a:t>C</a:t>
            </a:r>
            <a:r>
              <a:rPr lang="en-US" altLang="zh-CN" sz="1800" dirty="0"/>
              <a:t>, </a:t>
            </a:r>
            <a:r>
              <a:rPr lang="en-US" altLang="en-US" sz="1800" dirty="0"/>
              <a:t>×</a:t>
            </a:r>
            <a:r>
              <a:rPr lang="en-US" altLang="zh-CN" sz="1800" dirty="0"/>
              <a:t>, +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800" dirty="0"/>
              <a:t>的子代数</a:t>
            </a:r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372450"/>
              </p:ext>
            </p:extLst>
          </p:nvPr>
        </p:nvGraphicFramePr>
        <p:xfrm>
          <a:off x="468797" y="1484921"/>
          <a:ext cx="19431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83" name="Equation" r:id="rId13" imgW="1117115" imgH="253890" progId="Equation.DSMT4">
                  <p:embed/>
                </p:oleObj>
              </mc:Choice>
              <mc:Fallback>
                <p:oleObj name="Equation" r:id="rId13" imgW="111711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97" y="1484921"/>
                        <a:ext cx="19431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163658"/>
              </p:ext>
            </p:extLst>
          </p:nvPr>
        </p:nvGraphicFramePr>
        <p:xfrm>
          <a:off x="6409222" y="2191358"/>
          <a:ext cx="178593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84" name="Equation" r:id="rId15" imgW="1015559" imgH="253890" progId="Equation.DSMT4">
                  <p:embed/>
                </p:oleObj>
              </mc:Choice>
              <mc:Fallback>
                <p:oleObj name="Equation" r:id="rId15" imgW="1015559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9222" y="2191358"/>
                        <a:ext cx="1785937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777919"/>
              </p:ext>
            </p:extLst>
          </p:nvPr>
        </p:nvGraphicFramePr>
        <p:xfrm>
          <a:off x="1727684" y="800708"/>
          <a:ext cx="512286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85" name="Equation" r:id="rId17" imgW="2946400" imgH="279400" progId="Equation.DSMT4">
                  <p:embed/>
                </p:oleObj>
              </mc:Choice>
              <mc:Fallback>
                <p:oleObj name="Equation" r:id="rId17" imgW="29464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684" y="800708"/>
                        <a:ext cx="512286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24797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8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900113" y="2636838"/>
          <a:ext cx="17653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4" name="Equation" r:id="rId3" imgW="965200" imgH="292100" progId="Equation.DSMT4">
                  <p:embed/>
                </p:oleObj>
              </mc:Choice>
              <mc:Fallback>
                <p:oleObj name="Equation" r:id="rId3" imgW="9652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636838"/>
                        <a:ext cx="17653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6" name="Object 12"/>
          <p:cNvGraphicFramePr>
            <a:graphicFrameLocks noChangeAspect="1"/>
          </p:cNvGraphicFramePr>
          <p:nvPr/>
        </p:nvGraphicFramePr>
        <p:xfrm>
          <a:off x="900113" y="3429000"/>
          <a:ext cx="16033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5" name="Equation" r:id="rId5" imgW="876300" imgH="292100" progId="Equation.DSMT4">
                  <p:embed/>
                </p:oleObj>
              </mc:Choice>
              <mc:Fallback>
                <p:oleObj name="Equation" r:id="rId5" imgW="8763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429000"/>
                        <a:ext cx="160337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900113" y="1160463"/>
          <a:ext cx="123031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6" name="Equation" r:id="rId7" imgW="672808" imgH="253890" progId="Equation.DSMT4">
                  <p:embed/>
                </p:oleObj>
              </mc:Choice>
              <mc:Fallback>
                <p:oleObj name="Equation" r:id="rId7" imgW="672808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160463"/>
                        <a:ext cx="1230312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6" name="Object 5"/>
          <p:cNvGraphicFramePr>
            <a:graphicFrameLocks noChangeAspect="1"/>
          </p:cNvGraphicFramePr>
          <p:nvPr/>
        </p:nvGraphicFramePr>
        <p:xfrm>
          <a:off x="911225" y="4184650"/>
          <a:ext cx="16891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7" name="Equation" r:id="rId9" imgW="1040948" imgH="279279" progId="Equation.DSMT4">
                  <p:embed/>
                </p:oleObj>
              </mc:Choice>
              <mc:Fallback>
                <p:oleObj name="Equation" r:id="rId9" imgW="1040948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4184650"/>
                        <a:ext cx="16891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889000" y="1952625"/>
          <a:ext cx="18351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8" name="Equation" r:id="rId11" imgW="1002865" imgH="253890" progId="Equation.DSMT4">
                  <p:embed/>
                </p:oleObj>
              </mc:Choice>
              <mc:Fallback>
                <p:oleObj name="Equation" r:id="rId11" imgW="100286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1952625"/>
                        <a:ext cx="183515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912813" y="5013325"/>
          <a:ext cx="16065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9" name="Equation" r:id="rId13" imgW="990170" imgH="253890" progId="Equation.DSMT4">
                  <p:embed/>
                </p:oleObj>
              </mc:Choice>
              <mc:Fallback>
                <p:oleObj name="Equation" r:id="rId13" imgW="990170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5013325"/>
                        <a:ext cx="16065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3268663" y="1184275"/>
          <a:ext cx="43338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0" name="Equation" r:id="rId15" imgW="2679700" imgH="254000" progId="Equation.DSMT4">
                  <p:embed/>
                </p:oleObj>
              </mc:Choice>
              <mc:Fallback>
                <p:oleObj name="Equation" r:id="rId15" imgW="2679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663" y="1184275"/>
                        <a:ext cx="433387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3251200" y="1957388"/>
          <a:ext cx="497205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1" name="Equation" r:id="rId17" imgW="3073400" imgH="254000" progId="Equation.DSMT4">
                  <p:embed/>
                </p:oleObj>
              </mc:Choice>
              <mc:Fallback>
                <p:oleObj name="Equation" r:id="rId17" imgW="3073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1957388"/>
                        <a:ext cx="497205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3294063" y="2690813"/>
          <a:ext cx="480695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2" name="Equation" r:id="rId19" imgW="2971800" imgH="254000" progId="Equation.DSMT4">
                  <p:embed/>
                </p:oleObj>
              </mc:Choice>
              <mc:Fallback>
                <p:oleObj name="Equation" r:id="rId19" imgW="2971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063" y="2690813"/>
                        <a:ext cx="480695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3257550" y="3465513"/>
          <a:ext cx="49307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3" name="Equation" r:id="rId21" imgW="3048000" imgH="254000" progId="Equation.DSMT4">
                  <p:embed/>
                </p:oleObj>
              </mc:Choice>
              <mc:Fallback>
                <p:oleObj name="Equation" r:id="rId21" imgW="3048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3465513"/>
                        <a:ext cx="493077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/>
        </p:nvGraphicFramePr>
        <p:xfrm>
          <a:off x="3276600" y="5038725"/>
          <a:ext cx="20335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4" name="Equation" r:id="rId23" imgW="1257300" imgH="241300" progId="Equation.DSMT4">
                  <p:embed/>
                </p:oleObj>
              </mc:Choice>
              <mc:Fallback>
                <p:oleObj name="Equation" r:id="rId23" imgW="12573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038725"/>
                        <a:ext cx="203358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/>
        </p:nvGraphicFramePr>
        <p:xfrm>
          <a:off x="3262313" y="4230688"/>
          <a:ext cx="51974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5" name="Equation" r:id="rId25" imgW="3213100" imgH="254000" progId="Equation.DSMT4">
                  <p:embed/>
                </p:oleObj>
              </mc:Choice>
              <mc:Fallback>
                <p:oleObj name="Equation" r:id="rId25" imgW="32131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3" y="4230688"/>
                        <a:ext cx="51974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442798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/>
          <p:cNvSpPr txBox="1">
            <a:spLocks noChangeArrowheads="1"/>
          </p:cNvSpPr>
          <p:nvPr/>
        </p:nvSpPr>
        <p:spPr bwMode="auto">
          <a:xfrm>
            <a:off x="1763713" y="188913"/>
            <a:ext cx="60483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</a:rPr>
              <a:t>§5.2  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代数系统的一些性质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431540" y="1155170"/>
            <a:ext cx="20161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dirty="0">
                <a:ea typeface="黑体" panose="02010609060101010101" pitchFamily="49" charset="-122"/>
              </a:rPr>
              <a:t>重点：</a:t>
            </a:r>
            <a:endParaRPr lang="en-US" altLang="zh-CN" sz="2800" dirty="0">
              <a:ea typeface="黑体" panose="02010609060101010101" pitchFamily="49" charset="-122"/>
            </a:endParaRPr>
          </a:p>
        </p:txBody>
      </p:sp>
      <p:graphicFrame>
        <p:nvGraphicFramePr>
          <p:cNvPr id="90142" name="Object 30"/>
          <p:cNvGraphicFramePr>
            <a:graphicFrameLocks noChangeAspect="1"/>
          </p:cNvGraphicFramePr>
          <p:nvPr/>
        </p:nvGraphicFramePr>
        <p:xfrm>
          <a:off x="557213" y="2118718"/>
          <a:ext cx="62611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2" name="Equation" r:id="rId4" imgW="3556000" imgH="254000" progId="Equation.DSMT4">
                  <p:embed/>
                </p:oleObj>
              </mc:Choice>
              <mc:Fallback>
                <p:oleObj name="Equation" r:id="rId4" imgW="3556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2118718"/>
                        <a:ext cx="62611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/>
        </p:nvGraphicFramePr>
        <p:xfrm>
          <a:off x="557213" y="2892423"/>
          <a:ext cx="77581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3" name="Equation" r:id="rId6" imgW="4406900" imgH="254000" progId="Equation.DSMT4">
                  <p:embed/>
                </p:oleObj>
              </mc:Choice>
              <mc:Fallback>
                <p:oleObj name="Equation" r:id="rId6" imgW="4406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2892423"/>
                        <a:ext cx="77581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/>
        </p:nvGraphicFramePr>
        <p:xfrm>
          <a:off x="557213" y="3645024"/>
          <a:ext cx="77581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4" name="Equation" r:id="rId8" imgW="4406900" imgH="254000" progId="Equation.DSMT4">
                  <p:embed/>
                </p:oleObj>
              </mc:Choice>
              <mc:Fallback>
                <p:oleObj name="Equation" r:id="rId8" imgW="4406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3645024"/>
                        <a:ext cx="77581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88210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1967</TotalTime>
  <Words>263</Words>
  <Application>Microsoft Office PowerPoint</Application>
  <PresentationFormat>全屏显示(4:3)</PresentationFormat>
  <Paragraphs>51</Paragraphs>
  <Slides>42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1" baseType="lpstr">
      <vt:lpstr>黑体</vt:lpstr>
      <vt:lpstr>华文楷体</vt:lpstr>
      <vt:lpstr>宋体</vt:lpstr>
      <vt:lpstr>Arial</vt:lpstr>
      <vt:lpstr>Calibri</vt:lpstr>
      <vt:lpstr>Calibri Light</vt:lpstr>
      <vt:lpstr>Times New Roman</vt:lpstr>
      <vt:lpstr>回顾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DELL</cp:lastModifiedBy>
  <cp:revision>178</cp:revision>
  <cp:lastPrinted>2024-09-26T13:46:55Z</cp:lastPrinted>
  <dcterms:created xsi:type="dcterms:W3CDTF">2022-03-19T08:38:00Z</dcterms:created>
  <dcterms:modified xsi:type="dcterms:W3CDTF">2024-10-21T12:23:07Z</dcterms:modified>
</cp:coreProperties>
</file>