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327" r:id="rId2"/>
    <p:sldId id="430" r:id="rId3"/>
    <p:sldId id="435" r:id="rId4"/>
    <p:sldId id="458" r:id="rId5"/>
    <p:sldId id="459" r:id="rId6"/>
    <p:sldId id="504" r:id="rId7"/>
    <p:sldId id="461" r:id="rId8"/>
    <p:sldId id="515" r:id="rId9"/>
    <p:sldId id="502" r:id="rId10"/>
    <p:sldId id="463" r:id="rId11"/>
    <p:sldId id="456" r:id="rId12"/>
    <p:sldId id="457" r:id="rId13"/>
    <p:sldId id="496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18" Type="http://schemas.openxmlformats.org/officeDocument/2006/relationships/image" Target="../media/image120.wmf"/><Relationship Id="rId26" Type="http://schemas.openxmlformats.org/officeDocument/2006/relationships/image" Target="../media/image128.wmf"/><Relationship Id="rId3" Type="http://schemas.openxmlformats.org/officeDocument/2006/relationships/image" Target="../media/image105.wmf"/><Relationship Id="rId21" Type="http://schemas.openxmlformats.org/officeDocument/2006/relationships/image" Target="../media/image123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17" Type="http://schemas.openxmlformats.org/officeDocument/2006/relationships/image" Target="../media/image119.wmf"/><Relationship Id="rId25" Type="http://schemas.openxmlformats.org/officeDocument/2006/relationships/image" Target="../media/image127.wmf"/><Relationship Id="rId2" Type="http://schemas.openxmlformats.org/officeDocument/2006/relationships/image" Target="../media/image104.wmf"/><Relationship Id="rId16" Type="http://schemas.openxmlformats.org/officeDocument/2006/relationships/image" Target="../media/image118.wmf"/><Relationship Id="rId20" Type="http://schemas.openxmlformats.org/officeDocument/2006/relationships/image" Target="../media/image122.wmf"/><Relationship Id="rId29" Type="http://schemas.openxmlformats.org/officeDocument/2006/relationships/image" Target="../media/image131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24" Type="http://schemas.openxmlformats.org/officeDocument/2006/relationships/image" Target="../media/image126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23" Type="http://schemas.openxmlformats.org/officeDocument/2006/relationships/image" Target="../media/image125.wmf"/><Relationship Id="rId28" Type="http://schemas.openxmlformats.org/officeDocument/2006/relationships/image" Target="../media/image130.wmf"/><Relationship Id="rId10" Type="http://schemas.openxmlformats.org/officeDocument/2006/relationships/image" Target="../media/image112.wmf"/><Relationship Id="rId19" Type="http://schemas.openxmlformats.org/officeDocument/2006/relationships/image" Target="../media/image121.wmf"/><Relationship Id="rId31" Type="http://schemas.openxmlformats.org/officeDocument/2006/relationships/image" Target="../media/image133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Relationship Id="rId22" Type="http://schemas.openxmlformats.org/officeDocument/2006/relationships/image" Target="../media/image124.wmf"/><Relationship Id="rId27" Type="http://schemas.openxmlformats.org/officeDocument/2006/relationships/image" Target="../media/image129.wmf"/><Relationship Id="rId30" Type="http://schemas.openxmlformats.org/officeDocument/2006/relationships/image" Target="../media/image13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image" Target="../media/image146.wmf"/><Relationship Id="rId18" Type="http://schemas.openxmlformats.org/officeDocument/2006/relationships/image" Target="../media/image151.w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12" Type="http://schemas.openxmlformats.org/officeDocument/2006/relationships/image" Target="../media/image145.wmf"/><Relationship Id="rId17" Type="http://schemas.openxmlformats.org/officeDocument/2006/relationships/image" Target="../media/image150.wmf"/><Relationship Id="rId2" Type="http://schemas.openxmlformats.org/officeDocument/2006/relationships/image" Target="../media/image135.wmf"/><Relationship Id="rId16" Type="http://schemas.openxmlformats.org/officeDocument/2006/relationships/image" Target="../media/image149.wmf"/><Relationship Id="rId1" Type="http://schemas.openxmlformats.org/officeDocument/2006/relationships/image" Target="../media/image134.wmf"/><Relationship Id="rId6" Type="http://schemas.openxmlformats.org/officeDocument/2006/relationships/image" Target="../media/image139.wmf"/><Relationship Id="rId11" Type="http://schemas.openxmlformats.org/officeDocument/2006/relationships/image" Target="../media/image144.wmf"/><Relationship Id="rId5" Type="http://schemas.openxmlformats.org/officeDocument/2006/relationships/image" Target="../media/image138.wmf"/><Relationship Id="rId15" Type="http://schemas.openxmlformats.org/officeDocument/2006/relationships/image" Target="../media/image148.w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Relationship Id="rId14" Type="http://schemas.openxmlformats.org/officeDocument/2006/relationships/image" Target="../media/image1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13" Type="http://schemas.openxmlformats.org/officeDocument/2006/relationships/image" Target="../media/image164.wmf"/><Relationship Id="rId18" Type="http://schemas.openxmlformats.org/officeDocument/2006/relationships/image" Target="../media/image16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12" Type="http://schemas.openxmlformats.org/officeDocument/2006/relationships/image" Target="../media/image163.wmf"/><Relationship Id="rId17" Type="http://schemas.openxmlformats.org/officeDocument/2006/relationships/image" Target="../media/image168.wmf"/><Relationship Id="rId2" Type="http://schemas.openxmlformats.org/officeDocument/2006/relationships/image" Target="../media/image153.wmf"/><Relationship Id="rId16" Type="http://schemas.openxmlformats.org/officeDocument/2006/relationships/image" Target="../media/image167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11" Type="http://schemas.openxmlformats.org/officeDocument/2006/relationships/image" Target="../media/image162.wmf"/><Relationship Id="rId5" Type="http://schemas.openxmlformats.org/officeDocument/2006/relationships/image" Target="../media/image156.wmf"/><Relationship Id="rId15" Type="http://schemas.openxmlformats.org/officeDocument/2006/relationships/image" Target="../media/image166.wmf"/><Relationship Id="rId10" Type="http://schemas.openxmlformats.org/officeDocument/2006/relationships/image" Target="../media/image161.wmf"/><Relationship Id="rId19" Type="http://schemas.openxmlformats.org/officeDocument/2006/relationships/image" Target="../media/image170.wmf"/><Relationship Id="rId4" Type="http://schemas.openxmlformats.org/officeDocument/2006/relationships/image" Target="../media/image155.wmf"/><Relationship Id="rId9" Type="http://schemas.openxmlformats.org/officeDocument/2006/relationships/image" Target="../media/image160.wmf"/><Relationship Id="rId14" Type="http://schemas.openxmlformats.org/officeDocument/2006/relationships/image" Target="../media/image165.wmf"/></Relationships>
</file>

<file path=ppt/drawings/_rels/vmlDrawing1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83.wmf"/><Relationship Id="rId18" Type="http://schemas.openxmlformats.org/officeDocument/2006/relationships/image" Target="../media/image188.wmf"/><Relationship Id="rId26" Type="http://schemas.openxmlformats.org/officeDocument/2006/relationships/image" Target="../media/image196.wmf"/><Relationship Id="rId39" Type="http://schemas.openxmlformats.org/officeDocument/2006/relationships/image" Target="../media/image209.wmf"/><Relationship Id="rId21" Type="http://schemas.openxmlformats.org/officeDocument/2006/relationships/image" Target="../media/image191.wmf"/><Relationship Id="rId34" Type="http://schemas.openxmlformats.org/officeDocument/2006/relationships/image" Target="../media/image204.wmf"/><Relationship Id="rId42" Type="http://schemas.openxmlformats.org/officeDocument/2006/relationships/image" Target="../media/image212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6" Type="http://schemas.openxmlformats.org/officeDocument/2006/relationships/image" Target="../media/image186.wmf"/><Relationship Id="rId20" Type="http://schemas.openxmlformats.org/officeDocument/2006/relationships/image" Target="../media/image190.wmf"/><Relationship Id="rId29" Type="http://schemas.openxmlformats.org/officeDocument/2006/relationships/image" Target="../media/image199.wmf"/><Relationship Id="rId41" Type="http://schemas.openxmlformats.org/officeDocument/2006/relationships/image" Target="../media/image211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11" Type="http://schemas.openxmlformats.org/officeDocument/2006/relationships/image" Target="../media/image181.wmf"/><Relationship Id="rId24" Type="http://schemas.openxmlformats.org/officeDocument/2006/relationships/image" Target="../media/image194.wmf"/><Relationship Id="rId32" Type="http://schemas.openxmlformats.org/officeDocument/2006/relationships/image" Target="../media/image202.wmf"/><Relationship Id="rId37" Type="http://schemas.openxmlformats.org/officeDocument/2006/relationships/image" Target="../media/image207.wmf"/><Relationship Id="rId40" Type="http://schemas.openxmlformats.org/officeDocument/2006/relationships/image" Target="../media/image210.wmf"/><Relationship Id="rId5" Type="http://schemas.openxmlformats.org/officeDocument/2006/relationships/image" Target="../media/image175.wmf"/><Relationship Id="rId15" Type="http://schemas.openxmlformats.org/officeDocument/2006/relationships/image" Target="../media/image185.wmf"/><Relationship Id="rId23" Type="http://schemas.openxmlformats.org/officeDocument/2006/relationships/image" Target="../media/image193.wmf"/><Relationship Id="rId28" Type="http://schemas.openxmlformats.org/officeDocument/2006/relationships/image" Target="../media/image198.wmf"/><Relationship Id="rId36" Type="http://schemas.openxmlformats.org/officeDocument/2006/relationships/image" Target="../media/image206.wmf"/><Relationship Id="rId10" Type="http://schemas.openxmlformats.org/officeDocument/2006/relationships/image" Target="../media/image180.wmf"/><Relationship Id="rId19" Type="http://schemas.openxmlformats.org/officeDocument/2006/relationships/image" Target="../media/image189.wmf"/><Relationship Id="rId31" Type="http://schemas.openxmlformats.org/officeDocument/2006/relationships/image" Target="../media/image201.wmf"/><Relationship Id="rId44" Type="http://schemas.openxmlformats.org/officeDocument/2006/relationships/image" Target="../media/image214.wmf"/><Relationship Id="rId4" Type="http://schemas.openxmlformats.org/officeDocument/2006/relationships/image" Target="../media/image174.wmf"/><Relationship Id="rId9" Type="http://schemas.openxmlformats.org/officeDocument/2006/relationships/image" Target="../media/image179.wmf"/><Relationship Id="rId14" Type="http://schemas.openxmlformats.org/officeDocument/2006/relationships/image" Target="../media/image184.wmf"/><Relationship Id="rId22" Type="http://schemas.openxmlformats.org/officeDocument/2006/relationships/image" Target="../media/image192.wmf"/><Relationship Id="rId27" Type="http://schemas.openxmlformats.org/officeDocument/2006/relationships/image" Target="../media/image197.wmf"/><Relationship Id="rId30" Type="http://schemas.openxmlformats.org/officeDocument/2006/relationships/image" Target="../media/image200.wmf"/><Relationship Id="rId35" Type="http://schemas.openxmlformats.org/officeDocument/2006/relationships/image" Target="../media/image205.wmf"/><Relationship Id="rId43" Type="http://schemas.openxmlformats.org/officeDocument/2006/relationships/image" Target="../media/image213.wmf"/><Relationship Id="rId8" Type="http://schemas.openxmlformats.org/officeDocument/2006/relationships/image" Target="../media/image178.wmf"/><Relationship Id="rId3" Type="http://schemas.openxmlformats.org/officeDocument/2006/relationships/image" Target="../media/image173.wmf"/><Relationship Id="rId12" Type="http://schemas.openxmlformats.org/officeDocument/2006/relationships/image" Target="../media/image182.wmf"/><Relationship Id="rId17" Type="http://schemas.openxmlformats.org/officeDocument/2006/relationships/image" Target="../media/image187.wmf"/><Relationship Id="rId25" Type="http://schemas.openxmlformats.org/officeDocument/2006/relationships/image" Target="../media/image195.wmf"/><Relationship Id="rId33" Type="http://schemas.openxmlformats.org/officeDocument/2006/relationships/image" Target="../media/image203.wmf"/><Relationship Id="rId38" Type="http://schemas.openxmlformats.org/officeDocument/2006/relationships/image" Target="../media/image208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image" Target="../media/image227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wmf"/><Relationship Id="rId16" Type="http://schemas.openxmlformats.org/officeDocument/2006/relationships/image" Target="../media/image230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5" Type="http://schemas.openxmlformats.org/officeDocument/2006/relationships/image" Target="../media/image22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Relationship Id="rId14" Type="http://schemas.openxmlformats.org/officeDocument/2006/relationships/image" Target="../media/image22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image" Target="../media/image243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12" Type="http://schemas.openxmlformats.org/officeDocument/2006/relationships/image" Target="../media/image242.wmf"/><Relationship Id="rId17" Type="http://schemas.openxmlformats.org/officeDocument/2006/relationships/image" Target="../media/image247.wmf"/><Relationship Id="rId2" Type="http://schemas.openxmlformats.org/officeDocument/2006/relationships/image" Target="../media/image232.wmf"/><Relationship Id="rId16" Type="http://schemas.openxmlformats.org/officeDocument/2006/relationships/image" Target="../media/image246.wmf"/><Relationship Id="rId1" Type="http://schemas.openxmlformats.org/officeDocument/2006/relationships/image" Target="../media/image231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5" Type="http://schemas.openxmlformats.org/officeDocument/2006/relationships/image" Target="../media/image24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Relationship Id="rId14" Type="http://schemas.openxmlformats.org/officeDocument/2006/relationships/image" Target="../media/image24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image" Target="../media/image260.wmf"/><Relationship Id="rId18" Type="http://schemas.openxmlformats.org/officeDocument/2006/relationships/image" Target="../media/image265.wmf"/><Relationship Id="rId3" Type="http://schemas.openxmlformats.org/officeDocument/2006/relationships/image" Target="../media/image250.wmf"/><Relationship Id="rId7" Type="http://schemas.openxmlformats.org/officeDocument/2006/relationships/image" Target="../media/image254.wmf"/><Relationship Id="rId12" Type="http://schemas.openxmlformats.org/officeDocument/2006/relationships/image" Target="../media/image259.wmf"/><Relationship Id="rId17" Type="http://schemas.openxmlformats.org/officeDocument/2006/relationships/image" Target="../media/image264.wmf"/><Relationship Id="rId2" Type="http://schemas.openxmlformats.org/officeDocument/2006/relationships/image" Target="../media/image249.wmf"/><Relationship Id="rId16" Type="http://schemas.openxmlformats.org/officeDocument/2006/relationships/image" Target="../media/image263.wmf"/><Relationship Id="rId1" Type="http://schemas.openxmlformats.org/officeDocument/2006/relationships/image" Target="../media/image248.wmf"/><Relationship Id="rId6" Type="http://schemas.openxmlformats.org/officeDocument/2006/relationships/image" Target="../media/image253.wmf"/><Relationship Id="rId11" Type="http://schemas.openxmlformats.org/officeDocument/2006/relationships/image" Target="../media/image258.wmf"/><Relationship Id="rId5" Type="http://schemas.openxmlformats.org/officeDocument/2006/relationships/image" Target="../media/image252.wmf"/><Relationship Id="rId15" Type="http://schemas.openxmlformats.org/officeDocument/2006/relationships/image" Target="../media/image262.wmf"/><Relationship Id="rId10" Type="http://schemas.openxmlformats.org/officeDocument/2006/relationships/image" Target="../media/image257.wmf"/><Relationship Id="rId4" Type="http://schemas.openxmlformats.org/officeDocument/2006/relationships/image" Target="../media/image251.wmf"/><Relationship Id="rId9" Type="http://schemas.openxmlformats.org/officeDocument/2006/relationships/image" Target="../media/image256.wmf"/><Relationship Id="rId14" Type="http://schemas.openxmlformats.org/officeDocument/2006/relationships/image" Target="../media/image26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wmf"/><Relationship Id="rId13" Type="http://schemas.openxmlformats.org/officeDocument/2006/relationships/image" Target="../media/image278.wmf"/><Relationship Id="rId3" Type="http://schemas.openxmlformats.org/officeDocument/2006/relationships/image" Target="../media/image268.wmf"/><Relationship Id="rId7" Type="http://schemas.openxmlformats.org/officeDocument/2006/relationships/image" Target="../media/image272.wmf"/><Relationship Id="rId12" Type="http://schemas.openxmlformats.org/officeDocument/2006/relationships/image" Target="../media/image277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Relationship Id="rId6" Type="http://schemas.openxmlformats.org/officeDocument/2006/relationships/image" Target="../media/image271.wmf"/><Relationship Id="rId11" Type="http://schemas.openxmlformats.org/officeDocument/2006/relationships/image" Target="../media/image276.wmf"/><Relationship Id="rId5" Type="http://schemas.openxmlformats.org/officeDocument/2006/relationships/image" Target="../media/image270.wmf"/><Relationship Id="rId10" Type="http://schemas.openxmlformats.org/officeDocument/2006/relationships/image" Target="../media/image275.wmf"/><Relationship Id="rId4" Type="http://schemas.openxmlformats.org/officeDocument/2006/relationships/image" Target="../media/image269.wmf"/><Relationship Id="rId9" Type="http://schemas.openxmlformats.org/officeDocument/2006/relationships/image" Target="../media/image2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88.wmf"/><Relationship Id="rId18" Type="http://schemas.openxmlformats.org/officeDocument/2006/relationships/image" Target="../media/image293.wmf"/><Relationship Id="rId3" Type="http://schemas.openxmlformats.org/officeDocument/2006/relationships/image" Target="../media/image281.wmf"/><Relationship Id="rId21" Type="http://schemas.openxmlformats.org/officeDocument/2006/relationships/image" Target="../media/image296.wmf"/><Relationship Id="rId7" Type="http://schemas.openxmlformats.org/officeDocument/2006/relationships/image" Target="../media/image285.wmf"/><Relationship Id="rId12" Type="http://schemas.openxmlformats.org/officeDocument/2006/relationships/image" Target="../media/image287.wmf"/><Relationship Id="rId17" Type="http://schemas.openxmlformats.org/officeDocument/2006/relationships/image" Target="../media/image292.wmf"/><Relationship Id="rId25" Type="http://schemas.openxmlformats.org/officeDocument/2006/relationships/image" Target="../media/image300.wmf"/><Relationship Id="rId2" Type="http://schemas.openxmlformats.org/officeDocument/2006/relationships/image" Target="../media/image280.wmf"/><Relationship Id="rId16" Type="http://schemas.openxmlformats.org/officeDocument/2006/relationships/image" Target="../media/image291.wmf"/><Relationship Id="rId20" Type="http://schemas.openxmlformats.org/officeDocument/2006/relationships/image" Target="../media/image295.wmf"/><Relationship Id="rId1" Type="http://schemas.openxmlformats.org/officeDocument/2006/relationships/image" Target="../media/image279.wmf"/><Relationship Id="rId6" Type="http://schemas.openxmlformats.org/officeDocument/2006/relationships/image" Target="../media/image284.wmf"/><Relationship Id="rId11" Type="http://schemas.openxmlformats.org/officeDocument/2006/relationships/image" Target="../media/image222.wmf"/><Relationship Id="rId24" Type="http://schemas.openxmlformats.org/officeDocument/2006/relationships/image" Target="../media/image299.wmf"/><Relationship Id="rId5" Type="http://schemas.openxmlformats.org/officeDocument/2006/relationships/image" Target="../media/image283.wmf"/><Relationship Id="rId15" Type="http://schemas.openxmlformats.org/officeDocument/2006/relationships/image" Target="../media/image290.wmf"/><Relationship Id="rId23" Type="http://schemas.openxmlformats.org/officeDocument/2006/relationships/image" Target="../media/image298.wmf"/><Relationship Id="rId10" Type="http://schemas.openxmlformats.org/officeDocument/2006/relationships/image" Target="../media/image286.wmf"/><Relationship Id="rId19" Type="http://schemas.openxmlformats.org/officeDocument/2006/relationships/image" Target="../media/image294.wmf"/><Relationship Id="rId4" Type="http://schemas.openxmlformats.org/officeDocument/2006/relationships/image" Target="../media/image282.wmf"/><Relationship Id="rId9" Type="http://schemas.openxmlformats.org/officeDocument/2006/relationships/image" Target="../media/image228.wmf"/><Relationship Id="rId14" Type="http://schemas.openxmlformats.org/officeDocument/2006/relationships/image" Target="../media/image289.wmf"/><Relationship Id="rId22" Type="http://schemas.openxmlformats.org/officeDocument/2006/relationships/image" Target="../media/image29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13" Type="http://schemas.openxmlformats.org/officeDocument/2006/relationships/image" Target="../media/image313.wmf"/><Relationship Id="rId18" Type="http://schemas.openxmlformats.org/officeDocument/2006/relationships/image" Target="../media/image318.wmf"/><Relationship Id="rId3" Type="http://schemas.openxmlformats.org/officeDocument/2006/relationships/image" Target="../media/image303.wmf"/><Relationship Id="rId21" Type="http://schemas.openxmlformats.org/officeDocument/2006/relationships/image" Target="../media/image321.wmf"/><Relationship Id="rId7" Type="http://schemas.openxmlformats.org/officeDocument/2006/relationships/image" Target="../media/image307.wmf"/><Relationship Id="rId12" Type="http://schemas.openxmlformats.org/officeDocument/2006/relationships/image" Target="../media/image312.wmf"/><Relationship Id="rId17" Type="http://schemas.openxmlformats.org/officeDocument/2006/relationships/image" Target="../media/image317.wmf"/><Relationship Id="rId2" Type="http://schemas.openxmlformats.org/officeDocument/2006/relationships/image" Target="../media/image302.wmf"/><Relationship Id="rId16" Type="http://schemas.openxmlformats.org/officeDocument/2006/relationships/image" Target="../media/image316.wmf"/><Relationship Id="rId20" Type="http://schemas.openxmlformats.org/officeDocument/2006/relationships/image" Target="../media/image320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11" Type="http://schemas.openxmlformats.org/officeDocument/2006/relationships/image" Target="../media/image311.wmf"/><Relationship Id="rId24" Type="http://schemas.openxmlformats.org/officeDocument/2006/relationships/image" Target="../media/image324.wmf"/><Relationship Id="rId5" Type="http://schemas.openxmlformats.org/officeDocument/2006/relationships/image" Target="../media/image305.wmf"/><Relationship Id="rId15" Type="http://schemas.openxmlformats.org/officeDocument/2006/relationships/image" Target="../media/image315.wmf"/><Relationship Id="rId23" Type="http://schemas.openxmlformats.org/officeDocument/2006/relationships/image" Target="../media/image323.wmf"/><Relationship Id="rId10" Type="http://schemas.openxmlformats.org/officeDocument/2006/relationships/image" Target="../media/image310.wmf"/><Relationship Id="rId19" Type="http://schemas.openxmlformats.org/officeDocument/2006/relationships/image" Target="../media/image319.wmf"/><Relationship Id="rId4" Type="http://schemas.openxmlformats.org/officeDocument/2006/relationships/image" Target="../media/image304.wmf"/><Relationship Id="rId9" Type="http://schemas.openxmlformats.org/officeDocument/2006/relationships/image" Target="../media/image309.wmf"/><Relationship Id="rId14" Type="http://schemas.openxmlformats.org/officeDocument/2006/relationships/image" Target="../media/image314.wmf"/><Relationship Id="rId22" Type="http://schemas.openxmlformats.org/officeDocument/2006/relationships/image" Target="../media/image32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wmf"/><Relationship Id="rId3" Type="http://schemas.openxmlformats.org/officeDocument/2006/relationships/image" Target="../media/image327.wmf"/><Relationship Id="rId7" Type="http://schemas.openxmlformats.org/officeDocument/2006/relationships/image" Target="../media/image331.wmf"/><Relationship Id="rId12" Type="http://schemas.openxmlformats.org/officeDocument/2006/relationships/image" Target="../media/image336.wmf"/><Relationship Id="rId2" Type="http://schemas.openxmlformats.org/officeDocument/2006/relationships/image" Target="../media/image326.wmf"/><Relationship Id="rId1" Type="http://schemas.openxmlformats.org/officeDocument/2006/relationships/image" Target="../media/image325.wmf"/><Relationship Id="rId6" Type="http://schemas.openxmlformats.org/officeDocument/2006/relationships/image" Target="../media/image330.wmf"/><Relationship Id="rId11" Type="http://schemas.openxmlformats.org/officeDocument/2006/relationships/image" Target="../media/image335.wmf"/><Relationship Id="rId5" Type="http://schemas.openxmlformats.org/officeDocument/2006/relationships/image" Target="../media/image329.wmf"/><Relationship Id="rId10" Type="http://schemas.openxmlformats.org/officeDocument/2006/relationships/image" Target="../media/image334.wmf"/><Relationship Id="rId4" Type="http://schemas.openxmlformats.org/officeDocument/2006/relationships/image" Target="../media/image328.wmf"/><Relationship Id="rId9" Type="http://schemas.openxmlformats.org/officeDocument/2006/relationships/image" Target="../media/image333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image" Target="../media/image349.wmf"/><Relationship Id="rId18" Type="http://schemas.openxmlformats.org/officeDocument/2006/relationships/image" Target="../media/image354.wmf"/><Relationship Id="rId3" Type="http://schemas.openxmlformats.org/officeDocument/2006/relationships/image" Target="../media/image339.wmf"/><Relationship Id="rId7" Type="http://schemas.openxmlformats.org/officeDocument/2006/relationships/image" Target="../media/image343.wmf"/><Relationship Id="rId12" Type="http://schemas.openxmlformats.org/officeDocument/2006/relationships/image" Target="../media/image348.wmf"/><Relationship Id="rId17" Type="http://schemas.openxmlformats.org/officeDocument/2006/relationships/image" Target="../media/image353.wmf"/><Relationship Id="rId2" Type="http://schemas.openxmlformats.org/officeDocument/2006/relationships/image" Target="../media/image338.wmf"/><Relationship Id="rId16" Type="http://schemas.openxmlformats.org/officeDocument/2006/relationships/image" Target="../media/image352.wmf"/><Relationship Id="rId1" Type="http://schemas.openxmlformats.org/officeDocument/2006/relationships/image" Target="../media/image337.wmf"/><Relationship Id="rId6" Type="http://schemas.openxmlformats.org/officeDocument/2006/relationships/image" Target="../media/image342.wmf"/><Relationship Id="rId11" Type="http://schemas.openxmlformats.org/officeDocument/2006/relationships/image" Target="../media/image347.wmf"/><Relationship Id="rId5" Type="http://schemas.openxmlformats.org/officeDocument/2006/relationships/image" Target="../media/image341.wmf"/><Relationship Id="rId15" Type="http://schemas.openxmlformats.org/officeDocument/2006/relationships/image" Target="../media/image351.wmf"/><Relationship Id="rId10" Type="http://schemas.openxmlformats.org/officeDocument/2006/relationships/image" Target="../media/image346.wmf"/><Relationship Id="rId4" Type="http://schemas.openxmlformats.org/officeDocument/2006/relationships/image" Target="../media/image340.wmf"/><Relationship Id="rId9" Type="http://schemas.openxmlformats.org/officeDocument/2006/relationships/image" Target="../media/image345.wmf"/><Relationship Id="rId14" Type="http://schemas.openxmlformats.org/officeDocument/2006/relationships/image" Target="../media/image35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wmf"/><Relationship Id="rId13" Type="http://schemas.openxmlformats.org/officeDocument/2006/relationships/image" Target="../media/image366.wmf"/><Relationship Id="rId3" Type="http://schemas.openxmlformats.org/officeDocument/2006/relationships/image" Target="../media/image351.wmf"/><Relationship Id="rId7" Type="http://schemas.openxmlformats.org/officeDocument/2006/relationships/image" Target="../media/image360.wmf"/><Relationship Id="rId12" Type="http://schemas.openxmlformats.org/officeDocument/2006/relationships/image" Target="../media/image365.wmf"/><Relationship Id="rId2" Type="http://schemas.openxmlformats.org/officeDocument/2006/relationships/image" Target="../media/image356.wmf"/><Relationship Id="rId16" Type="http://schemas.openxmlformats.org/officeDocument/2006/relationships/image" Target="../media/image369.wmf"/><Relationship Id="rId1" Type="http://schemas.openxmlformats.org/officeDocument/2006/relationships/image" Target="../media/image355.wmf"/><Relationship Id="rId6" Type="http://schemas.openxmlformats.org/officeDocument/2006/relationships/image" Target="../media/image359.wmf"/><Relationship Id="rId11" Type="http://schemas.openxmlformats.org/officeDocument/2006/relationships/image" Target="../media/image364.wmf"/><Relationship Id="rId5" Type="http://schemas.openxmlformats.org/officeDocument/2006/relationships/image" Target="../media/image358.wmf"/><Relationship Id="rId15" Type="http://schemas.openxmlformats.org/officeDocument/2006/relationships/image" Target="../media/image368.wmf"/><Relationship Id="rId10" Type="http://schemas.openxmlformats.org/officeDocument/2006/relationships/image" Target="../media/image363.wmf"/><Relationship Id="rId4" Type="http://schemas.openxmlformats.org/officeDocument/2006/relationships/image" Target="../media/image357.wmf"/><Relationship Id="rId9" Type="http://schemas.openxmlformats.org/officeDocument/2006/relationships/image" Target="../media/image362.wmf"/><Relationship Id="rId14" Type="http://schemas.openxmlformats.org/officeDocument/2006/relationships/image" Target="../media/image36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13" Type="http://schemas.openxmlformats.org/officeDocument/2006/relationships/image" Target="../media/image382.wmf"/><Relationship Id="rId18" Type="http://schemas.openxmlformats.org/officeDocument/2006/relationships/image" Target="../media/image387.wmf"/><Relationship Id="rId3" Type="http://schemas.openxmlformats.org/officeDocument/2006/relationships/image" Target="../media/image372.wmf"/><Relationship Id="rId21" Type="http://schemas.openxmlformats.org/officeDocument/2006/relationships/image" Target="../media/image390.wmf"/><Relationship Id="rId7" Type="http://schemas.openxmlformats.org/officeDocument/2006/relationships/image" Target="../media/image376.wmf"/><Relationship Id="rId12" Type="http://schemas.openxmlformats.org/officeDocument/2006/relationships/image" Target="../media/image381.wmf"/><Relationship Id="rId17" Type="http://schemas.openxmlformats.org/officeDocument/2006/relationships/image" Target="../media/image386.wmf"/><Relationship Id="rId2" Type="http://schemas.openxmlformats.org/officeDocument/2006/relationships/image" Target="../media/image371.wmf"/><Relationship Id="rId16" Type="http://schemas.openxmlformats.org/officeDocument/2006/relationships/image" Target="../media/image385.wmf"/><Relationship Id="rId20" Type="http://schemas.openxmlformats.org/officeDocument/2006/relationships/image" Target="../media/image389.wmf"/><Relationship Id="rId1" Type="http://schemas.openxmlformats.org/officeDocument/2006/relationships/image" Target="../media/image370.wmf"/><Relationship Id="rId6" Type="http://schemas.openxmlformats.org/officeDocument/2006/relationships/image" Target="../media/image375.wmf"/><Relationship Id="rId11" Type="http://schemas.openxmlformats.org/officeDocument/2006/relationships/image" Target="../media/image380.wmf"/><Relationship Id="rId5" Type="http://schemas.openxmlformats.org/officeDocument/2006/relationships/image" Target="../media/image374.wmf"/><Relationship Id="rId15" Type="http://schemas.openxmlformats.org/officeDocument/2006/relationships/image" Target="../media/image384.wmf"/><Relationship Id="rId10" Type="http://schemas.openxmlformats.org/officeDocument/2006/relationships/image" Target="../media/image379.wmf"/><Relationship Id="rId19" Type="http://schemas.openxmlformats.org/officeDocument/2006/relationships/image" Target="../media/image388.wmf"/><Relationship Id="rId4" Type="http://schemas.openxmlformats.org/officeDocument/2006/relationships/image" Target="../media/image373.wmf"/><Relationship Id="rId9" Type="http://schemas.openxmlformats.org/officeDocument/2006/relationships/image" Target="../media/image378.wmf"/><Relationship Id="rId14" Type="http://schemas.openxmlformats.org/officeDocument/2006/relationships/image" Target="../media/image383.wmf"/><Relationship Id="rId22" Type="http://schemas.openxmlformats.org/officeDocument/2006/relationships/image" Target="../media/image39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wmf"/><Relationship Id="rId13" Type="http://schemas.openxmlformats.org/officeDocument/2006/relationships/image" Target="../media/image404.wmf"/><Relationship Id="rId18" Type="http://schemas.openxmlformats.org/officeDocument/2006/relationships/image" Target="../media/image409.wmf"/><Relationship Id="rId3" Type="http://schemas.openxmlformats.org/officeDocument/2006/relationships/image" Target="../media/image394.wmf"/><Relationship Id="rId21" Type="http://schemas.openxmlformats.org/officeDocument/2006/relationships/image" Target="../media/image412.wmf"/><Relationship Id="rId7" Type="http://schemas.openxmlformats.org/officeDocument/2006/relationships/image" Target="../media/image398.wmf"/><Relationship Id="rId12" Type="http://schemas.openxmlformats.org/officeDocument/2006/relationships/image" Target="../media/image403.wmf"/><Relationship Id="rId17" Type="http://schemas.openxmlformats.org/officeDocument/2006/relationships/image" Target="../media/image408.wmf"/><Relationship Id="rId2" Type="http://schemas.openxmlformats.org/officeDocument/2006/relationships/image" Target="../media/image393.wmf"/><Relationship Id="rId16" Type="http://schemas.openxmlformats.org/officeDocument/2006/relationships/image" Target="../media/image407.wmf"/><Relationship Id="rId20" Type="http://schemas.openxmlformats.org/officeDocument/2006/relationships/image" Target="../media/image411.wmf"/><Relationship Id="rId1" Type="http://schemas.openxmlformats.org/officeDocument/2006/relationships/image" Target="../media/image392.wmf"/><Relationship Id="rId6" Type="http://schemas.openxmlformats.org/officeDocument/2006/relationships/image" Target="../media/image397.wmf"/><Relationship Id="rId11" Type="http://schemas.openxmlformats.org/officeDocument/2006/relationships/image" Target="../media/image402.wmf"/><Relationship Id="rId5" Type="http://schemas.openxmlformats.org/officeDocument/2006/relationships/image" Target="../media/image396.wmf"/><Relationship Id="rId15" Type="http://schemas.openxmlformats.org/officeDocument/2006/relationships/image" Target="../media/image406.wmf"/><Relationship Id="rId23" Type="http://schemas.openxmlformats.org/officeDocument/2006/relationships/image" Target="../media/image414.wmf"/><Relationship Id="rId10" Type="http://schemas.openxmlformats.org/officeDocument/2006/relationships/image" Target="../media/image401.wmf"/><Relationship Id="rId19" Type="http://schemas.openxmlformats.org/officeDocument/2006/relationships/image" Target="../media/image410.wmf"/><Relationship Id="rId4" Type="http://schemas.openxmlformats.org/officeDocument/2006/relationships/image" Target="../media/image395.wmf"/><Relationship Id="rId9" Type="http://schemas.openxmlformats.org/officeDocument/2006/relationships/image" Target="../media/image400.wmf"/><Relationship Id="rId14" Type="http://schemas.openxmlformats.org/officeDocument/2006/relationships/image" Target="../media/image405.wmf"/><Relationship Id="rId22" Type="http://schemas.openxmlformats.org/officeDocument/2006/relationships/image" Target="../media/image41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2.wmf"/><Relationship Id="rId13" Type="http://schemas.openxmlformats.org/officeDocument/2006/relationships/image" Target="../media/image427.wmf"/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12" Type="http://schemas.openxmlformats.org/officeDocument/2006/relationships/image" Target="../media/image426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20.wmf"/><Relationship Id="rId11" Type="http://schemas.openxmlformats.org/officeDocument/2006/relationships/image" Target="../media/image425.wmf"/><Relationship Id="rId5" Type="http://schemas.openxmlformats.org/officeDocument/2006/relationships/image" Target="../media/image419.wmf"/><Relationship Id="rId15" Type="http://schemas.openxmlformats.org/officeDocument/2006/relationships/image" Target="../media/image429.wmf"/><Relationship Id="rId10" Type="http://schemas.openxmlformats.org/officeDocument/2006/relationships/image" Target="../media/image424.wmf"/><Relationship Id="rId4" Type="http://schemas.openxmlformats.org/officeDocument/2006/relationships/image" Target="../media/image418.wmf"/><Relationship Id="rId9" Type="http://schemas.openxmlformats.org/officeDocument/2006/relationships/image" Target="../media/image423.wmf"/><Relationship Id="rId14" Type="http://schemas.openxmlformats.org/officeDocument/2006/relationships/image" Target="../media/image42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wmf"/><Relationship Id="rId13" Type="http://schemas.openxmlformats.org/officeDocument/2006/relationships/image" Target="../media/image442.wmf"/><Relationship Id="rId18" Type="http://schemas.openxmlformats.org/officeDocument/2006/relationships/image" Target="../media/image447.wmf"/><Relationship Id="rId26" Type="http://schemas.openxmlformats.org/officeDocument/2006/relationships/image" Target="../media/image455.wmf"/><Relationship Id="rId3" Type="http://schemas.openxmlformats.org/officeDocument/2006/relationships/image" Target="../media/image432.wmf"/><Relationship Id="rId21" Type="http://schemas.openxmlformats.org/officeDocument/2006/relationships/image" Target="../media/image450.wmf"/><Relationship Id="rId7" Type="http://schemas.openxmlformats.org/officeDocument/2006/relationships/image" Target="../media/image436.wmf"/><Relationship Id="rId12" Type="http://schemas.openxmlformats.org/officeDocument/2006/relationships/image" Target="../media/image441.wmf"/><Relationship Id="rId17" Type="http://schemas.openxmlformats.org/officeDocument/2006/relationships/image" Target="../media/image446.wmf"/><Relationship Id="rId25" Type="http://schemas.openxmlformats.org/officeDocument/2006/relationships/image" Target="../media/image454.wmf"/><Relationship Id="rId2" Type="http://schemas.openxmlformats.org/officeDocument/2006/relationships/image" Target="../media/image431.wmf"/><Relationship Id="rId16" Type="http://schemas.openxmlformats.org/officeDocument/2006/relationships/image" Target="../media/image445.wmf"/><Relationship Id="rId20" Type="http://schemas.openxmlformats.org/officeDocument/2006/relationships/image" Target="../media/image449.wmf"/><Relationship Id="rId1" Type="http://schemas.openxmlformats.org/officeDocument/2006/relationships/image" Target="../media/image430.wmf"/><Relationship Id="rId6" Type="http://schemas.openxmlformats.org/officeDocument/2006/relationships/image" Target="../media/image435.wmf"/><Relationship Id="rId11" Type="http://schemas.openxmlformats.org/officeDocument/2006/relationships/image" Target="../media/image440.wmf"/><Relationship Id="rId24" Type="http://schemas.openxmlformats.org/officeDocument/2006/relationships/image" Target="../media/image453.wmf"/><Relationship Id="rId5" Type="http://schemas.openxmlformats.org/officeDocument/2006/relationships/image" Target="../media/image434.wmf"/><Relationship Id="rId15" Type="http://schemas.openxmlformats.org/officeDocument/2006/relationships/image" Target="../media/image444.wmf"/><Relationship Id="rId23" Type="http://schemas.openxmlformats.org/officeDocument/2006/relationships/image" Target="../media/image452.wmf"/><Relationship Id="rId10" Type="http://schemas.openxmlformats.org/officeDocument/2006/relationships/image" Target="../media/image439.wmf"/><Relationship Id="rId19" Type="http://schemas.openxmlformats.org/officeDocument/2006/relationships/image" Target="../media/image448.wmf"/><Relationship Id="rId4" Type="http://schemas.openxmlformats.org/officeDocument/2006/relationships/image" Target="../media/image433.wmf"/><Relationship Id="rId9" Type="http://schemas.openxmlformats.org/officeDocument/2006/relationships/image" Target="../media/image438.wmf"/><Relationship Id="rId14" Type="http://schemas.openxmlformats.org/officeDocument/2006/relationships/image" Target="../media/image443.wmf"/><Relationship Id="rId22" Type="http://schemas.openxmlformats.org/officeDocument/2006/relationships/image" Target="../media/image451.wmf"/><Relationship Id="rId27" Type="http://schemas.openxmlformats.org/officeDocument/2006/relationships/image" Target="../media/image456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13" Type="http://schemas.openxmlformats.org/officeDocument/2006/relationships/image" Target="../media/image469.wmf"/><Relationship Id="rId3" Type="http://schemas.openxmlformats.org/officeDocument/2006/relationships/image" Target="../media/image459.wmf"/><Relationship Id="rId7" Type="http://schemas.openxmlformats.org/officeDocument/2006/relationships/image" Target="../media/image463.wmf"/><Relationship Id="rId12" Type="http://schemas.openxmlformats.org/officeDocument/2006/relationships/image" Target="../media/image468.wmf"/><Relationship Id="rId2" Type="http://schemas.openxmlformats.org/officeDocument/2006/relationships/image" Target="../media/image458.wmf"/><Relationship Id="rId16" Type="http://schemas.openxmlformats.org/officeDocument/2006/relationships/image" Target="../media/image472.wmf"/><Relationship Id="rId1" Type="http://schemas.openxmlformats.org/officeDocument/2006/relationships/image" Target="../media/image457.wmf"/><Relationship Id="rId6" Type="http://schemas.openxmlformats.org/officeDocument/2006/relationships/image" Target="../media/image462.wmf"/><Relationship Id="rId11" Type="http://schemas.openxmlformats.org/officeDocument/2006/relationships/image" Target="../media/image467.wmf"/><Relationship Id="rId5" Type="http://schemas.openxmlformats.org/officeDocument/2006/relationships/image" Target="../media/image461.wmf"/><Relationship Id="rId15" Type="http://schemas.openxmlformats.org/officeDocument/2006/relationships/image" Target="../media/image471.wmf"/><Relationship Id="rId10" Type="http://schemas.openxmlformats.org/officeDocument/2006/relationships/image" Target="../media/image466.wmf"/><Relationship Id="rId4" Type="http://schemas.openxmlformats.org/officeDocument/2006/relationships/image" Target="../media/image460.wmf"/><Relationship Id="rId9" Type="http://schemas.openxmlformats.org/officeDocument/2006/relationships/image" Target="../media/image465.wmf"/><Relationship Id="rId14" Type="http://schemas.openxmlformats.org/officeDocument/2006/relationships/image" Target="../media/image47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wmf"/><Relationship Id="rId13" Type="http://schemas.openxmlformats.org/officeDocument/2006/relationships/image" Target="../media/image485.wmf"/><Relationship Id="rId18" Type="http://schemas.openxmlformats.org/officeDocument/2006/relationships/image" Target="../media/image490.wmf"/><Relationship Id="rId3" Type="http://schemas.openxmlformats.org/officeDocument/2006/relationships/image" Target="../media/image475.wmf"/><Relationship Id="rId21" Type="http://schemas.openxmlformats.org/officeDocument/2006/relationships/image" Target="../media/image493.wmf"/><Relationship Id="rId7" Type="http://schemas.openxmlformats.org/officeDocument/2006/relationships/image" Target="../media/image479.wmf"/><Relationship Id="rId12" Type="http://schemas.openxmlformats.org/officeDocument/2006/relationships/image" Target="../media/image484.wmf"/><Relationship Id="rId17" Type="http://schemas.openxmlformats.org/officeDocument/2006/relationships/image" Target="../media/image489.wmf"/><Relationship Id="rId2" Type="http://schemas.openxmlformats.org/officeDocument/2006/relationships/image" Target="../media/image474.wmf"/><Relationship Id="rId16" Type="http://schemas.openxmlformats.org/officeDocument/2006/relationships/image" Target="../media/image488.wmf"/><Relationship Id="rId20" Type="http://schemas.openxmlformats.org/officeDocument/2006/relationships/image" Target="../media/image492.wmf"/><Relationship Id="rId1" Type="http://schemas.openxmlformats.org/officeDocument/2006/relationships/image" Target="../media/image473.wmf"/><Relationship Id="rId6" Type="http://schemas.openxmlformats.org/officeDocument/2006/relationships/image" Target="../media/image478.wmf"/><Relationship Id="rId11" Type="http://schemas.openxmlformats.org/officeDocument/2006/relationships/image" Target="../media/image483.wmf"/><Relationship Id="rId5" Type="http://schemas.openxmlformats.org/officeDocument/2006/relationships/image" Target="../media/image477.wmf"/><Relationship Id="rId15" Type="http://schemas.openxmlformats.org/officeDocument/2006/relationships/image" Target="../media/image487.wmf"/><Relationship Id="rId10" Type="http://schemas.openxmlformats.org/officeDocument/2006/relationships/image" Target="../media/image482.wmf"/><Relationship Id="rId19" Type="http://schemas.openxmlformats.org/officeDocument/2006/relationships/image" Target="../media/image491.wmf"/><Relationship Id="rId4" Type="http://schemas.openxmlformats.org/officeDocument/2006/relationships/image" Target="../media/image476.wmf"/><Relationship Id="rId9" Type="http://schemas.openxmlformats.org/officeDocument/2006/relationships/image" Target="../media/image481.wmf"/><Relationship Id="rId14" Type="http://schemas.openxmlformats.org/officeDocument/2006/relationships/image" Target="../media/image4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13" Type="http://schemas.openxmlformats.org/officeDocument/2006/relationships/image" Target="../media/image506.wmf"/><Relationship Id="rId18" Type="http://schemas.openxmlformats.org/officeDocument/2006/relationships/image" Target="../media/image511.wmf"/><Relationship Id="rId3" Type="http://schemas.openxmlformats.org/officeDocument/2006/relationships/image" Target="../media/image496.wmf"/><Relationship Id="rId21" Type="http://schemas.openxmlformats.org/officeDocument/2006/relationships/image" Target="../media/image514.wmf"/><Relationship Id="rId7" Type="http://schemas.openxmlformats.org/officeDocument/2006/relationships/image" Target="../media/image500.wmf"/><Relationship Id="rId12" Type="http://schemas.openxmlformats.org/officeDocument/2006/relationships/image" Target="../media/image505.wmf"/><Relationship Id="rId17" Type="http://schemas.openxmlformats.org/officeDocument/2006/relationships/image" Target="../media/image510.wmf"/><Relationship Id="rId2" Type="http://schemas.openxmlformats.org/officeDocument/2006/relationships/image" Target="../media/image495.wmf"/><Relationship Id="rId16" Type="http://schemas.openxmlformats.org/officeDocument/2006/relationships/image" Target="../media/image509.wmf"/><Relationship Id="rId20" Type="http://schemas.openxmlformats.org/officeDocument/2006/relationships/image" Target="../media/image513.wmf"/><Relationship Id="rId1" Type="http://schemas.openxmlformats.org/officeDocument/2006/relationships/image" Target="../media/image494.wmf"/><Relationship Id="rId6" Type="http://schemas.openxmlformats.org/officeDocument/2006/relationships/image" Target="../media/image499.wmf"/><Relationship Id="rId11" Type="http://schemas.openxmlformats.org/officeDocument/2006/relationships/image" Target="../media/image504.wmf"/><Relationship Id="rId24" Type="http://schemas.openxmlformats.org/officeDocument/2006/relationships/image" Target="../media/image517.wmf"/><Relationship Id="rId5" Type="http://schemas.openxmlformats.org/officeDocument/2006/relationships/image" Target="../media/image498.wmf"/><Relationship Id="rId15" Type="http://schemas.openxmlformats.org/officeDocument/2006/relationships/image" Target="../media/image508.wmf"/><Relationship Id="rId23" Type="http://schemas.openxmlformats.org/officeDocument/2006/relationships/image" Target="../media/image516.wmf"/><Relationship Id="rId10" Type="http://schemas.openxmlformats.org/officeDocument/2006/relationships/image" Target="../media/image503.wmf"/><Relationship Id="rId19" Type="http://schemas.openxmlformats.org/officeDocument/2006/relationships/image" Target="../media/image512.wmf"/><Relationship Id="rId4" Type="http://schemas.openxmlformats.org/officeDocument/2006/relationships/image" Target="../media/image497.wmf"/><Relationship Id="rId9" Type="http://schemas.openxmlformats.org/officeDocument/2006/relationships/image" Target="../media/image502.wmf"/><Relationship Id="rId14" Type="http://schemas.openxmlformats.org/officeDocument/2006/relationships/image" Target="../media/image507.wmf"/><Relationship Id="rId22" Type="http://schemas.openxmlformats.org/officeDocument/2006/relationships/image" Target="../media/image51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5.wmf"/><Relationship Id="rId3" Type="http://schemas.openxmlformats.org/officeDocument/2006/relationships/image" Target="../media/image520.wmf"/><Relationship Id="rId7" Type="http://schemas.openxmlformats.org/officeDocument/2006/relationships/image" Target="../media/image524.wmf"/><Relationship Id="rId2" Type="http://schemas.openxmlformats.org/officeDocument/2006/relationships/image" Target="../media/image519.wmf"/><Relationship Id="rId1" Type="http://schemas.openxmlformats.org/officeDocument/2006/relationships/image" Target="../media/image518.wmf"/><Relationship Id="rId6" Type="http://schemas.openxmlformats.org/officeDocument/2006/relationships/image" Target="../media/image523.wmf"/><Relationship Id="rId5" Type="http://schemas.openxmlformats.org/officeDocument/2006/relationships/image" Target="../media/image522.wmf"/><Relationship Id="rId4" Type="http://schemas.openxmlformats.org/officeDocument/2006/relationships/image" Target="../media/image521.wmf"/><Relationship Id="rId9" Type="http://schemas.openxmlformats.org/officeDocument/2006/relationships/image" Target="../media/image526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17" Type="http://schemas.openxmlformats.org/officeDocument/2006/relationships/image" Target="../media/image60.wmf"/><Relationship Id="rId2" Type="http://schemas.openxmlformats.org/officeDocument/2006/relationships/image" Target="../media/image45.wmf"/><Relationship Id="rId16" Type="http://schemas.openxmlformats.org/officeDocument/2006/relationships/image" Target="../media/image59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11" Type="http://schemas.openxmlformats.org/officeDocument/2006/relationships/image" Target="../media/image54.wmf"/><Relationship Id="rId5" Type="http://schemas.openxmlformats.org/officeDocument/2006/relationships/image" Target="../media/image48.wmf"/><Relationship Id="rId15" Type="http://schemas.openxmlformats.org/officeDocument/2006/relationships/image" Target="../media/image5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Relationship Id="rId14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3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12" Type="http://schemas.openxmlformats.org/officeDocument/2006/relationships/image" Target="../media/image72.wmf"/><Relationship Id="rId2" Type="http://schemas.openxmlformats.org/officeDocument/2006/relationships/image" Target="../media/image62.wmf"/><Relationship Id="rId16" Type="http://schemas.openxmlformats.org/officeDocument/2006/relationships/image" Target="../media/image76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11" Type="http://schemas.openxmlformats.org/officeDocument/2006/relationships/image" Target="../media/image71.wmf"/><Relationship Id="rId5" Type="http://schemas.openxmlformats.org/officeDocument/2006/relationships/image" Target="../media/image65.wmf"/><Relationship Id="rId15" Type="http://schemas.openxmlformats.org/officeDocument/2006/relationships/image" Target="../media/image7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Relationship Id="rId14" Type="http://schemas.openxmlformats.org/officeDocument/2006/relationships/image" Target="../media/image7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12" Type="http://schemas.openxmlformats.org/officeDocument/2006/relationships/image" Target="../media/image87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11" Type="http://schemas.openxmlformats.org/officeDocument/2006/relationships/image" Target="../media/image60.wmf"/><Relationship Id="rId5" Type="http://schemas.openxmlformats.org/officeDocument/2006/relationships/image" Target="../media/image81.wmf"/><Relationship Id="rId10" Type="http://schemas.openxmlformats.org/officeDocument/2006/relationships/image" Target="../media/image86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1.wmf"/><Relationship Id="rId5" Type="http://schemas.openxmlformats.org/officeDocument/2006/relationships/image" Target="../media/image63.wmf"/><Relationship Id="rId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10" Type="http://schemas.openxmlformats.org/officeDocument/2006/relationships/image" Target="../media/image102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9" Type="http://schemas.openxmlformats.org/officeDocument/2006/relationships/oleObject" Target="../embeddings/oleObject123.bin"/><Relationship Id="rId21" Type="http://schemas.openxmlformats.org/officeDocument/2006/relationships/oleObject" Target="../embeddings/oleObject114.bin"/><Relationship Id="rId34" Type="http://schemas.openxmlformats.org/officeDocument/2006/relationships/image" Target="../media/image118.wmf"/><Relationship Id="rId42" Type="http://schemas.openxmlformats.org/officeDocument/2006/relationships/image" Target="../media/image122.wmf"/><Relationship Id="rId47" Type="http://schemas.openxmlformats.org/officeDocument/2006/relationships/oleObject" Target="../embeddings/oleObject127.bin"/><Relationship Id="rId50" Type="http://schemas.openxmlformats.org/officeDocument/2006/relationships/image" Target="../media/image126.wmf"/><Relationship Id="rId55" Type="http://schemas.openxmlformats.org/officeDocument/2006/relationships/oleObject" Target="../embeddings/oleObject131.bin"/><Relationship Id="rId63" Type="http://schemas.openxmlformats.org/officeDocument/2006/relationships/oleObject" Target="../embeddings/oleObject135.bin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9" Type="http://schemas.openxmlformats.org/officeDocument/2006/relationships/oleObject" Target="../embeddings/oleObject118.bin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3.wmf"/><Relationship Id="rId32" Type="http://schemas.openxmlformats.org/officeDocument/2006/relationships/image" Target="../media/image117.wmf"/><Relationship Id="rId37" Type="http://schemas.openxmlformats.org/officeDocument/2006/relationships/oleObject" Target="../embeddings/oleObject122.bin"/><Relationship Id="rId40" Type="http://schemas.openxmlformats.org/officeDocument/2006/relationships/image" Target="../media/image121.wmf"/><Relationship Id="rId45" Type="http://schemas.openxmlformats.org/officeDocument/2006/relationships/oleObject" Target="../embeddings/oleObject126.bin"/><Relationship Id="rId53" Type="http://schemas.openxmlformats.org/officeDocument/2006/relationships/oleObject" Target="../embeddings/oleObject130.bin"/><Relationship Id="rId58" Type="http://schemas.openxmlformats.org/officeDocument/2006/relationships/image" Target="../media/image130.wmf"/><Relationship Id="rId5" Type="http://schemas.openxmlformats.org/officeDocument/2006/relationships/oleObject" Target="../embeddings/oleObject106.bin"/><Relationship Id="rId61" Type="http://schemas.openxmlformats.org/officeDocument/2006/relationships/oleObject" Target="../embeddings/oleObject134.bin"/><Relationship Id="rId19" Type="http://schemas.openxmlformats.org/officeDocument/2006/relationships/oleObject" Target="../embeddings/oleObject113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17.bin"/><Relationship Id="rId30" Type="http://schemas.openxmlformats.org/officeDocument/2006/relationships/image" Target="../media/image116.wmf"/><Relationship Id="rId35" Type="http://schemas.openxmlformats.org/officeDocument/2006/relationships/oleObject" Target="../embeddings/oleObject121.bin"/><Relationship Id="rId43" Type="http://schemas.openxmlformats.org/officeDocument/2006/relationships/oleObject" Target="../embeddings/oleObject125.bin"/><Relationship Id="rId48" Type="http://schemas.openxmlformats.org/officeDocument/2006/relationships/image" Target="../media/image125.wmf"/><Relationship Id="rId56" Type="http://schemas.openxmlformats.org/officeDocument/2006/relationships/image" Target="../media/image129.wmf"/><Relationship Id="rId64" Type="http://schemas.openxmlformats.org/officeDocument/2006/relationships/image" Target="../media/image133.wmf"/><Relationship Id="rId8" Type="http://schemas.openxmlformats.org/officeDocument/2006/relationships/image" Target="../media/image105.wmf"/><Relationship Id="rId51" Type="http://schemas.openxmlformats.org/officeDocument/2006/relationships/oleObject" Target="../embeddings/oleObject129.bin"/><Relationship Id="rId3" Type="http://schemas.openxmlformats.org/officeDocument/2006/relationships/oleObject" Target="../embeddings/oleObject105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33" Type="http://schemas.openxmlformats.org/officeDocument/2006/relationships/oleObject" Target="../embeddings/oleObject120.bin"/><Relationship Id="rId38" Type="http://schemas.openxmlformats.org/officeDocument/2006/relationships/image" Target="../media/image120.wmf"/><Relationship Id="rId46" Type="http://schemas.openxmlformats.org/officeDocument/2006/relationships/image" Target="../media/image124.wmf"/><Relationship Id="rId59" Type="http://schemas.openxmlformats.org/officeDocument/2006/relationships/oleObject" Target="../embeddings/oleObject133.bin"/><Relationship Id="rId20" Type="http://schemas.openxmlformats.org/officeDocument/2006/relationships/image" Target="../media/image111.wmf"/><Relationship Id="rId41" Type="http://schemas.openxmlformats.org/officeDocument/2006/relationships/oleObject" Target="../embeddings/oleObject124.bin"/><Relationship Id="rId54" Type="http://schemas.openxmlformats.org/officeDocument/2006/relationships/image" Target="../media/image128.wmf"/><Relationship Id="rId62" Type="http://schemas.openxmlformats.org/officeDocument/2006/relationships/image" Target="../media/image132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4.wmf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28" Type="http://schemas.openxmlformats.org/officeDocument/2006/relationships/image" Target="../media/image115.wmf"/><Relationship Id="rId36" Type="http://schemas.openxmlformats.org/officeDocument/2006/relationships/image" Target="../media/image119.wmf"/><Relationship Id="rId49" Type="http://schemas.openxmlformats.org/officeDocument/2006/relationships/oleObject" Target="../embeddings/oleObject128.bin"/><Relationship Id="rId57" Type="http://schemas.openxmlformats.org/officeDocument/2006/relationships/oleObject" Target="../embeddings/oleObject132.bin"/><Relationship Id="rId10" Type="http://schemas.openxmlformats.org/officeDocument/2006/relationships/image" Target="../media/image106.wmf"/><Relationship Id="rId31" Type="http://schemas.openxmlformats.org/officeDocument/2006/relationships/oleObject" Target="../embeddings/oleObject119.bin"/><Relationship Id="rId44" Type="http://schemas.openxmlformats.org/officeDocument/2006/relationships/image" Target="../media/image123.wmf"/><Relationship Id="rId52" Type="http://schemas.openxmlformats.org/officeDocument/2006/relationships/image" Target="../media/image127.wmf"/><Relationship Id="rId60" Type="http://schemas.openxmlformats.org/officeDocument/2006/relationships/image" Target="../media/image131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8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41.wmf"/><Relationship Id="rId26" Type="http://schemas.openxmlformats.org/officeDocument/2006/relationships/image" Target="../media/image145.wmf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49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38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wmf"/><Relationship Id="rId20" Type="http://schemas.openxmlformats.org/officeDocument/2006/relationships/image" Target="../media/image142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4.wmf"/><Relationship Id="rId32" Type="http://schemas.openxmlformats.org/officeDocument/2006/relationships/image" Target="../media/image148.wmf"/><Relationship Id="rId37" Type="http://schemas.openxmlformats.org/officeDocument/2006/relationships/oleObject" Target="../embeddings/oleObject153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6.wmf"/><Relationship Id="rId36" Type="http://schemas.openxmlformats.org/officeDocument/2006/relationships/image" Target="../media/image150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9.wmf"/><Relationship Id="rId22" Type="http://schemas.openxmlformats.org/officeDocument/2006/relationships/image" Target="../media/image143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47.wmf"/><Relationship Id="rId35" Type="http://schemas.openxmlformats.org/officeDocument/2006/relationships/oleObject" Target="../embeddings/oleObject152.bin"/><Relationship Id="rId8" Type="http://schemas.openxmlformats.org/officeDocument/2006/relationships/image" Target="../media/image136.wmf"/><Relationship Id="rId3" Type="http://schemas.openxmlformats.org/officeDocument/2006/relationships/oleObject" Target="../embeddings/oleObject136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9.bin"/><Relationship Id="rId18" Type="http://schemas.openxmlformats.org/officeDocument/2006/relationships/image" Target="../media/image159.wmf"/><Relationship Id="rId26" Type="http://schemas.openxmlformats.org/officeDocument/2006/relationships/image" Target="../media/image163.wmf"/><Relationship Id="rId39" Type="http://schemas.openxmlformats.org/officeDocument/2006/relationships/oleObject" Target="../embeddings/oleObject172.bin"/><Relationship Id="rId21" Type="http://schemas.openxmlformats.org/officeDocument/2006/relationships/oleObject" Target="../embeddings/oleObject163.bin"/><Relationship Id="rId34" Type="http://schemas.openxmlformats.org/officeDocument/2006/relationships/image" Target="../media/image167.wmf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61.bin"/><Relationship Id="rId25" Type="http://schemas.openxmlformats.org/officeDocument/2006/relationships/oleObject" Target="../embeddings/oleObject165.bin"/><Relationship Id="rId33" Type="http://schemas.openxmlformats.org/officeDocument/2006/relationships/oleObject" Target="../embeddings/oleObject169.bin"/><Relationship Id="rId38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8.wmf"/><Relationship Id="rId20" Type="http://schemas.openxmlformats.org/officeDocument/2006/relationships/image" Target="../media/image160.wmf"/><Relationship Id="rId29" Type="http://schemas.openxmlformats.org/officeDocument/2006/relationships/oleObject" Target="../embeddings/oleObject16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8.bin"/><Relationship Id="rId24" Type="http://schemas.openxmlformats.org/officeDocument/2006/relationships/image" Target="../media/image162.wmf"/><Relationship Id="rId32" Type="http://schemas.openxmlformats.org/officeDocument/2006/relationships/image" Target="../media/image166.wmf"/><Relationship Id="rId37" Type="http://schemas.openxmlformats.org/officeDocument/2006/relationships/oleObject" Target="../embeddings/oleObject171.bin"/><Relationship Id="rId40" Type="http://schemas.openxmlformats.org/officeDocument/2006/relationships/image" Target="../media/image170.wmf"/><Relationship Id="rId5" Type="http://schemas.openxmlformats.org/officeDocument/2006/relationships/oleObject" Target="../embeddings/oleObject155.bin"/><Relationship Id="rId15" Type="http://schemas.openxmlformats.org/officeDocument/2006/relationships/oleObject" Target="../embeddings/oleObject160.bin"/><Relationship Id="rId23" Type="http://schemas.openxmlformats.org/officeDocument/2006/relationships/oleObject" Target="../embeddings/oleObject164.bin"/><Relationship Id="rId28" Type="http://schemas.openxmlformats.org/officeDocument/2006/relationships/image" Target="../media/image164.wmf"/><Relationship Id="rId36" Type="http://schemas.openxmlformats.org/officeDocument/2006/relationships/image" Target="../media/image168.wmf"/><Relationship Id="rId10" Type="http://schemas.openxmlformats.org/officeDocument/2006/relationships/image" Target="../media/image155.wmf"/><Relationship Id="rId19" Type="http://schemas.openxmlformats.org/officeDocument/2006/relationships/oleObject" Target="../embeddings/oleObject162.bin"/><Relationship Id="rId31" Type="http://schemas.openxmlformats.org/officeDocument/2006/relationships/oleObject" Target="../embeddings/oleObject168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57.wmf"/><Relationship Id="rId22" Type="http://schemas.openxmlformats.org/officeDocument/2006/relationships/image" Target="../media/image161.wmf"/><Relationship Id="rId27" Type="http://schemas.openxmlformats.org/officeDocument/2006/relationships/oleObject" Target="../embeddings/oleObject166.bin"/><Relationship Id="rId30" Type="http://schemas.openxmlformats.org/officeDocument/2006/relationships/image" Target="../media/image165.wmf"/><Relationship Id="rId35" Type="http://schemas.openxmlformats.org/officeDocument/2006/relationships/oleObject" Target="../embeddings/oleObject170.bin"/><Relationship Id="rId8" Type="http://schemas.openxmlformats.org/officeDocument/2006/relationships/image" Target="../media/image154.wmf"/><Relationship Id="rId3" Type="http://schemas.openxmlformats.org/officeDocument/2006/relationships/oleObject" Target="../embeddings/oleObject154.bin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2.wmf"/><Relationship Id="rId21" Type="http://schemas.openxmlformats.org/officeDocument/2006/relationships/oleObject" Target="../embeddings/oleObject182.bin"/><Relationship Id="rId42" Type="http://schemas.openxmlformats.org/officeDocument/2006/relationships/image" Target="../media/image190.wmf"/><Relationship Id="rId47" Type="http://schemas.openxmlformats.org/officeDocument/2006/relationships/oleObject" Target="../embeddings/oleObject195.bin"/><Relationship Id="rId63" Type="http://schemas.openxmlformats.org/officeDocument/2006/relationships/oleObject" Target="../embeddings/oleObject203.bin"/><Relationship Id="rId68" Type="http://schemas.openxmlformats.org/officeDocument/2006/relationships/image" Target="../media/image203.wmf"/><Relationship Id="rId84" Type="http://schemas.openxmlformats.org/officeDocument/2006/relationships/image" Target="../media/image211.wmf"/><Relationship Id="rId89" Type="http://schemas.openxmlformats.org/officeDocument/2006/relationships/oleObject" Target="../embeddings/oleObject216.bin"/><Relationship Id="rId16" Type="http://schemas.openxmlformats.org/officeDocument/2006/relationships/image" Target="../media/image177.wmf"/><Relationship Id="rId11" Type="http://schemas.openxmlformats.org/officeDocument/2006/relationships/oleObject" Target="../embeddings/oleObject177.bin"/><Relationship Id="rId32" Type="http://schemas.openxmlformats.org/officeDocument/2006/relationships/image" Target="../media/image185.wmf"/><Relationship Id="rId37" Type="http://schemas.openxmlformats.org/officeDocument/2006/relationships/oleObject" Target="../embeddings/oleObject190.bin"/><Relationship Id="rId53" Type="http://schemas.openxmlformats.org/officeDocument/2006/relationships/oleObject" Target="../embeddings/oleObject198.bin"/><Relationship Id="rId58" Type="http://schemas.openxmlformats.org/officeDocument/2006/relationships/image" Target="../media/image198.wmf"/><Relationship Id="rId74" Type="http://schemas.openxmlformats.org/officeDocument/2006/relationships/image" Target="../media/image206.wmf"/><Relationship Id="rId79" Type="http://schemas.openxmlformats.org/officeDocument/2006/relationships/oleObject" Target="../embeddings/oleObject211.bin"/><Relationship Id="rId5" Type="http://schemas.openxmlformats.org/officeDocument/2006/relationships/oleObject" Target="../embeddings/oleObject174.bin"/><Relationship Id="rId90" Type="http://schemas.openxmlformats.org/officeDocument/2006/relationships/image" Target="../media/image214.wmf"/><Relationship Id="rId14" Type="http://schemas.openxmlformats.org/officeDocument/2006/relationships/image" Target="../media/image176.wmf"/><Relationship Id="rId22" Type="http://schemas.openxmlformats.org/officeDocument/2006/relationships/image" Target="../media/image180.wmf"/><Relationship Id="rId27" Type="http://schemas.openxmlformats.org/officeDocument/2006/relationships/oleObject" Target="../embeddings/oleObject185.bin"/><Relationship Id="rId30" Type="http://schemas.openxmlformats.org/officeDocument/2006/relationships/image" Target="../media/image184.wmf"/><Relationship Id="rId35" Type="http://schemas.openxmlformats.org/officeDocument/2006/relationships/oleObject" Target="../embeddings/oleObject189.bin"/><Relationship Id="rId43" Type="http://schemas.openxmlformats.org/officeDocument/2006/relationships/oleObject" Target="../embeddings/oleObject193.bin"/><Relationship Id="rId48" Type="http://schemas.openxmlformats.org/officeDocument/2006/relationships/image" Target="../media/image193.wmf"/><Relationship Id="rId56" Type="http://schemas.openxmlformats.org/officeDocument/2006/relationships/image" Target="../media/image197.wmf"/><Relationship Id="rId64" Type="http://schemas.openxmlformats.org/officeDocument/2006/relationships/image" Target="../media/image201.wmf"/><Relationship Id="rId69" Type="http://schemas.openxmlformats.org/officeDocument/2006/relationships/oleObject" Target="../embeddings/oleObject206.bin"/><Relationship Id="rId77" Type="http://schemas.openxmlformats.org/officeDocument/2006/relationships/oleObject" Target="../embeddings/oleObject210.bin"/><Relationship Id="rId8" Type="http://schemas.openxmlformats.org/officeDocument/2006/relationships/image" Target="../media/image173.wmf"/><Relationship Id="rId51" Type="http://schemas.openxmlformats.org/officeDocument/2006/relationships/oleObject" Target="../embeddings/oleObject197.bin"/><Relationship Id="rId72" Type="http://schemas.openxmlformats.org/officeDocument/2006/relationships/image" Target="../media/image205.wmf"/><Relationship Id="rId80" Type="http://schemas.openxmlformats.org/officeDocument/2006/relationships/image" Target="../media/image209.wmf"/><Relationship Id="rId85" Type="http://schemas.openxmlformats.org/officeDocument/2006/relationships/oleObject" Target="../embeddings/oleObject214.bin"/><Relationship Id="rId3" Type="http://schemas.openxmlformats.org/officeDocument/2006/relationships/oleObject" Target="../embeddings/oleObject173.bin"/><Relationship Id="rId12" Type="http://schemas.openxmlformats.org/officeDocument/2006/relationships/image" Target="../media/image175.wmf"/><Relationship Id="rId17" Type="http://schemas.openxmlformats.org/officeDocument/2006/relationships/oleObject" Target="../embeddings/oleObject180.bin"/><Relationship Id="rId25" Type="http://schemas.openxmlformats.org/officeDocument/2006/relationships/oleObject" Target="../embeddings/oleObject184.bin"/><Relationship Id="rId33" Type="http://schemas.openxmlformats.org/officeDocument/2006/relationships/oleObject" Target="../embeddings/oleObject188.bin"/><Relationship Id="rId38" Type="http://schemas.openxmlformats.org/officeDocument/2006/relationships/image" Target="../media/image188.wmf"/><Relationship Id="rId46" Type="http://schemas.openxmlformats.org/officeDocument/2006/relationships/image" Target="../media/image192.wmf"/><Relationship Id="rId59" Type="http://schemas.openxmlformats.org/officeDocument/2006/relationships/oleObject" Target="../embeddings/oleObject201.bin"/><Relationship Id="rId67" Type="http://schemas.openxmlformats.org/officeDocument/2006/relationships/oleObject" Target="../embeddings/oleObject205.bin"/><Relationship Id="rId20" Type="http://schemas.openxmlformats.org/officeDocument/2006/relationships/image" Target="../media/image179.wmf"/><Relationship Id="rId41" Type="http://schemas.openxmlformats.org/officeDocument/2006/relationships/oleObject" Target="../embeddings/oleObject192.bin"/><Relationship Id="rId54" Type="http://schemas.openxmlformats.org/officeDocument/2006/relationships/image" Target="../media/image196.wmf"/><Relationship Id="rId62" Type="http://schemas.openxmlformats.org/officeDocument/2006/relationships/image" Target="../media/image200.wmf"/><Relationship Id="rId70" Type="http://schemas.openxmlformats.org/officeDocument/2006/relationships/image" Target="../media/image204.wmf"/><Relationship Id="rId75" Type="http://schemas.openxmlformats.org/officeDocument/2006/relationships/oleObject" Target="../embeddings/oleObject209.bin"/><Relationship Id="rId83" Type="http://schemas.openxmlformats.org/officeDocument/2006/relationships/oleObject" Target="../embeddings/oleObject213.bin"/><Relationship Id="rId88" Type="http://schemas.openxmlformats.org/officeDocument/2006/relationships/image" Target="../media/image21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72.wmf"/><Relationship Id="rId15" Type="http://schemas.openxmlformats.org/officeDocument/2006/relationships/oleObject" Target="../embeddings/oleObject179.bin"/><Relationship Id="rId23" Type="http://schemas.openxmlformats.org/officeDocument/2006/relationships/oleObject" Target="../embeddings/oleObject183.bin"/><Relationship Id="rId28" Type="http://schemas.openxmlformats.org/officeDocument/2006/relationships/image" Target="../media/image183.wmf"/><Relationship Id="rId36" Type="http://schemas.openxmlformats.org/officeDocument/2006/relationships/image" Target="../media/image187.wmf"/><Relationship Id="rId49" Type="http://schemas.openxmlformats.org/officeDocument/2006/relationships/oleObject" Target="../embeddings/oleObject196.bin"/><Relationship Id="rId57" Type="http://schemas.openxmlformats.org/officeDocument/2006/relationships/oleObject" Target="../embeddings/oleObject200.bin"/><Relationship Id="rId10" Type="http://schemas.openxmlformats.org/officeDocument/2006/relationships/image" Target="../media/image174.wmf"/><Relationship Id="rId31" Type="http://schemas.openxmlformats.org/officeDocument/2006/relationships/oleObject" Target="../embeddings/oleObject187.bin"/><Relationship Id="rId44" Type="http://schemas.openxmlformats.org/officeDocument/2006/relationships/image" Target="../media/image191.wmf"/><Relationship Id="rId52" Type="http://schemas.openxmlformats.org/officeDocument/2006/relationships/image" Target="../media/image195.wmf"/><Relationship Id="rId60" Type="http://schemas.openxmlformats.org/officeDocument/2006/relationships/image" Target="../media/image199.wmf"/><Relationship Id="rId65" Type="http://schemas.openxmlformats.org/officeDocument/2006/relationships/oleObject" Target="../embeddings/oleObject204.bin"/><Relationship Id="rId73" Type="http://schemas.openxmlformats.org/officeDocument/2006/relationships/oleObject" Target="../embeddings/oleObject208.bin"/><Relationship Id="rId78" Type="http://schemas.openxmlformats.org/officeDocument/2006/relationships/image" Target="../media/image208.wmf"/><Relationship Id="rId81" Type="http://schemas.openxmlformats.org/officeDocument/2006/relationships/oleObject" Target="../embeddings/oleObject212.bin"/><Relationship Id="rId86" Type="http://schemas.openxmlformats.org/officeDocument/2006/relationships/image" Target="../media/image212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6.bin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8.wmf"/><Relationship Id="rId39" Type="http://schemas.openxmlformats.org/officeDocument/2006/relationships/oleObject" Target="../embeddings/oleObject191.bin"/><Relationship Id="rId34" Type="http://schemas.openxmlformats.org/officeDocument/2006/relationships/image" Target="../media/image186.wmf"/><Relationship Id="rId50" Type="http://schemas.openxmlformats.org/officeDocument/2006/relationships/image" Target="../media/image194.wmf"/><Relationship Id="rId55" Type="http://schemas.openxmlformats.org/officeDocument/2006/relationships/oleObject" Target="../embeddings/oleObject199.bin"/><Relationship Id="rId76" Type="http://schemas.openxmlformats.org/officeDocument/2006/relationships/image" Target="../media/image207.wmf"/><Relationship Id="rId7" Type="http://schemas.openxmlformats.org/officeDocument/2006/relationships/oleObject" Target="../embeddings/oleObject175.bin"/><Relationship Id="rId71" Type="http://schemas.openxmlformats.org/officeDocument/2006/relationships/oleObject" Target="../embeddings/oleObject207.bin"/><Relationship Id="rId2" Type="http://schemas.openxmlformats.org/officeDocument/2006/relationships/slideLayout" Target="../slideLayouts/slideLayout7.xml"/><Relationship Id="rId29" Type="http://schemas.openxmlformats.org/officeDocument/2006/relationships/oleObject" Target="../embeddings/oleObject186.bin"/><Relationship Id="rId24" Type="http://schemas.openxmlformats.org/officeDocument/2006/relationships/image" Target="../media/image181.wmf"/><Relationship Id="rId40" Type="http://schemas.openxmlformats.org/officeDocument/2006/relationships/image" Target="../media/image189.wmf"/><Relationship Id="rId45" Type="http://schemas.openxmlformats.org/officeDocument/2006/relationships/oleObject" Target="../embeddings/oleObject194.bin"/><Relationship Id="rId66" Type="http://schemas.openxmlformats.org/officeDocument/2006/relationships/image" Target="../media/image202.wmf"/><Relationship Id="rId87" Type="http://schemas.openxmlformats.org/officeDocument/2006/relationships/oleObject" Target="../embeddings/oleObject215.bin"/><Relationship Id="rId61" Type="http://schemas.openxmlformats.org/officeDocument/2006/relationships/oleObject" Target="../embeddings/oleObject202.bin"/><Relationship Id="rId82" Type="http://schemas.openxmlformats.org/officeDocument/2006/relationships/image" Target="../media/image210.wmf"/><Relationship Id="rId19" Type="http://schemas.openxmlformats.org/officeDocument/2006/relationships/oleObject" Target="../embeddings/oleObject18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2.wmf"/><Relationship Id="rId26" Type="http://schemas.openxmlformats.org/officeDocument/2006/relationships/image" Target="../media/image226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34" Type="http://schemas.openxmlformats.org/officeDocument/2006/relationships/image" Target="../media/image230.wmf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19.w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33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1.wmf"/><Relationship Id="rId20" Type="http://schemas.openxmlformats.org/officeDocument/2006/relationships/image" Target="../media/image223.wmf"/><Relationship Id="rId29" Type="http://schemas.openxmlformats.org/officeDocument/2006/relationships/oleObject" Target="../embeddings/oleObject230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16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5.wmf"/><Relationship Id="rId32" Type="http://schemas.openxmlformats.org/officeDocument/2006/relationships/image" Target="../media/image229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27.wmf"/><Relationship Id="rId10" Type="http://schemas.openxmlformats.org/officeDocument/2006/relationships/image" Target="../media/image218.wmf"/><Relationship Id="rId19" Type="http://schemas.openxmlformats.org/officeDocument/2006/relationships/oleObject" Target="../embeddings/oleObject225.bin"/><Relationship Id="rId31" Type="http://schemas.openxmlformats.org/officeDocument/2006/relationships/oleObject" Target="../embeddings/oleObject231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0.wmf"/><Relationship Id="rId22" Type="http://schemas.openxmlformats.org/officeDocument/2006/relationships/image" Target="../media/image224.wmf"/><Relationship Id="rId27" Type="http://schemas.openxmlformats.org/officeDocument/2006/relationships/oleObject" Target="../embeddings/oleObject229.bin"/><Relationship Id="rId30" Type="http://schemas.openxmlformats.org/officeDocument/2006/relationships/image" Target="../media/image228.wmf"/><Relationship Id="rId8" Type="http://schemas.openxmlformats.org/officeDocument/2006/relationships/image" Target="../media/image217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38.wmf"/><Relationship Id="rId26" Type="http://schemas.openxmlformats.org/officeDocument/2006/relationships/image" Target="../media/image242.wmf"/><Relationship Id="rId3" Type="http://schemas.openxmlformats.org/officeDocument/2006/relationships/oleObject" Target="../embeddings/oleObject233.bin"/><Relationship Id="rId21" Type="http://schemas.openxmlformats.org/officeDocument/2006/relationships/oleObject" Target="../embeddings/oleObject242.bin"/><Relationship Id="rId34" Type="http://schemas.openxmlformats.org/officeDocument/2006/relationships/image" Target="../media/image246.wmf"/><Relationship Id="rId7" Type="http://schemas.openxmlformats.org/officeDocument/2006/relationships/oleObject" Target="../embeddings/oleObject235.bin"/><Relationship Id="rId12" Type="http://schemas.openxmlformats.org/officeDocument/2006/relationships/image" Target="../media/image235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33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20" Type="http://schemas.openxmlformats.org/officeDocument/2006/relationships/image" Target="../media/image239.wmf"/><Relationship Id="rId29" Type="http://schemas.openxmlformats.org/officeDocument/2006/relationships/oleObject" Target="../embeddings/oleObject24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41.wmf"/><Relationship Id="rId32" Type="http://schemas.openxmlformats.org/officeDocument/2006/relationships/image" Target="../media/image245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243.wmf"/><Relationship Id="rId36" Type="http://schemas.openxmlformats.org/officeDocument/2006/relationships/image" Target="../media/image247.wmf"/><Relationship Id="rId10" Type="http://schemas.openxmlformats.org/officeDocument/2006/relationships/image" Target="../media/image234.wmf"/><Relationship Id="rId19" Type="http://schemas.openxmlformats.org/officeDocument/2006/relationships/oleObject" Target="../embeddings/oleObject241.bin"/><Relationship Id="rId31" Type="http://schemas.openxmlformats.org/officeDocument/2006/relationships/oleObject" Target="../embeddings/oleObject247.bin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36.wmf"/><Relationship Id="rId22" Type="http://schemas.openxmlformats.org/officeDocument/2006/relationships/image" Target="../media/image240.wmf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244.wmf"/><Relationship Id="rId35" Type="http://schemas.openxmlformats.org/officeDocument/2006/relationships/oleObject" Target="../embeddings/oleObject249.bin"/><Relationship Id="rId8" Type="http://schemas.openxmlformats.org/officeDocument/2006/relationships/image" Target="../media/image233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255.wmf"/><Relationship Id="rId26" Type="http://schemas.openxmlformats.org/officeDocument/2006/relationships/image" Target="../media/image259.wmf"/><Relationship Id="rId21" Type="http://schemas.openxmlformats.org/officeDocument/2006/relationships/oleObject" Target="../embeddings/oleObject259.bin"/><Relationship Id="rId34" Type="http://schemas.openxmlformats.org/officeDocument/2006/relationships/image" Target="../media/image263.wmf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52.w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1.bin"/><Relationship Id="rId33" Type="http://schemas.openxmlformats.org/officeDocument/2006/relationships/oleObject" Target="../embeddings/oleObject265.bin"/><Relationship Id="rId38" Type="http://schemas.openxmlformats.org/officeDocument/2006/relationships/image" Target="../media/image2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4.wmf"/><Relationship Id="rId20" Type="http://schemas.openxmlformats.org/officeDocument/2006/relationships/image" Target="../media/image256.wmf"/><Relationship Id="rId29" Type="http://schemas.openxmlformats.org/officeDocument/2006/relationships/oleObject" Target="../embeddings/oleObject263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49.w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258.wmf"/><Relationship Id="rId32" Type="http://schemas.openxmlformats.org/officeDocument/2006/relationships/image" Target="../media/image262.wmf"/><Relationship Id="rId37" Type="http://schemas.openxmlformats.org/officeDocument/2006/relationships/oleObject" Target="../embeddings/oleObject267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28" Type="http://schemas.openxmlformats.org/officeDocument/2006/relationships/image" Target="../media/image260.wmf"/><Relationship Id="rId36" Type="http://schemas.openxmlformats.org/officeDocument/2006/relationships/image" Target="../media/image264.wmf"/><Relationship Id="rId10" Type="http://schemas.openxmlformats.org/officeDocument/2006/relationships/image" Target="../media/image251.wmf"/><Relationship Id="rId19" Type="http://schemas.openxmlformats.org/officeDocument/2006/relationships/oleObject" Target="../embeddings/oleObject258.bin"/><Relationship Id="rId31" Type="http://schemas.openxmlformats.org/officeDocument/2006/relationships/oleObject" Target="../embeddings/oleObject264.bin"/><Relationship Id="rId4" Type="http://schemas.openxmlformats.org/officeDocument/2006/relationships/image" Target="../media/image248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53.wmf"/><Relationship Id="rId22" Type="http://schemas.openxmlformats.org/officeDocument/2006/relationships/image" Target="../media/image257.wmf"/><Relationship Id="rId27" Type="http://schemas.openxmlformats.org/officeDocument/2006/relationships/oleObject" Target="../embeddings/oleObject262.bin"/><Relationship Id="rId30" Type="http://schemas.openxmlformats.org/officeDocument/2006/relationships/image" Target="../media/image261.wmf"/><Relationship Id="rId35" Type="http://schemas.openxmlformats.org/officeDocument/2006/relationships/oleObject" Target="../embeddings/oleObject266.bin"/><Relationship Id="rId8" Type="http://schemas.openxmlformats.org/officeDocument/2006/relationships/image" Target="../media/image250.wmf"/><Relationship Id="rId3" Type="http://schemas.openxmlformats.org/officeDocument/2006/relationships/oleObject" Target="../embeddings/oleObject25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273.wmf"/><Relationship Id="rId26" Type="http://schemas.openxmlformats.org/officeDocument/2006/relationships/image" Target="../media/image277.wmf"/><Relationship Id="rId3" Type="http://schemas.openxmlformats.org/officeDocument/2006/relationships/oleObject" Target="../embeddings/oleObject268.bin"/><Relationship Id="rId21" Type="http://schemas.openxmlformats.org/officeDocument/2006/relationships/oleObject" Target="../embeddings/oleObject277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270.wmf"/><Relationship Id="rId17" Type="http://schemas.openxmlformats.org/officeDocument/2006/relationships/oleObject" Target="../embeddings/oleObject275.bin"/><Relationship Id="rId25" Type="http://schemas.openxmlformats.org/officeDocument/2006/relationships/oleObject" Target="../embeddings/oleObject27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2.wmf"/><Relationship Id="rId20" Type="http://schemas.openxmlformats.org/officeDocument/2006/relationships/image" Target="../media/image27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67.wmf"/><Relationship Id="rId11" Type="http://schemas.openxmlformats.org/officeDocument/2006/relationships/oleObject" Target="../embeddings/oleObject272.bin"/><Relationship Id="rId24" Type="http://schemas.openxmlformats.org/officeDocument/2006/relationships/image" Target="../media/image276.wmf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23" Type="http://schemas.openxmlformats.org/officeDocument/2006/relationships/oleObject" Target="../embeddings/oleObject278.bin"/><Relationship Id="rId28" Type="http://schemas.openxmlformats.org/officeDocument/2006/relationships/image" Target="../media/image278.wmf"/><Relationship Id="rId10" Type="http://schemas.openxmlformats.org/officeDocument/2006/relationships/image" Target="../media/image269.wmf"/><Relationship Id="rId19" Type="http://schemas.openxmlformats.org/officeDocument/2006/relationships/oleObject" Target="../embeddings/oleObject276.bin"/><Relationship Id="rId4" Type="http://schemas.openxmlformats.org/officeDocument/2006/relationships/image" Target="../media/image266.w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271.wmf"/><Relationship Id="rId22" Type="http://schemas.openxmlformats.org/officeDocument/2006/relationships/image" Target="../media/image275.wmf"/><Relationship Id="rId27" Type="http://schemas.openxmlformats.org/officeDocument/2006/relationships/oleObject" Target="../embeddings/oleObject280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6.bin"/><Relationship Id="rId18" Type="http://schemas.openxmlformats.org/officeDocument/2006/relationships/image" Target="../media/image227.wmf"/><Relationship Id="rId26" Type="http://schemas.openxmlformats.org/officeDocument/2006/relationships/image" Target="../media/image287.wmf"/><Relationship Id="rId39" Type="http://schemas.openxmlformats.org/officeDocument/2006/relationships/oleObject" Target="../embeddings/oleObject299.bin"/><Relationship Id="rId21" Type="http://schemas.openxmlformats.org/officeDocument/2006/relationships/oleObject" Target="../embeddings/oleObject290.bin"/><Relationship Id="rId34" Type="http://schemas.openxmlformats.org/officeDocument/2006/relationships/image" Target="../media/image291.wmf"/><Relationship Id="rId42" Type="http://schemas.openxmlformats.org/officeDocument/2006/relationships/image" Target="../media/image295.wmf"/><Relationship Id="rId47" Type="http://schemas.openxmlformats.org/officeDocument/2006/relationships/oleObject" Target="../embeddings/oleObject303.bin"/><Relationship Id="rId50" Type="http://schemas.openxmlformats.org/officeDocument/2006/relationships/image" Target="../media/image299.wmf"/><Relationship Id="rId7" Type="http://schemas.openxmlformats.org/officeDocument/2006/relationships/oleObject" Target="../embeddings/oleObject2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5.wmf"/><Relationship Id="rId29" Type="http://schemas.openxmlformats.org/officeDocument/2006/relationships/oleObject" Target="../embeddings/oleObject294.bin"/><Relationship Id="rId11" Type="http://schemas.openxmlformats.org/officeDocument/2006/relationships/oleObject" Target="../embeddings/oleObject285.bin"/><Relationship Id="rId24" Type="http://schemas.openxmlformats.org/officeDocument/2006/relationships/image" Target="../media/image222.wmf"/><Relationship Id="rId32" Type="http://schemas.openxmlformats.org/officeDocument/2006/relationships/image" Target="../media/image290.wmf"/><Relationship Id="rId37" Type="http://schemas.openxmlformats.org/officeDocument/2006/relationships/oleObject" Target="../embeddings/oleObject298.bin"/><Relationship Id="rId40" Type="http://schemas.openxmlformats.org/officeDocument/2006/relationships/image" Target="../media/image294.wmf"/><Relationship Id="rId45" Type="http://schemas.openxmlformats.org/officeDocument/2006/relationships/oleObject" Target="../embeddings/oleObject302.bin"/><Relationship Id="rId5" Type="http://schemas.openxmlformats.org/officeDocument/2006/relationships/oleObject" Target="../embeddings/oleObject282.bin"/><Relationship Id="rId15" Type="http://schemas.openxmlformats.org/officeDocument/2006/relationships/oleObject" Target="../embeddings/oleObject287.bin"/><Relationship Id="rId23" Type="http://schemas.openxmlformats.org/officeDocument/2006/relationships/oleObject" Target="../embeddings/oleObject291.bin"/><Relationship Id="rId28" Type="http://schemas.openxmlformats.org/officeDocument/2006/relationships/image" Target="../media/image288.wmf"/><Relationship Id="rId36" Type="http://schemas.openxmlformats.org/officeDocument/2006/relationships/image" Target="../media/image292.wmf"/><Relationship Id="rId49" Type="http://schemas.openxmlformats.org/officeDocument/2006/relationships/oleObject" Target="../embeddings/oleObject304.bin"/><Relationship Id="rId10" Type="http://schemas.openxmlformats.org/officeDocument/2006/relationships/image" Target="../media/image282.wmf"/><Relationship Id="rId19" Type="http://schemas.openxmlformats.org/officeDocument/2006/relationships/oleObject" Target="../embeddings/oleObject289.bin"/><Relationship Id="rId31" Type="http://schemas.openxmlformats.org/officeDocument/2006/relationships/oleObject" Target="../embeddings/oleObject295.bin"/><Relationship Id="rId44" Type="http://schemas.openxmlformats.org/officeDocument/2006/relationships/image" Target="../media/image296.wmf"/><Relationship Id="rId52" Type="http://schemas.openxmlformats.org/officeDocument/2006/relationships/image" Target="../media/image300.wmf"/><Relationship Id="rId4" Type="http://schemas.openxmlformats.org/officeDocument/2006/relationships/image" Target="../media/image279.wmf"/><Relationship Id="rId9" Type="http://schemas.openxmlformats.org/officeDocument/2006/relationships/oleObject" Target="../embeddings/oleObject284.bin"/><Relationship Id="rId14" Type="http://schemas.openxmlformats.org/officeDocument/2006/relationships/image" Target="../media/image284.wmf"/><Relationship Id="rId22" Type="http://schemas.openxmlformats.org/officeDocument/2006/relationships/image" Target="../media/image286.wmf"/><Relationship Id="rId27" Type="http://schemas.openxmlformats.org/officeDocument/2006/relationships/oleObject" Target="../embeddings/oleObject293.bin"/><Relationship Id="rId30" Type="http://schemas.openxmlformats.org/officeDocument/2006/relationships/image" Target="../media/image289.wmf"/><Relationship Id="rId35" Type="http://schemas.openxmlformats.org/officeDocument/2006/relationships/oleObject" Target="../embeddings/oleObject297.bin"/><Relationship Id="rId43" Type="http://schemas.openxmlformats.org/officeDocument/2006/relationships/oleObject" Target="../embeddings/oleObject301.bin"/><Relationship Id="rId48" Type="http://schemas.openxmlformats.org/officeDocument/2006/relationships/image" Target="../media/image298.wmf"/><Relationship Id="rId8" Type="http://schemas.openxmlformats.org/officeDocument/2006/relationships/image" Target="../media/image281.wmf"/><Relationship Id="rId51" Type="http://schemas.openxmlformats.org/officeDocument/2006/relationships/oleObject" Target="../embeddings/oleObject305.bin"/><Relationship Id="rId3" Type="http://schemas.openxmlformats.org/officeDocument/2006/relationships/oleObject" Target="../embeddings/oleObject281.bin"/><Relationship Id="rId12" Type="http://schemas.openxmlformats.org/officeDocument/2006/relationships/image" Target="../media/image283.wmf"/><Relationship Id="rId17" Type="http://schemas.openxmlformats.org/officeDocument/2006/relationships/oleObject" Target="../embeddings/oleObject288.bin"/><Relationship Id="rId25" Type="http://schemas.openxmlformats.org/officeDocument/2006/relationships/oleObject" Target="../embeddings/oleObject292.bin"/><Relationship Id="rId33" Type="http://schemas.openxmlformats.org/officeDocument/2006/relationships/oleObject" Target="../embeddings/oleObject296.bin"/><Relationship Id="rId38" Type="http://schemas.openxmlformats.org/officeDocument/2006/relationships/image" Target="../media/image293.wmf"/><Relationship Id="rId46" Type="http://schemas.openxmlformats.org/officeDocument/2006/relationships/image" Target="../media/image297.wmf"/><Relationship Id="rId20" Type="http://schemas.openxmlformats.org/officeDocument/2006/relationships/image" Target="../media/image228.wmf"/><Relationship Id="rId41" Type="http://schemas.openxmlformats.org/officeDocument/2006/relationships/oleObject" Target="../embeddings/oleObject300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8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24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17.bin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08.wmf"/><Relationship Id="rId26" Type="http://schemas.openxmlformats.org/officeDocument/2006/relationships/image" Target="../media/image312.wmf"/><Relationship Id="rId39" Type="http://schemas.openxmlformats.org/officeDocument/2006/relationships/oleObject" Target="../embeddings/oleObject324.bin"/><Relationship Id="rId21" Type="http://schemas.openxmlformats.org/officeDocument/2006/relationships/oleObject" Target="../embeddings/oleObject315.bin"/><Relationship Id="rId34" Type="http://schemas.openxmlformats.org/officeDocument/2006/relationships/image" Target="../media/image316.wmf"/><Relationship Id="rId42" Type="http://schemas.openxmlformats.org/officeDocument/2006/relationships/image" Target="../media/image320.wmf"/><Relationship Id="rId47" Type="http://schemas.openxmlformats.org/officeDocument/2006/relationships/oleObject" Target="../embeddings/oleObject328.bin"/><Relationship Id="rId50" Type="http://schemas.openxmlformats.org/officeDocument/2006/relationships/image" Target="../media/image324.wmf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wmf"/><Relationship Id="rId29" Type="http://schemas.openxmlformats.org/officeDocument/2006/relationships/oleObject" Target="../embeddings/oleObject319.bin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311.wmf"/><Relationship Id="rId32" Type="http://schemas.openxmlformats.org/officeDocument/2006/relationships/image" Target="../media/image315.wmf"/><Relationship Id="rId37" Type="http://schemas.openxmlformats.org/officeDocument/2006/relationships/oleObject" Target="../embeddings/oleObject323.bin"/><Relationship Id="rId40" Type="http://schemas.openxmlformats.org/officeDocument/2006/relationships/image" Target="../media/image319.wmf"/><Relationship Id="rId45" Type="http://schemas.openxmlformats.org/officeDocument/2006/relationships/oleObject" Target="../embeddings/oleObject327.bin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313.wmf"/><Relationship Id="rId36" Type="http://schemas.openxmlformats.org/officeDocument/2006/relationships/image" Target="../media/image317.wmf"/><Relationship Id="rId49" Type="http://schemas.openxmlformats.org/officeDocument/2006/relationships/oleObject" Target="../embeddings/oleObject329.bin"/><Relationship Id="rId10" Type="http://schemas.openxmlformats.org/officeDocument/2006/relationships/image" Target="../media/image304.w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0.bin"/><Relationship Id="rId44" Type="http://schemas.openxmlformats.org/officeDocument/2006/relationships/image" Target="../media/image321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6.wmf"/><Relationship Id="rId22" Type="http://schemas.openxmlformats.org/officeDocument/2006/relationships/image" Target="../media/image310.w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314.wmf"/><Relationship Id="rId35" Type="http://schemas.openxmlformats.org/officeDocument/2006/relationships/oleObject" Target="../embeddings/oleObject322.bin"/><Relationship Id="rId43" Type="http://schemas.openxmlformats.org/officeDocument/2006/relationships/oleObject" Target="../embeddings/oleObject326.bin"/><Relationship Id="rId48" Type="http://schemas.openxmlformats.org/officeDocument/2006/relationships/image" Target="../media/image323.wmf"/><Relationship Id="rId8" Type="http://schemas.openxmlformats.org/officeDocument/2006/relationships/image" Target="../media/image303.wmf"/><Relationship Id="rId3" Type="http://schemas.openxmlformats.org/officeDocument/2006/relationships/oleObject" Target="../embeddings/oleObject306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7.bin"/><Relationship Id="rId33" Type="http://schemas.openxmlformats.org/officeDocument/2006/relationships/oleObject" Target="../embeddings/oleObject321.bin"/><Relationship Id="rId38" Type="http://schemas.openxmlformats.org/officeDocument/2006/relationships/image" Target="../media/image318.wmf"/><Relationship Id="rId46" Type="http://schemas.openxmlformats.org/officeDocument/2006/relationships/image" Target="../media/image322.wmf"/><Relationship Id="rId20" Type="http://schemas.openxmlformats.org/officeDocument/2006/relationships/image" Target="../media/image309.wmf"/><Relationship Id="rId41" Type="http://schemas.openxmlformats.org/officeDocument/2006/relationships/oleObject" Target="../embeddings/oleObject325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0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7.wmf"/><Relationship Id="rId13" Type="http://schemas.openxmlformats.org/officeDocument/2006/relationships/oleObject" Target="../embeddings/oleObject335.bin"/><Relationship Id="rId18" Type="http://schemas.openxmlformats.org/officeDocument/2006/relationships/image" Target="../media/image332.wmf"/><Relationship Id="rId26" Type="http://schemas.openxmlformats.org/officeDocument/2006/relationships/image" Target="../media/image336.wmf"/><Relationship Id="rId3" Type="http://schemas.openxmlformats.org/officeDocument/2006/relationships/oleObject" Target="../embeddings/oleObject330.bin"/><Relationship Id="rId21" Type="http://schemas.openxmlformats.org/officeDocument/2006/relationships/oleObject" Target="../embeddings/oleObject339.bin"/><Relationship Id="rId7" Type="http://schemas.openxmlformats.org/officeDocument/2006/relationships/oleObject" Target="../embeddings/oleObject332.bin"/><Relationship Id="rId12" Type="http://schemas.openxmlformats.org/officeDocument/2006/relationships/image" Target="../media/image329.wmf"/><Relationship Id="rId17" Type="http://schemas.openxmlformats.org/officeDocument/2006/relationships/oleObject" Target="../embeddings/oleObject337.bin"/><Relationship Id="rId25" Type="http://schemas.openxmlformats.org/officeDocument/2006/relationships/oleObject" Target="../embeddings/oleObject3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1.wmf"/><Relationship Id="rId20" Type="http://schemas.openxmlformats.org/officeDocument/2006/relationships/image" Target="../media/image33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26.wmf"/><Relationship Id="rId11" Type="http://schemas.openxmlformats.org/officeDocument/2006/relationships/oleObject" Target="../embeddings/oleObject334.bin"/><Relationship Id="rId24" Type="http://schemas.openxmlformats.org/officeDocument/2006/relationships/image" Target="../media/image335.wmf"/><Relationship Id="rId5" Type="http://schemas.openxmlformats.org/officeDocument/2006/relationships/oleObject" Target="../embeddings/oleObject331.bin"/><Relationship Id="rId15" Type="http://schemas.openxmlformats.org/officeDocument/2006/relationships/oleObject" Target="../embeddings/oleObject336.bin"/><Relationship Id="rId23" Type="http://schemas.openxmlformats.org/officeDocument/2006/relationships/oleObject" Target="../embeddings/oleObject340.bin"/><Relationship Id="rId10" Type="http://schemas.openxmlformats.org/officeDocument/2006/relationships/image" Target="../media/image328.wmf"/><Relationship Id="rId19" Type="http://schemas.openxmlformats.org/officeDocument/2006/relationships/oleObject" Target="../embeddings/oleObject338.bin"/><Relationship Id="rId4" Type="http://schemas.openxmlformats.org/officeDocument/2006/relationships/image" Target="../media/image325.wmf"/><Relationship Id="rId9" Type="http://schemas.openxmlformats.org/officeDocument/2006/relationships/oleObject" Target="../embeddings/oleObject333.bin"/><Relationship Id="rId14" Type="http://schemas.openxmlformats.org/officeDocument/2006/relationships/image" Target="../media/image330.wmf"/><Relationship Id="rId22" Type="http://schemas.openxmlformats.org/officeDocument/2006/relationships/image" Target="../media/image334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344.wmf"/><Relationship Id="rId26" Type="http://schemas.openxmlformats.org/officeDocument/2006/relationships/image" Target="../media/image348.wmf"/><Relationship Id="rId21" Type="http://schemas.openxmlformats.org/officeDocument/2006/relationships/oleObject" Target="../embeddings/oleObject351.bin"/><Relationship Id="rId34" Type="http://schemas.openxmlformats.org/officeDocument/2006/relationships/image" Target="../media/image352.wmf"/><Relationship Id="rId7" Type="http://schemas.openxmlformats.org/officeDocument/2006/relationships/oleObject" Target="../embeddings/oleObject344.bin"/><Relationship Id="rId12" Type="http://schemas.openxmlformats.org/officeDocument/2006/relationships/image" Target="../media/image341.wmf"/><Relationship Id="rId17" Type="http://schemas.openxmlformats.org/officeDocument/2006/relationships/oleObject" Target="../embeddings/oleObject349.bin"/><Relationship Id="rId25" Type="http://schemas.openxmlformats.org/officeDocument/2006/relationships/oleObject" Target="../embeddings/oleObject353.bin"/><Relationship Id="rId33" Type="http://schemas.openxmlformats.org/officeDocument/2006/relationships/oleObject" Target="../embeddings/oleObject357.bin"/><Relationship Id="rId38" Type="http://schemas.openxmlformats.org/officeDocument/2006/relationships/image" Target="../media/image3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3.wmf"/><Relationship Id="rId20" Type="http://schemas.openxmlformats.org/officeDocument/2006/relationships/image" Target="../media/image345.wmf"/><Relationship Id="rId29" Type="http://schemas.openxmlformats.org/officeDocument/2006/relationships/oleObject" Target="../embeddings/oleObject355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38.wmf"/><Relationship Id="rId11" Type="http://schemas.openxmlformats.org/officeDocument/2006/relationships/oleObject" Target="../embeddings/oleObject346.bin"/><Relationship Id="rId24" Type="http://schemas.openxmlformats.org/officeDocument/2006/relationships/image" Target="../media/image347.wmf"/><Relationship Id="rId32" Type="http://schemas.openxmlformats.org/officeDocument/2006/relationships/image" Target="../media/image351.wmf"/><Relationship Id="rId37" Type="http://schemas.openxmlformats.org/officeDocument/2006/relationships/oleObject" Target="../embeddings/oleObject359.bin"/><Relationship Id="rId5" Type="http://schemas.openxmlformats.org/officeDocument/2006/relationships/oleObject" Target="../embeddings/oleObject343.bin"/><Relationship Id="rId15" Type="http://schemas.openxmlformats.org/officeDocument/2006/relationships/oleObject" Target="../embeddings/oleObject348.bin"/><Relationship Id="rId23" Type="http://schemas.openxmlformats.org/officeDocument/2006/relationships/oleObject" Target="../embeddings/oleObject352.bin"/><Relationship Id="rId28" Type="http://schemas.openxmlformats.org/officeDocument/2006/relationships/image" Target="../media/image349.wmf"/><Relationship Id="rId36" Type="http://schemas.openxmlformats.org/officeDocument/2006/relationships/image" Target="../media/image353.wmf"/><Relationship Id="rId10" Type="http://schemas.openxmlformats.org/officeDocument/2006/relationships/image" Target="../media/image340.wmf"/><Relationship Id="rId19" Type="http://schemas.openxmlformats.org/officeDocument/2006/relationships/oleObject" Target="../embeddings/oleObject350.bin"/><Relationship Id="rId31" Type="http://schemas.openxmlformats.org/officeDocument/2006/relationships/oleObject" Target="../embeddings/oleObject356.bin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42.wmf"/><Relationship Id="rId22" Type="http://schemas.openxmlformats.org/officeDocument/2006/relationships/image" Target="../media/image346.wmf"/><Relationship Id="rId27" Type="http://schemas.openxmlformats.org/officeDocument/2006/relationships/oleObject" Target="../embeddings/oleObject354.bin"/><Relationship Id="rId30" Type="http://schemas.openxmlformats.org/officeDocument/2006/relationships/image" Target="../media/image350.wmf"/><Relationship Id="rId35" Type="http://schemas.openxmlformats.org/officeDocument/2006/relationships/oleObject" Target="../embeddings/oleObject358.bin"/><Relationship Id="rId8" Type="http://schemas.openxmlformats.org/officeDocument/2006/relationships/image" Target="../media/image339.wmf"/><Relationship Id="rId3" Type="http://schemas.openxmlformats.org/officeDocument/2006/relationships/oleObject" Target="../embeddings/oleObject342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5.bin"/><Relationship Id="rId18" Type="http://schemas.openxmlformats.org/officeDocument/2006/relationships/image" Target="../media/image361.wmf"/><Relationship Id="rId26" Type="http://schemas.openxmlformats.org/officeDocument/2006/relationships/image" Target="../media/image365.wmf"/><Relationship Id="rId3" Type="http://schemas.openxmlformats.org/officeDocument/2006/relationships/oleObject" Target="../embeddings/oleObject360.bin"/><Relationship Id="rId21" Type="http://schemas.openxmlformats.org/officeDocument/2006/relationships/oleObject" Target="../embeddings/oleObject369.bin"/><Relationship Id="rId34" Type="http://schemas.openxmlformats.org/officeDocument/2006/relationships/image" Target="../media/image369.wmf"/><Relationship Id="rId7" Type="http://schemas.openxmlformats.org/officeDocument/2006/relationships/oleObject" Target="../embeddings/oleObject362.bin"/><Relationship Id="rId12" Type="http://schemas.openxmlformats.org/officeDocument/2006/relationships/image" Target="../media/image358.wmf"/><Relationship Id="rId17" Type="http://schemas.openxmlformats.org/officeDocument/2006/relationships/oleObject" Target="../embeddings/oleObject367.bin"/><Relationship Id="rId25" Type="http://schemas.openxmlformats.org/officeDocument/2006/relationships/oleObject" Target="../embeddings/oleObject371.bin"/><Relationship Id="rId33" Type="http://schemas.openxmlformats.org/officeDocument/2006/relationships/oleObject" Target="../embeddings/oleObject3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0.wmf"/><Relationship Id="rId20" Type="http://schemas.openxmlformats.org/officeDocument/2006/relationships/image" Target="../media/image362.wmf"/><Relationship Id="rId29" Type="http://schemas.openxmlformats.org/officeDocument/2006/relationships/oleObject" Target="../embeddings/oleObject373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64.bin"/><Relationship Id="rId24" Type="http://schemas.openxmlformats.org/officeDocument/2006/relationships/image" Target="../media/image364.wmf"/><Relationship Id="rId32" Type="http://schemas.openxmlformats.org/officeDocument/2006/relationships/image" Target="../media/image368.wmf"/><Relationship Id="rId5" Type="http://schemas.openxmlformats.org/officeDocument/2006/relationships/oleObject" Target="../embeddings/oleObject361.bin"/><Relationship Id="rId15" Type="http://schemas.openxmlformats.org/officeDocument/2006/relationships/oleObject" Target="../embeddings/oleObject366.bin"/><Relationship Id="rId23" Type="http://schemas.openxmlformats.org/officeDocument/2006/relationships/oleObject" Target="../embeddings/oleObject370.bin"/><Relationship Id="rId28" Type="http://schemas.openxmlformats.org/officeDocument/2006/relationships/image" Target="../media/image366.wmf"/><Relationship Id="rId10" Type="http://schemas.openxmlformats.org/officeDocument/2006/relationships/image" Target="../media/image357.wmf"/><Relationship Id="rId19" Type="http://schemas.openxmlformats.org/officeDocument/2006/relationships/oleObject" Target="../embeddings/oleObject368.bin"/><Relationship Id="rId31" Type="http://schemas.openxmlformats.org/officeDocument/2006/relationships/oleObject" Target="../embeddings/oleObject374.bin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63.bin"/><Relationship Id="rId14" Type="http://schemas.openxmlformats.org/officeDocument/2006/relationships/image" Target="../media/image359.wmf"/><Relationship Id="rId22" Type="http://schemas.openxmlformats.org/officeDocument/2006/relationships/image" Target="../media/image363.wmf"/><Relationship Id="rId27" Type="http://schemas.openxmlformats.org/officeDocument/2006/relationships/oleObject" Target="../embeddings/oleObject372.bin"/><Relationship Id="rId30" Type="http://schemas.openxmlformats.org/officeDocument/2006/relationships/image" Target="../media/image367.wmf"/><Relationship Id="rId8" Type="http://schemas.openxmlformats.org/officeDocument/2006/relationships/image" Target="../media/image351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1.bin"/><Relationship Id="rId18" Type="http://schemas.openxmlformats.org/officeDocument/2006/relationships/image" Target="../media/image377.wmf"/><Relationship Id="rId26" Type="http://schemas.openxmlformats.org/officeDocument/2006/relationships/image" Target="../media/image381.wmf"/><Relationship Id="rId39" Type="http://schemas.openxmlformats.org/officeDocument/2006/relationships/oleObject" Target="../embeddings/oleObject394.bin"/><Relationship Id="rId21" Type="http://schemas.openxmlformats.org/officeDocument/2006/relationships/oleObject" Target="../embeddings/oleObject385.bin"/><Relationship Id="rId34" Type="http://schemas.openxmlformats.org/officeDocument/2006/relationships/image" Target="../media/image385.wmf"/><Relationship Id="rId42" Type="http://schemas.openxmlformats.org/officeDocument/2006/relationships/image" Target="../media/image389.wmf"/><Relationship Id="rId7" Type="http://schemas.openxmlformats.org/officeDocument/2006/relationships/oleObject" Target="../embeddings/oleObject3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6.wmf"/><Relationship Id="rId29" Type="http://schemas.openxmlformats.org/officeDocument/2006/relationships/oleObject" Target="../embeddings/oleObject389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1.wmf"/><Relationship Id="rId11" Type="http://schemas.openxmlformats.org/officeDocument/2006/relationships/oleObject" Target="../embeddings/oleObject380.bin"/><Relationship Id="rId24" Type="http://schemas.openxmlformats.org/officeDocument/2006/relationships/image" Target="../media/image380.wmf"/><Relationship Id="rId32" Type="http://schemas.openxmlformats.org/officeDocument/2006/relationships/image" Target="../media/image384.wmf"/><Relationship Id="rId37" Type="http://schemas.openxmlformats.org/officeDocument/2006/relationships/oleObject" Target="../embeddings/oleObject393.bin"/><Relationship Id="rId40" Type="http://schemas.openxmlformats.org/officeDocument/2006/relationships/image" Target="../media/image388.wmf"/><Relationship Id="rId45" Type="http://schemas.openxmlformats.org/officeDocument/2006/relationships/oleObject" Target="../embeddings/oleObject397.bin"/><Relationship Id="rId5" Type="http://schemas.openxmlformats.org/officeDocument/2006/relationships/oleObject" Target="../embeddings/oleObject377.bin"/><Relationship Id="rId15" Type="http://schemas.openxmlformats.org/officeDocument/2006/relationships/oleObject" Target="../embeddings/oleObject382.bin"/><Relationship Id="rId23" Type="http://schemas.openxmlformats.org/officeDocument/2006/relationships/oleObject" Target="../embeddings/oleObject386.bin"/><Relationship Id="rId28" Type="http://schemas.openxmlformats.org/officeDocument/2006/relationships/image" Target="../media/image382.wmf"/><Relationship Id="rId36" Type="http://schemas.openxmlformats.org/officeDocument/2006/relationships/image" Target="../media/image386.wmf"/><Relationship Id="rId10" Type="http://schemas.openxmlformats.org/officeDocument/2006/relationships/image" Target="../media/image373.wmf"/><Relationship Id="rId19" Type="http://schemas.openxmlformats.org/officeDocument/2006/relationships/oleObject" Target="../embeddings/oleObject384.bin"/><Relationship Id="rId31" Type="http://schemas.openxmlformats.org/officeDocument/2006/relationships/oleObject" Target="../embeddings/oleObject390.bin"/><Relationship Id="rId44" Type="http://schemas.openxmlformats.org/officeDocument/2006/relationships/image" Target="../media/image390.wmf"/><Relationship Id="rId4" Type="http://schemas.openxmlformats.org/officeDocument/2006/relationships/image" Target="../media/image370.wmf"/><Relationship Id="rId9" Type="http://schemas.openxmlformats.org/officeDocument/2006/relationships/oleObject" Target="../embeddings/oleObject379.bin"/><Relationship Id="rId14" Type="http://schemas.openxmlformats.org/officeDocument/2006/relationships/image" Target="../media/image375.wmf"/><Relationship Id="rId22" Type="http://schemas.openxmlformats.org/officeDocument/2006/relationships/image" Target="../media/image379.wmf"/><Relationship Id="rId27" Type="http://schemas.openxmlformats.org/officeDocument/2006/relationships/oleObject" Target="../embeddings/oleObject388.bin"/><Relationship Id="rId30" Type="http://schemas.openxmlformats.org/officeDocument/2006/relationships/image" Target="../media/image383.wmf"/><Relationship Id="rId35" Type="http://schemas.openxmlformats.org/officeDocument/2006/relationships/oleObject" Target="../embeddings/oleObject392.bin"/><Relationship Id="rId43" Type="http://schemas.openxmlformats.org/officeDocument/2006/relationships/oleObject" Target="../embeddings/oleObject396.bin"/><Relationship Id="rId8" Type="http://schemas.openxmlformats.org/officeDocument/2006/relationships/image" Target="../media/image372.wmf"/><Relationship Id="rId3" Type="http://schemas.openxmlformats.org/officeDocument/2006/relationships/oleObject" Target="../embeddings/oleObject376.bin"/><Relationship Id="rId12" Type="http://schemas.openxmlformats.org/officeDocument/2006/relationships/image" Target="../media/image374.wmf"/><Relationship Id="rId17" Type="http://schemas.openxmlformats.org/officeDocument/2006/relationships/oleObject" Target="../embeddings/oleObject383.bin"/><Relationship Id="rId25" Type="http://schemas.openxmlformats.org/officeDocument/2006/relationships/oleObject" Target="../embeddings/oleObject387.bin"/><Relationship Id="rId33" Type="http://schemas.openxmlformats.org/officeDocument/2006/relationships/oleObject" Target="../embeddings/oleObject391.bin"/><Relationship Id="rId38" Type="http://schemas.openxmlformats.org/officeDocument/2006/relationships/image" Target="../media/image387.wmf"/><Relationship Id="rId46" Type="http://schemas.openxmlformats.org/officeDocument/2006/relationships/image" Target="../media/image391.wmf"/><Relationship Id="rId20" Type="http://schemas.openxmlformats.org/officeDocument/2006/relationships/image" Target="../media/image378.wmf"/><Relationship Id="rId41" Type="http://schemas.openxmlformats.org/officeDocument/2006/relationships/oleObject" Target="../embeddings/oleObject395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3.bin"/><Relationship Id="rId18" Type="http://schemas.openxmlformats.org/officeDocument/2006/relationships/image" Target="../media/image399.wmf"/><Relationship Id="rId26" Type="http://schemas.openxmlformats.org/officeDocument/2006/relationships/image" Target="../media/image403.wmf"/><Relationship Id="rId39" Type="http://schemas.openxmlformats.org/officeDocument/2006/relationships/oleObject" Target="../embeddings/oleObject416.bin"/><Relationship Id="rId21" Type="http://schemas.openxmlformats.org/officeDocument/2006/relationships/oleObject" Target="../embeddings/oleObject407.bin"/><Relationship Id="rId34" Type="http://schemas.openxmlformats.org/officeDocument/2006/relationships/image" Target="../media/image407.wmf"/><Relationship Id="rId42" Type="http://schemas.openxmlformats.org/officeDocument/2006/relationships/image" Target="../media/image411.wmf"/><Relationship Id="rId47" Type="http://schemas.openxmlformats.org/officeDocument/2006/relationships/oleObject" Target="../embeddings/oleObject420.bin"/><Relationship Id="rId7" Type="http://schemas.openxmlformats.org/officeDocument/2006/relationships/oleObject" Target="../embeddings/oleObject40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8.wmf"/><Relationship Id="rId29" Type="http://schemas.openxmlformats.org/officeDocument/2006/relationships/oleObject" Target="../embeddings/oleObject411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93.wmf"/><Relationship Id="rId11" Type="http://schemas.openxmlformats.org/officeDocument/2006/relationships/oleObject" Target="../embeddings/oleObject402.bin"/><Relationship Id="rId24" Type="http://schemas.openxmlformats.org/officeDocument/2006/relationships/image" Target="../media/image402.wmf"/><Relationship Id="rId32" Type="http://schemas.openxmlformats.org/officeDocument/2006/relationships/image" Target="../media/image406.wmf"/><Relationship Id="rId37" Type="http://schemas.openxmlformats.org/officeDocument/2006/relationships/oleObject" Target="../embeddings/oleObject415.bin"/><Relationship Id="rId40" Type="http://schemas.openxmlformats.org/officeDocument/2006/relationships/image" Target="../media/image410.wmf"/><Relationship Id="rId45" Type="http://schemas.openxmlformats.org/officeDocument/2006/relationships/oleObject" Target="../embeddings/oleObject419.bin"/><Relationship Id="rId5" Type="http://schemas.openxmlformats.org/officeDocument/2006/relationships/oleObject" Target="../embeddings/oleObject399.bin"/><Relationship Id="rId15" Type="http://schemas.openxmlformats.org/officeDocument/2006/relationships/oleObject" Target="../embeddings/oleObject404.bin"/><Relationship Id="rId23" Type="http://schemas.openxmlformats.org/officeDocument/2006/relationships/oleObject" Target="../embeddings/oleObject408.bin"/><Relationship Id="rId28" Type="http://schemas.openxmlformats.org/officeDocument/2006/relationships/image" Target="../media/image404.wmf"/><Relationship Id="rId36" Type="http://schemas.openxmlformats.org/officeDocument/2006/relationships/image" Target="../media/image408.wmf"/><Relationship Id="rId10" Type="http://schemas.openxmlformats.org/officeDocument/2006/relationships/image" Target="../media/image395.wmf"/><Relationship Id="rId19" Type="http://schemas.openxmlformats.org/officeDocument/2006/relationships/oleObject" Target="../embeddings/oleObject406.bin"/><Relationship Id="rId31" Type="http://schemas.openxmlformats.org/officeDocument/2006/relationships/oleObject" Target="../embeddings/oleObject412.bin"/><Relationship Id="rId44" Type="http://schemas.openxmlformats.org/officeDocument/2006/relationships/image" Target="../media/image412.wmf"/><Relationship Id="rId4" Type="http://schemas.openxmlformats.org/officeDocument/2006/relationships/image" Target="../media/image392.wmf"/><Relationship Id="rId9" Type="http://schemas.openxmlformats.org/officeDocument/2006/relationships/oleObject" Target="../embeddings/oleObject401.bin"/><Relationship Id="rId14" Type="http://schemas.openxmlformats.org/officeDocument/2006/relationships/image" Target="../media/image397.wmf"/><Relationship Id="rId22" Type="http://schemas.openxmlformats.org/officeDocument/2006/relationships/image" Target="../media/image401.wmf"/><Relationship Id="rId27" Type="http://schemas.openxmlformats.org/officeDocument/2006/relationships/oleObject" Target="../embeddings/oleObject410.bin"/><Relationship Id="rId30" Type="http://schemas.openxmlformats.org/officeDocument/2006/relationships/image" Target="../media/image405.wmf"/><Relationship Id="rId35" Type="http://schemas.openxmlformats.org/officeDocument/2006/relationships/oleObject" Target="../embeddings/oleObject414.bin"/><Relationship Id="rId43" Type="http://schemas.openxmlformats.org/officeDocument/2006/relationships/oleObject" Target="../embeddings/oleObject418.bin"/><Relationship Id="rId48" Type="http://schemas.openxmlformats.org/officeDocument/2006/relationships/image" Target="../media/image414.wmf"/><Relationship Id="rId8" Type="http://schemas.openxmlformats.org/officeDocument/2006/relationships/image" Target="../media/image394.wmf"/><Relationship Id="rId3" Type="http://schemas.openxmlformats.org/officeDocument/2006/relationships/oleObject" Target="../embeddings/oleObject398.bin"/><Relationship Id="rId12" Type="http://schemas.openxmlformats.org/officeDocument/2006/relationships/image" Target="../media/image396.wmf"/><Relationship Id="rId17" Type="http://schemas.openxmlformats.org/officeDocument/2006/relationships/oleObject" Target="../embeddings/oleObject405.bin"/><Relationship Id="rId25" Type="http://schemas.openxmlformats.org/officeDocument/2006/relationships/oleObject" Target="../embeddings/oleObject409.bin"/><Relationship Id="rId33" Type="http://schemas.openxmlformats.org/officeDocument/2006/relationships/oleObject" Target="../embeddings/oleObject413.bin"/><Relationship Id="rId38" Type="http://schemas.openxmlformats.org/officeDocument/2006/relationships/image" Target="../media/image409.wmf"/><Relationship Id="rId46" Type="http://schemas.openxmlformats.org/officeDocument/2006/relationships/image" Target="../media/image413.wmf"/><Relationship Id="rId20" Type="http://schemas.openxmlformats.org/officeDocument/2006/relationships/image" Target="../media/image400.wmf"/><Relationship Id="rId41" Type="http://schemas.openxmlformats.org/officeDocument/2006/relationships/oleObject" Target="../embeddings/oleObject41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26.bin"/><Relationship Id="rId18" Type="http://schemas.openxmlformats.org/officeDocument/2006/relationships/image" Target="../media/image422.wmf"/><Relationship Id="rId26" Type="http://schemas.openxmlformats.org/officeDocument/2006/relationships/image" Target="../media/image426.wmf"/><Relationship Id="rId3" Type="http://schemas.openxmlformats.org/officeDocument/2006/relationships/oleObject" Target="../embeddings/oleObject421.bin"/><Relationship Id="rId21" Type="http://schemas.openxmlformats.org/officeDocument/2006/relationships/oleObject" Target="../embeddings/oleObject430.bin"/><Relationship Id="rId7" Type="http://schemas.openxmlformats.org/officeDocument/2006/relationships/oleObject" Target="../embeddings/oleObject423.bin"/><Relationship Id="rId12" Type="http://schemas.openxmlformats.org/officeDocument/2006/relationships/image" Target="../media/image419.wmf"/><Relationship Id="rId17" Type="http://schemas.openxmlformats.org/officeDocument/2006/relationships/oleObject" Target="../embeddings/oleObject428.bin"/><Relationship Id="rId25" Type="http://schemas.openxmlformats.org/officeDocument/2006/relationships/oleObject" Target="../embeddings/oleObject4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1.wmf"/><Relationship Id="rId20" Type="http://schemas.openxmlformats.org/officeDocument/2006/relationships/image" Target="../media/image423.wmf"/><Relationship Id="rId29" Type="http://schemas.openxmlformats.org/officeDocument/2006/relationships/oleObject" Target="../embeddings/oleObject434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25.bin"/><Relationship Id="rId24" Type="http://schemas.openxmlformats.org/officeDocument/2006/relationships/image" Target="../media/image425.wmf"/><Relationship Id="rId32" Type="http://schemas.openxmlformats.org/officeDocument/2006/relationships/image" Target="../media/image429.wmf"/><Relationship Id="rId5" Type="http://schemas.openxmlformats.org/officeDocument/2006/relationships/oleObject" Target="../embeddings/oleObject422.bin"/><Relationship Id="rId15" Type="http://schemas.openxmlformats.org/officeDocument/2006/relationships/oleObject" Target="../embeddings/oleObject427.bin"/><Relationship Id="rId23" Type="http://schemas.openxmlformats.org/officeDocument/2006/relationships/oleObject" Target="../embeddings/oleObject431.bin"/><Relationship Id="rId28" Type="http://schemas.openxmlformats.org/officeDocument/2006/relationships/image" Target="../media/image427.wmf"/><Relationship Id="rId10" Type="http://schemas.openxmlformats.org/officeDocument/2006/relationships/image" Target="../media/image418.wmf"/><Relationship Id="rId19" Type="http://schemas.openxmlformats.org/officeDocument/2006/relationships/oleObject" Target="../embeddings/oleObject429.bin"/><Relationship Id="rId31" Type="http://schemas.openxmlformats.org/officeDocument/2006/relationships/oleObject" Target="../embeddings/oleObject435.bin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24.bin"/><Relationship Id="rId14" Type="http://schemas.openxmlformats.org/officeDocument/2006/relationships/image" Target="../media/image420.wmf"/><Relationship Id="rId22" Type="http://schemas.openxmlformats.org/officeDocument/2006/relationships/image" Target="../media/image424.wmf"/><Relationship Id="rId27" Type="http://schemas.openxmlformats.org/officeDocument/2006/relationships/oleObject" Target="../embeddings/oleObject433.bin"/><Relationship Id="rId30" Type="http://schemas.openxmlformats.org/officeDocument/2006/relationships/image" Target="../media/image428.wmf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1.bin"/><Relationship Id="rId18" Type="http://schemas.openxmlformats.org/officeDocument/2006/relationships/image" Target="../media/image437.wmf"/><Relationship Id="rId26" Type="http://schemas.openxmlformats.org/officeDocument/2006/relationships/image" Target="../media/image441.wmf"/><Relationship Id="rId39" Type="http://schemas.openxmlformats.org/officeDocument/2006/relationships/oleObject" Target="../embeddings/oleObject454.bin"/><Relationship Id="rId21" Type="http://schemas.openxmlformats.org/officeDocument/2006/relationships/oleObject" Target="../embeddings/oleObject445.bin"/><Relationship Id="rId34" Type="http://schemas.openxmlformats.org/officeDocument/2006/relationships/image" Target="../media/image445.wmf"/><Relationship Id="rId42" Type="http://schemas.openxmlformats.org/officeDocument/2006/relationships/image" Target="../media/image449.wmf"/><Relationship Id="rId47" Type="http://schemas.openxmlformats.org/officeDocument/2006/relationships/oleObject" Target="../embeddings/oleObject458.bin"/><Relationship Id="rId50" Type="http://schemas.openxmlformats.org/officeDocument/2006/relationships/image" Target="../media/image453.wmf"/><Relationship Id="rId55" Type="http://schemas.openxmlformats.org/officeDocument/2006/relationships/oleObject" Target="../embeddings/oleObject462.bin"/><Relationship Id="rId7" Type="http://schemas.openxmlformats.org/officeDocument/2006/relationships/oleObject" Target="../embeddings/oleObject43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6.wmf"/><Relationship Id="rId29" Type="http://schemas.openxmlformats.org/officeDocument/2006/relationships/oleObject" Target="../embeddings/oleObject449.bin"/><Relationship Id="rId11" Type="http://schemas.openxmlformats.org/officeDocument/2006/relationships/oleObject" Target="../embeddings/oleObject440.bin"/><Relationship Id="rId24" Type="http://schemas.openxmlformats.org/officeDocument/2006/relationships/image" Target="../media/image440.wmf"/><Relationship Id="rId32" Type="http://schemas.openxmlformats.org/officeDocument/2006/relationships/image" Target="../media/image444.wmf"/><Relationship Id="rId37" Type="http://schemas.openxmlformats.org/officeDocument/2006/relationships/oleObject" Target="../embeddings/oleObject453.bin"/><Relationship Id="rId40" Type="http://schemas.openxmlformats.org/officeDocument/2006/relationships/image" Target="../media/image448.wmf"/><Relationship Id="rId45" Type="http://schemas.openxmlformats.org/officeDocument/2006/relationships/oleObject" Target="../embeddings/oleObject457.bin"/><Relationship Id="rId53" Type="http://schemas.openxmlformats.org/officeDocument/2006/relationships/oleObject" Target="../embeddings/oleObject461.bin"/><Relationship Id="rId5" Type="http://schemas.openxmlformats.org/officeDocument/2006/relationships/oleObject" Target="../embeddings/oleObject437.bin"/><Relationship Id="rId10" Type="http://schemas.openxmlformats.org/officeDocument/2006/relationships/image" Target="../media/image433.wmf"/><Relationship Id="rId19" Type="http://schemas.openxmlformats.org/officeDocument/2006/relationships/oleObject" Target="../embeddings/oleObject444.bin"/><Relationship Id="rId31" Type="http://schemas.openxmlformats.org/officeDocument/2006/relationships/oleObject" Target="../embeddings/oleObject450.bin"/><Relationship Id="rId44" Type="http://schemas.openxmlformats.org/officeDocument/2006/relationships/image" Target="../media/image450.wmf"/><Relationship Id="rId52" Type="http://schemas.openxmlformats.org/officeDocument/2006/relationships/image" Target="../media/image454.wmf"/><Relationship Id="rId4" Type="http://schemas.openxmlformats.org/officeDocument/2006/relationships/image" Target="../media/image430.wmf"/><Relationship Id="rId9" Type="http://schemas.openxmlformats.org/officeDocument/2006/relationships/oleObject" Target="../embeddings/oleObject439.bin"/><Relationship Id="rId14" Type="http://schemas.openxmlformats.org/officeDocument/2006/relationships/image" Target="../media/image435.wmf"/><Relationship Id="rId22" Type="http://schemas.openxmlformats.org/officeDocument/2006/relationships/image" Target="../media/image439.wmf"/><Relationship Id="rId27" Type="http://schemas.openxmlformats.org/officeDocument/2006/relationships/oleObject" Target="../embeddings/oleObject448.bin"/><Relationship Id="rId30" Type="http://schemas.openxmlformats.org/officeDocument/2006/relationships/image" Target="../media/image443.wmf"/><Relationship Id="rId35" Type="http://schemas.openxmlformats.org/officeDocument/2006/relationships/oleObject" Target="../embeddings/oleObject452.bin"/><Relationship Id="rId43" Type="http://schemas.openxmlformats.org/officeDocument/2006/relationships/oleObject" Target="../embeddings/oleObject456.bin"/><Relationship Id="rId48" Type="http://schemas.openxmlformats.org/officeDocument/2006/relationships/image" Target="../media/image452.wmf"/><Relationship Id="rId56" Type="http://schemas.openxmlformats.org/officeDocument/2006/relationships/image" Target="../media/image456.wmf"/><Relationship Id="rId8" Type="http://schemas.openxmlformats.org/officeDocument/2006/relationships/image" Target="../media/image432.wmf"/><Relationship Id="rId51" Type="http://schemas.openxmlformats.org/officeDocument/2006/relationships/oleObject" Target="../embeddings/oleObject460.bin"/><Relationship Id="rId3" Type="http://schemas.openxmlformats.org/officeDocument/2006/relationships/oleObject" Target="../embeddings/oleObject436.bin"/><Relationship Id="rId12" Type="http://schemas.openxmlformats.org/officeDocument/2006/relationships/image" Target="../media/image434.wmf"/><Relationship Id="rId17" Type="http://schemas.openxmlformats.org/officeDocument/2006/relationships/oleObject" Target="../embeddings/oleObject443.bin"/><Relationship Id="rId25" Type="http://schemas.openxmlformats.org/officeDocument/2006/relationships/oleObject" Target="../embeddings/oleObject447.bin"/><Relationship Id="rId33" Type="http://schemas.openxmlformats.org/officeDocument/2006/relationships/oleObject" Target="../embeddings/oleObject451.bin"/><Relationship Id="rId38" Type="http://schemas.openxmlformats.org/officeDocument/2006/relationships/image" Target="../media/image447.wmf"/><Relationship Id="rId46" Type="http://schemas.openxmlformats.org/officeDocument/2006/relationships/image" Target="../media/image451.wmf"/><Relationship Id="rId20" Type="http://schemas.openxmlformats.org/officeDocument/2006/relationships/image" Target="../media/image438.wmf"/><Relationship Id="rId41" Type="http://schemas.openxmlformats.org/officeDocument/2006/relationships/oleObject" Target="../embeddings/oleObject455.bin"/><Relationship Id="rId54" Type="http://schemas.openxmlformats.org/officeDocument/2006/relationships/image" Target="../media/image45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31.wmf"/><Relationship Id="rId15" Type="http://schemas.openxmlformats.org/officeDocument/2006/relationships/oleObject" Target="../embeddings/oleObject442.bin"/><Relationship Id="rId23" Type="http://schemas.openxmlformats.org/officeDocument/2006/relationships/oleObject" Target="../embeddings/oleObject446.bin"/><Relationship Id="rId28" Type="http://schemas.openxmlformats.org/officeDocument/2006/relationships/image" Target="../media/image442.wmf"/><Relationship Id="rId36" Type="http://schemas.openxmlformats.org/officeDocument/2006/relationships/image" Target="../media/image446.wmf"/><Relationship Id="rId49" Type="http://schemas.openxmlformats.org/officeDocument/2006/relationships/oleObject" Target="../embeddings/oleObject459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68.bin"/><Relationship Id="rId18" Type="http://schemas.openxmlformats.org/officeDocument/2006/relationships/image" Target="../media/image464.wmf"/><Relationship Id="rId26" Type="http://schemas.openxmlformats.org/officeDocument/2006/relationships/image" Target="../media/image468.wmf"/><Relationship Id="rId3" Type="http://schemas.openxmlformats.org/officeDocument/2006/relationships/oleObject" Target="../embeddings/oleObject463.bin"/><Relationship Id="rId21" Type="http://schemas.openxmlformats.org/officeDocument/2006/relationships/oleObject" Target="../embeddings/oleObject472.bin"/><Relationship Id="rId34" Type="http://schemas.openxmlformats.org/officeDocument/2006/relationships/image" Target="../media/image472.wmf"/><Relationship Id="rId7" Type="http://schemas.openxmlformats.org/officeDocument/2006/relationships/oleObject" Target="../embeddings/oleObject465.bin"/><Relationship Id="rId12" Type="http://schemas.openxmlformats.org/officeDocument/2006/relationships/image" Target="../media/image461.wmf"/><Relationship Id="rId17" Type="http://schemas.openxmlformats.org/officeDocument/2006/relationships/oleObject" Target="../embeddings/oleObject470.bin"/><Relationship Id="rId25" Type="http://schemas.openxmlformats.org/officeDocument/2006/relationships/oleObject" Target="../embeddings/oleObject474.bin"/><Relationship Id="rId33" Type="http://schemas.openxmlformats.org/officeDocument/2006/relationships/oleObject" Target="../embeddings/oleObject4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3.wmf"/><Relationship Id="rId20" Type="http://schemas.openxmlformats.org/officeDocument/2006/relationships/image" Target="../media/image465.wmf"/><Relationship Id="rId29" Type="http://schemas.openxmlformats.org/officeDocument/2006/relationships/oleObject" Target="../embeddings/oleObject476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8.wmf"/><Relationship Id="rId11" Type="http://schemas.openxmlformats.org/officeDocument/2006/relationships/oleObject" Target="../embeddings/oleObject467.bin"/><Relationship Id="rId24" Type="http://schemas.openxmlformats.org/officeDocument/2006/relationships/image" Target="../media/image467.wmf"/><Relationship Id="rId32" Type="http://schemas.openxmlformats.org/officeDocument/2006/relationships/image" Target="../media/image471.wmf"/><Relationship Id="rId5" Type="http://schemas.openxmlformats.org/officeDocument/2006/relationships/oleObject" Target="../embeddings/oleObject464.bin"/><Relationship Id="rId15" Type="http://schemas.openxmlformats.org/officeDocument/2006/relationships/oleObject" Target="../embeddings/oleObject469.bin"/><Relationship Id="rId23" Type="http://schemas.openxmlformats.org/officeDocument/2006/relationships/oleObject" Target="../embeddings/oleObject473.bin"/><Relationship Id="rId28" Type="http://schemas.openxmlformats.org/officeDocument/2006/relationships/image" Target="../media/image469.wmf"/><Relationship Id="rId10" Type="http://schemas.openxmlformats.org/officeDocument/2006/relationships/image" Target="../media/image460.wmf"/><Relationship Id="rId19" Type="http://schemas.openxmlformats.org/officeDocument/2006/relationships/oleObject" Target="../embeddings/oleObject471.bin"/><Relationship Id="rId31" Type="http://schemas.openxmlformats.org/officeDocument/2006/relationships/oleObject" Target="../embeddings/oleObject477.bin"/><Relationship Id="rId4" Type="http://schemas.openxmlformats.org/officeDocument/2006/relationships/image" Target="../media/image457.wmf"/><Relationship Id="rId9" Type="http://schemas.openxmlformats.org/officeDocument/2006/relationships/oleObject" Target="../embeddings/oleObject466.bin"/><Relationship Id="rId14" Type="http://schemas.openxmlformats.org/officeDocument/2006/relationships/image" Target="../media/image462.wmf"/><Relationship Id="rId22" Type="http://schemas.openxmlformats.org/officeDocument/2006/relationships/image" Target="../media/image466.wmf"/><Relationship Id="rId27" Type="http://schemas.openxmlformats.org/officeDocument/2006/relationships/oleObject" Target="../embeddings/oleObject475.bin"/><Relationship Id="rId30" Type="http://schemas.openxmlformats.org/officeDocument/2006/relationships/image" Target="../media/image470.wmf"/><Relationship Id="rId8" Type="http://schemas.openxmlformats.org/officeDocument/2006/relationships/image" Target="../media/image459.wmf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4.bin"/><Relationship Id="rId18" Type="http://schemas.openxmlformats.org/officeDocument/2006/relationships/image" Target="../media/image480.wmf"/><Relationship Id="rId26" Type="http://schemas.openxmlformats.org/officeDocument/2006/relationships/image" Target="../media/image484.wmf"/><Relationship Id="rId39" Type="http://schemas.openxmlformats.org/officeDocument/2006/relationships/oleObject" Target="../embeddings/oleObject497.bin"/><Relationship Id="rId21" Type="http://schemas.openxmlformats.org/officeDocument/2006/relationships/oleObject" Target="../embeddings/oleObject488.bin"/><Relationship Id="rId34" Type="http://schemas.openxmlformats.org/officeDocument/2006/relationships/image" Target="../media/image488.wmf"/><Relationship Id="rId42" Type="http://schemas.openxmlformats.org/officeDocument/2006/relationships/image" Target="../media/image492.wmf"/><Relationship Id="rId7" Type="http://schemas.openxmlformats.org/officeDocument/2006/relationships/oleObject" Target="../embeddings/oleObject4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9.wmf"/><Relationship Id="rId20" Type="http://schemas.openxmlformats.org/officeDocument/2006/relationships/image" Target="../media/image481.wmf"/><Relationship Id="rId29" Type="http://schemas.openxmlformats.org/officeDocument/2006/relationships/oleObject" Target="../embeddings/oleObject492.bin"/><Relationship Id="rId41" Type="http://schemas.openxmlformats.org/officeDocument/2006/relationships/oleObject" Target="../embeddings/oleObject49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74.wmf"/><Relationship Id="rId11" Type="http://schemas.openxmlformats.org/officeDocument/2006/relationships/oleObject" Target="../embeddings/oleObject483.bin"/><Relationship Id="rId24" Type="http://schemas.openxmlformats.org/officeDocument/2006/relationships/image" Target="../media/image483.wmf"/><Relationship Id="rId32" Type="http://schemas.openxmlformats.org/officeDocument/2006/relationships/image" Target="../media/image487.wmf"/><Relationship Id="rId37" Type="http://schemas.openxmlformats.org/officeDocument/2006/relationships/oleObject" Target="../embeddings/oleObject496.bin"/><Relationship Id="rId40" Type="http://schemas.openxmlformats.org/officeDocument/2006/relationships/image" Target="../media/image491.wmf"/><Relationship Id="rId5" Type="http://schemas.openxmlformats.org/officeDocument/2006/relationships/oleObject" Target="../embeddings/oleObject480.bin"/><Relationship Id="rId15" Type="http://schemas.openxmlformats.org/officeDocument/2006/relationships/oleObject" Target="../embeddings/oleObject485.bin"/><Relationship Id="rId23" Type="http://schemas.openxmlformats.org/officeDocument/2006/relationships/oleObject" Target="../embeddings/oleObject489.bin"/><Relationship Id="rId28" Type="http://schemas.openxmlformats.org/officeDocument/2006/relationships/image" Target="../media/image485.wmf"/><Relationship Id="rId36" Type="http://schemas.openxmlformats.org/officeDocument/2006/relationships/image" Target="../media/image489.wmf"/><Relationship Id="rId10" Type="http://schemas.openxmlformats.org/officeDocument/2006/relationships/image" Target="../media/image476.wmf"/><Relationship Id="rId19" Type="http://schemas.openxmlformats.org/officeDocument/2006/relationships/oleObject" Target="../embeddings/oleObject487.bin"/><Relationship Id="rId31" Type="http://schemas.openxmlformats.org/officeDocument/2006/relationships/oleObject" Target="../embeddings/oleObject493.bin"/><Relationship Id="rId44" Type="http://schemas.openxmlformats.org/officeDocument/2006/relationships/image" Target="../media/image493.wmf"/><Relationship Id="rId4" Type="http://schemas.openxmlformats.org/officeDocument/2006/relationships/image" Target="../media/image473.wmf"/><Relationship Id="rId9" Type="http://schemas.openxmlformats.org/officeDocument/2006/relationships/oleObject" Target="../embeddings/oleObject482.bin"/><Relationship Id="rId14" Type="http://schemas.openxmlformats.org/officeDocument/2006/relationships/image" Target="../media/image478.wmf"/><Relationship Id="rId22" Type="http://schemas.openxmlformats.org/officeDocument/2006/relationships/image" Target="../media/image482.wmf"/><Relationship Id="rId27" Type="http://schemas.openxmlformats.org/officeDocument/2006/relationships/oleObject" Target="../embeddings/oleObject491.bin"/><Relationship Id="rId30" Type="http://schemas.openxmlformats.org/officeDocument/2006/relationships/image" Target="../media/image486.wmf"/><Relationship Id="rId35" Type="http://schemas.openxmlformats.org/officeDocument/2006/relationships/oleObject" Target="../embeddings/oleObject495.bin"/><Relationship Id="rId43" Type="http://schemas.openxmlformats.org/officeDocument/2006/relationships/oleObject" Target="../embeddings/oleObject499.bin"/><Relationship Id="rId8" Type="http://schemas.openxmlformats.org/officeDocument/2006/relationships/image" Target="../media/image475.wmf"/><Relationship Id="rId3" Type="http://schemas.openxmlformats.org/officeDocument/2006/relationships/oleObject" Target="../embeddings/oleObject479.bin"/><Relationship Id="rId12" Type="http://schemas.openxmlformats.org/officeDocument/2006/relationships/image" Target="../media/image477.wmf"/><Relationship Id="rId17" Type="http://schemas.openxmlformats.org/officeDocument/2006/relationships/oleObject" Target="../embeddings/oleObject486.bin"/><Relationship Id="rId25" Type="http://schemas.openxmlformats.org/officeDocument/2006/relationships/oleObject" Target="../embeddings/oleObject490.bin"/><Relationship Id="rId33" Type="http://schemas.openxmlformats.org/officeDocument/2006/relationships/oleObject" Target="../embeddings/oleObject494.bin"/><Relationship Id="rId38" Type="http://schemas.openxmlformats.org/officeDocument/2006/relationships/image" Target="../media/image49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4.bin"/><Relationship Id="rId18" Type="http://schemas.openxmlformats.org/officeDocument/2006/relationships/image" Target="../media/image27.wmf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8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3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23" Type="http://schemas.openxmlformats.org/officeDocument/2006/relationships/oleObject" Target="../embeddings/oleObject29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7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05.bin"/><Relationship Id="rId18" Type="http://schemas.openxmlformats.org/officeDocument/2006/relationships/image" Target="../media/image501.wmf"/><Relationship Id="rId26" Type="http://schemas.openxmlformats.org/officeDocument/2006/relationships/image" Target="../media/image505.wmf"/><Relationship Id="rId39" Type="http://schemas.openxmlformats.org/officeDocument/2006/relationships/oleObject" Target="../embeddings/oleObject518.bin"/><Relationship Id="rId21" Type="http://schemas.openxmlformats.org/officeDocument/2006/relationships/oleObject" Target="../embeddings/oleObject509.bin"/><Relationship Id="rId34" Type="http://schemas.openxmlformats.org/officeDocument/2006/relationships/image" Target="../media/image509.wmf"/><Relationship Id="rId42" Type="http://schemas.openxmlformats.org/officeDocument/2006/relationships/image" Target="../media/image513.wmf"/><Relationship Id="rId47" Type="http://schemas.openxmlformats.org/officeDocument/2006/relationships/oleObject" Target="../embeddings/oleObject522.bin"/><Relationship Id="rId50" Type="http://schemas.openxmlformats.org/officeDocument/2006/relationships/image" Target="../media/image517.wmf"/><Relationship Id="rId7" Type="http://schemas.openxmlformats.org/officeDocument/2006/relationships/oleObject" Target="../embeddings/oleObject5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0.wmf"/><Relationship Id="rId29" Type="http://schemas.openxmlformats.org/officeDocument/2006/relationships/oleObject" Target="../embeddings/oleObject513.bin"/><Relationship Id="rId11" Type="http://schemas.openxmlformats.org/officeDocument/2006/relationships/oleObject" Target="../embeddings/oleObject504.bin"/><Relationship Id="rId24" Type="http://schemas.openxmlformats.org/officeDocument/2006/relationships/image" Target="../media/image504.wmf"/><Relationship Id="rId32" Type="http://schemas.openxmlformats.org/officeDocument/2006/relationships/image" Target="../media/image508.wmf"/><Relationship Id="rId37" Type="http://schemas.openxmlformats.org/officeDocument/2006/relationships/oleObject" Target="../embeddings/oleObject517.bin"/><Relationship Id="rId40" Type="http://schemas.openxmlformats.org/officeDocument/2006/relationships/image" Target="../media/image512.wmf"/><Relationship Id="rId45" Type="http://schemas.openxmlformats.org/officeDocument/2006/relationships/oleObject" Target="../embeddings/oleObject521.bin"/><Relationship Id="rId5" Type="http://schemas.openxmlformats.org/officeDocument/2006/relationships/oleObject" Target="../embeddings/oleObject501.bin"/><Relationship Id="rId15" Type="http://schemas.openxmlformats.org/officeDocument/2006/relationships/oleObject" Target="../embeddings/oleObject506.bin"/><Relationship Id="rId23" Type="http://schemas.openxmlformats.org/officeDocument/2006/relationships/oleObject" Target="../embeddings/oleObject510.bin"/><Relationship Id="rId28" Type="http://schemas.openxmlformats.org/officeDocument/2006/relationships/image" Target="../media/image506.wmf"/><Relationship Id="rId36" Type="http://schemas.openxmlformats.org/officeDocument/2006/relationships/image" Target="../media/image510.wmf"/><Relationship Id="rId49" Type="http://schemas.openxmlformats.org/officeDocument/2006/relationships/oleObject" Target="../embeddings/oleObject523.bin"/><Relationship Id="rId10" Type="http://schemas.openxmlformats.org/officeDocument/2006/relationships/image" Target="../media/image497.wmf"/><Relationship Id="rId19" Type="http://schemas.openxmlformats.org/officeDocument/2006/relationships/oleObject" Target="../embeddings/oleObject508.bin"/><Relationship Id="rId31" Type="http://schemas.openxmlformats.org/officeDocument/2006/relationships/oleObject" Target="../embeddings/oleObject514.bin"/><Relationship Id="rId44" Type="http://schemas.openxmlformats.org/officeDocument/2006/relationships/image" Target="../media/image514.wmf"/><Relationship Id="rId4" Type="http://schemas.openxmlformats.org/officeDocument/2006/relationships/image" Target="../media/image494.wmf"/><Relationship Id="rId9" Type="http://schemas.openxmlformats.org/officeDocument/2006/relationships/oleObject" Target="../embeddings/oleObject503.bin"/><Relationship Id="rId14" Type="http://schemas.openxmlformats.org/officeDocument/2006/relationships/image" Target="../media/image499.wmf"/><Relationship Id="rId22" Type="http://schemas.openxmlformats.org/officeDocument/2006/relationships/image" Target="../media/image503.wmf"/><Relationship Id="rId27" Type="http://schemas.openxmlformats.org/officeDocument/2006/relationships/oleObject" Target="../embeddings/oleObject512.bin"/><Relationship Id="rId30" Type="http://schemas.openxmlformats.org/officeDocument/2006/relationships/image" Target="../media/image507.wmf"/><Relationship Id="rId35" Type="http://schemas.openxmlformats.org/officeDocument/2006/relationships/oleObject" Target="../embeddings/oleObject516.bin"/><Relationship Id="rId43" Type="http://schemas.openxmlformats.org/officeDocument/2006/relationships/oleObject" Target="../embeddings/oleObject520.bin"/><Relationship Id="rId48" Type="http://schemas.openxmlformats.org/officeDocument/2006/relationships/image" Target="../media/image516.wmf"/><Relationship Id="rId8" Type="http://schemas.openxmlformats.org/officeDocument/2006/relationships/image" Target="../media/image496.wmf"/><Relationship Id="rId3" Type="http://schemas.openxmlformats.org/officeDocument/2006/relationships/oleObject" Target="../embeddings/oleObject500.bin"/><Relationship Id="rId12" Type="http://schemas.openxmlformats.org/officeDocument/2006/relationships/image" Target="../media/image498.wmf"/><Relationship Id="rId17" Type="http://schemas.openxmlformats.org/officeDocument/2006/relationships/oleObject" Target="../embeddings/oleObject507.bin"/><Relationship Id="rId25" Type="http://schemas.openxmlformats.org/officeDocument/2006/relationships/oleObject" Target="../embeddings/oleObject511.bin"/><Relationship Id="rId33" Type="http://schemas.openxmlformats.org/officeDocument/2006/relationships/oleObject" Target="../embeddings/oleObject515.bin"/><Relationship Id="rId38" Type="http://schemas.openxmlformats.org/officeDocument/2006/relationships/image" Target="../media/image511.wmf"/><Relationship Id="rId46" Type="http://schemas.openxmlformats.org/officeDocument/2006/relationships/image" Target="../media/image515.wmf"/><Relationship Id="rId20" Type="http://schemas.openxmlformats.org/officeDocument/2006/relationships/image" Target="../media/image502.wmf"/><Relationship Id="rId41" Type="http://schemas.openxmlformats.org/officeDocument/2006/relationships/oleObject" Target="../embeddings/oleObject519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9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wmf"/><Relationship Id="rId13" Type="http://schemas.openxmlformats.org/officeDocument/2006/relationships/oleObject" Target="../embeddings/oleObject529.bin"/><Relationship Id="rId18" Type="http://schemas.openxmlformats.org/officeDocument/2006/relationships/image" Target="../media/image525.wmf"/><Relationship Id="rId3" Type="http://schemas.openxmlformats.org/officeDocument/2006/relationships/oleObject" Target="../embeddings/oleObject524.bin"/><Relationship Id="rId7" Type="http://schemas.openxmlformats.org/officeDocument/2006/relationships/oleObject" Target="../embeddings/oleObject526.bin"/><Relationship Id="rId12" Type="http://schemas.openxmlformats.org/officeDocument/2006/relationships/image" Target="../media/image522.wmf"/><Relationship Id="rId17" Type="http://schemas.openxmlformats.org/officeDocument/2006/relationships/oleObject" Target="../embeddings/oleObject5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4.wmf"/><Relationship Id="rId20" Type="http://schemas.openxmlformats.org/officeDocument/2006/relationships/image" Target="../media/image526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519.wmf"/><Relationship Id="rId11" Type="http://schemas.openxmlformats.org/officeDocument/2006/relationships/oleObject" Target="../embeddings/oleObject528.bin"/><Relationship Id="rId5" Type="http://schemas.openxmlformats.org/officeDocument/2006/relationships/oleObject" Target="../embeddings/oleObject525.bin"/><Relationship Id="rId15" Type="http://schemas.openxmlformats.org/officeDocument/2006/relationships/oleObject" Target="../embeddings/oleObject530.bin"/><Relationship Id="rId10" Type="http://schemas.openxmlformats.org/officeDocument/2006/relationships/image" Target="../media/image521.wmf"/><Relationship Id="rId19" Type="http://schemas.openxmlformats.org/officeDocument/2006/relationships/oleObject" Target="../embeddings/oleObject532.bin"/><Relationship Id="rId4" Type="http://schemas.openxmlformats.org/officeDocument/2006/relationships/image" Target="../media/image518.wmf"/><Relationship Id="rId9" Type="http://schemas.openxmlformats.org/officeDocument/2006/relationships/oleObject" Target="../embeddings/oleObject527.bin"/><Relationship Id="rId14" Type="http://schemas.openxmlformats.org/officeDocument/2006/relationships/image" Target="../media/image52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wmf"/><Relationship Id="rId26" Type="http://schemas.openxmlformats.org/officeDocument/2006/relationships/image" Target="../media/image42.wmf"/><Relationship Id="rId3" Type="http://schemas.openxmlformats.org/officeDocument/2006/relationships/oleObject" Target="../embeddings/oleObject30.bin"/><Relationship Id="rId21" Type="http://schemas.openxmlformats.org/officeDocument/2006/relationships/oleObject" Target="../embeddings/oleObject39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37.bin"/><Relationship Id="rId25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.wmf"/><Relationship Id="rId20" Type="http://schemas.openxmlformats.org/officeDocument/2006/relationships/image" Target="../media/image3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43.wmf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38.bin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Relationship Id="rId22" Type="http://schemas.openxmlformats.org/officeDocument/2006/relationships/image" Target="../media/image40.wmf"/><Relationship Id="rId27" Type="http://schemas.openxmlformats.org/officeDocument/2006/relationships/oleObject" Target="../embeddings/oleObject42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51.wmf"/><Relationship Id="rId26" Type="http://schemas.openxmlformats.org/officeDocument/2006/relationships/image" Target="../media/image55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59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20" Type="http://schemas.openxmlformats.org/officeDocument/2006/relationships/image" Target="../media/image52.w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54.wmf"/><Relationship Id="rId32" Type="http://schemas.openxmlformats.org/officeDocument/2006/relationships/image" Target="../media/image58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56.wmf"/><Relationship Id="rId36" Type="http://schemas.openxmlformats.org/officeDocument/2006/relationships/image" Target="../media/image60.wmf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9.wmf"/><Relationship Id="rId22" Type="http://schemas.openxmlformats.org/officeDocument/2006/relationships/image" Target="../media/image53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57.wmf"/><Relationship Id="rId35" Type="http://schemas.openxmlformats.org/officeDocument/2006/relationships/oleObject" Target="../embeddings/oleObject59.bin"/><Relationship Id="rId8" Type="http://schemas.openxmlformats.org/officeDocument/2006/relationships/image" Target="../media/image46.w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wmf"/><Relationship Id="rId26" Type="http://schemas.openxmlformats.org/officeDocument/2006/relationships/image" Target="../media/image72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76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29" Type="http://schemas.openxmlformats.org/officeDocument/2006/relationships/oleObject" Target="../embeddings/oleObject73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1.wmf"/><Relationship Id="rId32" Type="http://schemas.openxmlformats.org/officeDocument/2006/relationships/image" Target="../media/image75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73.wmf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74.wmf"/><Relationship Id="rId8" Type="http://schemas.openxmlformats.org/officeDocument/2006/relationships/image" Target="../media/image6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4.wmf"/><Relationship Id="rId26" Type="http://schemas.openxmlformats.org/officeDocument/2006/relationships/image" Target="../media/image87.wmf"/><Relationship Id="rId3" Type="http://schemas.openxmlformats.org/officeDocument/2006/relationships/oleObject" Target="../embeddings/oleObject76.bin"/><Relationship Id="rId21" Type="http://schemas.openxmlformats.org/officeDocument/2006/relationships/oleObject" Target="../embeddings/oleObject85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3.bin"/><Relationship Id="rId25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80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23" Type="http://schemas.openxmlformats.org/officeDocument/2006/relationships/oleObject" Target="../embeddings/oleObject86.bin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4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6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443038" y="379413"/>
            <a:ext cx="5865812" cy="777264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               </a:t>
            </a:r>
            <a:r>
              <a:rPr lang="en-US" altLang="zh-CN" sz="4000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§5.3  </a:t>
            </a: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同构</a:t>
            </a:r>
            <a:r>
              <a:rPr lang="zh-CN" altLang="en-US" sz="4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en-US" altLang="zh-CN" sz="4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" name="Object 27">
            <a:extLst>
              <a:ext uri="{FF2B5EF4-FFF2-40B4-BE49-F238E27FC236}">
                <a16:creationId xmlns:a16="http://schemas.microsoft.com/office/drawing/2014/main" xmlns="" id="{FCDF8A21-9345-86DD-C49A-86838EBC78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64578"/>
              </p:ext>
            </p:extLst>
          </p:nvPr>
        </p:nvGraphicFramePr>
        <p:xfrm>
          <a:off x="971600" y="2600908"/>
          <a:ext cx="40846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362200" imgH="254000" progId="Equation.DSMT4">
                  <p:embed/>
                </p:oleObj>
              </mc:Choice>
              <mc:Fallback>
                <p:oleObj name="Equation" r:id="rId3" imgW="2362200" imgH="254000" progId="Equation.DSMT4">
                  <p:embed/>
                  <p:pic>
                    <p:nvPicPr>
                      <p:cNvPr id="116763" name="Object 27">
                        <a:extLst>
                          <a:ext uri="{FF2B5EF4-FFF2-40B4-BE49-F238E27FC236}">
                            <a16:creationId xmlns:a16="http://schemas.microsoft.com/office/drawing/2014/main" xmlns="" id="{774144F9-FF30-80FE-4937-675FF1BDA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600908"/>
                        <a:ext cx="40846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>
            <a:extLst>
              <a:ext uri="{FF2B5EF4-FFF2-40B4-BE49-F238E27FC236}">
                <a16:creationId xmlns:a16="http://schemas.microsoft.com/office/drawing/2014/main" xmlns="" id="{1434F4C2-D4EB-13C1-69FC-6E6B846FB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994100"/>
              </p:ext>
            </p:extLst>
          </p:nvPr>
        </p:nvGraphicFramePr>
        <p:xfrm>
          <a:off x="5040362" y="2600908"/>
          <a:ext cx="34480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1993900" imgH="254000" progId="Equation.DSMT4">
                  <p:embed/>
                </p:oleObj>
              </mc:Choice>
              <mc:Fallback>
                <p:oleObj name="Equation" r:id="rId5" imgW="1993900" imgH="254000" progId="Equation.DSMT4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xmlns="" id="{A779BAFE-752A-72BB-5E6C-33ECC333EB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62" y="2600908"/>
                        <a:ext cx="34480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xmlns="" id="{5A308F1F-EE87-93BC-39C3-1A94957BEC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712070"/>
              </p:ext>
            </p:extLst>
          </p:nvPr>
        </p:nvGraphicFramePr>
        <p:xfrm>
          <a:off x="930325" y="3367670"/>
          <a:ext cx="75993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7" imgW="4394200" imgH="254000" progId="Equation.DSMT4">
                  <p:embed/>
                </p:oleObj>
              </mc:Choice>
              <mc:Fallback>
                <p:oleObj name="Equation" r:id="rId7" imgW="4394200" imgH="254000" progId="Equation.DSMT4">
                  <p:embed/>
                  <p:pic>
                    <p:nvPicPr>
                      <p:cNvPr id="12" name="Object 12">
                        <a:extLst>
                          <a:ext uri="{FF2B5EF4-FFF2-40B4-BE49-F238E27FC236}">
                            <a16:creationId xmlns:a16="http://schemas.microsoft.com/office/drawing/2014/main" xmlns="" id="{5844736F-BD47-9135-E2DA-9920AD237A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325" y="3367670"/>
                        <a:ext cx="75993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>
            <a:extLst>
              <a:ext uri="{FF2B5EF4-FFF2-40B4-BE49-F238E27FC236}">
                <a16:creationId xmlns:a16="http://schemas.microsoft.com/office/drawing/2014/main" xmlns="" id="{E6A2EF8D-1285-EF5E-C916-AAFA2AE47E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18894"/>
              </p:ext>
            </p:extLst>
          </p:nvPr>
        </p:nvGraphicFramePr>
        <p:xfrm>
          <a:off x="1441500" y="4061408"/>
          <a:ext cx="31638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9" imgW="1828800" imgH="254000" progId="Equation.DSMT4">
                  <p:embed/>
                </p:oleObj>
              </mc:Choice>
              <mc:Fallback>
                <p:oleObj name="Equation" r:id="rId9" imgW="1828800" imgH="254000" progId="Equation.DSMT4">
                  <p:embed/>
                  <p:pic>
                    <p:nvPicPr>
                      <p:cNvPr id="13" name="Object 13">
                        <a:extLst>
                          <a:ext uri="{FF2B5EF4-FFF2-40B4-BE49-F238E27FC236}">
                            <a16:creationId xmlns:a16="http://schemas.microsoft.com/office/drawing/2014/main" xmlns="" id="{EF0BBBC6-DB7D-7495-DF34-59D87AD339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500" y="4061408"/>
                        <a:ext cx="31638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>
            <a:extLst>
              <a:ext uri="{FF2B5EF4-FFF2-40B4-BE49-F238E27FC236}">
                <a16:creationId xmlns:a16="http://schemas.microsoft.com/office/drawing/2014/main" xmlns="" id="{C9135AAF-23AF-FC63-69F9-C9D4EFF10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01878"/>
              </p:ext>
            </p:extLst>
          </p:nvPr>
        </p:nvGraphicFramePr>
        <p:xfrm>
          <a:off x="974775" y="4937708"/>
          <a:ext cx="48117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11" imgW="2781300" imgH="254000" progId="Equation.DSMT4">
                  <p:embed/>
                </p:oleObj>
              </mc:Choice>
              <mc:Fallback>
                <p:oleObj name="Equation" r:id="rId11" imgW="2781300" imgH="254000" progId="Equation.DSMT4">
                  <p:embed/>
                  <p:pic>
                    <p:nvPicPr>
                      <p:cNvPr id="14" name="Object 14">
                        <a:extLst>
                          <a:ext uri="{FF2B5EF4-FFF2-40B4-BE49-F238E27FC236}">
                            <a16:creationId xmlns:a16="http://schemas.microsoft.com/office/drawing/2014/main" xmlns="" id="{517498C9-3A78-B4CF-7EE1-5B0029462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75" y="4937708"/>
                        <a:ext cx="48117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>
            <a:extLst>
              <a:ext uri="{FF2B5EF4-FFF2-40B4-BE49-F238E27FC236}">
                <a16:creationId xmlns:a16="http://schemas.microsoft.com/office/drawing/2014/main" xmlns="" id="{6B1D9570-DBE7-2A31-3C57-B587995B92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273953"/>
              </p:ext>
            </p:extLst>
          </p:nvPr>
        </p:nvGraphicFramePr>
        <p:xfrm>
          <a:off x="5756325" y="4937708"/>
          <a:ext cx="25495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13" imgW="1473200" imgH="254000" progId="Equation.DSMT4">
                  <p:embed/>
                </p:oleObj>
              </mc:Choice>
              <mc:Fallback>
                <p:oleObj name="Equation" r:id="rId13" imgW="1473200" imgH="254000" progId="Equation.DSMT4">
                  <p:embed/>
                  <p:pic>
                    <p:nvPicPr>
                      <p:cNvPr id="15" name="Object 15">
                        <a:extLst>
                          <a:ext uri="{FF2B5EF4-FFF2-40B4-BE49-F238E27FC236}">
                            <a16:creationId xmlns:a16="http://schemas.microsoft.com/office/drawing/2014/main" xmlns="" id="{6B54A0CA-35D7-4A6F-E58D-70BAFAEC23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325" y="4937708"/>
                        <a:ext cx="25495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Text Box 5">
            <a:extLst>
              <a:ext uri="{FF2B5EF4-FFF2-40B4-BE49-F238E27FC236}">
                <a16:creationId xmlns:a16="http://schemas.microsoft.com/office/drawing/2014/main" xmlns="" id="{E9905F20-504C-5CE1-1C4C-D8EC04334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641401"/>
            <a:ext cx="20161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重点：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8388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>
            <a:extLst>
              <a:ext uri="{FF2B5EF4-FFF2-40B4-BE49-F238E27FC236}">
                <a16:creationId xmlns:a16="http://schemas.microsoft.com/office/drawing/2014/main" xmlns="" id="{C4C26838-E779-9782-ECFD-7032D3F561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47663"/>
          <a:ext cx="93186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545626" imgH="266469" progId="Equation.DSMT4">
                  <p:embed/>
                </p:oleObj>
              </mc:Choice>
              <mc:Fallback>
                <p:oleObj name="Equation" r:id="rId3" imgW="545626" imgH="266469" progId="Equation.DSMT4">
                  <p:embed/>
                  <p:pic>
                    <p:nvPicPr>
                      <p:cNvPr id="123906" name="Object 2">
                        <a:extLst>
                          <a:ext uri="{FF2B5EF4-FFF2-40B4-BE49-F238E27FC236}">
                            <a16:creationId xmlns:a16="http://schemas.microsoft.com/office/drawing/2014/main" xmlns="" id="{C4C26838-E779-9782-ECFD-7032D3F561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47663"/>
                        <a:ext cx="93186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xmlns="" id="{C85DCCC2-B588-6A17-36CF-52DD3EB58E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944563"/>
          <a:ext cx="60007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4" name="Equation" r:id="rId5" imgW="3517900" imgH="292100" progId="Equation.DSMT4">
                  <p:embed/>
                </p:oleObj>
              </mc:Choice>
              <mc:Fallback>
                <p:oleObj name="Equation" r:id="rId5" imgW="3517900" imgH="292100" progId="Equation.DSMT4">
                  <p:embed/>
                  <p:pic>
                    <p:nvPicPr>
                      <p:cNvPr id="123909" name="Object 5">
                        <a:extLst>
                          <a:ext uri="{FF2B5EF4-FFF2-40B4-BE49-F238E27FC236}">
                            <a16:creationId xmlns:a16="http://schemas.microsoft.com/office/drawing/2014/main" xmlns="" id="{C85DCCC2-B588-6A17-36CF-52DD3EB58E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944563"/>
                        <a:ext cx="60007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xmlns="" id="{5B30E90B-B7C4-48B1-51B7-C367FA8404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685925"/>
          <a:ext cx="12144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7" imgW="710891" imgH="241195" progId="Equation.DSMT4">
                  <p:embed/>
                </p:oleObj>
              </mc:Choice>
              <mc:Fallback>
                <p:oleObj name="Equation" r:id="rId7" imgW="710891" imgH="241195" progId="Equation.DSMT4">
                  <p:embed/>
                  <p:pic>
                    <p:nvPicPr>
                      <p:cNvPr id="123916" name="Object 12">
                        <a:extLst>
                          <a:ext uri="{FF2B5EF4-FFF2-40B4-BE49-F238E27FC236}">
                            <a16:creationId xmlns:a16="http://schemas.microsoft.com/office/drawing/2014/main" xmlns="" id="{5B30E90B-B7C4-48B1-51B7-C367FA840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85925"/>
                        <a:ext cx="1214437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>
            <a:extLst>
              <a:ext uri="{FF2B5EF4-FFF2-40B4-BE49-F238E27FC236}">
                <a16:creationId xmlns:a16="http://schemas.microsoft.com/office/drawing/2014/main" xmlns="" id="{21979864-CE7C-64B7-2F7F-23438FBF4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2424113"/>
          <a:ext cx="14065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9" imgW="825500" imgH="228600" progId="Equation.DSMT4">
                  <p:embed/>
                </p:oleObj>
              </mc:Choice>
              <mc:Fallback>
                <p:oleObj name="Equation" r:id="rId9" imgW="825500" imgH="228600" progId="Equation.DSMT4">
                  <p:embed/>
                  <p:pic>
                    <p:nvPicPr>
                      <p:cNvPr id="123917" name="Object 13">
                        <a:extLst>
                          <a:ext uri="{FF2B5EF4-FFF2-40B4-BE49-F238E27FC236}">
                            <a16:creationId xmlns:a16="http://schemas.microsoft.com/office/drawing/2014/main" xmlns="" id="{21979864-CE7C-64B7-2F7F-23438FBF4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4113"/>
                        <a:ext cx="14065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>
            <a:extLst>
              <a:ext uri="{FF2B5EF4-FFF2-40B4-BE49-F238E27FC236}">
                <a16:creationId xmlns:a16="http://schemas.microsoft.com/office/drawing/2014/main" xmlns="" id="{2DFD2E1E-8D3C-A93E-4FF7-D49A8006A4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1088" y="2389188"/>
          <a:ext cx="21224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11" imgW="1244060" imgH="266584" progId="Equation.DSMT4">
                  <p:embed/>
                </p:oleObj>
              </mc:Choice>
              <mc:Fallback>
                <p:oleObj name="Equation" r:id="rId11" imgW="1244060" imgH="266584" progId="Equation.DSMT4">
                  <p:embed/>
                  <p:pic>
                    <p:nvPicPr>
                      <p:cNvPr id="123918" name="Object 14">
                        <a:extLst>
                          <a:ext uri="{FF2B5EF4-FFF2-40B4-BE49-F238E27FC236}">
                            <a16:creationId xmlns:a16="http://schemas.microsoft.com/office/drawing/2014/main" xmlns="" id="{2DFD2E1E-8D3C-A93E-4FF7-D49A8006A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389188"/>
                        <a:ext cx="212248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>
            <a:extLst>
              <a:ext uri="{FF2B5EF4-FFF2-40B4-BE49-F238E27FC236}">
                <a16:creationId xmlns:a16="http://schemas.microsoft.com/office/drawing/2014/main" xmlns="" id="{3560FA56-51C5-BD0B-8313-908411521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6288" y="2927350"/>
          <a:ext cx="268446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13" imgW="1574800" imgH="254000" progId="Equation.DSMT4">
                  <p:embed/>
                </p:oleObj>
              </mc:Choice>
              <mc:Fallback>
                <p:oleObj name="Equation" r:id="rId13" imgW="1574800" imgH="254000" progId="Equation.DSMT4">
                  <p:embed/>
                  <p:pic>
                    <p:nvPicPr>
                      <p:cNvPr id="123919" name="Object 15">
                        <a:extLst>
                          <a:ext uri="{FF2B5EF4-FFF2-40B4-BE49-F238E27FC236}">
                            <a16:creationId xmlns:a16="http://schemas.microsoft.com/office/drawing/2014/main" xmlns="" id="{3560FA56-51C5-BD0B-8313-908411521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927350"/>
                        <a:ext cx="268446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0" name="Object 16">
            <a:extLst>
              <a:ext uri="{FF2B5EF4-FFF2-40B4-BE49-F238E27FC236}">
                <a16:creationId xmlns:a16="http://schemas.microsoft.com/office/drawing/2014/main" xmlns="" id="{9A6DF502-4C6A-84FC-4959-39DE32CC11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3465513"/>
          <a:ext cx="736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5" imgW="431613" imgH="241195" progId="Equation.DSMT4">
                  <p:embed/>
                </p:oleObj>
              </mc:Choice>
              <mc:Fallback>
                <p:oleObj name="Equation" r:id="rId15" imgW="431613" imgH="241195" progId="Equation.DSMT4">
                  <p:embed/>
                  <p:pic>
                    <p:nvPicPr>
                      <p:cNvPr id="123920" name="Object 16">
                        <a:extLst>
                          <a:ext uri="{FF2B5EF4-FFF2-40B4-BE49-F238E27FC236}">
                            <a16:creationId xmlns:a16="http://schemas.microsoft.com/office/drawing/2014/main" xmlns="" id="{9A6DF502-4C6A-84FC-4959-39DE32CC1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465513"/>
                        <a:ext cx="7366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1" name="Object 17">
            <a:extLst>
              <a:ext uri="{FF2B5EF4-FFF2-40B4-BE49-F238E27FC236}">
                <a16:creationId xmlns:a16="http://schemas.microsoft.com/office/drawing/2014/main" xmlns="" id="{96C783B6-0621-0629-E6E4-DAB12C88CC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3460750"/>
          <a:ext cx="8175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0" name="Equation" r:id="rId17" imgW="393529" imgH="228501" progId="Equation.DSMT4">
                  <p:embed/>
                </p:oleObj>
              </mc:Choice>
              <mc:Fallback>
                <p:oleObj name="Equation" r:id="rId17" imgW="393529" imgH="228501" progId="Equation.DSMT4">
                  <p:embed/>
                  <p:pic>
                    <p:nvPicPr>
                      <p:cNvPr id="123921" name="Object 17">
                        <a:extLst>
                          <a:ext uri="{FF2B5EF4-FFF2-40B4-BE49-F238E27FC236}">
                            <a16:creationId xmlns:a16="http://schemas.microsoft.com/office/drawing/2014/main" xmlns="" id="{96C783B6-0621-0629-E6E4-DAB12C88C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460750"/>
                        <a:ext cx="8175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2" name="Object 18">
            <a:extLst>
              <a:ext uri="{FF2B5EF4-FFF2-40B4-BE49-F238E27FC236}">
                <a16:creationId xmlns:a16="http://schemas.microsoft.com/office/drawing/2014/main" xmlns="" id="{548D2ADC-3618-6229-AD9A-6FE7D48D2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8" y="3460750"/>
          <a:ext cx="1901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1" name="Equation" r:id="rId19" imgW="914400" imgH="228600" progId="Equation.DSMT4">
                  <p:embed/>
                </p:oleObj>
              </mc:Choice>
              <mc:Fallback>
                <p:oleObj name="Equation" r:id="rId19" imgW="914400" imgH="228600" progId="Equation.DSMT4">
                  <p:embed/>
                  <p:pic>
                    <p:nvPicPr>
                      <p:cNvPr id="123922" name="Object 18">
                        <a:extLst>
                          <a:ext uri="{FF2B5EF4-FFF2-40B4-BE49-F238E27FC236}">
                            <a16:creationId xmlns:a16="http://schemas.microsoft.com/office/drawing/2014/main" xmlns="" id="{548D2ADC-3618-6229-AD9A-6FE7D48D2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3460750"/>
                        <a:ext cx="1901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3" name="Object 19">
            <a:extLst>
              <a:ext uri="{FF2B5EF4-FFF2-40B4-BE49-F238E27FC236}">
                <a16:creationId xmlns:a16="http://schemas.microsoft.com/office/drawing/2014/main" xmlns="" id="{3950D478-7E24-05E6-7057-F3E58F2D6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3460750"/>
          <a:ext cx="1450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21" imgW="698500" imgH="228600" progId="Equation.DSMT4">
                  <p:embed/>
                </p:oleObj>
              </mc:Choice>
              <mc:Fallback>
                <p:oleObj name="Equation" r:id="rId21" imgW="698500" imgH="228600" progId="Equation.DSMT4">
                  <p:embed/>
                  <p:pic>
                    <p:nvPicPr>
                      <p:cNvPr id="123923" name="Object 19">
                        <a:extLst>
                          <a:ext uri="{FF2B5EF4-FFF2-40B4-BE49-F238E27FC236}">
                            <a16:creationId xmlns:a16="http://schemas.microsoft.com/office/drawing/2014/main" xmlns="" id="{3950D478-7E24-05E6-7057-F3E58F2D6D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460750"/>
                        <a:ext cx="14509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4" name="Object 20">
            <a:extLst>
              <a:ext uri="{FF2B5EF4-FFF2-40B4-BE49-F238E27FC236}">
                <a16:creationId xmlns:a16="http://schemas.microsoft.com/office/drawing/2014/main" xmlns="" id="{17CA0E11-945E-BD03-56EB-317165B94F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2538" y="4037013"/>
          <a:ext cx="1901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123924" name="Object 20">
                        <a:extLst>
                          <a:ext uri="{FF2B5EF4-FFF2-40B4-BE49-F238E27FC236}">
                            <a16:creationId xmlns:a16="http://schemas.microsoft.com/office/drawing/2014/main" xmlns="" id="{17CA0E11-945E-BD03-56EB-317165B94F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037013"/>
                        <a:ext cx="1901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5" name="Object 21">
            <a:extLst>
              <a:ext uri="{FF2B5EF4-FFF2-40B4-BE49-F238E27FC236}">
                <a16:creationId xmlns:a16="http://schemas.microsoft.com/office/drawing/2014/main" xmlns="" id="{59AB6FCD-1E64-5B6C-0CB2-D9839B5807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3913" y="3460750"/>
          <a:ext cx="1450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Equation" r:id="rId25" imgW="698500" imgH="228600" progId="Equation.DSMT4">
                  <p:embed/>
                </p:oleObj>
              </mc:Choice>
              <mc:Fallback>
                <p:oleObj name="Equation" r:id="rId25" imgW="698500" imgH="228600" progId="Equation.DSMT4">
                  <p:embed/>
                  <p:pic>
                    <p:nvPicPr>
                      <p:cNvPr id="123925" name="Object 21">
                        <a:extLst>
                          <a:ext uri="{FF2B5EF4-FFF2-40B4-BE49-F238E27FC236}">
                            <a16:creationId xmlns:a16="http://schemas.microsoft.com/office/drawing/2014/main" xmlns="" id="{59AB6FCD-1E64-5B6C-0CB2-D9839B5807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3460750"/>
                        <a:ext cx="14509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6" name="Object 22">
            <a:extLst>
              <a:ext uri="{FF2B5EF4-FFF2-40B4-BE49-F238E27FC236}">
                <a16:creationId xmlns:a16="http://schemas.microsoft.com/office/drawing/2014/main" xmlns="" id="{4DB4E3E7-3DB0-2899-6333-60FE757C3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4037013"/>
          <a:ext cx="10556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5" name="Equation" r:id="rId27" imgW="508000" imgH="228600" progId="Equation.DSMT4">
                  <p:embed/>
                </p:oleObj>
              </mc:Choice>
              <mc:Fallback>
                <p:oleObj name="Equation" r:id="rId27" imgW="508000" imgH="228600" progId="Equation.DSMT4">
                  <p:embed/>
                  <p:pic>
                    <p:nvPicPr>
                      <p:cNvPr id="123926" name="Object 22">
                        <a:extLst>
                          <a:ext uri="{FF2B5EF4-FFF2-40B4-BE49-F238E27FC236}">
                            <a16:creationId xmlns:a16="http://schemas.microsoft.com/office/drawing/2014/main" xmlns="" id="{4DB4E3E7-3DB0-2899-6333-60FE757C3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4037013"/>
                        <a:ext cx="10556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7" name="Object 23">
            <a:extLst>
              <a:ext uri="{FF2B5EF4-FFF2-40B4-BE49-F238E27FC236}">
                <a16:creationId xmlns:a16="http://schemas.microsoft.com/office/drawing/2014/main" xmlns="" id="{69955482-D676-50BE-C6A0-66AA20BD97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9600296"/>
              </p:ext>
            </p:extLst>
          </p:nvPr>
        </p:nvGraphicFramePr>
        <p:xfrm>
          <a:off x="693738" y="4549532"/>
          <a:ext cx="1212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29" imgW="710891" imgH="241195" progId="Equation.DSMT4">
                  <p:embed/>
                </p:oleObj>
              </mc:Choice>
              <mc:Fallback>
                <p:oleObj name="Equation" r:id="rId29" imgW="710891" imgH="241195" progId="Equation.DSMT4">
                  <p:embed/>
                  <p:pic>
                    <p:nvPicPr>
                      <p:cNvPr id="123927" name="Object 23">
                        <a:extLst>
                          <a:ext uri="{FF2B5EF4-FFF2-40B4-BE49-F238E27FC236}">
                            <a16:creationId xmlns:a16="http://schemas.microsoft.com/office/drawing/2014/main" xmlns="" id="{69955482-D676-50BE-C6A0-66AA20BD9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549532"/>
                        <a:ext cx="1212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29" name="Object 25">
            <a:extLst>
              <a:ext uri="{FF2B5EF4-FFF2-40B4-BE49-F238E27FC236}">
                <a16:creationId xmlns:a16="http://schemas.microsoft.com/office/drawing/2014/main" xmlns="" id="{C5772AB6-32EC-04C2-B64D-1345C1DB94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8627327"/>
              </p:ext>
            </p:extLst>
          </p:nvPr>
        </p:nvGraphicFramePr>
        <p:xfrm>
          <a:off x="4762500" y="4527307"/>
          <a:ext cx="14938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name="Equation" r:id="rId31" imgW="876300" imgH="241300" progId="Equation.DSMT4">
                  <p:embed/>
                </p:oleObj>
              </mc:Choice>
              <mc:Fallback>
                <p:oleObj name="Equation" r:id="rId31" imgW="876300" imgH="241300" progId="Equation.DSMT4">
                  <p:embed/>
                  <p:pic>
                    <p:nvPicPr>
                      <p:cNvPr id="123929" name="Object 25">
                        <a:extLst>
                          <a:ext uri="{FF2B5EF4-FFF2-40B4-BE49-F238E27FC236}">
                            <a16:creationId xmlns:a16="http://schemas.microsoft.com/office/drawing/2014/main" xmlns="" id="{C5772AB6-32EC-04C2-B64D-1345C1DB9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4527307"/>
                        <a:ext cx="14938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0" name="Object 26">
            <a:extLst>
              <a:ext uri="{FF2B5EF4-FFF2-40B4-BE49-F238E27FC236}">
                <a16:creationId xmlns:a16="http://schemas.microsoft.com/office/drawing/2014/main" xmlns="" id="{E96A829A-D253-11AD-F279-C97EBF733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212489"/>
              </p:ext>
            </p:extLst>
          </p:nvPr>
        </p:nvGraphicFramePr>
        <p:xfrm>
          <a:off x="658813" y="5154370"/>
          <a:ext cx="758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33" imgW="444307" imgH="241195" progId="Equation.DSMT4">
                  <p:embed/>
                </p:oleObj>
              </mc:Choice>
              <mc:Fallback>
                <p:oleObj name="Equation" r:id="rId33" imgW="444307" imgH="241195" progId="Equation.DSMT4">
                  <p:embed/>
                  <p:pic>
                    <p:nvPicPr>
                      <p:cNvPr id="123930" name="Object 26">
                        <a:extLst>
                          <a:ext uri="{FF2B5EF4-FFF2-40B4-BE49-F238E27FC236}">
                            <a16:creationId xmlns:a16="http://schemas.microsoft.com/office/drawing/2014/main" xmlns="" id="{E96A829A-D253-11AD-F279-C97EBF733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5154370"/>
                        <a:ext cx="758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1" name="Object 27">
            <a:extLst>
              <a:ext uri="{FF2B5EF4-FFF2-40B4-BE49-F238E27FC236}">
                <a16:creationId xmlns:a16="http://schemas.microsoft.com/office/drawing/2014/main" xmlns="" id="{C286194F-10C3-D147-995B-43B3030896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290222"/>
              </p:ext>
            </p:extLst>
          </p:nvPr>
        </p:nvGraphicFramePr>
        <p:xfrm>
          <a:off x="1682750" y="5154370"/>
          <a:ext cx="1171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5" imgW="571252" imgH="228501" progId="Equation.DSMT4">
                  <p:embed/>
                </p:oleObj>
              </mc:Choice>
              <mc:Fallback>
                <p:oleObj name="Equation" r:id="rId35" imgW="571252" imgH="228501" progId="Equation.DSMT4">
                  <p:embed/>
                  <p:pic>
                    <p:nvPicPr>
                      <p:cNvPr id="123931" name="Object 27">
                        <a:extLst>
                          <a:ext uri="{FF2B5EF4-FFF2-40B4-BE49-F238E27FC236}">
                            <a16:creationId xmlns:a16="http://schemas.microsoft.com/office/drawing/2014/main" xmlns="" id="{C286194F-10C3-D147-995B-43B303089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5154370"/>
                        <a:ext cx="1171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2" name="Object 28">
            <a:extLst>
              <a:ext uri="{FF2B5EF4-FFF2-40B4-BE49-F238E27FC236}">
                <a16:creationId xmlns:a16="http://schemas.microsoft.com/office/drawing/2014/main" xmlns="" id="{9171893B-B7AC-0B06-C48E-28238CB69F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42757"/>
              </p:ext>
            </p:extLst>
          </p:nvPr>
        </p:nvGraphicFramePr>
        <p:xfrm>
          <a:off x="2854325" y="5154370"/>
          <a:ext cx="1787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7" imgW="914400" imgH="228600" progId="Equation.DSMT4">
                  <p:embed/>
                </p:oleObj>
              </mc:Choice>
              <mc:Fallback>
                <p:oleObj name="Equation" r:id="rId37" imgW="914400" imgH="228600" progId="Equation.DSMT4">
                  <p:embed/>
                  <p:pic>
                    <p:nvPicPr>
                      <p:cNvPr id="123932" name="Object 28">
                        <a:extLst>
                          <a:ext uri="{FF2B5EF4-FFF2-40B4-BE49-F238E27FC236}">
                            <a16:creationId xmlns:a16="http://schemas.microsoft.com/office/drawing/2014/main" xmlns="" id="{9171893B-B7AC-0B06-C48E-28238CB69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5154370"/>
                        <a:ext cx="1787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4" name="Object 30">
            <a:extLst>
              <a:ext uri="{FF2B5EF4-FFF2-40B4-BE49-F238E27FC236}">
                <a16:creationId xmlns:a16="http://schemas.microsoft.com/office/drawing/2014/main" xmlns="" id="{B16C2C4E-2664-961B-5A57-C34350B84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373500"/>
              </p:ext>
            </p:extLst>
          </p:nvPr>
        </p:nvGraphicFramePr>
        <p:xfrm>
          <a:off x="6418263" y="5154370"/>
          <a:ext cx="1365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Equation" r:id="rId39" imgW="698500" imgH="228600" progId="Equation.DSMT4">
                  <p:embed/>
                </p:oleObj>
              </mc:Choice>
              <mc:Fallback>
                <p:oleObj name="Equation" r:id="rId39" imgW="698500" imgH="228600" progId="Equation.DSMT4">
                  <p:embed/>
                  <p:pic>
                    <p:nvPicPr>
                      <p:cNvPr id="123934" name="Object 30">
                        <a:extLst>
                          <a:ext uri="{FF2B5EF4-FFF2-40B4-BE49-F238E27FC236}">
                            <a16:creationId xmlns:a16="http://schemas.microsoft.com/office/drawing/2014/main" xmlns="" id="{B16C2C4E-2664-961B-5A57-C34350B84D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8263" y="5154370"/>
                        <a:ext cx="1365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5" name="Object 31">
            <a:extLst>
              <a:ext uri="{FF2B5EF4-FFF2-40B4-BE49-F238E27FC236}">
                <a16:creationId xmlns:a16="http://schemas.microsoft.com/office/drawing/2014/main" xmlns="" id="{43795DCD-AF80-A445-6BFB-9C6AF06027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354905"/>
              </p:ext>
            </p:extLst>
          </p:nvPr>
        </p:nvGraphicFramePr>
        <p:xfrm>
          <a:off x="4654550" y="5154370"/>
          <a:ext cx="1785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41" imgW="914400" imgH="228600" progId="Equation.DSMT4">
                  <p:embed/>
                </p:oleObj>
              </mc:Choice>
              <mc:Fallback>
                <p:oleObj name="Equation" r:id="rId41" imgW="914400" imgH="228600" progId="Equation.DSMT4">
                  <p:embed/>
                  <p:pic>
                    <p:nvPicPr>
                      <p:cNvPr id="123935" name="Object 31">
                        <a:extLst>
                          <a:ext uri="{FF2B5EF4-FFF2-40B4-BE49-F238E27FC236}">
                            <a16:creationId xmlns:a16="http://schemas.microsoft.com/office/drawing/2014/main" xmlns="" id="{43795DCD-AF80-A445-6BFB-9C6AF0602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5154370"/>
                        <a:ext cx="17859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6" name="Object 32">
            <a:extLst>
              <a:ext uri="{FF2B5EF4-FFF2-40B4-BE49-F238E27FC236}">
                <a16:creationId xmlns:a16="http://schemas.microsoft.com/office/drawing/2014/main" xmlns="" id="{189CDCB8-507B-BA0D-4577-9B4760C01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561424"/>
              </p:ext>
            </p:extLst>
          </p:nvPr>
        </p:nvGraphicFramePr>
        <p:xfrm>
          <a:off x="719138" y="5817945"/>
          <a:ext cx="20383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3" name="Equation" r:id="rId43" imgW="1193800" imgH="279400" progId="Equation.DSMT4">
                  <p:embed/>
                </p:oleObj>
              </mc:Choice>
              <mc:Fallback>
                <p:oleObj name="Equation" r:id="rId43" imgW="1193800" imgH="279400" progId="Equation.DSMT4">
                  <p:embed/>
                  <p:pic>
                    <p:nvPicPr>
                      <p:cNvPr id="123936" name="Object 32">
                        <a:extLst>
                          <a:ext uri="{FF2B5EF4-FFF2-40B4-BE49-F238E27FC236}">
                            <a16:creationId xmlns:a16="http://schemas.microsoft.com/office/drawing/2014/main" xmlns="" id="{189CDCB8-507B-BA0D-4577-9B4760C019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817945"/>
                        <a:ext cx="20383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8" name="Object 34">
            <a:extLst>
              <a:ext uri="{FF2B5EF4-FFF2-40B4-BE49-F238E27FC236}">
                <a16:creationId xmlns:a16="http://schemas.microsoft.com/office/drawing/2014/main" xmlns="" id="{3118B8FF-9D32-8793-1429-AC304A6F1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47663"/>
          <a:ext cx="2232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4" name="Equation" r:id="rId45" imgW="1308100" imgH="241300" progId="Equation.DSMT4">
                  <p:embed/>
                </p:oleObj>
              </mc:Choice>
              <mc:Fallback>
                <p:oleObj name="Equation" r:id="rId45" imgW="1308100" imgH="241300" progId="Equation.DSMT4">
                  <p:embed/>
                  <p:pic>
                    <p:nvPicPr>
                      <p:cNvPr id="123938" name="Object 34">
                        <a:extLst>
                          <a:ext uri="{FF2B5EF4-FFF2-40B4-BE49-F238E27FC236}">
                            <a16:creationId xmlns:a16="http://schemas.microsoft.com/office/drawing/2014/main" xmlns="" id="{3118B8FF-9D32-8793-1429-AC304A6F1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47663"/>
                        <a:ext cx="22320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39" name="Object 35">
            <a:extLst>
              <a:ext uri="{FF2B5EF4-FFF2-40B4-BE49-F238E27FC236}">
                <a16:creationId xmlns:a16="http://schemas.microsoft.com/office/drawing/2014/main" xmlns="" id="{661DDF80-6801-2994-5447-5F6F37917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1665288"/>
          <a:ext cx="25781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5" name="Equation" r:id="rId47" imgW="1511300" imgH="292100" progId="Equation.DSMT4">
                  <p:embed/>
                </p:oleObj>
              </mc:Choice>
              <mc:Fallback>
                <p:oleObj name="Equation" r:id="rId47" imgW="1511300" imgH="292100" progId="Equation.DSMT4">
                  <p:embed/>
                  <p:pic>
                    <p:nvPicPr>
                      <p:cNvPr id="123939" name="Object 35">
                        <a:extLst>
                          <a:ext uri="{FF2B5EF4-FFF2-40B4-BE49-F238E27FC236}">
                            <a16:creationId xmlns:a16="http://schemas.microsoft.com/office/drawing/2014/main" xmlns="" id="{661DDF80-6801-2994-5447-5F6F37917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665288"/>
                        <a:ext cx="25781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0" name="Object 36">
            <a:extLst>
              <a:ext uri="{FF2B5EF4-FFF2-40B4-BE49-F238E27FC236}">
                <a16:creationId xmlns:a16="http://schemas.microsoft.com/office/drawing/2014/main" xmlns="" id="{51DB1BAC-8226-43F7-CD2C-B66B84AE5F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8500" y="2389188"/>
          <a:ext cx="26193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6" name="Equation" r:id="rId49" imgW="1536033" imgH="253890" progId="Equation.DSMT4">
                  <p:embed/>
                </p:oleObj>
              </mc:Choice>
              <mc:Fallback>
                <p:oleObj name="Equation" r:id="rId49" imgW="1536033" imgH="253890" progId="Equation.DSMT4">
                  <p:embed/>
                  <p:pic>
                    <p:nvPicPr>
                      <p:cNvPr id="123940" name="Object 36">
                        <a:extLst>
                          <a:ext uri="{FF2B5EF4-FFF2-40B4-BE49-F238E27FC236}">
                            <a16:creationId xmlns:a16="http://schemas.microsoft.com/office/drawing/2014/main" xmlns="" id="{51DB1BAC-8226-43F7-CD2C-B66B84AE5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2389188"/>
                        <a:ext cx="26193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1" name="Object 37">
            <a:extLst>
              <a:ext uri="{FF2B5EF4-FFF2-40B4-BE49-F238E27FC236}">
                <a16:creationId xmlns:a16="http://schemas.microsoft.com/office/drawing/2014/main" xmlns="" id="{A74384B1-0ACF-82C9-A421-8A89C7526D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049658"/>
              </p:ext>
            </p:extLst>
          </p:nvPr>
        </p:nvGraphicFramePr>
        <p:xfrm>
          <a:off x="2025650" y="4513020"/>
          <a:ext cx="26225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7" name="Equation" r:id="rId51" imgW="1536700" imgH="292100" progId="Equation.DSMT4">
                  <p:embed/>
                </p:oleObj>
              </mc:Choice>
              <mc:Fallback>
                <p:oleObj name="Equation" r:id="rId51" imgW="1536700" imgH="292100" progId="Equation.DSMT4">
                  <p:embed/>
                  <p:pic>
                    <p:nvPicPr>
                      <p:cNvPr id="123941" name="Object 37">
                        <a:extLst>
                          <a:ext uri="{FF2B5EF4-FFF2-40B4-BE49-F238E27FC236}">
                            <a16:creationId xmlns:a16="http://schemas.microsoft.com/office/drawing/2014/main" xmlns="" id="{A74384B1-0ACF-82C9-A421-8A89C7526D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4513020"/>
                        <a:ext cx="26225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2" name="Object 38">
            <a:extLst>
              <a:ext uri="{FF2B5EF4-FFF2-40B4-BE49-F238E27FC236}">
                <a16:creationId xmlns:a16="http://schemas.microsoft.com/office/drawing/2014/main" xmlns="" id="{86D366B6-1A75-BB9F-3413-D313BE13F3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504596"/>
              </p:ext>
            </p:extLst>
          </p:nvPr>
        </p:nvGraphicFramePr>
        <p:xfrm>
          <a:off x="2746375" y="5833820"/>
          <a:ext cx="26447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8" name="Equation" r:id="rId53" imgW="1549400" imgH="279400" progId="Equation.DSMT4">
                  <p:embed/>
                </p:oleObj>
              </mc:Choice>
              <mc:Fallback>
                <p:oleObj name="Equation" r:id="rId53" imgW="1549400" imgH="279400" progId="Equation.DSMT4">
                  <p:embed/>
                  <p:pic>
                    <p:nvPicPr>
                      <p:cNvPr id="123942" name="Object 38">
                        <a:extLst>
                          <a:ext uri="{FF2B5EF4-FFF2-40B4-BE49-F238E27FC236}">
                            <a16:creationId xmlns:a16="http://schemas.microsoft.com/office/drawing/2014/main" xmlns="" id="{86D366B6-1A75-BB9F-3413-D313BE13F3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5833820"/>
                        <a:ext cx="26447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3" name="Object 39">
            <a:extLst>
              <a:ext uri="{FF2B5EF4-FFF2-40B4-BE49-F238E27FC236}">
                <a16:creationId xmlns:a16="http://schemas.microsoft.com/office/drawing/2014/main" xmlns="" id="{15595355-C1EB-BF98-08AC-982461E6A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977551"/>
              </p:ext>
            </p:extLst>
          </p:nvPr>
        </p:nvGraphicFramePr>
        <p:xfrm>
          <a:off x="5483225" y="5838582"/>
          <a:ext cx="24733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9" name="Equation" r:id="rId55" imgW="1447172" imgH="291973" progId="Equation.DSMT4">
                  <p:embed/>
                </p:oleObj>
              </mc:Choice>
              <mc:Fallback>
                <p:oleObj name="Equation" r:id="rId55" imgW="1447172" imgH="291973" progId="Equation.DSMT4">
                  <p:embed/>
                  <p:pic>
                    <p:nvPicPr>
                      <p:cNvPr id="123943" name="Object 39">
                        <a:extLst>
                          <a:ext uri="{FF2B5EF4-FFF2-40B4-BE49-F238E27FC236}">
                            <a16:creationId xmlns:a16="http://schemas.microsoft.com/office/drawing/2014/main" xmlns="" id="{15595355-C1EB-BF98-08AC-982461E6A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3225" y="5838582"/>
                        <a:ext cx="24733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4" name="Object 40">
            <a:extLst>
              <a:ext uri="{FF2B5EF4-FFF2-40B4-BE49-F238E27FC236}">
                <a16:creationId xmlns:a16="http://schemas.microsoft.com/office/drawing/2014/main" xmlns="" id="{36669090-8216-A529-356D-FC8230E24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3325" y="347663"/>
          <a:ext cx="736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Equation" r:id="rId57" imgW="431613" imgH="241195" progId="Equation.DSMT4">
                  <p:embed/>
                </p:oleObj>
              </mc:Choice>
              <mc:Fallback>
                <p:oleObj name="Equation" r:id="rId57" imgW="431613" imgH="241195" progId="Equation.DSMT4">
                  <p:embed/>
                  <p:pic>
                    <p:nvPicPr>
                      <p:cNvPr id="123944" name="Object 40">
                        <a:extLst>
                          <a:ext uri="{FF2B5EF4-FFF2-40B4-BE49-F238E27FC236}">
                            <a16:creationId xmlns:a16="http://schemas.microsoft.com/office/drawing/2014/main" xmlns="" id="{36669090-8216-A529-356D-FC8230E242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347663"/>
                        <a:ext cx="736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5" name="Object 41">
            <a:extLst>
              <a:ext uri="{FF2B5EF4-FFF2-40B4-BE49-F238E27FC236}">
                <a16:creationId xmlns:a16="http://schemas.microsoft.com/office/drawing/2014/main" xmlns="" id="{8DFF9E60-2B27-EA08-4D5B-BAC9CF2E6A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721707"/>
              </p:ext>
            </p:extLst>
          </p:nvPr>
        </p:nvGraphicFramePr>
        <p:xfrm>
          <a:off x="6275388" y="4506670"/>
          <a:ext cx="238283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Equation" r:id="rId59" imgW="1396394" imgH="266584" progId="Equation.DSMT4">
                  <p:embed/>
                </p:oleObj>
              </mc:Choice>
              <mc:Fallback>
                <p:oleObj name="Equation" r:id="rId59" imgW="1396394" imgH="266584" progId="Equation.DSMT4">
                  <p:embed/>
                  <p:pic>
                    <p:nvPicPr>
                      <p:cNvPr id="123945" name="Object 41">
                        <a:extLst>
                          <a:ext uri="{FF2B5EF4-FFF2-40B4-BE49-F238E27FC236}">
                            <a16:creationId xmlns:a16="http://schemas.microsoft.com/office/drawing/2014/main" xmlns="" id="{8DFF9E60-2B27-EA08-4D5B-BAC9CF2E6A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4506670"/>
                        <a:ext cx="2382837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46" name="Object 42">
            <a:extLst>
              <a:ext uri="{FF2B5EF4-FFF2-40B4-BE49-F238E27FC236}">
                <a16:creationId xmlns:a16="http://schemas.microsoft.com/office/drawing/2014/main" xmlns="" id="{53E38114-3156-4AB1-1DAA-D5B882ECE0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9313" y="2389188"/>
          <a:ext cx="7572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61" imgW="444307" imgH="241195" progId="Equation.DSMT4">
                  <p:embed/>
                </p:oleObj>
              </mc:Choice>
              <mc:Fallback>
                <p:oleObj name="Equation" r:id="rId61" imgW="444307" imgH="241195" progId="Equation.DSMT4">
                  <p:embed/>
                  <p:pic>
                    <p:nvPicPr>
                      <p:cNvPr id="123946" name="Object 42">
                        <a:extLst>
                          <a:ext uri="{FF2B5EF4-FFF2-40B4-BE49-F238E27FC236}">
                            <a16:creationId xmlns:a16="http://schemas.microsoft.com/office/drawing/2014/main" xmlns="" id="{53E38114-3156-4AB1-1DAA-D5B882ECE0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2389188"/>
                        <a:ext cx="757237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FAC2815E-2E96-BB15-1358-C7AA50E506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220663"/>
          <a:ext cx="28987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63" imgW="2032000" imgH="330200" progId="Equation.DSMT4">
                  <p:embed/>
                </p:oleObj>
              </mc:Choice>
              <mc:Fallback>
                <p:oleObj name="Equation" r:id="rId63" imgW="2032000" imgH="330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FAC2815E-2E96-BB15-1358-C7AA50E506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0663"/>
                        <a:ext cx="28987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8" name="Line 38">
            <a:extLst>
              <a:ext uri="{FF2B5EF4-FFF2-40B4-BE49-F238E27FC236}">
                <a16:creationId xmlns:a16="http://schemas.microsoft.com/office/drawing/2014/main" xmlns="" id="{C6B62A71-BE99-2028-481D-4854B92E2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6488" y="2168525"/>
            <a:ext cx="21240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5399" name="Line 39">
            <a:extLst>
              <a:ext uri="{FF2B5EF4-FFF2-40B4-BE49-F238E27FC236}">
                <a16:creationId xmlns:a16="http://schemas.microsoft.com/office/drawing/2014/main" xmlns="" id="{E5594265-001A-8C98-2C39-0CBC8AEC5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2525" y="5006732"/>
            <a:ext cx="21240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3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3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3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2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2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2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12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0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2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23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23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10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000"/>
                                        <p:tgtEl>
                                          <p:spTgt spid="12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123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123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123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2" name="Object 6">
            <a:extLst>
              <a:ext uri="{FF2B5EF4-FFF2-40B4-BE49-F238E27FC236}">
                <a16:creationId xmlns:a16="http://schemas.microsoft.com/office/drawing/2014/main" xmlns="" id="{ADB5D61D-99BE-E5C9-0625-1A5137B53F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2547938"/>
          <a:ext cx="720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3" imgW="393359" imgH="266469" progId="Equation.DSMT4">
                  <p:embed/>
                </p:oleObj>
              </mc:Choice>
              <mc:Fallback>
                <p:oleObj name="Equation" r:id="rId3" imgW="393359" imgH="266469" progId="Equation.DSMT4">
                  <p:embed/>
                  <p:pic>
                    <p:nvPicPr>
                      <p:cNvPr id="116742" name="Object 6">
                        <a:extLst>
                          <a:ext uri="{FF2B5EF4-FFF2-40B4-BE49-F238E27FC236}">
                            <a16:creationId xmlns:a16="http://schemas.microsoft.com/office/drawing/2014/main" xmlns="" id="{ADB5D61D-99BE-E5C9-0625-1A5137B53F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547938"/>
                        <a:ext cx="7207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2">
            <a:extLst>
              <a:ext uri="{FF2B5EF4-FFF2-40B4-BE49-F238E27FC236}">
                <a16:creationId xmlns:a16="http://schemas.microsoft.com/office/drawing/2014/main" xmlns="" id="{14DCAE1A-B751-9222-9025-EE5735B713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3267075"/>
          <a:ext cx="1000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Equation" r:id="rId5" imgW="545626" imgH="266469" progId="Equation.DSMT4">
                  <p:embed/>
                </p:oleObj>
              </mc:Choice>
              <mc:Fallback>
                <p:oleObj name="Equation" r:id="rId5" imgW="545626" imgH="266469" progId="Equation.DSMT4">
                  <p:embed/>
                  <p:pic>
                    <p:nvPicPr>
                      <p:cNvPr id="116748" name="Object 12">
                        <a:extLst>
                          <a:ext uri="{FF2B5EF4-FFF2-40B4-BE49-F238E27FC236}">
                            <a16:creationId xmlns:a16="http://schemas.microsoft.com/office/drawing/2014/main" xmlns="" id="{14DCAE1A-B751-9222-9025-EE5735B71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67075"/>
                        <a:ext cx="1000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9" name="Object 13">
            <a:extLst>
              <a:ext uri="{FF2B5EF4-FFF2-40B4-BE49-F238E27FC236}">
                <a16:creationId xmlns:a16="http://schemas.microsoft.com/office/drawing/2014/main" xmlns="" id="{4389EEBC-087C-3107-84AF-79EBE81824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9150" y="3940175"/>
          <a:ext cx="17430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name="Equation" r:id="rId7" imgW="952087" imgH="253890" progId="Equation.DSMT4">
                  <p:embed/>
                </p:oleObj>
              </mc:Choice>
              <mc:Fallback>
                <p:oleObj name="Equation" r:id="rId7" imgW="952087" imgH="253890" progId="Equation.DSMT4">
                  <p:embed/>
                  <p:pic>
                    <p:nvPicPr>
                      <p:cNvPr id="116749" name="Object 13">
                        <a:extLst>
                          <a:ext uri="{FF2B5EF4-FFF2-40B4-BE49-F238E27FC236}">
                            <a16:creationId xmlns:a16="http://schemas.microsoft.com/office/drawing/2014/main" xmlns="" id="{4389EEBC-087C-3107-84AF-79EBE81824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9150" y="3940175"/>
                        <a:ext cx="17430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>
            <a:extLst>
              <a:ext uri="{FF2B5EF4-FFF2-40B4-BE49-F238E27FC236}">
                <a16:creationId xmlns:a16="http://schemas.microsoft.com/office/drawing/2014/main" xmlns="" id="{8F305B74-E857-FD0B-1A67-2F7249DE3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138" y="4672013"/>
          <a:ext cx="33004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9" imgW="1802618" imgH="266584" progId="Equation.DSMT4">
                  <p:embed/>
                </p:oleObj>
              </mc:Choice>
              <mc:Fallback>
                <p:oleObj name="Equation" r:id="rId9" imgW="1802618" imgH="266584" progId="Equation.DSMT4">
                  <p:embed/>
                  <p:pic>
                    <p:nvPicPr>
                      <p:cNvPr id="116750" name="Object 14">
                        <a:extLst>
                          <a:ext uri="{FF2B5EF4-FFF2-40B4-BE49-F238E27FC236}">
                            <a16:creationId xmlns:a16="http://schemas.microsoft.com/office/drawing/2014/main" xmlns="" id="{8F305B74-E857-FD0B-1A67-2F7249DE3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672013"/>
                        <a:ext cx="33004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1" name="Object 15">
            <a:extLst>
              <a:ext uri="{FF2B5EF4-FFF2-40B4-BE49-F238E27FC236}">
                <a16:creationId xmlns:a16="http://schemas.microsoft.com/office/drawing/2014/main" xmlns="" id="{6B046964-6CE9-39E1-6D39-EC0794C407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3278188"/>
          <a:ext cx="167322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Equation" r:id="rId11" imgW="914400" imgH="241300" progId="Equation.DSMT4">
                  <p:embed/>
                </p:oleObj>
              </mc:Choice>
              <mc:Fallback>
                <p:oleObj name="Equation" r:id="rId11" imgW="914400" imgH="241300" progId="Equation.DSMT4">
                  <p:embed/>
                  <p:pic>
                    <p:nvPicPr>
                      <p:cNvPr id="116751" name="Object 15">
                        <a:extLst>
                          <a:ext uri="{FF2B5EF4-FFF2-40B4-BE49-F238E27FC236}">
                            <a16:creationId xmlns:a16="http://schemas.microsoft.com/office/drawing/2014/main" xmlns="" id="{6B046964-6CE9-39E1-6D39-EC0794C407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3278188"/>
                        <a:ext cx="167322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2" name="Object 16">
            <a:extLst>
              <a:ext uri="{FF2B5EF4-FFF2-40B4-BE49-F238E27FC236}">
                <a16:creationId xmlns:a16="http://schemas.microsoft.com/office/drawing/2014/main" xmlns="" id="{971D0D2D-A7B4-A9FE-4CEE-A5F17D1DA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4610100"/>
          <a:ext cx="44180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Equation" r:id="rId13" imgW="2413000" imgH="292100" progId="Equation.DSMT4">
                  <p:embed/>
                </p:oleObj>
              </mc:Choice>
              <mc:Fallback>
                <p:oleObj name="Equation" r:id="rId13" imgW="2413000" imgH="292100" progId="Equation.DSMT4">
                  <p:embed/>
                  <p:pic>
                    <p:nvPicPr>
                      <p:cNvPr id="116752" name="Object 16">
                        <a:extLst>
                          <a:ext uri="{FF2B5EF4-FFF2-40B4-BE49-F238E27FC236}">
                            <a16:creationId xmlns:a16="http://schemas.microsoft.com/office/drawing/2014/main" xmlns="" id="{971D0D2D-A7B4-A9FE-4CEE-A5F17D1DA2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610100"/>
                        <a:ext cx="44180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3" name="Object 17">
            <a:extLst>
              <a:ext uri="{FF2B5EF4-FFF2-40B4-BE49-F238E27FC236}">
                <a16:creationId xmlns:a16="http://schemas.microsoft.com/office/drawing/2014/main" xmlns="" id="{0FC5DB31-4CB9-E382-1F4F-4A450C2D6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54300" y="5300663"/>
          <a:ext cx="3835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0" name="Equation" r:id="rId15" imgW="1548728" imgH="203112" progId="Equation.DSMT4">
                  <p:embed/>
                </p:oleObj>
              </mc:Choice>
              <mc:Fallback>
                <p:oleObj name="Equation" r:id="rId15" imgW="1548728" imgH="203112" progId="Equation.DSMT4">
                  <p:embed/>
                  <p:pic>
                    <p:nvPicPr>
                      <p:cNvPr id="116753" name="Object 17">
                        <a:extLst>
                          <a:ext uri="{FF2B5EF4-FFF2-40B4-BE49-F238E27FC236}">
                            <a16:creationId xmlns:a16="http://schemas.microsoft.com/office/drawing/2014/main" xmlns="" id="{0FC5DB31-4CB9-E382-1F4F-4A450C2D6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5300663"/>
                        <a:ext cx="3835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4" name="Object 18">
            <a:extLst>
              <a:ext uri="{FF2B5EF4-FFF2-40B4-BE49-F238E27FC236}">
                <a16:creationId xmlns:a16="http://schemas.microsoft.com/office/drawing/2014/main" xmlns="" id="{0BF23719-C981-7316-AE1F-F3C525EED3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8425" y="2501900"/>
          <a:ext cx="37671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Equation" r:id="rId17" imgW="2057400" imgH="292100" progId="Equation.DSMT4">
                  <p:embed/>
                </p:oleObj>
              </mc:Choice>
              <mc:Fallback>
                <p:oleObj name="Equation" r:id="rId17" imgW="2057400" imgH="292100" progId="Equation.DSMT4">
                  <p:embed/>
                  <p:pic>
                    <p:nvPicPr>
                      <p:cNvPr id="116754" name="Object 18">
                        <a:extLst>
                          <a:ext uri="{FF2B5EF4-FFF2-40B4-BE49-F238E27FC236}">
                            <a16:creationId xmlns:a16="http://schemas.microsoft.com/office/drawing/2014/main" xmlns="" id="{0BF23719-C981-7316-AE1F-F3C525EED3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2501900"/>
                        <a:ext cx="376713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5" name="Object 19">
            <a:extLst>
              <a:ext uri="{FF2B5EF4-FFF2-40B4-BE49-F238E27FC236}">
                <a16:creationId xmlns:a16="http://schemas.microsoft.com/office/drawing/2014/main" xmlns="" id="{D2FDDD4C-6583-E1DC-0955-122E7B8FE0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5725" y="2511425"/>
          <a:ext cx="35099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19" imgW="1916868" imgH="266584" progId="Equation.DSMT4">
                  <p:embed/>
                </p:oleObj>
              </mc:Choice>
              <mc:Fallback>
                <p:oleObj name="Equation" r:id="rId19" imgW="1916868" imgH="266584" progId="Equation.DSMT4">
                  <p:embed/>
                  <p:pic>
                    <p:nvPicPr>
                      <p:cNvPr id="116755" name="Object 19">
                        <a:extLst>
                          <a:ext uri="{FF2B5EF4-FFF2-40B4-BE49-F238E27FC236}">
                            <a16:creationId xmlns:a16="http://schemas.microsoft.com/office/drawing/2014/main" xmlns="" id="{D2FDDD4C-6583-E1DC-0955-122E7B8FE0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2511425"/>
                        <a:ext cx="35099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6" name="Object 20">
            <a:extLst>
              <a:ext uri="{FF2B5EF4-FFF2-40B4-BE49-F238E27FC236}">
                <a16:creationId xmlns:a16="http://schemas.microsoft.com/office/drawing/2014/main" xmlns="" id="{BDD36B11-F9F0-F6D5-55FB-D4721EAEA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3213100"/>
          <a:ext cx="4673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21" imgW="2552700" imgH="292100" progId="Equation.DSMT4">
                  <p:embed/>
                </p:oleObj>
              </mc:Choice>
              <mc:Fallback>
                <p:oleObj name="Equation" r:id="rId21" imgW="2552700" imgH="292100" progId="Equation.DSMT4">
                  <p:embed/>
                  <p:pic>
                    <p:nvPicPr>
                      <p:cNvPr id="116756" name="Object 20">
                        <a:extLst>
                          <a:ext uri="{FF2B5EF4-FFF2-40B4-BE49-F238E27FC236}">
                            <a16:creationId xmlns:a16="http://schemas.microsoft.com/office/drawing/2014/main" xmlns="" id="{BDD36B11-F9F0-F6D5-55FB-D4721EAEA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13100"/>
                        <a:ext cx="46736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7" name="Object 21">
            <a:extLst>
              <a:ext uri="{FF2B5EF4-FFF2-40B4-BE49-F238E27FC236}">
                <a16:creationId xmlns:a16="http://schemas.microsoft.com/office/drawing/2014/main" xmlns="" id="{EBD96D70-C809-12B2-EC0F-9186AE3E5B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5984875"/>
          <a:ext cx="60864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23" imgW="3327400" imgH="241300" progId="Equation.DSMT4">
                  <p:embed/>
                </p:oleObj>
              </mc:Choice>
              <mc:Fallback>
                <p:oleObj name="Equation" r:id="rId23" imgW="3327400" imgH="241300" progId="Equation.DSMT4">
                  <p:embed/>
                  <p:pic>
                    <p:nvPicPr>
                      <p:cNvPr id="116757" name="Object 21">
                        <a:extLst>
                          <a:ext uri="{FF2B5EF4-FFF2-40B4-BE49-F238E27FC236}">
                            <a16:creationId xmlns:a16="http://schemas.microsoft.com/office/drawing/2014/main" xmlns="" id="{EBD96D70-C809-12B2-EC0F-9186AE3E5B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984875"/>
                        <a:ext cx="60864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8" name="Object 22">
            <a:extLst>
              <a:ext uri="{FF2B5EF4-FFF2-40B4-BE49-F238E27FC236}">
                <a16:creationId xmlns:a16="http://schemas.microsoft.com/office/drawing/2014/main" xmlns="" id="{DD449E9F-FF85-2F10-DFA0-9997284E5C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1052513"/>
          <a:ext cx="8826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25" imgW="482181" imgH="266469" progId="Equation.DSMT4">
                  <p:embed/>
                </p:oleObj>
              </mc:Choice>
              <mc:Fallback>
                <p:oleObj name="Equation" r:id="rId25" imgW="482181" imgH="266469" progId="Equation.DSMT4">
                  <p:embed/>
                  <p:pic>
                    <p:nvPicPr>
                      <p:cNvPr id="116758" name="Object 22">
                        <a:extLst>
                          <a:ext uri="{FF2B5EF4-FFF2-40B4-BE49-F238E27FC236}">
                            <a16:creationId xmlns:a16="http://schemas.microsoft.com/office/drawing/2014/main" xmlns="" id="{DD449E9F-FF85-2F10-DFA0-9997284E5C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052513"/>
                        <a:ext cx="8826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23">
            <a:extLst>
              <a:ext uri="{FF2B5EF4-FFF2-40B4-BE49-F238E27FC236}">
                <a16:creationId xmlns:a16="http://schemas.microsoft.com/office/drawing/2014/main" xmlns="" id="{6EA3FC8F-CD93-BFF0-5143-61F1E5683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368300"/>
          <a:ext cx="7905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27" imgW="431425" imgH="266469" progId="Equation.DSMT4">
                  <p:embed/>
                </p:oleObj>
              </mc:Choice>
              <mc:Fallback>
                <p:oleObj name="Equation" r:id="rId27" imgW="431425" imgH="266469" progId="Equation.DSMT4">
                  <p:embed/>
                  <p:pic>
                    <p:nvPicPr>
                      <p:cNvPr id="116759" name="Object 23">
                        <a:extLst>
                          <a:ext uri="{FF2B5EF4-FFF2-40B4-BE49-F238E27FC236}">
                            <a16:creationId xmlns:a16="http://schemas.microsoft.com/office/drawing/2014/main" xmlns="" id="{6EA3FC8F-CD93-BFF0-5143-61F1E5683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68300"/>
                        <a:ext cx="79057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24">
            <a:extLst>
              <a:ext uri="{FF2B5EF4-FFF2-40B4-BE49-F238E27FC236}">
                <a16:creationId xmlns:a16="http://schemas.microsoft.com/office/drawing/2014/main" xmlns="" id="{C2512E34-23A0-7510-1CF5-651391113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1700213"/>
          <a:ext cx="68310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29" imgW="3733800" imgH="241300" progId="Equation.DSMT4">
                  <p:embed/>
                </p:oleObj>
              </mc:Choice>
              <mc:Fallback>
                <p:oleObj name="Equation" r:id="rId29" imgW="3733800" imgH="241300" progId="Equation.DSMT4">
                  <p:embed/>
                  <p:pic>
                    <p:nvPicPr>
                      <p:cNvPr id="116760" name="Object 24">
                        <a:extLst>
                          <a:ext uri="{FF2B5EF4-FFF2-40B4-BE49-F238E27FC236}">
                            <a16:creationId xmlns:a16="http://schemas.microsoft.com/office/drawing/2014/main" xmlns="" id="{C2512E34-23A0-7510-1CF5-651391113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1700213"/>
                        <a:ext cx="68310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25">
            <a:extLst>
              <a:ext uri="{FF2B5EF4-FFF2-40B4-BE49-F238E27FC236}">
                <a16:creationId xmlns:a16="http://schemas.microsoft.com/office/drawing/2014/main" xmlns="" id="{7AD05561-ADFC-F4B3-3633-2889DE99AF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5575" y="368300"/>
          <a:ext cx="404653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1" imgW="2209800" imgH="266700" progId="Equation.DSMT4">
                  <p:embed/>
                </p:oleObj>
              </mc:Choice>
              <mc:Fallback>
                <p:oleObj name="Equation" r:id="rId31" imgW="2209800" imgH="266700" progId="Equation.DSMT4">
                  <p:embed/>
                  <p:pic>
                    <p:nvPicPr>
                      <p:cNvPr id="116761" name="Object 25">
                        <a:extLst>
                          <a:ext uri="{FF2B5EF4-FFF2-40B4-BE49-F238E27FC236}">
                            <a16:creationId xmlns:a16="http://schemas.microsoft.com/office/drawing/2014/main" xmlns="" id="{7AD05561-ADFC-F4B3-3633-2889DE99AF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5575" y="368300"/>
                        <a:ext cx="40465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26">
            <a:extLst>
              <a:ext uri="{FF2B5EF4-FFF2-40B4-BE49-F238E27FC236}">
                <a16:creationId xmlns:a16="http://schemas.microsoft.com/office/drawing/2014/main" xmlns="" id="{DB1A4809-7E7E-41F9-E723-DB5F97F82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0825" y="1052513"/>
          <a:ext cx="29511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Equation" r:id="rId33" imgW="1612900" imgH="266700" progId="Equation.DSMT4">
                  <p:embed/>
                </p:oleObj>
              </mc:Choice>
              <mc:Fallback>
                <p:oleObj name="Equation" r:id="rId33" imgW="1612900" imgH="266700" progId="Equation.DSMT4">
                  <p:embed/>
                  <p:pic>
                    <p:nvPicPr>
                      <p:cNvPr id="116762" name="Object 26">
                        <a:extLst>
                          <a:ext uri="{FF2B5EF4-FFF2-40B4-BE49-F238E27FC236}">
                            <a16:creationId xmlns:a16="http://schemas.microsoft.com/office/drawing/2014/main" xmlns="" id="{DB1A4809-7E7E-41F9-E723-DB5F97F829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0825" y="1052513"/>
                        <a:ext cx="29511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3" name="Object 27">
            <a:extLst>
              <a:ext uri="{FF2B5EF4-FFF2-40B4-BE49-F238E27FC236}">
                <a16:creationId xmlns:a16="http://schemas.microsoft.com/office/drawing/2014/main" xmlns="" id="{38905A4B-714B-6ED5-72C9-E011999D4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5013" y="1052513"/>
          <a:ext cx="38798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Equation" r:id="rId35" imgW="2120900" imgH="241300" progId="Equation.DSMT4">
                  <p:embed/>
                </p:oleObj>
              </mc:Choice>
              <mc:Fallback>
                <p:oleObj name="Equation" r:id="rId35" imgW="2120900" imgH="241300" progId="Equation.DSMT4">
                  <p:embed/>
                  <p:pic>
                    <p:nvPicPr>
                      <p:cNvPr id="116763" name="Object 27">
                        <a:extLst>
                          <a:ext uri="{FF2B5EF4-FFF2-40B4-BE49-F238E27FC236}">
                            <a16:creationId xmlns:a16="http://schemas.microsoft.com/office/drawing/2014/main" xmlns="" id="{38905A4B-714B-6ED5-72C9-E011999D4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1052513"/>
                        <a:ext cx="38798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>
            <a:extLst>
              <a:ext uri="{FF2B5EF4-FFF2-40B4-BE49-F238E27FC236}">
                <a16:creationId xmlns:a16="http://schemas.microsoft.com/office/drawing/2014/main" xmlns="" id="{679C8E86-36DD-5537-83F2-370038525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7325" y="3897313"/>
          <a:ext cx="18367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Equation" r:id="rId37" imgW="1002865" imgH="291973" progId="Equation.DSMT4">
                  <p:embed/>
                </p:oleObj>
              </mc:Choice>
              <mc:Fallback>
                <p:oleObj name="Equation" r:id="rId37" imgW="1002865" imgH="291973" progId="Equation.DSMT4">
                  <p:embed/>
                  <p:pic>
                    <p:nvPicPr>
                      <p:cNvPr id="2" name="Object 19">
                        <a:extLst>
                          <a:ext uri="{FF2B5EF4-FFF2-40B4-BE49-F238E27FC236}">
                            <a16:creationId xmlns:a16="http://schemas.microsoft.com/office/drawing/2014/main" xmlns="" id="{679C8E86-36DD-5537-83F2-370038525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3897313"/>
                        <a:ext cx="18367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1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xmlns="" id="{32D2FA61-9F3D-5996-27A6-8C23646AB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988" y="276225"/>
          <a:ext cx="7445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Equation" r:id="rId3" imgW="393359" imgH="266469" progId="Equation.DSMT4">
                  <p:embed/>
                </p:oleObj>
              </mc:Choice>
              <mc:Fallback>
                <p:oleObj name="Equation" r:id="rId3" imgW="393359" imgH="266469" progId="Equation.DSMT4">
                  <p:embed/>
                  <p:pic>
                    <p:nvPicPr>
                      <p:cNvPr id="117762" name="Object 2">
                        <a:extLst>
                          <a:ext uri="{FF2B5EF4-FFF2-40B4-BE49-F238E27FC236}">
                            <a16:creationId xmlns:a16="http://schemas.microsoft.com/office/drawing/2014/main" xmlns="" id="{32D2FA61-9F3D-5996-27A6-8C23646AB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8" y="276225"/>
                        <a:ext cx="744537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1" name="Object 11">
            <a:extLst>
              <a:ext uri="{FF2B5EF4-FFF2-40B4-BE49-F238E27FC236}">
                <a16:creationId xmlns:a16="http://schemas.microsoft.com/office/drawing/2014/main" xmlns="" id="{DF38CAC5-E32A-B81D-C6FB-3FD09AE3EB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1162050"/>
          <a:ext cx="17811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Equation" r:id="rId5" imgW="1015559" imgH="266584" progId="Equation.DSMT4">
                  <p:embed/>
                </p:oleObj>
              </mc:Choice>
              <mc:Fallback>
                <p:oleObj name="Equation" r:id="rId5" imgW="1015559" imgH="266584" progId="Equation.DSMT4">
                  <p:embed/>
                  <p:pic>
                    <p:nvPicPr>
                      <p:cNvPr id="117771" name="Object 11">
                        <a:extLst>
                          <a:ext uri="{FF2B5EF4-FFF2-40B4-BE49-F238E27FC236}">
                            <a16:creationId xmlns:a16="http://schemas.microsoft.com/office/drawing/2014/main" xmlns="" id="{DF38CAC5-E32A-B81D-C6FB-3FD09AE3EB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162050"/>
                        <a:ext cx="17811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4" name="Object 14">
            <a:extLst>
              <a:ext uri="{FF2B5EF4-FFF2-40B4-BE49-F238E27FC236}">
                <a16:creationId xmlns:a16="http://schemas.microsoft.com/office/drawing/2014/main" xmlns="" id="{C710234C-6C39-C862-69FC-B288EA710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2384425"/>
          <a:ext cx="9572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Equation" r:id="rId7" imgW="545626" imgH="266469" progId="Equation.DSMT4">
                  <p:embed/>
                </p:oleObj>
              </mc:Choice>
              <mc:Fallback>
                <p:oleObj name="Equation" r:id="rId7" imgW="545626" imgH="266469" progId="Equation.DSMT4">
                  <p:embed/>
                  <p:pic>
                    <p:nvPicPr>
                      <p:cNvPr id="117774" name="Object 14">
                        <a:extLst>
                          <a:ext uri="{FF2B5EF4-FFF2-40B4-BE49-F238E27FC236}">
                            <a16:creationId xmlns:a16="http://schemas.microsoft.com/office/drawing/2014/main" xmlns="" id="{C710234C-6C39-C862-69FC-B288EA710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384425"/>
                        <a:ext cx="9572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6" name="Object 16">
            <a:extLst>
              <a:ext uri="{FF2B5EF4-FFF2-40B4-BE49-F238E27FC236}">
                <a16:creationId xmlns:a16="http://schemas.microsoft.com/office/drawing/2014/main" xmlns="" id="{ADD34059-B1F3-0EAB-45A0-299C73D719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3024188"/>
          <a:ext cx="8667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9" imgW="495085" imgH="241195" progId="Equation.DSMT4">
                  <p:embed/>
                </p:oleObj>
              </mc:Choice>
              <mc:Fallback>
                <p:oleObj name="Equation" r:id="rId9" imgW="495085" imgH="241195" progId="Equation.DSMT4">
                  <p:embed/>
                  <p:pic>
                    <p:nvPicPr>
                      <p:cNvPr id="117776" name="Object 16">
                        <a:extLst>
                          <a:ext uri="{FF2B5EF4-FFF2-40B4-BE49-F238E27FC236}">
                            <a16:creationId xmlns:a16="http://schemas.microsoft.com/office/drawing/2014/main" xmlns="" id="{ADD34059-B1F3-0EAB-45A0-299C73D719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024188"/>
                        <a:ext cx="8667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7" name="Object 17">
            <a:extLst>
              <a:ext uri="{FF2B5EF4-FFF2-40B4-BE49-F238E27FC236}">
                <a16:creationId xmlns:a16="http://schemas.microsoft.com/office/drawing/2014/main" xmlns="" id="{D5F550BA-FABA-7A9D-CE0D-9855B0CD4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4787900"/>
          <a:ext cx="35163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11" imgW="2005729" imgH="266584" progId="Equation.DSMT4">
                  <p:embed/>
                </p:oleObj>
              </mc:Choice>
              <mc:Fallback>
                <p:oleObj name="Equation" r:id="rId11" imgW="2005729" imgH="266584" progId="Equation.DSMT4">
                  <p:embed/>
                  <p:pic>
                    <p:nvPicPr>
                      <p:cNvPr id="117777" name="Object 17">
                        <a:extLst>
                          <a:ext uri="{FF2B5EF4-FFF2-40B4-BE49-F238E27FC236}">
                            <a16:creationId xmlns:a16="http://schemas.microsoft.com/office/drawing/2014/main" xmlns="" id="{D5F550BA-FABA-7A9D-CE0D-9855B0CD4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87900"/>
                        <a:ext cx="35163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8" name="Object 18">
            <a:extLst>
              <a:ext uri="{FF2B5EF4-FFF2-40B4-BE49-F238E27FC236}">
                <a16:creationId xmlns:a16="http://schemas.microsoft.com/office/drawing/2014/main" xmlns="" id="{859D63A6-A9F5-D818-604C-8229CC4A91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5419725"/>
          <a:ext cx="93027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Equation" r:id="rId13" imgW="508000" imgH="241300" progId="Equation.DSMT4">
                  <p:embed/>
                </p:oleObj>
              </mc:Choice>
              <mc:Fallback>
                <p:oleObj name="Equation" r:id="rId13" imgW="508000" imgH="241300" progId="Equation.DSMT4">
                  <p:embed/>
                  <p:pic>
                    <p:nvPicPr>
                      <p:cNvPr id="117778" name="Object 18">
                        <a:extLst>
                          <a:ext uri="{FF2B5EF4-FFF2-40B4-BE49-F238E27FC236}">
                            <a16:creationId xmlns:a16="http://schemas.microsoft.com/office/drawing/2014/main" xmlns="" id="{859D63A6-A9F5-D818-604C-8229CC4A91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419725"/>
                        <a:ext cx="93027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9" name="Object 19">
            <a:extLst>
              <a:ext uri="{FF2B5EF4-FFF2-40B4-BE49-F238E27FC236}">
                <a16:creationId xmlns:a16="http://schemas.microsoft.com/office/drawing/2014/main" xmlns="" id="{54644955-9040-CA2E-38E1-447FD10CDA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735423"/>
              </p:ext>
            </p:extLst>
          </p:nvPr>
        </p:nvGraphicFramePr>
        <p:xfrm>
          <a:off x="4803775" y="5848350"/>
          <a:ext cx="33845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Equation" r:id="rId15" imgW="1930400" imgH="254000" progId="Equation.DSMT4">
                  <p:embed/>
                </p:oleObj>
              </mc:Choice>
              <mc:Fallback>
                <p:oleObj name="Equation" r:id="rId15" imgW="1930400" imgH="254000" progId="Equation.DSMT4">
                  <p:embed/>
                  <p:pic>
                    <p:nvPicPr>
                      <p:cNvPr id="117779" name="Object 19">
                        <a:extLst>
                          <a:ext uri="{FF2B5EF4-FFF2-40B4-BE49-F238E27FC236}">
                            <a16:creationId xmlns:a16="http://schemas.microsoft.com/office/drawing/2014/main" xmlns="" id="{54644955-9040-CA2E-38E1-447FD10CD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3775" y="5848350"/>
                        <a:ext cx="33845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0" name="Object 20">
            <a:extLst>
              <a:ext uri="{FF2B5EF4-FFF2-40B4-BE49-F238E27FC236}">
                <a16:creationId xmlns:a16="http://schemas.microsoft.com/office/drawing/2014/main" xmlns="" id="{2F1406DE-EB62-F028-9E5A-0703DA8FF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2838" y="260350"/>
          <a:ext cx="24765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Equation" r:id="rId17" imgW="1320227" imgH="253890" progId="Equation.DSMT4">
                  <p:embed/>
                </p:oleObj>
              </mc:Choice>
              <mc:Fallback>
                <p:oleObj name="Equation" r:id="rId17" imgW="1320227" imgH="253890" progId="Equation.DSMT4">
                  <p:embed/>
                  <p:pic>
                    <p:nvPicPr>
                      <p:cNvPr id="117780" name="Object 20">
                        <a:extLst>
                          <a:ext uri="{FF2B5EF4-FFF2-40B4-BE49-F238E27FC236}">
                            <a16:creationId xmlns:a16="http://schemas.microsoft.com/office/drawing/2014/main" xmlns="" id="{2F1406DE-EB62-F028-9E5A-0703DA8FF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260350"/>
                        <a:ext cx="24765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1" name="Object 21">
            <a:extLst>
              <a:ext uri="{FF2B5EF4-FFF2-40B4-BE49-F238E27FC236}">
                <a16:creationId xmlns:a16="http://schemas.microsoft.com/office/drawing/2014/main" xmlns="" id="{7FFC0D8C-62A4-0774-6206-DDD28C12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0350"/>
          <a:ext cx="47894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Equation" r:id="rId19" imgW="2552700" imgH="266700" progId="Equation.DSMT4">
                  <p:embed/>
                </p:oleObj>
              </mc:Choice>
              <mc:Fallback>
                <p:oleObj name="Equation" r:id="rId19" imgW="2552700" imgH="266700" progId="Equation.DSMT4">
                  <p:embed/>
                  <p:pic>
                    <p:nvPicPr>
                      <p:cNvPr id="117781" name="Object 21">
                        <a:extLst>
                          <a:ext uri="{FF2B5EF4-FFF2-40B4-BE49-F238E27FC236}">
                            <a16:creationId xmlns:a16="http://schemas.microsoft.com/office/drawing/2014/main" xmlns="" id="{7FFC0D8C-62A4-0774-6206-DDD28C12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0350"/>
                        <a:ext cx="47894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2" name="Object 22">
            <a:extLst>
              <a:ext uri="{FF2B5EF4-FFF2-40B4-BE49-F238E27FC236}">
                <a16:creationId xmlns:a16="http://schemas.microsoft.com/office/drawing/2014/main" xmlns="" id="{24723E08-0F79-5E7D-80D7-6F13390F5A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3" y="815975"/>
          <a:ext cx="36512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Equation" r:id="rId21" imgW="2082800" imgH="635000" progId="Equation.DSMT4">
                  <p:embed/>
                </p:oleObj>
              </mc:Choice>
              <mc:Fallback>
                <p:oleObj name="Equation" r:id="rId21" imgW="2082800" imgH="635000" progId="Equation.DSMT4">
                  <p:embed/>
                  <p:pic>
                    <p:nvPicPr>
                      <p:cNvPr id="117782" name="Object 22">
                        <a:extLst>
                          <a:ext uri="{FF2B5EF4-FFF2-40B4-BE49-F238E27FC236}">
                            <a16:creationId xmlns:a16="http://schemas.microsoft.com/office/drawing/2014/main" xmlns="" id="{24723E08-0F79-5E7D-80D7-6F13390F5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3" y="815975"/>
                        <a:ext cx="3651250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3" name="Object 23">
            <a:extLst>
              <a:ext uri="{FF2B5EF4-FFF2-40B4-BE49-F238E27FC236}">
                <a16:creationId xmlns:a16="http://schemas.microsoft.com/office/drawing/2014/main" xmlns="" id="{DA70AB4E-2BD7-E406-B213-52C4BEAB3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120775"/>
          <a:ext cx="24511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Equation" r:id="rId23" imgW="1308100" imgH="241300" progId="Equation.DSMT4">
                  <p:embed/>
                </p:oleObj>
              </mc:Choice>
              <mc:Fallback>
                <p:oleObj name="Equation" r:id="rId23" imgW="1308100" imgH="241300" progId="Equation.DSMT4">
                  <p:embed/>
                  <p:pic>
                    <p:nvPicPr>
                      <p:cNvPr id="117783" name="Object 23">
                        <a:extLst>
                          <a:ext uri="{FF2B5EF4-FFF2-40B4-BE49-F238E27FC236}">
                            <a16:creationId xmlns:a16="http://schemas.microsoft.com/office/drawing/2014/main" xmlns="" id="{DA70AB4E-2BD7-E406-B213-52C4BEAB3E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0775"/>
                        <a:ext cx="24511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4" name="Object 24">
            <a:extLst>
              <a:ext uri="{FF2B5EF4-FFF2-40B4-BE49-F238E27FC236}">
                <a16:creationId xmlns:a16="http://schemas.microsoft.com/office/drawing/2014/main" xmlns="" id="{6ED07795-EC7F-533E-2CCA-C24A1749B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2384425"/>
          <a:ext cx="892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Equation" r:id="rId25" imgW="508000" imgH="241300" progId="Equation.DSMT4">
                  <p:embed/>
                </p:oleObj>
              </mc:Choice>
              <mc:Fallback>
                <p:oleObj name="Equation" r:id="rId25" imgW="508000" imgH="241300" progId="Equation.DSMT4">
                  <p:embed/>
                  <p:pic>
                    <p:nvPicPr>
                      <p:cNvPr id="117784" name="Object 24">
                        <a:extLst>
                          <a:ext uri="{FF2B5EF4-FFF2-40B4-BE49-F238E27FC236}">
                            <a16:creationId xmlns:a16="http://schemas.microsoft.com/office/drawing/2014/main" xmlns="" id="{6ED07795-EC7F-533E-2CCA-C24A1749BB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84425"/>
                        <a:ext cx="8921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5" name="Object 25">
            <a:extLst>
              <a:ext uri="{FF2B5EF4-FFF2-40B4-BE49-F238E27FC236}">
                <a16:creationId xmlns:a16="http://schemas.microsoft.com/office/drawing/2014/main" xmlns="" id="{5851E28B-6E37-7068-AF81-60C22B886E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6350" y="2395538"/>
          <a:ext cx="5765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Equation" r:id="rId27" imgW="3289300" imgH="266700" progId="Equation.DSMT4">
                  <p:embed/>
                </p:oleObj>
              </mc:Choice>
              <mc:Fallback>
                <p:oleObj name="Equation" r:id="rId27" imgW="3289300" imgH="266700" progId="Equation.DSMT4">
                  <p:embed/>
                  <p:pic>
                    <p:nvPicPr>
                      <p:cNvPr id="117785" name="Object 25">
                        <a:extLst>
                          <a:ext uri="{FF2B5EF4-FFF2-40B4-BE49-F238E27FC236}">
                            <a16:creationId xmlns:a16="http://schemas.microsoft.com/office/drawing/2014/main" xmlns="" id="{5851E28B-6E37-7068-AF81-60C22B886E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350" y="2395538"/>
                        <a:ext cx="57658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6" name="Object 26">
            <a:extLst>
              <a:ext uri="{FF2B5EF4-FFF2-40B4-BE49-F238E27FC236}">
                <a16:creationId xmlns:a16="http://schemas.microsoft.com/office/drawing/2014/main" xmlns="" id="{5B06E125-E5B6-AC1E-CCAC-A18A81D4B8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987675"/>
          <a:ext cx="30273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29" imgW="1726451" imgH="266584" progId="Equation.DSMT4">
                  <p:embed/>
                </p:oleObj>
              </mc:Choice>
              <mc:Fallback>
                <p:oleObj name="Equation" r:id="rId29" imgW="1726451" imgH="266584" progId="Equation.DSMT4">
                  <p:embed/>
                  <p:pic>
                    <p:nvPicPr>
                      <p:cNvPr id="117786" name="Object 26">
                        <a:extLst>
                          <a:ext uri="{FF2B5EF4-FFF2-40B4-BE49-F238E27FC236}">
                            <a16:creationId xmlns:a16="http://schemas.microsoft.com/office/drawing/2014/main" xmlns="" id="{5B06E125-E5B6-AC1E-CCAC-A18A81D4B8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987675"/>
                        <a:ext cx="30273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7" name="Object 27">
            <a:extLst>
              <a:ext uri="{FF2B5EF4-FFF2-40B4-BE49-F238E27FC236}">
                <a16:creationId xmlns:a16="http://schemas.microsoft.com/office/drawing/2014/main" xmlns="" id="{33287C79-9417-148F-B3CF-83B9CD3D10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422900"/>
          <a:ext cx="26257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31" imgW="1497950" imgH="253890" progId="Equation.DSMT4">
                  <p:embed/>
                </p:oleObj>
              </mc:Choice>
              <mc:Fallback>
                <p:oleObj name="Equation" r:id="rId31" imgW="1497950" imgH="253890" progId="Equation.DSMT4">
                  <p:embed/>
                  <p:pic>
                    <p:nvPicPr>
                      <p:cNvPr id="117787" name="Object 27">
                        <a:extLst>
                          <a:ext uri="{FF2B5EF4-FFF2-40B4-BE49-F238E27FC236}">
                            <a16:creationId xmlns:a16="http://schemas.microsoft.com/office/drawing/2014/main" xmlns="" id="{33287C79-9417-148F-B3CF-83B9CD3D10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422900"/>
                        <a:ext cx="26257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8" name="Object 28">
            <a:extLst>
              <a:ext uri="{FF2B5EF4-FFF2-40B4-BE49-F238E27FC236}">
                <a16:creationId xmlns:a16="http://schemas.microsoft.com/office/drawing/2014/main" xmlns="" id="{D86C2361-45F8-4589-2352-8A2FF1448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5140693"/>
              </p:ext>
            </p:extLst>
          </p:nvPr>
        </p:nvGraphicFramePr>
        <p:xfrm>
          <a:off x="1207293" y="5872422"/>
          <a:ext cx="34496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33" imgW="1968500" imgH="254000" progId="Equation.DSMT4">
                  <p:embed/>
                </p:oleObj>
              </mc:Choice>
              <mc:Fallback>
                <p:oleObj name="Equation" r:id="rId33" imgW="1968500" imgH="254000" progId="Equation.DSMT4">
                  <p:embed/>
                  <p:pic>
                    <p:nvPicPr>
                      <p:cNvPr id="117788" name="Object 28">
                        <a:extLst>
                          <a:ext uri="{FF2B5EF4-FFF2-40B4-BE49-F238E27FC236}">
                            <a16:creationId xmlns:a16="http://schemas.microsoft.com/office/drawing/2014/main" xmlns="" id="{D86C2361-45F8-4589-2352-8A2FF1448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7293" y="5872422"/>
                        <a:ext cx="34496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89" name="Object 29">
            <a:extLst>
              <a:ext uri="{FF2B5EF4-FFF2-40B4-BE49-F238E27FC236}">
                <a16:creationId xmlns:a16="http://schemas.microsoft.com/office/drawing/2014/main" xmlns="" id="{D32C13D1-C83B-4647-B957-8B0DC31BA8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5419725"/>
          <a:ext cx="2139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35" imgW="1218671" imgH="241195" progId="Equation.DSMT4">
                  <p:embed/>
                </p:oleObj>
              </mc:Choice>
              <mc:Fallback>
                <p:oleObj name="Equation" r:id="rId35" imgW="1218671" imgH="241195" progId="Equation.DSMT4">
                  <p:embed/>
                  <p:pic>
                    <p:nvPicPr>
                      <p:cNvPr id="117789" name="Object 29">
                        <a:extLst>
                          <a:ext uri="{FF2B5EF4-FFF2-40B4-BE49-F238E27FC236}">
                            <a16:creationId xmlns:a16="http://schemas.microsoft.com/office/drawing/2014/main" xmlns="" id="{D32C13D1-C83B-4647-B957-8B0DC31BA8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419725"/>
                        <a:ext cx="21399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90" name="Object 30">
            <a:extLst>
              <a:ext uri="{FF2B5EF4-FFF2-40B4-BE49-F238E27FC236}">
                <a16:creationId xmlns:a16="http://schemas.microsoft.com/office/drawing/2014/main" xmlns="" id="{66F03FA4-7DA0-983A-7ABC-1B660B6ED4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773238"/>
          <a:ext cx="2249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37" imgW="1282700" imgH="241300" progId="Equation.DSMT4">
                  <p:embed/>
                </p:oleObj>
              </mc:Choice>
              <mc:Fallback>
                <p:oleObj name="Equation" r:id="rId37" imgW="1282700" imgH="241300" progId="Equation.DSMT4">
                  <p:embed/>
                  <p:pic>
                    <p:nvPicPr>
                      <p:cNvPr id="117790" name="Object 30">
                        <a:extLst>
                          <a:ext uri="{FF2B5EF4-FFF2-40B4-BE49-F238E27FC236}">
                            <a16:creationId xmlns:a16="http://schemas.microsoft.com/office/drawing/2014/main" xmlns="" id="{66F03FA4-7DA0-983A-7ABC-1B660B6ED4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22494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>
            <a:extLst>
              <a:ext uri="{FF2B5EF4-FFF2-40B4-BE49-F238E27FC236}">
                <a16:creationId xmlns:a16="http://schemas.microsoft.com/office/drawing/2014/main" xmlns="" id="{D333AC95-37B0-6AE3-3A02-3BAC27529D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2488" y="3573463"/>
          <a:ext cx="4862512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39" imgW="2882900" imgH="609600" progId="Equation.DSMT4">
                  <p:embed/>
                </p:oleObj>
              </mc:Choice>
              <mc:Fallback>
                <p:oleObj name="Equation" r:id="rId39" imgW="2882900" imgH="609600" progId="Equation.DSMT4">
                  <p:embed/>
                  <p:pic>
                    <p:nvPicPr>
                      <p:cNvPr id="20" name="Object 20">
                        <a:extLst>
                          <a:ext uri="{FF2B5EF4-FFF2-40B4-BE49-F238E27FC236}">
                            <a16:creationId xmlns:a16="http://schemas.microsoft.com/office/drawing/2014/main" xmlns="" id="{D333AC95-37B0-6AE3-3A02-3BAC27529D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3573463"/>
                        <a:ext cx="4862512" cy="104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7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1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1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7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1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1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17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>
            <a:extLst>
              <a:ext uri="{FF2B5EF4-FFF2-40B4-BE49-F238E27FC236}">
                <a16:creationId xmlns:a16="http://schemas.microsoft.com/office/drawing/2014/main" xmlns="" id="{E26C90A3-8C4A-9DF5-94AF-A36ADF7B7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274638"/>
          <a:ext cx="8032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Equation" r:id="rId3" imgW="355292" imgH="215713" progId="Equation.DSMT4">
                  <p:embed/>
                </p:oleObj>
              </mc:Choice>
              <mc:Fallback>
                <p:oleObj name="Equation" r:id="rId3" imgW="355292" imgH="215713" progId="Equation.DSMT4">
                  <p:embed/>
                  <p:pic>
                    <p:nvPicPr>
                      <p:cNvPr id="137218" name="Object 2">
                        <a:extLst>
                          <a:ext uri="{FF2B5EF4-FFF2-40B4-BE49-F238E27FC236}">
                            <a16:creationId xmlns:a16="http://schemas.microsoft.com/office/drawing/2014/main" xmlns="" id="{E26C90A3-8C4A-9DF5-94AF-A36ADF7B7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74638"/>
                        <a:ext cx="8032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9" name="Object 3">
            <a:extLst>
              <a:ext uri="{FF2B5EF4-FFF2-40B4-BE49-F238E27FC236}">
                <a16:creationId xmlns:a16="http://schemas.microsoft.com/office/drawing/2014/main" xmlns="" id="{626174B9-F01C-DC76-CA47-7346AFBC95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100" y="908050"/>
          <a:ext cx="406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Equation" r:id="rId5" imgW="190417" imgH="190417" progId="Equation.DSMT4">
                  <p:embed/>
                </p:oleObj>
              </mc:Choice>
              <mc:Fallback>
                <p:oleObj name="Equation" r:id="rId5" imgW="190417" imgH="190417" progId="Equation.DSMT4">
                  <p:embed/>
                  <p:pic>
                    <p:nvPicPr>
                      <p:cNvPr id="137219" name="Object 3">
                        <a:extLst>
                          <a:ext uri="{FF2B5EF4-FFF2-40B4-BE49-F238E27FC236}">
                            <a16:creationId xmlns:a16="http://schemas.microsoft.com/office/drawing/2014/main" xmlns="" id="{626174B9-F01C-DC76-CA47-7346AFBC95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908050"/>
                        <a:ext cx="406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>
            <a:extLst>
              <a:ext uri="{FF2B5EF4-FFF2-40B4-BE49-F238E27FC236}">
                <a16:creationId xmlns:a16="http://schemas.microsoft.com/office/drawing/2014/main" xmlns="" id="{121EADE5-6F3E-F67A-97DA-AE3288B07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" y="4092575"/>
          <a:ext cx="28622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Equation" r:id="rId7" imgW="1358310" imgH="215806" progId="Equation.DSMT4">
                  <p:embed/>
                </p:oleObj>
              </mc:Choice>
              <mc:Fallback>
                <p:oleObj name="Equation" r:id="rId7" imgW="1358310" imgH="215806" progId="Equation.DSMT4">
                  <p:embed/>
                  <p:pic>
                    <p:nvPicPr>
                      <p:cNvPr id="137228" name="Object 12">
                        <a:extLst>
                          <a:ext uri="{FF2B5EF4-FFF2-40B4-BE49-F238E27FC236}">
                            <a16:creationId xmlns:a16="http://schemas.microsoft.com/office/drawing/2014/main" xmlns="" id="{121EADE5-6F3E-F67A-97DA-AE3288B07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092575"/>
                        <a:ext cx="28622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>
            <a:extLst>
              <a:ext uri="{FF2B5EF4-FFF2-40B4-BE49-F238E27FC236}">
                <a16:creationId xmlns:a16="http://schemas.microsoft.com/office/drawing/2014/main" xmlns="" id="{5089C177-8002-357A-AB89-EC438581D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1520825"/>
          <a:ext cx="296386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Equation" r:id="rId9" imgW="1409088" imgH="215806" progId="Equation.DSMT4">
                  <p:embed/>
                </p:oleObj>
              </mc:Choice>
              <mc:Fallback>
                <p:oleObj name="Equation" r:id="rId9" imgW="1409088" imgH="215806" progId="Equation.DSMT4">
                  <p:embed/>
                  <p:pic>
                    <p:nvPicPr>
                      <p:cNvPr id="137229" name="Object 13">
                        <a:extLst>
                          <a:ext uri="{FF2B5EF4-FFF2-40B4-BE49-F238E27FC236}">
                            <a16:creationId xmlns:a16="http://schemas.microsoft.com/office/drawing/2014/main" xmlns="" id="{5089C177-8002-357A-AB89-EC438581D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20825"/>
                        <a:ext cx="296386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0" name="Object 14">
            <a:extLst>
              <a:ext uri="{FF2B5EF4-FFF2-40B4-BE49-F238E27FC236}">
                <a16:creationId xmlns:a16="http://schemas.microsoft.com/office/drawing/2014/main" xmlns="" id="{81880FC1-585C-B73E-2516-4DCC4CB2C7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" y="2133600"/>
          <a:ext cx="38004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Equation" r:id="rId11" imgW="1803400" imgH="215900" progId="Equation.DSMT4">
                  <p:embed/>
                </p:oleObj>
              </mc:Choice>
              <mc:Fallback>
                <p:oleObj name="Equation" r:id="rId11" imgW="1803400" imgH="215900" progId="Equation.DSMT4">
                  <p:embed/>
                  <p:pic>
                    <p:nvPicPr>
                      <p:cNvPr id="137230" name="Object 14">
                        <a:extLst>
                          <a:ext uri="{FF2B5EF4-FFF2-40B4-BE49-F238E27FC236}">
                            <a16:creationId xmlns:a16="http://schemas.microsoft.com/office/drawing/2014/main" xmlns="" id="{81880FC1-585C-B73E-2516-4DCC4CB2C7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133600"/>
                        <a:ext cx="38004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1" name="Object 15">
            <a:extLst>
              <a:ext uri="{FF2B5EF4-FFF2-40B4-BE49-F238E27FC236}">
                <a16:creationId xmlns:a16="http://schemas.microsoft.com/office/drawing/2014/main" xmlns="" id="{0DD9C4A3-1B5A-B8EA-4950-E408FA0E1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62688" y="2133600"/>
          <a:ext cx="2089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Equation" r:id="rId13" imgW="939392" imgH="203112" progId="Equation.DSMT4">
                  <p:embed/>
                </p:oleObj>
              </mc:Choice>
              <mc:Fallback>
                <p:oleObj name="Equation" r:id="rId13" imgW="939392" imgH="203112" progId="Equation.DSMT4">
                  <p:embed/>
                  <p:pic>
                    <p:nvPicPr>
                      <p:cNvPr id="137231" name="Object 15">
                        <a:extLst>
                          <a:ext uri="{FF2B5EF4-FFF2-40B4-BE49-F238E27FC236}">
                            <a16:creationId xmlns:a16="http://schemas.microsoft.com/office/drawing/2014/main" xmlns="" id="{0DD9C4A3-1B5A-B8EA-4950-E408FA0E1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2688" y="2133600"/>
                        <a:ext cx="20891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16">
            <a:extLst>
              <a:ext uri="{FF2B5EF4-FFF2-40B4-BE49-F238E27FC236}">
                <a16:creationId xmlns:a16="http://schemas.microsoft.com/office/drawing/2014/main" xmlns="" id="{A31C1661-2743-8B77-FDEE-794E5A0E83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2787650"/>
          <a:ext cx="1311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Equation" r:id="rId15" imgW="622030" imgH="203112" progId="Equation.DSMT4">
                  <p:embed/>
                </p:oleObj>
              </mc:Choice>
              <mc:Fallback>
                <p:oleObj name="Equation" r:id="rId15" imgW="622030" imgH="203112" progId="Equation.DSMT4">
                  <p:embed/>
                  <p:pic>
                    <p:nvPicPr>
                      <p:cNvPr id="137232" name="Object 16">
                        <a:extLst>
                          <a:ext uri="{FF2B5EF4-FFF2-40B4-BE49-F238E27FC236}">
                            <a16:creationId xmlns:a16="http://schemas.microsoft.com/office/drawing/2014/main" xmlns="" id="{A31C1661-2743-8B77-FDEE-794E5A0E83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787650"/>
                        <a:ext cx="1311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3" name="Object 17">
            <a:extLst>
              <a:ext uri="{FF2B5EF4-FFF2-40B4-BE49-F238E27FC236}">
                <a16:creationId xmlns:a16="http://schemas.microsoft.com/office/drawing/2014/main" xmlns="" id="{2A84D5F2-05BD-B8D9-2063-C5E42685C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3429000"/>
          <a:ext cx="13112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Equation" r:id="rId17" imgW="622030" imgH="203112" progId="Equation.DSMT4">
                  <p:embed/>
                </p:oleObj>
              </mc:Choice>
              <mc:Fallback>
                <p:oleObj name="Equation" r:id="rId17" imgW="622030" imgH="203112" progId="Equation.DSMT4">
                  <p:embed/>
                  <p:pic>
                    <p:nvPicPr>
                      <p:cNvPr id="137233" name="Object 17">
                        <a:extLst>
                          <a:ext uri="{FF2B5EF4-FFF2-40B4-BE49-F238E27FC236}">
                            <a16:creationId xmlns:a16="http://schemas.microsoft.com/office/drawing/2014/main" xmlns="" id="{2A84D5F2-05BD-B8D9-2063-C5E42685C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429000"/>
                        <a:ext cx="13112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4" name="Object 18">
            <a:extLst>
              <a:ext uri="{FF2B5EF4-FFF2-40B4-BE49-F238E27FC236}">
                <a16:creationId xmlns:a16="http://schemas.microsoft.com/office/drawing/2014/main" xmlns="" id="{B6434331-6FFC-AC8C-7375-89169A3E57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350" y="5337175"/>
          <a:ext cx="4016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Equation" r:id="rId19" imgW="190417" imgH="203112" progId="Equation.DSMT4">
                  <p:embed/>
                </p:oleObj>
              </mc:Choice>
              <mc:Fallback>
                <p:oleObj name="Equation" r:id="rId19" imgW="190417" imgH="203112" progId="Equation.DSMT4">
                  <p:embed/>
                  <p:pic>
                    <p:nvPicPr>
                      <p:cNvPr id="137234" name="Object 18">
                        <a:extLst>
                          <a:ext uri="{FF2B5EF4-FFF2-40B4-BE49-F238E27FC236}">
                            <a16:creationId xmlns:a16="http://schemas.microsoft.com/office/drawing/2014/main" xmlns="" id="{B6434331-6FFC-AC8C-7375-89169A3E57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5337175"/>
                        <a:ext cx="4016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5" name="Object 19">
            <a:extLst>
              <a:ext uri="{FF2B5EF4-FFF2-40B4-BE49-F238E27FC236}">
                <a16:creationId xmlns:a16="http://schemas.microsoft.com/office/drawing/2014/main" xmlns="" id="{6B364778-5090-583B-B016-C72978DEC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5611813"/>
          <a:ext cx="21907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7" name="Equation" r:id="rId21" imgW="1040948" imgH="177723" progId="Equation.DSMT4">
                  <p:embed/>
                </p:oleObj>
              </mc:Choice>
              <mc:Fallback>
                <p:oleObj name="Equation" r:id="rId21" imgW="1040948" imgH="177723" progId="Equation.DSMT4">
                  <p:embed/>
                  <p:pic>
                    <p:nvPicPr>
                      <p:cNvPr id="137235" name="Object 19">
                        <a:extLst>
                          <a:ext uri="{FF2B5EF4-FFF2-40B4-BE49-F238E27FC236}">
                            <a16:creationId xmlns:a16="http://schemas.microsoft.com/office/drawing/2014/main" xmlns="" id="{6B364778-5090-583B-B016-C72978DEC1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611813"/>
                        <a:ext cx="21907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6" name="Object 20">
            <a:extLst>
              <a:ext uri="{FF2B5EF4-FFF2-40B4-BE49-F238E27FC236}">
                <a16:creationId xmlns:a16="http://schemas.microsoft.com/office/drawing/2014/main" xmlns="" id="{290D5F06-D14D-0E58-CB0D-96E06C385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742536"/>
              </p:ext>
            </p:extLst>
          </p:nvPr>
        </p:nvGraphicFramePr>
        <p:xfrm>
          <a:off x="656577" y="5940425"/>
          <a:ext cx="71866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8" name="Equation" r:id="rId23" imgW="3416300" imgH="215900" progId="Equation.DSMT4">
                  <p:embed/>
                </p:oleObj>
              </mc:Choice>
              <mc:Fallback>
                <p:oleObj name="Equation" r:id="rId23" imgW="3416300" imgH="215900" progId="Equation.DSMT4">
                  <p:embed/>
                  <p:pic>
                    <p:nvPicPr>
                      <p:cNvPr id="137236" name="Object 20">
                        <a:extLst>
                          <a:ext uri="{FF2B5EF4-FFF2-40B4-BE49-F238E27FC236}">
                            <a16:creationId xmlns:a16="http://schemas.microsoft.com/office/drawing/2014/main" xmlns="" id="{290D5F06-D14D-0E58-CB0D-96E06C3851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77" y="5940425"/>
                        <a:ext cx="71866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7" name="Object 21">
            <a:extLst>
              <a:ext uri="{FF2B5EF4-FFF2-40B4-BE49-F238E27FC236}">
                <a16:creationId xmlns:a16="http://schemas.microsoft.com/office/drawing/2014/main" xmlns="" id="{2E1D41D5-A439-5D4C-34EC-140FE6298C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0460885"/>
              </p:ext>
            </p:extLst>
          </p:nvPr>
        </p:nvGraphicFramePr>
        <p:xfrm>
          <a:off x="7816201" y="5971013"/>
          <a:ext cx="800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25" imgW="380835" imgH="203112" progId="Equation.DSMT4">
                  <p:embed/>
                </p:oleObj>
              </mc:Choice>
              <mc:Fallback>
                <p:oleObj name="Equation" r:id="rId25" imgW="380835" imgH="203112" progId="Equation.DSMT4">
                  <p:embed/>
                  <p:pic>
                    <p:nvPicPr>
                      <p:cNvPr id="137237" name="Object 21">
                        <a:extLst>
                          <a:ext uri="{FF2B5EF4-FFF2-40B4-BE49-F238E27FC236}">
                            <a16:creationId xmlns:a16="http://schemas.microsoft.com/office/drawing/2014/main" xmlns="" id="{2E1D41D5-A439-5D4C-34EC-140FE6298C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6201" y="5971013"/>
                        <a:ext cx="800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8" name="Object 22">
            <a:extLst>
              <a:ext uri="{FF2B5EF4-FFF2-40B4-BE49-F238E27FC236}">
                <a16:creationId xmlns:a16="http://schemas.microsoft.com/office/drawing/2014/main" xmlns="" id="{2828620F-B634-63E3-D6CF-5969E34936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252413"/>
          <a:ext cx="53927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0" name="Equation" r:id="rId27" imgW="2387600" imgH="228600" progId="Equation.DSMT4">
                  <p:embed/>
                </p:oleObj>
              </mc:Choice>
              <mc:Fallback>
                <p:oleObj name="Equation" r:id="rId27" imgW="2387600" imgH="228600" progId="Equation.DSMT4">
                  <p:embed/>
                  <p:pic>
                    <p:nvPicPr>
                      <p:cNvPr id="137238" name="Object 22">
                        <a:extLst>
                          <a:ext uri="{FF2B5EF4-FFF2-40B4-BE49-F238E27FC236}">
                            <a16:creationId xmlns:a16="http://schemas.microsoft.com/office/drawing/2014/main" xmlns="" id="{2828620F-B634-63E3-D6CF-5969E34936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2413"/>
                        <a:ext cx="53927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9" name="Object 23">
            <a:extLst>
              <a:ext uri="{FF2B5EF4-FFF2-40B4-BE49-F238E27FC236}">
                <a16:creationId xmlns:a16="http://schemas.microsoft.com/office/drawing/2014/main" xmlns="" id="{41901113-E30D-9572-63B0-4F7F78143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908050"/>
          <a:ext cx="3416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29" imgW="1600200" imgH="203200" progId="Equation.DSMT4">
                  <p:embed/>
                </p:oleObj>
              </mc:Choice>
              <mc:Fallback>
                <p:oleObj name="Equation" r:id="rId29" imgW="1600200" imgH="203200" progId="Equation.DSMT4">
                  <p:embed/>
                  <p:pic>
                    <p:nvPicPr>
                      <p:cNvPr id="137239" name="Object 23">
                        <a:extLst>
                          <a:ext uri="{FF2B5EF4-FFF2-40B4-BE49-F238E27FC236}">
                            <a16:creationId xmlns:a16="http://schemas.microsoft.com/office/drawing/2014/main" xmlns="" id="{41901113-E30D-9572-63B0-4F7F78143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908050"/>
                        <a:ext cx="3416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0" name="Object 24">
            <a:extLst>
              <a:ext uri="{FF2B5EF4-FFF2-40B4-BE49-F238E27FC236}">
                <a16:creationId xmlns:a16="http://schemas.microsoft.com/office/drawing/2014/main" xmlns="" id="{CF697AC3-9B13-4B0B-2AB0-5BDD0637BF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5950" y="869950"/>
          <a:ext cx="38528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31" imgW="1803400" imgH="228600" progId="Equation.DSMT4">
                  <p:embed/>
                </p:oleObj>
              </mc:Choice>
              <mc:Fallback>
                <p:oleObj name="Equation" r:id="rId31" imgW="1803400" imgH="228600" progId="Equation.DSMT4">
                  <p:embed/>
                  <p:pic>
                    <p:nvPicPr>
                      <p:cNvPr id="137240" name="Object 24">
                        <a:extLst>
                          <a:ext uri="{FF2B5EF4-FFF2-40B4-BE49-F238E27FC236}">
                            <a16:creationId xmlns:a16="http://schemas.microsoft.com/office/drawing/2014/main" xmlns="" id="{CF697AC3-9B13-4B0B-2AB0-5BDD0637BF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869950"/>
                        <a:ext cx="38528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1" name="Object 25">
            <a:extLst>
              <a:ext uri="{FF2B5EF4-FFF2-40B4-BE49-F238E27FC236}">
                <a16:creationId xmlns:a16="http://schemas.microsoft.com/office/drawing/2014/main" xmlns="" id="{B73191BF-EC9B-10B4-6019-4B19A3C42E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1520825"/>
          <a:ext cx="50990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33" imgW="2425700" imgH="228600" progId="Equation.DSMT4">
                  <p:embed/>
                </p:oleObj>
              </mc:Choice>
              <mc:Fallback>
                <p:oleObj name="Equation" r:id="rId33" imgW="2425700" imgH="228600" progId="Equation.DSMT4">
                  <p:embed/>
                  <p:pic>
                    <p:nvPicPr>
                      <p:cNvPr id="137241" name="Object 25">
                        <a:extLst>
                          <a:ext uri="{FF2B5EF4-FFF2-40B4-BE49-F238E27FC236}">
                            <a16:creationId xmlns:a16="http://schemas.microsoft.com/office/drawing/2014/main" xmlns="" id="{B73191BF-EC9B-10B4-6019-4B19A3C42E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20825"/>
                        <a:ext cx="509905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2" name="Object 26">
            <a:extLst>
              <a:ext uri="{FF2B5EF4-FFF2-40B4-BE49-F238E27FC236}">
                <a16:creationId xmlns:a16="http://schemas.microsoft.com/office/drawing/2014/main" xmlns="" id="{FBF75C2D-5873-D07F-4D1D-B267293CF2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35488" y="2133600"/>
          <a:ext cx="16589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5" imgW="787058" imgH="215806" progId="Equation.DSMT4">
                  <p:embed/>
                </p:oleObj>
              </mc:Choice>
              <mc:Fallback>
                <p:oleObj name="Equation" r:id="rId35" imgW="787058" imgH="215806" progId="Equation.DSMT4">
                  <p:embed/>
                  <p:pic>
                    <p:nvPicPr>
                      <p:cNvPr id="137242" name="Object 26">
                        <a:extLst>
                          <a:ext uri="{FF2B5EF4-FFF2-40B4-BE49-F238E27FC236}">
                            <a16:creationId xmlns:a16="http://schemas.microsoft.com/office/drawing/2014/main" xmlns="" id="{FBF75C2D-5873-D07F-4D1D-B267293CF2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5488" y="2133600"/>
                        <a:ext cx="16589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3" name="Object 27">
            <a:extLst>
              <a:ext uri="{FF2B5EF4-FFF2-40B4-BE49-F238E27FC236}">
                <a16:creationId xmlns:a16="http://schemas.microsoft.com/office/drawing/2014/main" xmlns="" id="{2E2C0E49-2E7B-081F-4737-253BFC6DC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7563" y="2787650"/>
          <a:ext cx="14716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37" imgW="698197" imgH="203112" progId="Equation.DSMT4">
                  <p:embed/>
                </p:oleObj>
              </mc:Choice>
              <mc:Fallback>
                <p:oleObj name="Equation" r:id="rId37" imgW="698197" imgH="203112" progId="Equation.DSMT4">
                  <p:embed/>
                  <p:pic>
                    <p:nvPicPr>
                      <p:cNvPr id="137243" name="Object 27">
                        <a:extLst>
                          <a:ext uri="{FF2B5EF4-FFF2-40B4-BE49-F238E27FC236}">
                            <a16:creationId xmlns:a16="http://schemas.microsoft.com/office/drawing/2014/main" xmlns="" id="{2E2C0E49-2E7B-081F-4737-253BFC6DC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2787650"/>
                        <a:ext cx="14716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4" name="Object 28">
            <a:extLst>
              <a:ext uri="{FF2B5EF4-FFF2-40B4-BE49-F238E27FC236}">
                <a16:creationId xmlns:a16="http://schemas.microsoft.com/office/drawing/2014/main" xmlns="" id="{0BEC588E-3423-770B-00A0-02EE5FFE3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6000" y="2787650"/>
          <a:ext cx="29972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39" imgW="1422400" imgH="203200" progId="Equation.DSMT4">
                  <p:embed/>
                </p:oleObj>
              </mc:Choice>
              <mc:Fallback>
                <p:oleObj name="Equation" r:id="rId39" imgW="1422400" imgH="203200" progId="Equation.DSMT4">
                  <p:embed/>
                  <p:pic>
                    <p:nvPicPr>
                      <p:cNvPr id="137244" name="Object 28">
                        <a:extLst>
                          <a:ext uri="{FF2B5EF4-FFF2-40B4-BE49-F238E27FC236}">
                            <a16:creationId xmlns:a16="http://schemas.microsoft.com/office/drawing/2014/main" xmlns="" id="{0BEC588E-3423-770B-00A0-02EE5FFE3E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787650"/>
                        <a:ext cx="29972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5" name="Object 29">
            <a:extLst>
              <a:ext uri="{FF2B5EF4-FFF2-40B4-BE49-F238E27FC236}">
                <a16:creationId xmlns:a16="http://schemas.microsoft.com/office/drawing/2014/main" xmlns="" id="{13ED0DA2-9271-57EC-05C5-E012E1AD7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89150" y="3429000"/>
          <a:ext cx="20875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41" imgW="990170" imgH="203112" progId="Equation.DSMT4">
                  <p:embed/>
                </p:oleObj>
              </mc:Choice>
              <mc:Fallback>
                <p:oleObj name="Equation" r:id="rId41" imgW="990170" imgH="203112" progId="Equation.DSMT4">
                  <p:embed/>
                  <p:pic>
                    <p:nvPicPr>
                      <p:cNvPr id="137245" name="Object 29">
                        <a:extLst>
                          <a:ext uri="{FF2B5EF4-FFF2-40B4-BE49-F238E27FC236}">
                            <a16:creationId xmlns:a16="http://schemas.microsoft.com/office/drawing/2014/main" xmlns="" id="{13ED0DA2-9271-57EC-05C5-E012E1AD7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429000"/>
                        <a:ext cx="208756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46" name="Object 30">
            <a:extLst>
              <a:ext uri="{FF2B5EF4-FFF2-40B4-BE49-F238E27FC236}">
                <a16:creationId xmlns:a16="http://schemas.microsoft.com/office/drawing/2014/main" xmlns="" id="{B280D585-9771-A800-5B3B-45C820D6DC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7825" y="3429000"/>
          <a:ext cx="22209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43" imgW="1054100" imgH="203200" progId="Equation.DSMT4">
                  <p:embed/>
                </p:oleObj>
              </mc:Choice>
              <mc:Fallback>
                <p:oleObj name="Equation" r:id="rId43" imgW="1054100" imgH="203200" progId="Equation.DSMT4">
                  <p:embed/>
                  <p:pic>
                    <p:nvPicPr>
                      <p:cNvPr id="137246" name="Object 30">
                        <a:extLst>
                          <a:ext uri="{FF2B5EF4-FFF2-40B4-BE49-F238E27FC236}">
                            <a16:creationId xmlns:a16="http://schemas.microsoft.com/office/drawing/2014/main" xmlns="" id="{B280D585-9771-A800-5B3B-45C820D6D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3429000"/>
                        <a:ext cx="22209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>
            <a:extLst>
              <a:ext uri="{FF2B5EF4-FFF2-40B4-BE49-F238E27FC236}">
                <a16:creationId xmlns:a16="http://schemas.microsoft.com/office/drawing/2014/main" xmlns="" id="{73095FC7-9334-3D86-8EE4-C4E072ED3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538" y="3001963"/>
          <a:ext cx="334962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45" imgW="190335" imgH="164957" progId="Equation.DSMT4">
                  <p:embed/>
                </p:oleObj>
              </mc:Choice>
              <mc:Fallback>
                <p:oleObj name="Equation" r:id="rId45" imgW="190335" imgH="164957" progId="Equation.DSMT4">
                  <p:embed/>
                  <p:pic>
                    <p:nvPicPr>
                      <p:cNvPr id="25" name="Object 23">
                        <a:extLst>
                          <a:ext uri="{FF2B5EF4-FFF2-40B4-BE49-F238E27FC236}">
                            <a16:creationId xmlns:a16="http://schemas.microsoft.com/office/drawing/2014/main" xmlns="" id="{73095FC7-9334-3D86-8EE4-C4E072ED3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3001963"/>
                        <a:ext cx="334962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4">
            <a:extLst>
              <a:ext uri="{FF2B5EF4-FFF2-40B4-BE49-F238E27FC236}">
                <a16:creationId xmlns:a16="http://schemas.microsoft.com/office/drawing/2014/main" xmlns="" id="{3EE973E2-CD17-CDB7-38D4-77A29D8CCB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85113" y="2894013"/>
          <a:ext cx="125888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47" imgW="634449" imgH="215713" progId="Equation.DSMT4">
                  <p:embed/>
                </p:oleObj>
              </mc:Choice>
              <mc:Fallback>
                <p:oleObj name="Equation" r:id="rId47" imgW="634449" imgH="215713" progId="Equation.DSMT4">
                  <p:embed/>
                  <p:pic>
                    <p:nvPicPr>
                      <p:cNvPr id="26" name="Object 24">
                        <a:extLst>
                          <a:ext uri="{FF2B5EF4-FFF2-40B4-BE49-F238E27FC236}">
                            <a16:creationId xmlns:a16="http://schemas.microsoft.com/office/drawing/2014/main" xmlns="" id="{3EE973E2-CD17-CDB7-38D4-77A29D8CCB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5113" y="2894013"/>
                        <a:ext cx="125888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5">
            <a:extLst>
              <a:ext uri="{FF2B5EF4-FFF2-40B4-BE49-F238E27FC236}">
                <a16:creationId xmlns:a16="http://schemas.microsoft.com/office/drawing/2014/main" xmlns="" id="{87E4AE40-C92C-9466-F063-E59D2631C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88375" y="3335338"/>
          <a:ext cx="2682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49" imgW="126780" imgH="164814" progId="Equation.DSMT4">
                  <p:embed/>
                </p:oleObj>
              </mc:Choice>
              <mc:Fallback>
                <p:oleObj name="Equation" r:id="rId49" imgW="126780" imgH="164814" progId="Equation.DSMT4">
                  <p:embed/>
                  <p:pic>
                    <p:nvPicPr>
                      <p:cNvPr id="27" name="Object 25">
                        <a:extLst>
                          <a:ext uri="{FF2B5EF4-FFF2-40B4-BE49-F238E27FC236}">
                            <a16:creationId xmlns:a16="http://schemas.microsoft.com/office/drawing/2014/main" xmlns="" id="{87E4AE40-C92C-9466-F063-E59D2631C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75" y="3335338"/>
                        <a:ext cx="2682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6">
            <a:extLst>
              <a:ext uri="{FF2B5EF4-FFF2-40B4-BE49-F238E27FC236}">
                <a16:creationId xmlns:a16="http://schemas.microsoft.com/office/drawing/2014/main" xmlns="" id="{EF7A12FD-A80A-DD7C-7EE7-B089A15F1F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0913" y="3716338"/>
          <a:ext cx="268287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Equation" r:id="rId51" imgW="126725" imgH="177415" progId="Equation.DSMT4">
                  <p:embed/>
                </p:oleObj>
              </mc:Choice>
              <mc:Fallback>
                <p:oleObj name="Equation" r:id="rId51" imgW="126725" imgH="177415" progId="Equation.DSMT4">
                  <p:embed/>
                  <p:pic>
                    <p:nvPicPr>
                      <p:cNvPr id="28" name="Object 26">
                        <a:extLst>
                          <a:ext uri="{FF2B5EF4-FFF2-40B4-BE49-F238E27FC236}">
                            <a16:creationId xmlns:a16="http://schemas.microsoft.com/office/drawing/2014/main" xmlns="" id="{EF7A12FD-A80A-DD7C-7EE7-B089A15F1F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13" y="3716338"/>
                        <a:ext cx="268287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7">
            <a:extLst>
              <a:ext uri="{FF2B5EF4-FFF2-40B4-BE49-F238E27FC236}">
                <a16:creationId xmlns:a16="http://schemas.microsoft.com/office/drawing/2014/main" xmlns="" id="{B1BC2AFF-4657-6555-E3B1-DF7AD8868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0913" y="4149725"/>
          <a:ext cx="26828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Equation" r:id="rId53" imgW="126725" imgH="177415" progId="Equation.DSMT4">
                  <p:embed/>
                </p:oleObj>
              </mc:Choice>
              <mc:Fallback>
                <p:oleObj name="Equation" r:id="rId53" imgW="126725" imgH="177415" progId="Equation.DSMT4">
                  <p:embed/>
                  <p:pic>
                    <p:nvPicPr>
                      <p:cNvPr id="29" name="Object 27">
                        <a:extLst>
                          <a:ext uri="{FF2B5EF4-FFF2-40B4-BE49-F238E27FC236}">
                            <a16:creationId xmlns:a16="http://schemas.microsoft.com/office/drawing/2014/main" xmlns="" id="{B1BC2AFF-4657-6555-E3B1-DF7AD8868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13" y="4149725"/>
                        <a:ext cx="268287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8">
            <a:extLst>
              <a:ext uri="{FF2B5EF4-FFF2-40B4-BE49-F238E27FC236}">
                <a16:creationId xmlns:a16="http://schemas.microsoft.com/office/drawing/2014/main" xmlns="" id="{0CC3BEAB-A6DC-8089-6BF2-E461985D8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0913" y="4618038"/>
          <a:ext cx="2682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Equation" r:id="rId55" imgW="126780" imgH="164814" progId="Equation.DSMT4">
                  <p:embed/>
                </p:oleObj>
              </mc:Choice>
              <mc:Fallback>
                <p:oleObj name="Equation" r:id="rId55" imgW="126780" imgH="164814" progId="Equation.DSMT4">
                  <p:embed/>
                  <p:pic>
                    <p:nvPicPr>
                      <p:cNvPr id="30" name="Object 28">
                        <a:extLst>
                          <a:ext uri="{FF2B5EF4-FFF2-40B4-BE49-F238E27FC236}">
                            <a16:creationId xmlns:a16="http://schemas.microsoft.com/office/drawing/2014/main" xmlns="" id="{0CC3BEAB-A6DC-8089-6BF2-E461985D86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0913" y="4618038"/>
                        <a:ext cx="2682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9">
            <a:extLst>
              <a:ext uri="{FF2B5EF4-FFF2-40B4-BE49-F238E27FC236}">
                <a16:creationId xmlns:a16="http://schemas.microsoft.com/office/drawing/2014/main" xmlns="" id="{41C32540-4F15-5BB0-DF72-284B2EA360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3343275"/>
          <a:ext cx="2682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Equation" r:id="rId57" imgW="126725" imgH="177415" progId="Equation.DSMT4">
                  <p:embed/>
                </p:oleObj>
              </mc:Choice>
              <mc:Fallback>
                <p:oleObj name="Equation" r:id="rId57" imgW="126725" imgH="177415" progId="Equation.DSMT4">
                  <p:embed/>
                  <p:pic>
                    <p:nvPicPr>
                      <p:cNvPr id="31" name="Object 29">
                        <a:extLst>
                          <a:ext uri="{FF2B5EF4-FFF2-40B4-BE49-F238E27FC236}">
                            <a16:creationId xmlns:a16="http://schemas.microsoft.com/office/drawing/2014/main" xmlns="" id="{41C32540-4F15-5BB0-DF72-284B2EA360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3343275"/>
                        <a:ext cx="2682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>
            <a:extLst>
              <a:ext uri="{FF2B5EF4-FFF2-40B4-BE49-F238E27FC236}">
                <a16:creationId xmlns:a16="http://schemas.microsoft.com/office/drawing/2014/main" xmlns="" id="{89F615C8-4CC1-A796-CF59-8E66659509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6575" y="3716338"/>
          <a:ext cx="241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59" imgW="114151" imgH="164885" progId="Equation.DSMT4">
                  <p:embed/>
                </p:oleObj>
              </mc:Choice>
              <mc:Fallback>
                <p:oleObj name="Equation" r:id="rId59" imgW="114151" imgH="164885" progId="Equation.DSMT4">
                  <p:embed/>
                  <p:pic>
                    <p:nvPicPr>
                      <p:cNvPr id="32" name="Object 30">
                        <a:extLst>
                          <a:ext uri="{FF2B5EF4-FFF2-40B4-BE49-F238E27FC236}">
                            <a16:creationId xmlns:a16="http://schemas.microsoft.com/office/drawing/2014/main" xmlns="" id="{89F615C8-4CC1-A796-CF59-8E66659509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3716338"/>
                        <a:ext cx="2413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1">
            <a:extLst>
              <a:ext uri="{FF2B5EF4-FFF2-40B4-BE49-F238E27FC236}">
                <a16:creationId xmlns:a16="http://schemas.microsoft.com/office/drawing/2014/main" xmlns="" id="{AD7BA4AB-20EA-3889-8C83-EE91973F4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7050" y="4581525"/>
          <a:ext cx="268288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61" imgW="126725" imgH="177415" progId="Equation.DSMT4">
                  <p:embed/>
                </p:oleObj>
              </mc:Choice>
              <mc:Fallback>
                <p:oleObj name="Equation" r:id="rId61" imgW="126725" imgH="177415" progId="Equation.DSMT4">
                  <p:embed/>
                  <p:pic>
                    <p:nvPicPr>
                      <p:cNvPr id="33" name="Object 31">
                        <a:extLst>
                          <a:ext uri="{FF2B5EF4-FFF2-40B4-BE49-F238E27FC236}">
                            <a16:creationId xmlns:a16="http://schemas.microsoft.com/office/drawing/2014/main" xmlns="" id="{AD7BA4AB-20EA-3889-8C83-EE91973F4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4581525"/>
                        <a:ext cx="268288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>
            <a:extLst>
              <a:ext uri="{FF2B5EF4-FFF2-40B4-BE49-F238E27FC236}">
                <a16:creationId xmlns:a16="http://schemas.microsoft.com/office/drawing/2014/main" xmlns="" id="{361F663A-C0D1-A531-9C2A-6B3C27428D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1175" y="4149725"/>
          <a:ext cx="2682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63" imgW="126780" imgH="164814" progId="Equation.DSMT4">
                  <p:embed/>
                </p:oleObj>
              </mc:Choice>
              <mc:Fallback>
                <p:oleObj name="Equation" r:id="rId63" imgW="126780" imgH="164814" progId="Equation.DSMT4">
                  <p:embed/>
                  <p:pic>
                    <p:nvPicPr>
                      <p:cNvPr id="34" name="Object 32">
                        <a:extLst>
                          <a:ext uri="{FF2B5EF4-FFF2-40B4-BE49-F238E27FC236}">
                            <a16:creationId xmlns:a16="http://schemas.microsoft.com/office/drawing/2014/main" xmlns="" id="{361F663A-C0D1-A531-9C2A-6B3C27428D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1175" y="4149725"/>
                        <a:ext cx="2682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3">
            <a:extLst>
              <a:ext uri="{FF2B5EF4-FFF2-40B4-BE49-F238E27FC236}">
                <a16:creationId xmlns:a16="http://schemas.microsoft.com/office/drawing/2014/main" xmlns="" id="{0348FAAC-FB07-3637-6EAD-E9BC93EA79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3563" y="5395913"/>
          <a:ext cx="1619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65" imgW="76035" imgH="177415" progId="Equation.DSMT4">
                  <p:embed/>
                </p:oleObj>
              </mc:Choice>
              <mc:Fallback>
                <p:oleObj name="Equation" r:id="rId65" imgW="76035" imgH="177415" progId="Equation.DSMT4">
                  <p:embed/>
                  <p:pic>
                    <p:nvPicPr>
                      <p:cNvPr id="35" name="Object 33">
                        <a:extLst>
                          <a:ext uri="{FF2B5EF4-FFF2-40B4-BE49-F238E27FC236}">
                            <a16:creationId xmlns:a16="http://schemas.microsoft.com/office/drawing/2014/main" xmlns="" id="{0348FAAC-FB07-3637-6EAD-E9BC93EA7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563" y="5395913"/>
                        <a:ext cx="1619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4">
            <a:extLst>
              <a:ext uri="{FF2B5EF4-FFF2-40B4-BE49-F238E27FC236}">
                <a16:creationId xmlns:a16="http://schemas.microsoft.com/office/drawing/2014/main" xmlns="" id="{8564508D-680C-86D9-1A97-65C1E645B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23300" y="5395913"/>
          <a:ext cx="1619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0" name="Equation" r:id="rId67" imgW="76035" imgH="177415" progId="Equation.DSMT4">
                  <p:embed/>
                </p:oleObj>
              </mc:Choice>
              <mc:Fallback>
                <p:oleObj name="Equation" r:id="rId67" imgW="76035" imgH="177415" progId="Equation.DSMT4">
                  <p:embed/>
                  <p:pic>
                    <p:nvPicPr>
                      <p:cNvPr id="36" name="Object 34">
                        <a:extLst>
                          <a:ext uri="{FF2B5EF4-FFF2-40B4-BE49-F238E27FC236}">
                            <a16:creationId xmlns:a16="http://schemas.microsoft.com/office/drawing/2014/main" xmlns="" id="{8564508D-680C-86D9-1A97-65C1E645B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5395913"/>
                        <a:ext cx="1619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5">
            <a:extLst>
              <a:ext uri="{FF2B5EF4-FFF2-40B4-BE49-F238E27FC236}">
                <a16:creationId xmlns:a16="http://schemas.microsoft.com/office/drawing/2014/main" xmlns="" id="{CBAB479E-2383-C1B8-2044-DCEE350E32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0538" y="3429000"/>
          <a:ext cx="4270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1" name="Equation" r:id="rId69" imgW="203112" imgH="469696" progId="Equation.DSMT4">
                  <p:embed/>
                </p:oleObj>
              </mc:Choice>
              <mc:Fallback>
                <p:oleObj name="Equation" r:id="rId69" imgW="203112" imgH="469696" progId="Equation.DSMT4">
                  <p:embed/>
                  <p:pic>
                    <p:nvPicPr>
                      <p:cNvPr id="37" name="Object 35">
                        <a:extLst>
                          <a:ext uri="{FF2B5EF4-FFF2-40B4-BE49-F238E27FC236}">
                            <a16:creationId xmlns:a16="http://schemas.microsoft.com/office/drawing/2014/main" xmlns="" id="{CBAB479E-2383-C1B8-2044-DCEE350E32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3429000"/>
                        <a:ext cx="4270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32">
            <a:extLst>
              <a:ext uri="{FF2B5EF4-FFF2-40B4-BE49-F238E27FC236}">
                <a16:creationId xmlns:a16="http://schemas.microsoft.com/office/drawing/2014/main" xmlns="" id="{D1FDF2F8-C312-95E0-B379-BD538609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3573463"/>
            <a:ext cx="828675" cy="647700"/>
          </a:xfrm>
          <a:prstGeom prst="wedgeRoundRectCallout">
            <a:avLst>
              <a:gd name="adj1" fmla="val 24934"/>
              <a:gd name="adj2" fmla="val -749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至多对应</a:t>
            </a:r>
            <a:r>
              <a:rPr lang="en-US" altLang="zh-CN" sz="1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1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个素数</a:t>
            </a:r>
          </a:p>
        </p:txBody>
      </p:sp>
      <p:graphicFrame>
        <p:nvGraphicFramePr>
          <p:cNvPr id="39" name="Object 36">
            <a:extLst>
              <a:ext uri="{FF2B5EF4-FFF2-40B4-BE49-F238E27FC236}">
                <a16:creationId xmlns:a16="http://schemas.microsoft.com/office/drawing/2014/main" xmlns="" id="{7B9E2090-97AD-94D6-32AD-33627873E5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3113" y="3413125"/>
          <a:ext cx="4270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2" name="Equation" r:id="rId71" imgW="203112" imgH="469696" progId="Equation.DSMT4">
                  <p:embed/>
                </p:oleObj>
              </mc:Choice>
              <mc:Fallback>
                <p:oleObj name="Equation" r:id="rId71" imgW="203112" imgH="469696" progId="Equation.DSMT4">
                  <p:embed/>
                  <p:pic>
                    <p:nvPicPr>
                      <p:cNvPr id="39" name="Object 36">
                        <a:extLst>
                          <a:ext uri="{FF2B5EF4-FFF2-40B4-BE49-F238E27FC236}">
                            <a16:creationId xmlns:a16="http://schemas.microsoft.com/office/drawing/2014/main" xmlns="" id="{7B9E2090-97AD-94D6-32AD-33627873E5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3113" y="3413125"/>
                        <a:ext cx="4270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32">
            <a:extLst>
              <a:ext uri="{FF2B5EF4-FFF2-40B4-BE49-F238E27FC236}">
                <a16:creationId xmlns:a16="http://schemas.microsoft.com/office/drawing/2014/main" xmlns="" id="{F21D0779-34FB-E169-491F-E65E5874C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3573463"/>
            <a:ext cx="252412" cy="647700"/>
          </a:xfrm>
          <a:prstGeom prst="wedgeRoundRectCallout">
            <a:avLst>
              <a:gd name="adj1" fmla="val 24934"/>
              <a:gd name="adj2" fmla="val -7496"/>
              <a:gd name="adj3" fmla="val 16667"/>
            </a:avLst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eaLnBrk="1" hangingPunct="1">
              <a:lnSpc>
                <a:spcPct val="130000"/>
              </a:lnSpc>
              <a:defRPr/>
            </a:pPr>
            <a:r>
              <a:rPr lang="zh-CN" altLang="en-US" sz="1400" dirty="0">
                <a:solidFill>
                  <a:srgbClr val="FF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比如</a:t>
            </a:r>
          </a:p>
        </p:txBody>
      </p:sp>
      <p:graphicFrame>
        <p:nvGraphicFramePr>
          <p:cNvPr id="42" name="Object 37">
            <a:extLst>
              <a:ext uri="{FF2B5EF4-FFF2-40B4-BE49-F238E27FC236}">
                <a16:creationId xmlns:a16="http://schemas.microsoft.com/office/drawing/2014/main" xmlns="" id="{2FC89E39-C8B5-3338-E925-0B251FA654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765675"/>
          <a:ext cx="28590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3" name="Equation" r:id="rId73" imgW="1358310" imgH="215806" progId="Equation.DSMT4">
                  <p:embed/>
                </p:oleObj>
              </mc:Choice>
              <mc:Fallback>
                <p:oleObj name="Equation" r:id="rId73" imgW="1358310" imgH="215806" progId="Equation.DSMT4">
                  <p:embed/>
                  <p:pic>
                    <p:nvPicPr>
                      <p:cNvPr id="42" name="Object 37">
                        <a:extLst>
                          <a:ext uri="{FF2B5EF4-FFF2-40B4-BE49-F238E27FC236}">
                            <a16:creationId xmlns:a16="http://schemas.microsoft.com/office/drawing/2014/main" xmlns="" id="{2FC89E39-C8B5-3338-E925-0B251FA65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5675"/>
                        <a:ext cx="28590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8">
            <a:extLst>
              <a:ext uri="{FF2B5EF4-FFF2-40B4-BE49-F238E27FC236}">
                <a16:creationId xmlns:a16="http://schemas.microsoft.com/office/drawing/2014/main" xmlns="" id="{23EC71F6-41D8-E759-2FE1-7BB753974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9588" y="4989513"/>
          <a:ext cx="26828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75" imgW="126780" imgH="164814" progId="Equation.DSMT4">
                  <p:embed/>
                </p:oleObj>
              </mc:Choice>
              <mc:Fallback>
                <p:oleObj name="Equation" r:id="rId75" imgW="126780" imgH="164814" progId="Equation.DSMT4">
                  <p:embed/>
                  <p:pic>
                    <p:nvPicPr>
                      <p:cNvPr id="2" name="Object 38">
                        <a:extLst>
                          <a:ext uri="{FF2B5EF4-FFF2-40B4-BE49-F238E27FC236}">
                            <a16:creationId xmlns:a16="http://schemas.microsoft.com/office/drawing/2014/main" xmlns="" id="{23EC71F6-41D8-E759-2FE1-7BB753974E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4989513"/>
                        <a:ext cx="26828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9">
            <a:extLst>
              <a:ext uri="{FF2B5EF4-FFF2-40B4-BE49-F238E27FC236}">
                <a16:creationId xmlns:a16="http://schemas.microsoft.com/office/drawing/2014/main" xmlns="" id="{BB3EC075-CFC2-3E17-5CCC-19FCFFA7A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1063" y="5027613"/>
          <a:ext cx="4016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5" name="Equation" r:id="rId77" imgW="190335" imgH="164957" progId="Equation.DSMT4">
                  <p:embed/>
                </p:oleObj>
              </mc:Choice>
              <mc:Fallback>
                <p:oleObj name="Equation" r:id="rId77" imgW="190335" imgH="164957" progId="Equation.DSMT4">
                  <p:embed/>
                  <p:pic>
                    <p:nvPicPr>
                      <p:cNvPr id="3" name="Object 39">
                        <a:extLst>
                          <a:ext uri="{FF2B5EF4-FFF2-40B4-BE49-F238E27FC236}">
                            <a16:creationId xmlns:a16="http://schemas.microsoft.com/office/drawing/2014/main" xmlns="" id="{BB3EC075-CFC2-3E17-5CCC-19FCFFA7A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1063" y="5027613"/>
                        <a:ext cx="4016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0">
            <a:extLst>
              <a:ext uri="{FF2B5EF4-FFF2-40B4-BE49-F238E27FC236}">
                <a16:creationId xmlns:a16="http://schemas.microsoft.com/office/drawing/2014/main" xmlns="" id="{0EE24751-C5D1-736C-116D-ACCB182A0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4425" y="4857750"/>
          <a:ext cx="744538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6" name="Equation" r:id="rId79" imgW="609336" imgH="215806" progId="Equation.DSMT4">
                  <p:embed/>
                </p:oleObj>
              </mc:Choice>
              <mc:Fallback>
                <p:oleObj name="Equation" r:id="rId79" imgW="609336" imgH="215806" progId="Equation.DSMT4">
                  <p:embed/>
                  <p:pic>
                    <p:nvPicPr>
                      <p:cNvPr id="4" name="Object 40">
                        <a:extLst>
                          <a:ext uri="{FF2B5EF4-FFF2-40B4-BE49-F238E27FC236}">
                            <a16:creationId xmlns:a16="http://schemas.microsoft.com/office/drawing/2014/main" xmlns="" id="{0EE24751-C5D1-736C-116D-ACCB182A0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4857750"/>
                        <a:ext cx="744538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50">
            <a:extLst>
              <a:ext uri="{FF2B5EF4-FFF2-40B4-BE49-F238E27FC236}">
                <a16:creationId xmlns:a16="http://schemas.microsoft.com/office/drawing/2014/main" xmlns="" id="{10D8282C-A1D4-C194-3889-D5C7DC32CB11}"/>
              </a:ext>
            </a:extLst>
          </p:cNvPr>
          <p:cNvGrpSpPr>
            <a:grpSpLocks/>
          </p:cNvGrpSpPr>
          <p:nvPr/>
        </p:nvGrpSpPr>
        <p:grpSpPr bwMode="auto">
          <a:xfrm>
            <a:off x="7272338" y="4616450"/>
            <a:ext cx="1506537" cy="1189038"/>
            <a:chOff x="4581" y="2908"/>
            <a:chExt cx="949" cy="749"/>
          </a:xfrm>
        </p:grpSpPr>
        <p:graphicFrame>
          <p:nvGraphicFramePr>
            <p:cNvPr id="21555" name="Object 44">
              <a:extLst>
                <a:ext uri="{FF2B5EF4-FFF2-40B4-BE49-F238E27FC236}">
                  <a16:creationId xmlns:a16="http://schemas.microsoft.com/office/drawing/2014/main" xmlns="" id="{0CAA981B-040E-274D-847B-B719E38D5A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61" y="2908"/>
            <a:ext cx="269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7" name="Equation" r:id="rId81" imgW="203112" imgH="698197" progId="Equation.DSMT4">
                    <p:embed/>
                  </p:oleObj>
                </mc:Choice>
                <mc:Fallback>
                  <p:oleObj name="Equation" r:id="rId81" imgW="203112" imgH="698197" progId="Equation.DSMT4">
                    <p:embed/>
                    <p:pic>
                      <p:nvPicPr>
                        <p:cNvPr id="21555" name="Object 44">
                          <a:extLst>
                            <a:ext uri="{FF2B5EF4-FFF2-40B4-BE49-F238E27FC236}">
                              <a16:creationId xmlns:a16="http://schemas.microsoft.com/office/drawing/2014/main" xmlns="" id="{0CAA981B-040E-274D-847B-B719E38D5A0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1" y="2908"/>
                          <a:ext cx="269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6" name="Line 46">
              <a:extLst>
                <a:ext uri="{FF2B5EF4-FFF2-40B4-BE49-F238E27FC236}">
                  <a16:creationId xmlns:a16="http://schemas.microsoft.com/office/drawing/2014/main" xmlns="" id="{E491F4AF-06ED-BDE1-B384-25006E452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1" y="3271"/>
              <a:ext cx="703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1557" name="Object 45">
              <a:extLst>
                <a:ext uri="{FF2B5EF4-FFF2-40B4-BE49-F238E27FC236}">
                  <a16:creationId xmlns:a16="http://schemas.microsoft.com/office/drawing/2014/main" xmlns="" id="{189F6BE5-B067-AA2A-821A-05112B8636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9" y="3339"/>
            <a:ext cx="439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8" name="Equation" r:id="rId83" imgW="571252" imgH="203112" progId="Equation.DSMT4">
                    <p:embed/>
                  </p:oleObj>
                </mc:Choice>
                <mc:Fallback>
                  <p:oleObj name="Equation" r:id="rId83" imgW="571252" imgH="203112" progId="Equation.DSMT4">
                    <p:embed/>
                    <p:pic>
                      <p:nvPicPr>
                        <p:cNvPr id="21557" name="Object 45">
                          <a:extLst>
                            <a:ext uri="{FF2B5EF4-FFF2-40B4-BE49-F238E27FC236}">
                              <a16:creationId xmlns:a16="http://schemas.microsoft.com/office/drawing/2014/main" xmlns="" id="{189F6BE5-B067-AA2A-821A-05112B8636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9" y="3339"/>
                          <a:ext cx="439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41">
            <a:extLst>
              <a:ext uri="{FF2B5EF4-FFF2-40B4-BE49-F238E27FC236}">
                <a16:creationId xmlns:a16="http://schemas.microsoft.com/office/drawing/2014/main" xmlns="" id="{1F0CF348-253F-A456-6B66-6950BA1FE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4616450"/>
          <a:ext cx="427037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85" imgW="203112" imgH="698197" progId="Equation.DSMT4">
                  <p:embed/>
                </p:oleObj>
              </mc:Choice>
              <mc:Fallback>
                <p:oleObj name="Equation" r:id="rId85" imgW="203112" imgH="698197" progId="Equation.DSMT4">
                  <p:embed/>
                  <p:pic>
                    <p:nvPicPr>
                      <p:cNvPr id="7" name="Object 41">
                        <a:extLst>
                          <a:ext uri="{FF2B5EF4-FFF2-40B4-BE49-F238E27FC236}">
                            <a16:creationId xmlns:a16="http://schemas.microsoft.com/office/drawing/2014/main" xmlns="" id="{1F0CF348-253F-A456-6B66-6950BA1FE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616450"/>
                        <a:ext cx="427037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" name="Line 51">
            <a:extLst>
              <a:ext uri="{FF2B5EF4-FFF2-40B4-BE49-F238E27FC236}">
                <a16:creationId xmlns:a16="http://schemas.microsoft.com/office/drawing/2014/main" xmlns="" id="{35C33F21-660A-74DA-7F90-7331F1F30C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63" y="3213100"/>
            <a:ext cx="3952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68" name="Line 52">
            <a:extLst>
              <a:ext uri="{FF2B5EF4-FFF2-40B4-BE49-F238E27FC236}">
                <a16:creationId xmlns:a16="http://schemas.microsoft.com/office/drawing/2014/main" xmlns="" id="{A545CE57-DAFC-1630-F140-8AB542261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163" y="3860800"/>
            <a:ext cx="3952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69" name="Line 53">
            <a:extLst>
              <a:ext uri="{FF2B5EF4-FFF2-40B4-BE49-F238E27FC236}">
                <a16:creationId xmlns:a16="http://schemas.microsoft.com/office/drawing/2014/main" xmlns="" id="{7AB6E4BD-1D27-5645-3B5F-CFD84EEC33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4163" y="3249613"/>
            <a:ext cx="1008062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270" name="Line 54">
            <a:extLst>
              <a:ext uri="{FF2B5EF4-FFF2-40B4-BE49-F238E27FC236}">
                <a16:creationId xmlns:a16="http://schemas.microsoft.com/office/drawing/2014/main" xmlns="" id="{E3968166-072E-70B7-8D57-B59740356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1638" y="3860800"/>
            <a:ext cx="212407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Object 42">
            <a:extLst>
              <a:ext uri="{FF2B5EF4-FFF2-40B4-BE49-F238E27FC236}">
                <a16:creationId xmlns:a16="http://schemas.microsoft.com/office/drawing/2014/main" xmlns="" id="{BF53A4D4-0743-C4AC-412F-071345BE1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071938"/>
          <a:ext cx="14970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87" imgW="710891" imgH="215806" progId="Equation.DSMT4">
                  <p:embed/>
                </p:oleObj>
              </mc:Choice>
              <mc:Fallback>
                <p:oleObj name="Equation" r:id="rId87" imgW="710891" imgH="215806" progId="Equation.DSMT4">
                  <p:embed/>
                  <p:pic>
                    <p:nvPicPr>
                      <p:cNvPr id="8" name="Object 42">
                        <a:extLst>
                          <a:ext uri="{FF2B5EF4-FFF2-40B4-BE49-F238E27FC236}">
                            <a16:creationId xmlns:a16="http://schemas.microsoft.com/office/drawing/2014/main" xmlns="" id="{BF53A4D4-0743-C4AC-412F-071345BE1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71938"/>
                        <a:ext cx="14970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3">
            <a:extLst>
              <a:ext uri="{FF2B5EF4-FFF2-40B4-BE49-F238E27FC236}">
                <a16:creationId xmlns:a16="http://schemas.microsoft.com/office/drawing/2014/main" xmlns="" id="{59B19F3D-26B8-EAD8-3616-79930182A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4413" y="4740275"/>
          <a:ext cx="32861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89" imgW="1562100" imgH="215900" progId="Equation.DSMT4">
                  <p:embed/>
                </p:oleObj>
              </mc:Choice>
              <mc:Fallback>
                <p:oleObj name="Equation" r:id="rId89" imgW="1562100" imgH="215900" progId="Equation.DSMT4">
                  <p:embed/>
                  <p:pic>
                    <p:nvPicPr>
                      <p:cNvPr id="9" name="Object 43">
                        <a:extLst>
                          <a:ext uri="{FF2B5EF4-FFF2-40B4-BE49-F238E27FC236}">
                            <a16:creationId xmlns:a16="http://schemas.microsoft.com/office/drawing/2014/main" xmlns="" id="{59B19F3D-26B8-EAD8-3616-79930182A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4740275"/>
                        <a:ext cx="32861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7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7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7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37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137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137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37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0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37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000"/>
                                        <p:tgtEl>
                                          <p:spTgt spid="137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137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10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9" dur="10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10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9" dur="10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87524" y="1197402"/>
            <a:ext cx="37449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ea typeface="黑体" panose="02010609060101010101" pitchFamily="49" charset="-122"/>
              </a:rPr>
              <a:t>一、基本概念</a:t>
            </a:r>
            <a:endParaRPr lang="en-US" altLang="zh-CN" sz="2800" b="1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258888" y="1828935"/>
            <a:ext cx="2376487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半群、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326138" y="1862110"/>
            <a:ext cx="165576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群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248685" y="2402681"/>
            <a:ext cx="41052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子群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7524" y="2952089"/>
            <a:ext cx="410527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二</a:t>
            </a:r>
            <a:r>
              <a:rPr lang="zh-CN" altLang="zh-CN" sz="2800" b="1" dirty="0"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ea typeface="黑体" panose="02010609060101010101" pitchFamily="49" charset="-122"/>
              </a:rPr>
              <a:t>重要结论</a:t>
            </a:r>
            <a:endParaRPr lang="en-US" altLang="zh-CN" sz="2800" b="1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95400" y="3500438"/>
            <a:ext cx="84248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/>
              <a:t>1</a:t>
            </a:r>
            <a:r>
              <a:rPr lang="zh-CN" altLang="en-US" sz="2800" b="1"/>
              <a:t>、</a:t>
            </a:r>
            <a:r>
              <a:rPr lang="zh-CN" altLang="en-US" sz="2800" b="1">
                <a:ea typeface="宋体" panose="02010600030101010101" pitchFamily="2" charset="-122"/>
              </a:rPr>
              <a:t>群的判定</a:t>
            </a:r>
            <a:endParaRPr lang="en-US" altLang="zh-CN" sz="2800" b="1">
              <a:ea typeface="宋体" panose="02010600030101010101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7213" y="1866078"/>
            <a:ext cx="69484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ea typeface="宋体" panose="02010600030101010101" pitchFamily="2" charset="-122"/>
              </a:rPr>
              <a:t>（交换群、置换群、循环群）、</a:t>
            </a:r>
            <a:endParaRPr lang="en-US" altLang="zh-CN" sz="2800" b="1" dirty="0"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203575" y="3508375"/>
            <a:ext cx="842486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zh-CN" altLang="en-US" sz="2800" b="1">
                <a:ea typeface="宋体" panose="02010600030101010101" pitchFamily="2" charset="-122"/>
              </a:rPr>
              <a:t>如交换群、循环群等</a:t>
            </a:r>
            <a:r>
              <a:rPr lang="zh-CN" altLang="en-US" sz="2800" b="1"/>
              <a:t>）</a:t>
            </a:r>
            <a:endParaRPr lang="en-US" altLang="zh-CN" sz="2800" b="1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95400" y="4156075"/>
            <a:ext cx="72723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宋体" panose="02010600030101010101" pitchFamily="2" charset="-122"/>
              </a:rPr>
              <a:t>循环群的性质</a:t>
            </a:r>
            <a:endParaRPr lang="en-US" altLang="zh-CN" sz="2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258888" y="4833938"/>
            <a:ext cx="7885112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子群的等价条件与判定，特殊子群的求解 </a:t>
            </a:r>
            <a:endParaRPr lang="en-US" altLang="zh-CN" sz="28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258888" y="5408613"/>
            <a:ext cx="61912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800" b="1">
                <a:solidFill>
                  <a:srgbClr val="000000"/>
                </a:solidFill>
                <a:ea typeface="黑体" panose="02010609060101010101" pitchFamily="49" charset="-122"/>
              </a:rPr>
              <a:t>、</a:t>
            </a:r>
            <a:r>
              <a:rPr lang="zh-CN" altLang="en-US" sz="2800" b="1">
                <a:solidFill>
                  <a:srgbClr val="000000"/>
                </a:solidFill>
                <a:ea typeface="宋体" panose="02010600030101010101" pitchFamily="2" charset="-122"/>
              </a:rPr>
              <a:t>拉格朗日定理及应用</a:t>
            </a:r>
            <a:r>
              <a:rPr lang="zh-CN" altLang="en-US" b="1">
                <a:solidFill>
                  <a:srgbClr val="000000"/>
                </a:solidFill>
              </a:rPr>
              <a:t> </a:t>
            </a:r>
            <a:endParaRPr lang="en-US" altLang="zh-CN" b="1">
              <a:solidFill>
                <a:srgbClr val="000000"/>
              </a:solidFill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2313736" y="285560"/>
            <a:ext cx="4897437" cy="646331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第六章  群论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851275" y="4156075"/>
            <a:ext cx="84248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（</a:t>
            </a:r>
            <a:r>
              <a:rPr lang="zh-CN" altLang="en-US" sz="2800" b="1">
                <a:ea typeface="宋体" panose="02010600030101010101" pitchFamily="2" charset="-122"/>
              </a:rPr>
              <a:t>如结构、周期、生成元等）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421798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9" grpId="0" autoUpdateAnimBg="0"/>
      <p:bldP spid="10" grpId="0" autoUpdateAnimBg="0"/>
      <p:bldP spid="8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2"/>
          <p:cNvSpPr>
            <a:spLocks noChangeArrowheads="1"/>
          </p:cNvSpPr>
          <p:nvPr/>
        </p:nvSpPr>
        <p:spPr bwMode="auto">
          <a:xfrm>
            <a:off x="2627313" y="244495"/>
            <a:ext cx="5975350" cy="55399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en-US" altLang="zh-CN" sz="3600" b="1" dirty="0">
                <a:solidFill>
                  <a:srgbClr val="0000FF"/>
                </a:solidFill>
              </a:rPr>
              <a:t>§</a:t>
            </a:r>
            <a:r>
              <a:rPr lang="en-US" altLang="zh-CN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6.1  </a:t>
            </a:r>
            <a:r>
              <a:rPr lang="zh-CN" altLang="en-US" sz="3600" b="1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群的基本概念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46113" y="1592263"/>
            <a:ext cx="41052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ea typeface="黑体" panose="02010609060101010101" pitchFamily="49" charset="-122"/>
              </a:rPr>
              <a:t>6.1.1 </a:t>
            </a:r>
            <a:r>
              <a:rPr lang="en-US" altLang="zh-CN" sz="2800" b="1">
                <a:solidFill>
                  <a:srgbClr val="FF00FF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rgbClr val="FF00FF"/>
                </a:solidFill>
                <a:ea typeface="黑体" panose="02010609060101010101" pitchFamily="49" charset="-122"/>
              </a:rPr>
              <a:t>半群</a:t>
            </a:r>
            <a:r>
              <a:rPr lang="en-US" altLang="zh-CN" b="1">
                <a:solidFill>
                  <a:srgbClr val="FF00FF"/>
                </a:solidFill>
              </a:rPr>
              <a:t> </a:t>
            </a:r>
          </a:p>
        </p:txBody>
      </p:sp>
      <p:graphicFrame>
        <p:nvGraphicFramePr>
          <p:cNvPr id="6193" name="Object 49"/>
          <p:cNvGraphicFramePr>
            <a:graphicFrameLocks noChangeAspect="1"/>
          </p:cNvGraphicFramePr>
          <p:nvPr/>
        </p:nvGraphicFramePr>
        <p:xfrm>
          <a:off x="684213" y="2339975"/>
          <a:ext cx="12969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Equation" r:id="rId3" imgW="748975" imgH="266584" progId="Equation.DSMT4">
                  <p:embed/>
                </p:oleObj>
              </mc:Choice>
              <mc:Fallback>
                <p:oleObj name="Equation" r:id="rId3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39975"/>
                        <a:ext cx="1296987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1" name="Object 57"/>
          <p:cNvGraphicFramePr>
            <a:graphicFrameLocks noChangeAspect="1"/>
          </p:cNvGraphicFramePr>
          <p:nvPr/>
        </p:nvGraphicFramePr>
        <p:xfrm>
          <a:off x="684213" y="2914650"/>
          <a:ext cx="40036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Equation" r:id="rId5" imgW="2311400" imgH="266700" progId="Equation.DSMT4">
                  <p:embed/>
                </p:oleObj>
              </mc:Choice>
              <mc:Fallback>
                <p:oleObj name="Equation" r:id="rId5" imgW="2311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14650"/>
                        <a:ext cx="40036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2" name="Object 58"/>
          <p:cNvGraphicFramePr>
            <a:graphicFrameLocks noChangeAspect="1"/>
          </p:cNvGraphicFramePr>
          <p:nvPr/>
        </p:nvGraphicFramePr>
        <p:xfrm>
          <a:off x="684213" y="3536950"/>
          <a:ext cx="9223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Equation" r:id="rId7" imgW="533169" imgH="241195" progId="Equation.DSMT4">
                  <p:embed/>
                </p:oleObj>
              </mc:Choice>
              <mc:Fallback>
                <p:oleObj name="Equation" r:id="rId7" imgW="53316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36950"/>
                        <a:ext cx="922337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" name="Object 61"/>
          <p:cNvGraphicFramePr>
            <a:graphicFrameLocks noChangeAspect="1"/>
          </p:cNvGraphicFramePr>
          <p:nvPr/>
        </p:nvGraphicFramePr>
        <p:xfrm>
          <a:off x="1906588" y="2312988"/>
          <a:ext cx="67103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Equation" r:id="rId9" imgW="3873500" imgH="279400" progId="Equation.DSMT4">
                  <p:embed/>
                </p:oleObj>
              </mc:Choice>
              <mc:Fallback>
                <p:oleObj name="Equation" r:id="rId9" imgW="3873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2312988"/>
                        <a:ext cx="67103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6" name="Object 62"/>
          <p:cNvGraphicFramePr>
            <a:graphicFrameLocks noChangeAspect="1"/>
          </p:cNvGraphicFramePr>
          <p:nvPr/>
        </p:nvGraphicFramePr>
        <p:xfrm>
          <a:off x="1662113" y="3548063"/>
          <a:ext cx="3079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Equation" r:id="rId11" imgW="177646" imgH="241091" progId="Equation.DSMT4">
                  <p:embed/>
                </p:oleObj>
              </mc:Choice>
              <mc:Fallback>
                <p:oleObj name="Equation" r:id="rId11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548063"/>
                        <a:ext cx="3079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6" name="Object 40"/>
          <p:cNvGraphicFramePr>
            <a:graphicFrameLocks noChangeAspect="1"/>
          </p:cNvGraphicFramePr>
          <p:nvPr/>
        </p:nvGraphicFramePr>
        <p:xfrm>
          <a:off x="1979613" y="4760913"/>
          <a:ext cx="955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Equation" r:id="rId13" imgW="571252" imgH="279279" progId="Equation.DSMT4">
                  <p:embed/>
                </p:oleObj>
              </mc:Choice>
              <mc:Fallback>
                <p:oleObj name="Equation" r:id="rId13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760913"/>
                        <a:ext cx="9556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8" name="Object 42"/>
          <p:cNvGraphicFramePr>
            <a:graphicFrameLocks noChangeAspect="1"/>
          </p:cNvGraphicFramePr>
          <p:nvPr/>
        </p:nvGraphicFramePr>
        <p:xfrm>
          <a:off x="3059113" y="4760913"/>
          <a:ext cx="19542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Equation" r:id="rId15" imgW="1168400" imgH="279400" progId="Equation.DSMT4">
                  <p:embed/>
                </p:oleObj>
              </mc:Choice>
              <mc:Fallback>
                <p:oleObj name="Equation" r:id="rId15" imgW="1168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60913"/>
                        <a:ext cx="19542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9" name="Object 43"/>
          <p:cNvGraphicFramePr>
            <a:graphicFrameLocks noChangeAspect="1"/>
          </p:cNvGraphicFramePr>
          <p:nvPr/>
        </p:nvGraphicFramePr>
        <p:xfrm>
          <a:off x="5113338" y="4832350"/>
          <a:ext cx="21955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Equation" r:id="rId17" imgW="1435100" imgH="241300" progId="Equation.DSMT4">
                  <p:embed/>
                </p:oleObj>
              </mc:Choice>
              <mc:Fallback>
                <p:oleObj name="Equation" r:id="rId17" imgW="1435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832350"/>
                        <a:ext cx="21955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8" name="Object 52"/>
          <p:cNvGraphicFramePr>
            <a:graphicFrameLocks noChangeAspect="1"/>
          </p:cNvGraphicFramePr>
          <p:nvPr/>
        </p:nvGraphicFramePr>
        <p:xfrm>
          <a:off x="4248150" y="3536950"/>
          <a:ext cx="40084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Equation" r:id="rId19" imgW="2463800" imgH="254000" progId="Equation.DSMT4">
                  <p:embed/>
                </p:oleObj>
              </mc:Choice>
              <mc:Fallback>
                <p:oleObj name="Equation" r:id="rId19" imgW="246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3536950"/>
                        <a:ext cx="40084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9" name="Object 53"/>
          <p:cNvGraphicFramePr>
            <a:graphicFrameLocks noChangeAspect="1"/>
          </p:cNvGraphicFramePr>
          <p:nvPr/>
        </p:nvGraphicFramePr>
        <p:xfrm>
          <a:off x="647700" y="4149725"/>
          <a:ext cx="58324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Equation" r:id="rId21" imgW="3594100" imgH="254000" progId="Equation.DSMT4">
                  <p:embed/>
                </p:oleObj>
              </mc:Choice>
              <mc:Fallback>
                <p:oleObj name="Equation" r:id="rId21" imgW="359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149725"/>
                        <a:ext cx="58324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655763" y="952500"/>
            <a:ext cx="87852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群的概念、群的基本性质和群同构的性质</a:t>
            </a:r>
            <a:endParaRPr lang="zh-CN" altLang="en-US" b="1">
              <a:ea typeface="黑体" panose="02010609060101010101" pitchFamily="49" charset="-122"/>
            </a:endParaRPr>
          </a:p>
        </p:txBody>
      </p:sp>
      <p:graphicFrame>
        <p:nvGraphicFramePr>
          <p:cNvPr id="5" name="Object 45"/>
          <p:cNvGraphicFramePr>
            <a:graphicFrameLocks noChangeAspect="1"/>
          </p:cNvGraphicFramePr>
          <p:nvPr/>
        </p:nvGraphicFramePr>
        <p:xfrm>
          <a:off x="2016125" y="3536950"/>
          <a:ext cx="2149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Equation" r:id="rId23" imgW="1320227" imgH="266584" progId="Equation.DSMT4">
                  <p:embed/>
                </p:oleObj>
              </mc:Choice>
              <mc:Fallback>
                <p:oleObj name="Equation" r:id="rId23" imgW="132022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536950"/>
                        <a:ext cx="2149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84213" y="952500"/>
            <a:ext cx="3132137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重点：</a:t>
            </a:r>
          </a:p>
        </p:txBody>
      </p:sp>
      <p:graphicFrame>
        <p:nvGraphicFramePr>
          <p:cNvPr id="91177" name="Object 41"/>
          <p:cNvGraphicFramePr>
            <a:graphicFrameLocks noChangeAspect="1"/>
          </p:cNvGraphicFramePr>
          <p:nvPr/>
        </p:nvGraphicFramePr>
        <p:xfrm>
          <a:off x="684213" y="5445125"/>
          <a:ext cx="14509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Equation" r:id="rId25" imgW="901309" imgH="241195" progId="Equation.DSMT4">
                  <p:embed/>
                </p:oleObj>
              </mc:Choice>
              <mc:Fallback>
                <p:oleObj name="Equation" r:id="rId25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45125"/>
                        <a:ext cx="145097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952553"/>
              </p:ext>
            </p:extLst>
          </p:nvPr>
        </p:nvGraphicFramePr>
        <p:xfrm>
          <a:off x="2299892" y="5830888"/>
          <a:ext cx="19415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Equation" r:id="rId27" imgW="1206500" imgH="279400" progId="Equation.DSMT4">
                  <p:embed/>
                </p:oleObj>
              </mc:Choice>
              <mc:Fallback>
                <p:oleObj name="Equation" r:id="rId27" imgW="1206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892" y="5830888"/>
                        <a:ext cx="19415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4784"/>
              </p:ext>
            </p:extLst>
          </p:nvPr>
        </p:nvGraphicFramePr>
        <p:xfrm>
          <a:off x="4407694" y="5830888"/>
          <a:ext cx="16160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Equation" r:id="rId29" imgW="1002865" imgH="291973" progId="Equation.DSMT4">
                  <p:embed/>
                </p:oleObj>
              </mc:Choice>
              <mc:Fallback>
                <p:oleObj name="Equation" r:id="rId29" imgW="1002865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7694" y="5830888"/>
                        <a:ext cx="16160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0" name="Object 54"/>
          <p:cNvGraphicFramePr>
            <a:graphicFrameLocks noChangeAspect="1"/>
          </p:cNvGraphicFramePr>
          <p:nvPr/>
        </p:nvGraphicFramePr>
        <p:xfrm>
          <a:off x="2232025" y="5451475"/>
          <a:ext cx="2943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Equation" r:id="rId31" imgW="1828800" imgH="254000" progId="Equation.DSMT4">
                  <p:embed/>
                </p:oleObj>
              </mc:Choice>
              <mc:Fallback>
                <p:oleObj name="Equation" r:id="rId31" imgW="1828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451475"/>
                        <a:ext cx="29432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2" name="Object 56"/>
          <p:cNvGraphicFramePr>
            <a:graphicFrameLocks noChangeAspect="1"/>
          </p:cNvGraphicFramePr>
          <p:nvPr/>
        </p:nvGraphicFramePr>
        <p:xfrm>
          <a:off x="5256213" y="5472113"/>
          <a:ext cx="69373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3" imgW="431613" imgH="241195" progId="Equation.DSMT4">
                  <p:embed/>
                </p:oleObj>
              </mc:Choice>
              <mc:Fallback>
                <p:oleObj name="Equation" r:id="rId3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5472113"/>
                        <a:ext cx="693737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339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1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" grpId="0" autoUpdateAnimBg="0"/>
      <p:bldP spid="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82" name="Object 46"/>
          <p:cNvGraphicFramePr>
            <a:graphicFrameLocks noChangeAspect="1"/>
          </p:cNvGraphicFramePr>
          <p:nvPr/>
        </p:nvGraphicFramePr>
        <p:xfrm>
          <a:off x="655638" y="1570038"/>
          <a:ext cx="6302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3" imgW="368140" imgH="266584" progId="Equation.DSMT4">
                  <p:embed/>
                </p:oleObj>
              </mc:Choice>
              <mc:Fallback>
                <p:oleObj name="Equation" r:id="rId3" imgW="36814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1570038"/>
                        <a:ext cx="6302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3" name="Object 47"/>
          <p:cNvGraphicFramePr>
            <a:graphicFrameLocks noChangeAspect="1"/>
          </p:cNvGraphicFramePr>
          <p:nvPr/>
        </p:nvGraphicFramePr>
        <p:xfrm>
          <a:off x="639763" y="2155825"/>
          <a:ext cx="24971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5" imgW="1459866" imgH="241195" progId="Equation.DSMT4">
                  <p:embed/>
                </p:oleObj>
              </mc:Choice>
              <mc:Fallback>
                <p:oleObj name="Equation" r:id="rId5" imgW="14598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2155825"/>
                        <a:ext cx="24971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4" name="Object 48"/>
          <p:cNvGraphicFramePr>
            <a:graphicFrameLocks noChangeAspect="1"/>
          </p:cNvGraphicFramePr>
          <p:nvPr/>
        </p:nvGraphicFramePr>
        <p:xfrm>
          <a:off x="6084888" y="1550988"/>
          <a:ext cx="2087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7" imgW="1218671" imgH="253890" progId="Equation.DSMT4">
                  <p:embed/>
                </p:oleObj>
              </mc:Choice>
              <mc:Fallback>
                <p:oleObj name="Equation" r:id="rId7" imgW="121867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1550988"/>
                        <a:ext cx="2087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5" name="Object 49"/>
          <p:cNvGraphicFramePr>
            <a:graphicFrameLocks noChangeAspect="1"/>
          </p:cNvGraphicFramePr>
          <p:nvPr/>
        </p:nvGraphicFramePr>
        <p:xfrm>
          <a:off x="1449388" y="2754313"/>
          <a:ext cx="301783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Equation" r:id="rId9" imgW="1765300" imgH="609600" progId="Equation.DSMT4">
                  <p:embed/>
                </p:oleObj>
              </mc:Choice>
              <mc:Fallback>
                <p:oleObj name="Equation" r:id="rId9" imgW="17653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2754313"/>
                        <a:ext cx="301783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6" name="Object 50"/>
          <p:cNvGraphicFramePr>
            <a:graphicFrameLocks noChangeAspect="1"/>
          </p:cNvGraphicFramePr>
          <p:nvPr/>
        </p:nvGraphicFramePr>
        <p:xfrm>
          <a:off x="4608513" y="2740025"/>
          <a:ext cx="29527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Equation" r:id="rId11" imgW="1727200" imgH="609600" progId="Equation.DSMT4">
                  <p:embed/>
                </p:oleObj>
              </mc:Choice>
              <mc:Fallback>
                <p:oleObj name="Equation" r:id="rId11" imgW="1727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2740025"/>
                        <a:ext cx="295275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7" name="Object 51"/>
          <p:cNvGraphicFramePr>
            <a:graphicFrameLocks noChangeAspect="1"/>
          </p:cNvGraphicFramePr>
          <p:nvPr/>
        </p:nvGraphicFramePr>
        <p:xfrm>
          <a:off x="684213" y="3933825"/>
          <a:ext cx="64246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3" imgW="3759200" imgH="241300" progId="Equation.DSMT4">
                  <p:embed/>
                </p:oleObj>
              </mc:Choice>
              <mc:Fallback>
                <p:oleObj name="Equation" r:id="rId13" imgW="3759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933825"/>
                        <a:ext cx="64246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1" name="Object 55"/>
          <p:cNvGraphicFramePr>
            <a:graphicFrameLocks noChangeAspect="1"/>
          </p:cNvGraphicFramePr>
          <p:nvPr/>
        </p:nvGraphicFramePr>
        <p:xfrm>
          <a:off x="1241425" y="1550988"/>
          <a:ext cx="476091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15" imgW="2781300" imgH="266700" progId="Equation.DSMT4">
                  <p:embed/>
                </p:oleObj>
              </mc:Choice>
              <mc:Fallback>
                <p:oleObj name="Equation" r:id="rId15" imgW="2781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1425" y="1550988"/>
                        <a:ext cx="476091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588963" y="4473575"/>
          <a:ext cx="63468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17" imgW="3810000" imgH="254000" progId="Equation.DSMT4">
                  <p:embed/>
                </p:oleObj>
              </mc:Choice>
              <mc:Fallback>
                <p:oleObj name="Equation" r:id="rId17" imgW="3810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4473575"/>
                        <a:ext cx="63468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4" name="Object 16"/>
          <p:cNvGraphicFramePr>
            <a:graphicFrameLocks noChangeAspect="1"/>
          </p:cNvGraphicFramePr>
          <p:nvPr/>
        </p:nvGraphicFramePr>
        <p:xfrm>
          <a:off x="6965950" y="4511675"/>
          <a:ext cx="10985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19" imgW="660113" imgH="241195" progId="Equation.DSMT4">
                  <p:embed/>
                </p:oleObj>
              </mc:Choice>
              <mc:Fallback>
                <p:oleObj name="Equation" r:id="rId19" imgW="6601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950" y="4511675"/>
                        <a:ext cx="10985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5" name="Object 17"/>
          <p:cNvGraphicFramePr>
            <a:graphicFrameLocks noChangeAspect="1"/>
          </p:cNvGraphicFramePr>
          <p:nvPr/>
        </p:nvGraphicFramePr>
        <p:xfrm>
          <a:off x="611188" y="5049838"/>
          <a:ext cx="21796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21" imgW="1307532" imgH="253890" progId="Equation.DSMT4">
                  <p:embed/>
                </p:oleObj>
              </mc:Choice>
              <mc:Fallback>
                <p:oleObj name="Equation" r:id="rId21" imgW="130753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49838"/>
                        <a:ext cx="21796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2843213" y="5057775"/>
          <a:ext cx="486568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23" imgW="2921000" imgH="254000" progId="Equation.DSMT4">
                  <p:embed/>
                </p:oleObj>
              </mc:Choice>
              <mc:Fallback>
                <p:oleObj name="Equation" r:id="rId23" imgW="2921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057775"/>
                        <a:ext cx="4865687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9"/>
          <p:cNvGraphicFramePr>
            <a:graphicFrameLocks noChangeAspect="1"/>
          </p:cNvGraphicFramePr>
          <p:nvPr/>
        </p:nvGraphicFramePr>
        <p:xfrm>
          <a:off x="1000125" y="5624513"/>
          <a:ext cx="27797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25" imgW="1624895" imgH="266584" progId="Equation.DSMT4">
                  <p:embed/>
                </p:oleObj>
              </mc:Choice>
              <mc:Fallback>
                <p:oleObj name="Equation" r:id="rId25" imgW="162489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624513"/>
                        <a:ext cx="27797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9"/>
          <p:cNvGraphicFramePr>
            <a:graphicFrameLocks noChangeAspect="1"/>
          </p:cNvGraphicFramePr>
          <p:nvPr/>
        </p:nvGraphicFramePr>
        <p:xfrm>
          <a:off x="4260850" y="5634038"/>
          <a:ext cx="3082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27" imgW="1803400" imgH="254000" progId="Equation.DSMT4">
                  <p:embed/>
                </p:oleObj>
              </mc:Choice>
              <mc:Fallback>
                <p:oleObj name="Equation" r:id="rId27" imgW="1803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5634038"/>
                        <a:ext cx="30829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3" name="Object 59"/>
          <p:cNvGraphicFramePr>
            <a:graphicFrameLocks noChangeAspect="1"/>
          </p:cNvGraphicFramePr>
          <p:nvPr/>
        </p:nvGraphicFramePr>
        <p:xfrm>
          <a:off x="671513" y="908050"/>
          <a:ext cx="22447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Equation" r:id="rId29" imgW="1295400" imgH="254000" progId="Equation.DSMT4">
                  <p:embed/>
                </p:oleObj>
              </mc:Choice>
              <mc:Fallback>
                <p:oleObj name="Equation" r:id="rId29" imgW="1295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908050"/>
                        <a:ext cx="22447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6" name="Object 62"/>
          <p:cNvGraphicFramePr>
            <a:graphicFrameLocks noChangeAspect="1"/>
          </p:cNvGraphicFramePr>
          <p:nvPr/>
        </p:nvGraphicFramePr>
        <p:xfrm>
          <a:off x="692150" y="344488"/>
          <a:ext cx="3746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Equation" r:id="rId31" imgW="215713" imgH="241091" progId="Equation.DSMT4">
                  <p:embed/>
                </p:oleObj>
              </mc:Choice>
              <mc:Fallback>
                <p:oleObj name="Equation" r:id="rId31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44488"/>
                        <a:ext cx="3746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7" name="Object 63"/>
          <p:cNvGraphicFramePr>
            <a:graphicFrameLocks noChangeAspect="1"/>
          </p:cNvGraphicFramePr>
          <p:nvPr/>
        </p:nvGraphicFramePr>
        <p:xfrm>
          <a:off x="6584950" y="368300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Equation" r:id="rId33" imgW="1040948" imgH="241195" progId="Equation.DSMT4">
                  <p:embed/>
                </p:oleObj>
              </mc:Choice>
              <mc:Fallback>
                <p:oleObj name="Equation" r:id="rId33" imgW="104094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0" y="368300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4"/>
          <p:cNvGraphicFramePr>
            <a:graphicFrameLocks noChangeAspect="1"/>
          </p:cNvGraphicFramePr>
          <p:nvPr/>
        </p:nvGraphicFramePr>
        <p:xfrm>
          <a:off x="1079500" y="333375"/>
          <a:ext cx="54324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Equation" r:id="rId35" imgW="3136900" imgH="254000" progId="Equation.DSMT4">
                  <p:embed/>
                </p:oleObj>
              </mc:Choice>
              <mc:Fallback>
                <p:oleObj name="Equation" r:id="rId35" imgW="3136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33375"/>
                        <a:ext cx="54324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2472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49" name="Object 21"/>
          <p:cNvGraphicFramePr>
            <a:graphicFrameLocks noChangeAspect="1"/>
          </p:cNvGraphicFramePr>
          <p:nvPr/>
        </p:nvGraphicFramePr>
        <p:xfrm>
          <a:off x="684213" y="1122363"/>
          <a:ext cx="12525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748975" imgH="266584" progId="Equation.DSMT4">
                  <p:embed/>
                </p:oleObj>
              </mc:Choice>
              <mc:Fallback>
                <p:oleObj name="Equation" r:id="rId3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22363"/>
                        <a:ext cx="12525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0" name="Object 22"/>
          <p:cNvGraphicFramePr>
            <a:graphicFrameLocks noChangeAspect="1"/>
          </p:cNvGraphicFramePr>
          <p:nvPr/>
        </p:nvGraphicFramePr>
        <p:xfrm>
          <a:off x="6877050" y="1095375"/>
          <a:ext cx="142398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5" imgW="850531" imgH="253890" progId="Equation.DSMT4">
                  <p:embed/>
                </p:oleObj>
              </mc:Choice>
              <mc:Fallback>
                <p:oleObj name="Equation" r:id="rId5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095375"/>
                        <a:ext cx="142398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1" name="Object 23"/>
          <p:cNvGraphicFramePr>
            <a:graphicFrameLocks noChangeAspect="1"/>
          </p:cNvGraphicFramePr>
          <p:nvPr/>
        </p:nvGraphicFramePr>
        <p:xfrm>
          <a:off x="684213" y="1779588"/>
          <a:ext cx="52435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Equation" r:id="rId7" imgW="3136900" imgH="254000" progId="Equation.DSMT4">
                  <p:embed/>
                </p:oleObj>
              </mc:Choice>
              <mc:Fallback>
                <p:oleObj name="Equation" r:id="rId7" imgW="3136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9588"/>
                        <a:ext cx="52435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2" name="Object 24"/>
          <p:cNvGraphicFramePr>
            <a:graphicFrameLocks noChangeAspect="1"/>
          </p:cNvGraphicFramePr>
          <p:nvPr/>
        </p:nvGraphicFramePr>
        <p:xfrm>
          <a:off x="684213" y="2497138"/>
          <a:ext cx="6588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Equation" r:id="rId9" imgW="393359" imgH="266469" progId="Equation.DSMT4">
                  <p:embed/>
                </p:oleObj>
              </mc:Choice>
              <mc:Fallback>
                <p:oleObj name="Equation" r:id="rId9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97138"/>
                        <a:ext cx="6588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3" name="Object 25"/>
          <p:cNvGraphicFramePr>
            <a:graphicFrameLocks noChangeAspect="1"/>
          </p:cNvGraphicFramePr>
          <p:nvPr/>
        </p:nvGraphicFramePr>
        <p:xfrm>
          <a:off x="684213" y="3154363"/>
          <a:ext cx="5683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Equation" r:id="rId11" imgW="3403600" imgH="292100" progId="Equation.DSMT4">
                  <p:embed/>
                </p:oleObj>
              </mc:Choice>
              <mc:Fallback>
                <p:oleObj name="Equation" r:id="rId11" imgW="3403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54363"/>
                        <a:ext cx="5683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4" name="Object 26"/>
          <p:cNvGraphicFramePr>
            <a:graphicFrameLocks noChangeAspect="1"/>
          </p:cNvGraphicFramePr>
          <p:nvPr/>
        </p:nvGraphicFramePr>
        <p:xfrm>
          <a:off x="6696075" y="2471738"/>
          <a:ext cx="1698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Equation" r:id="rId13" imgW="1015559" imgH="253890" progId="Equation.DSMT4">
                  <p:embed/>
                </p:oleObj>
              </mc:Choice>
              <mc:Fallback>
                <p:oleObj name="Equation" r:id="rId13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2471738"/>
                        <a:ext cx="1698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5" name="Object 27"/>
          <p:cNvGraphicFramePr>
            <a:graphicFrameLocks noChangeAspect="1"/>
          </p:cNvGraphicFramePr>
          <p:nvPr/>
        </p:nvGraphicFramePr>
        <p:xfrm>
          <a:off x="6443663" y="3159125"/>
          <a:ext cx="18891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15" imgW="1130300" imgH="279400" progId="Equation.DSMT4">
                  <p:embed/>
                </p:oleObj>
              </mc:Choice>
              <mc:Fallback>
                <p:oleObj name="Equation" r:id="rId15" imgW="1130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159125"/>
                        <a:ext cx="18891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6" name="Object 28"/>
          <p:cNvGraphicFramePr>
            <a:graphicFrameLocks noChangeAspect="1"/>
          </p:cNvGraphicFramePr>
          <p:nvPr/>
        </p:nvGraphicFramePr>
        <p:xfrm>
          <a:off x="684213" y="3803650"/>
          <a:ext cx="56419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Equation" r:id="rId17" imgW="3378200" imgH="292100" progId="Equation.DSMT4">
                  <p:embed/>
                </p:oleObj>
              </mc:Choice>
              <mc:Fallback>
                <p:oleObj name="Equation" r:id="rId17" imgW="3378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03650"/>
                        <a:ext cx="56419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6443663" y="3808413"/>
          <a:ext cx="182721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Equation" r:id="rId19" imgW="1091726" imgH="279279" progId="Equation.DSMT4">
                  <p:embed/>
                </p:oleObj>
              </mc:Choice>
              <mc:Fallback>
                <p:oleObj name="Equation" r:id="rId19" imgW="109172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808413"/>
                        <a:ext cx="182721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592236"/>
              </p:ext>
            </p:extLst>
          </p:nvPr>
        </p:nvGraphicFramePr>
        <p:xfrm>
          <a:off x="739292" y="5326857"/>
          <a:ext cx="3989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Equation" r:id="rId21" imgW="2387600" imgH="292100" progId="Equation.DSMT4">
                  <p:embed/>
                </p:oleObj>
              </mc:Choice>
              <mc:Fallback>
                <p:oleObj name="Equation" r:id="rId21" imgW="2387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92" y="5326857"/>
                        <a:ext cx="39893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12254"/>
              </p:ext>
            </p:extLst>
          </p:nvPr>
        </p:nvGraphicFramePr>
        <p:xfrm>
          <a:off x="4787900" y="5356226"/>
          <a:ext cx="3311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Equation" r:id="rId23" imgW="1981200" imgH="254000" progId="Equation.DSMT4">
                  <p:embed/>
                </p:oleObj>
              </mc:Choice>
              <mc:Fallback>
                <p:oleObj name="Equation" r:id="rId23" imgW="1981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356226"/>
                        <a:ext cx="33115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1" name="Object 33"/>
          <p:cNvGraphicFramePr>
            <a:graphicFrameLocks noChangeAspect="1"/>
          </p:cNvGraphicFramePr>
          <p:nvPr/>
        </p:nvGraphicFramePr>
        <p:xfrm>
          <a:off x="1908175" y="1095375"/>
          <a:ext cx="49037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Equation" r:id="rId25" imgW="2933700" imgH="254000" progId="Equation.DSMT4">
                  <p:embed/>
                </p:oleObj>
              </mc:Choice>
              <mc:Fallback>
                <p:oleObj name="Equation" r:id="rId25" imgW="293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095375"/>
                        <a:ext cx="49037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62" name="Object 34"/>
          <p:cNvGraphicFramePr>
            <a:graphicFrameLocks noChangeAspect="1"/>
          </p:cNvGraphicFramePr>
          <p:nvPr/>
        </p:nvGraphicFramePr>
        <p:xfrm>
          <a:off x="1331913" y="2471738"/>
          <a:ext cx="52816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Equation" r:id="rId27" imgW="3162300" imgH="279400" progId="Equation.DSMT4">
                  <p:embed/>
                </p:oleObj>
              </mc:Choice>
              <mc:Fallback>
                <p:oleObj name="Equation" r:id="rId27" imgW="3162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71738"/>
                        <a:ext cx="5281612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5562652"/>
              </p:ext>
            </p:extLst>
          </p:nvPr>
        </p:nvGraphicFramePr>
        <p:xfrm>
          <a:off x="696429" y="4596606"/>
          <a:ext cx="40322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Equation" r:id="rId29" imgW="2413000" imgH="292100" progId="Equation.DSMT4">
                  <p:embed/>
                </p:oleObj>
              </mc:Choice>
              <mc:Fallback>
                <p:oleObj name="Equation" r:id="rId29" imgW="2413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29" y="4596606"/>
                        <a:ext cx="40322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2675911"/>
              </p:ext>
            </p:extLst>
          </p:nvPr>
        </p:nvGraphicFramePr>
        <p:xfrm>
          <a:off x="4729340" y="4623594"/>
          <a:ext cx="2974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Equation" r:id="rId31" imgW="1777229" imgH="253890" progId="Equation.DSMT4">
                  <p:embed/>
                </p:oleObj>
              </mc:Choice>
              <mc:Fallback>
                <p:oleObj name="Equation" r:id="rId31" imgW="177722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340" y="4623594"/>
                        <a:ext cx="29749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682625" y="404813"/>
          <a:ext cx="6746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Equation" r:id="rId33" imgW="393359" imgH="266469" progId="Equation.DSMT4">
                  <p:embed/>
                </p:oleObj>
              </mc:Choice>
              <mc:Fallback>
                <p:oleObj name="Equation" r:id="rId33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404813"/>
                        <a:ext cx="67468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5003800" y="414338"/>
          <a:ext cx="32400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Equation" r:id="rId35" imgW="1892300" imgH="241300" progId="Equation.DSMT4">
                  <p:embed/>
                </p:oleObj>
              </mc:Choice>
              <mc:Fallback>
                <p:oleObj name="Equation" r:id="rId35" imgW="1892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14338"/>
                        <a:ext cx="32400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3"/>
          <p:cNvGraphicFramePr>
            <a:graphicFrameLocks noChangeAspect="1"/>
          </p:cNvGraphicFramePr>
          <p:nvPr/>
        </p:nvGraphicFramePr>
        <p:xfrm>
          <a:off x="1295400" y="404813"/>
          <a:ext cx="365283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Equation" r:id="rId37" imgW="2132674" imgH="266584" progId="Equation.DSMT4">
                  <p:embed/>
                </p:oleObj>
              </mc:Choice>
              <mc:Fallback>
                <p:oleObj name="Equation" r:id="rId37" imgW="21326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4813"/>
                        <a:ext cx="3652838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1927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82" name="Object 46"/>
          <p:cNvGraphicFramePr>
            <a:graphicFrameLocks noChangeAspect="1"/>
          </p:cNvGraphicFramePr>
          <p:nvPr/>
        </p:nvGraphicFramePr>
        <p:xfrm>
          <a:off x="750888" y="1468438"/>
          <a:ext cx="13001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3" imgW="748975" imgH="266584" progId="Equation.DSMT4">
                  <p:embed/>
                </p:oleObj>
              </mc:Choice>
              <mc:Fallback>
                <p:oleObj name="Equation" r:id="rId3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1468438"/>
                        <a:ext cx="13001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Rectangle 52"/>
          <p:cNvSpPr>
            <a:spLocks noChangeArrowheads="1"/>
          </p:cNvSpPr>
          <p:nvPr/>
        </p:nvSpPr>
        <p:spPr bwMode="auto">
          <a:xfrm>
            <a:off x="755650" y="296863"/>
            <a:ext cx="5975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800" b="1"/>
              <a:t>6.1.2  </a:t>
            </a:r>
            <a:r>
              <a:rPr lang="zh-CN" altLang="en-US" sz="2800" b="1">
                <a:solidFill>
                  <a:srgbClr val="FF00FF"/>
                </a:solidFill>
                <a:ea typeface="黑体" panose="02010609060101010101" pitchFamily="49" charset="-122"/>
              </a:rPr>
              <a:t>群</a:t>
            </a:r>
          </a:p>
        </p:txBody>
      </p:sp>
      <p:graphicFrame>
        <p:nvGraphicFramePr>
          <p:cNvPr id="91189" name="Object 53"/>
          <p:cNvGraphicFramePr>
            <a:graphicFrameLocks noChangeAspect="1"/>
          </p:cNvGraphicFramePr>
          <p:nvPr/>
        </p:nvGraphicFramePr>
        <p:xfrm>
          <a:off x="755650" y="2097088"/>
          <a:ext cx="4276725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5" imgW="2463800" imgH="254000" progId="Equation.DSMT4">
                  <p:embed/>
                </p:oleObj>
              </mc:Choice>
              <mc:Fallback>
                <p:oleObj name="Equation" r:id="rId5" imgW="246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97088"/>
                        <a:ext cx="4276725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0" name="Object 54"/>
          <p:cNvGraphicFramePr>
            <a:graphicFrameLocks noChangeAspect="1"/>
          </p:cNvGraphicFramePr>
          <p:nvPr/>
        </p:nvGraphicFramePr>
        <p:xfrm>
          <a:off x="755650" y="2673350"/>
          <a:ext cx="35036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Equation" r:id="rId7" imgW="2019300" imgH="279400" progId="Equation.DSMT4">
                  <p:embed/>
                </p:oleObj>
              </mc:Choice>
              <mc:Fallback>
                <p:oleObj name="Equation" r:id="rId7" imgW="2019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73350"/>
                        <a:ext cx="35036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1" name="Object 55"/>
          <p:cNvGraphicFramePr>
            <a:graphicFrameLocks noChangeAspect="1"/>
          </p:cNvGraphicFramePr>
          <p:nvPr/>
        </p:nvGraphicFramePr>
        <p:xfrm>
          <a:off x="750888" y="3305175"/>
          <a:ext cx="1984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Equation" r:id="rId9" imgW="1143000" imgH="266700" progId="Equation.DSMT4">
                  <p:embed/>
                </p:oleObj>
              </mc:Choice>
              <mc:Fallback>
                <p:oleObj name="Equation" r:id="rId9" imgW="1143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3305175"/>
                        <a:ext cx="19843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2" name="Object 56"/>
          <p:cNvGraphicFramePr>
            <a:graphicFrameLocks noChangeAspect="1"/>
          </p:cNvGraphicFramePr>
          <p:nvPr/>
        </p:nvGraphicFramePr>
        <p:xfrm>
          <a:off x="731838" y="3933825"/>
          <a:ext cx="22923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Equation" r:id="rId11" imgW="1320227" imgH="266584" progId="Equation.DSMT4">
                  <p:embed/>
                </p:oleObj>
              </mc:Choice>
              <mc:Fallback>
                <p:oleObj name="Equation" r:id="rId11" imgW="132022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933825"/>
                        <a:ext cx="22923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3" name="Object 57"/>
          <p:cNvGraphicFramePr>
            <a:graphicFrameLocks noChangeAspect="1"/>
          </p:cNvGraphicFramePr>
          <p:nvPr/>
        </p:nvGraphicFramePr>
        <p:xfrm>
          <a:off x="755650" y="4667250"/>
          <a:ext cx="8826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Equation" r:id="rId13" imgW="508000" imgH="241300" progId="Equation.DSMT4">
                  <p:embed/>
                </p:oleObj>
              </mc:Choice>
              <mc:Fallback>
                <p:oleObj name="Equation" r:id="rId13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67250"/>
                        <a:ext cx="8826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5" name="Object 59"/>
          <p:cNvGraphicFramePr>
            <a:graphicFrameLocks noChangeAspect="1"/>
          </p:cNvGraphicFramePr>
          <p:nvPr/>
        </p:nvGraphicFramePr>
        <p:xfrm>
          <a:off x="701675" y="5918200"/>
          <a:ext cx="733901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15" imgW="4229100" imgH="254000" progId="Equation.DSMT4">
                  <p:embed/>
                </p:oleObj>
              </mc:Choice>
              <mc:Fallback>
                <p:oleObj name="Equation" r:id="rId15" imgW="4229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918200"/>
                        <a:ext cx="733901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6" name="Object 60"/>
          <p:cNvGraphicFramePr>
            <a:graphicFrameLocks noChangeAspect="1"/>
          </p:cNvGraphicFramePr>
          <p:nvPr/>
        </p:nvGraphicFramePr>
        <p:xfrm>
          <a:off x="5065713" y="1444625"/>
          <a:ext cx="310673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17" imgW="1790700" imgH="254000" progId="Equation.DSMT4">
                  <p:embed/>
                </p:oleObj>
              </mc:Choice>
              <mc:Fallback>
                <p:oleObj name="Equation" r:id="rId17" imgW="1790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5713" y="1444625"/>
                        <a:ext cx="3106737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7" name="Object 61"/>
          <p:cNvGraphicFramePr>
            <a:graphicFrameLocks noChangeAspect="1"/>
          </p:cNvGraphicFramePr>
          <p:nvPr/>
        </p:nvGraphicFramePr>
        <p:xfrm>
          <a:off x="1979613" y="1457325"/>
          <a:ext cx="2997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19" imgW="1726451" imgH="266584" progId="Equation.DSMT4">
                  <p:embed/>
                </p:oleObj>
              </mc:Choice>
              <mc:Fallback>
                <p:oleObj name="Equation" r:id="rId19" imgW="172645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457325"/>
                        <a:ext cx="29972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8" name="Object 62"/>
          <p:cNvGraphicFramePr>
            <a:graphicFrameLocks noChangeAspect="1"/>
          </p:cNvGraphicFramePr>
          <p:nvPr/>
        </p:nvGraphicFramePr>
        <p:xfrm>
          <a:off x="1679575" y="4662488"/>
          <a:ext cx="3079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21" imgW="177646" imgH="241091" progId="Equation.DSMT4">
                  <p:embed/>
                </p:oleObj>
              </mc:Choice>
              <mc:Fallback>
                <p:oleObj name="Equation" r:id="rId21" imgW="177646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4662488"/>
                        <a:ext cx="3079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9" name="Object 63"/>
          <p:cNvGraphicFramePr>
            <a:graphicFrameLocks noChangeAspect="1"/>
          </p:cNvGraphicFramePr>
          <p:nvPr/>
        </p:nvGraphicFramePr>
        <p:xfrm>
          <a:off x="727075" y="5318125"/>
          <a:ext cx="76723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Equation" r:id="rId23" imgW="4419600" imgH="241300" progId="Equation.DSMT4">
                  <p:embed/>
                </p:oleObj>
              </mc:Choice>
              <mc:Fallback>
                <p:oleObj name="Equation" r:id="rId23" imgW="4419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5318125"/>
                        <a:ext cx="76723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9" name="Rectangle 52"/>
          <p:cNvSpPr>
            <a:spLocks noChangeArrowheads="1"/>
          </p:cNvSpPr>
          <p:nvPr/>
        </p:nvSpPr>
        <p:spPr bwMode="auto">
          <a:xfrm>
            <a:off x="755650" y="873125"/>
            <a:ext cx="59753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800" b="1">
                <a:ea typeface="黑体" panose="02010609060101010101" pitchFamily="49" charset="-122"/>
              </a:rPr>
              <a:t>一、群的定义</a:t>
            </a:r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2022475" y="4649788"/>
          <a:ext cx="5202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25" imgW="2997000" imgH="266400" progId="Equation.DSMT4">
                  <p:embed/>
                </p:oleObj>
              </mc:Choice>
              <mc:Fallback>
                <p:oleObj name="Equation" r:id="rId25" imgW="2997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4649788"/>
                        <a:ext cx="5202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2865438" y="3249613"/>
          <a:ext cx="4098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Equation" r:id="rId27" imgW="2362200" imgH="266700" progId="Equation.DSMT4">
                  <p:embed/>
                </p:oleObj>
              </mc:Choice>
              <mc:Fallback>
                <p:oleObj name="Equation" r:id="rId27" imgW="2362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3249613"/>
                        <a:ext cx="40989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909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4" name="Object 58"/>
          <p:cNvGraphicFramePr>
            <a:graphicFrameLocks noChangeAspect="1"/>
          </p:cNvGraphicFramePr>
          <p:nvPr/>
        </p:nvGraphicFramePr>
        <p:xfrm>
          <a:off x="7653338" y="311150"/>
          <a:ext cx="7715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3" imgW="444307" imgH="241195" progId="Equation.DSMT4">
                  <p:embed/>
                </p:oleObj>
              </mc:Choice>
              <mc:Fallback>
                <p:oleObj name="Equation" r:id="rId3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338" y="311150"/>
                        <a:ext cx="7715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5" name="Object 59"/>
          <p:cNvGraphicFramePr>
            <a:graphicFrameLocks noChangeAspect="1"/>
          </p:cNvGraphicFramePr>
          <p:nvPr/>
        </p:nvGraphicFramePr>
        <p:xfrm>
          <a:off x="711200" y="836613"/>
          <a:ext cx="476091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5" imgW="2743200" imgH="254000" progId="Equation.DSMT4">
                  <p:embed/>
                </p:oleObj>
              </mc:Choice>
              <mc:Fallback>
                <p:oleObj name="Equation" r:id="rId5" imgW="274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836613"/>
                        <a:ext cx="476091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99" name="Object 63"/>
          <p:cNvGraphicFramePr>
            <a:graphicFrameLocks noChangeAspect="1"/>
          </p:cNvGraphicFramePr>
          <p:nvPr/>
        </p:nvGraphicFramePr>
        <p:xfrm>
          <a:off x="727075" y="333375"/>
          <a:ext cx="3524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7" imgW="203112" imgH="241195" progId="Equation.DSMT4">
                  <p:embed/>
                </p:oleObj>
              </mc:Choice>
              <mc:Fallback>
                <p:oleObj name="Equation" r:id="rId7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333375"/>
                        <a:ext cx="3524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1655763" y="1376363"/>
          <a:ext cx="10461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9" imgW="571252" imgH="279279" progId="Equation.DSMT4">
                  <p:embed/>
                </p:oleObj>
              </mc:Choice>
              <mc:Fallback>
                <p:oleObj name="Equation" r:id="rId9" imgW="57125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376363"/>
                        <a:ext cx="10461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684213" y="2663825"/>
          <a:ext cx="16017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Equation" r:id="rId11" imgW="901309" imgH="241195" progId="Equation.DSMT4">
                  <p:embed/>
                </p:oleObj>
              </mc:Choice>
              <mc:Fallback>
                <p:oleObj name="Equation" r:id="rId11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663825"/>
                        <a:ext cx="160178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795588" y="1376363"/>
          <a:ext cx="2024062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Equation" r:id="rId13" imgW="1104900" imgH="279400" progId="Equation.DSMT4">
                  <p:embed/>
                </p:oleObj>
              </mc:Choice>
              <mc:Fallback>
                <p:oleObj name="Equation" r:id="rId13" imgW="1104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8" y="1376363"/>
                        <a:ext cx="2024062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5013325" y="1447800"/>
          <a:ext cx="30051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Equation" r:id="rId15" imgW="1663700" imgH="241300" progId="Equation.DSMT4">
                  <p:embed/>
                </p:oleObj>
              </mc:Choice>
              <mc:Fallback>
                <p:oleObj name="Equation" r:id="rId15" imgW="1663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447800"/>
                        <a:ext cx="30051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339975" y="3182938"/>
          <a:ext cx="216058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Equation" r:id="rId17" imgW="1206500" imgH="279400" progId="Equation.DSMT4">
                  <p:embed/>
                </p:oleObj>
              </mc:Choice>
              <mc:Fallback>
                <p:oleObj name="Equation" r:id="rId17" imgW="1206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182938"/>
                        <a:ext cx="216058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4643438" y="3176588"/>
          <a:ext cx="1800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Equation" r:id="rId19" imgW="1002865" imgH="291973" progId="Equation.DSMT4">
                  <p:embed/>
                </p:oleObj>
              </mc:Choice>
              <mc:Fallback>
                <p:oleObj name="Equation" r:id="rId19" imgW="1002865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176588"/>
                        <a:ext cx="18002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5" name="Object 17"/>
          <p:cNvGraphicFramePr>
            <a:graphicFrameLocks noChangeAspect="1"/>
          </p:cNvGraphicFramePr>
          <p:nvPr/>
        </p:nvGraphicFramePr>
        <p:xfrm>
          <a:off x="2232025" y="1989138"/>
          <a:ext cx="19716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Equation" r:id="rId21" imgW="1091726" imgH="291973" progId="Equation.DSMT4">
                  <p:embed/>
                </p:oleObj>
              </mc:Choice>
              <mc:Fallback>
                <p:oleObj name="Equation" r:id="rId21" imgW="109172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1989138"/>
                        <a:ext cx="19716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6" name="Object 18"/>
          <p:cNvGraphicFramePr>
            <a:graphicFrameLocks noChangeAspect="1"/>
          </p:cNvGraphicFramePr>
          <p:nvPr/>
        </p:nvGraphicFramePr>
        <p:xfrm>
          <a:off x="5003800" y="2046288"/>
          <a:ext cx="25923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Equation" r:id="rId23" imgW="1435100" imgH="241300" progId="Equation.DSMT4">
                  <p:embed/>
                </p:oleObj>
              </mc:Choice>
              <mc:Fallback>
                <p:oleObj name="Equation" r:id="rId23" imgW="14351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046288"/>
                        <a:ext cx="259238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8" name="Object 20"/>
          <p:cNvGraphicFramePr>
            <a:graphicFrameLocks noChangeAspect="1"/>
          </p:cNvGraphicFramePr>
          <p:nvPr/>
        </p:nvGraphicFramePr>
        <p:xfrm>
          <a:off x="2303463" y="2657475"/>
          <a:ext cx="28876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25" imgW="1625600" imgH="254000" progId="Equation.DSMT4">
                  <p:embed/>
                </p:oleObj>
              </mc:Choice>
              <mc:Fallback>
                <p:oleObj name="Equation" r:id="rId25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657475"/>
                        <a:ext cx="28876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27"/>
          <p:cNvGraphicFramePr>
            <a:graphicFrameLocks noChangeAspect="1"/>
          </p:cNvGraphicFramePr>
          <p:nvPr/>
        </p:nvGraphicFramePr>
        <p:xfrm>
          <a:off x="5208588" y="2657475"/>
          <a:ext cx="7683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27" imgW="431613" imgH="241195" progId="Equation.DSMT4">
                  <p:embed/>
                </p:oleObj>
              </mc:Choice>
              <mc:Fallback>
                <p:oleObj name="Equation" r:id="rId27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2657475"/>
                        <a:ext cx="7683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669925" y="3846513"/>
          <a:ext cx="72231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29" imgW="393359" imgH="266469" progId="Equation.DSMT4">
                  <p:embed/>
                </p:oleObj>
              </mc:Choice>
              <mc:Fallback>
                <p:oleObj name="Equation" r:id="rId29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46513"/>
                        <a:ext cx="722313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9" name="Object 21"/>
          <p:cNvGraphicFramePr>
            <a:graphicFrameLocks noChangeAspect="1"/>
          </p:cNvGraphicFramePr>
          <p:nvPr/>
        </p:nvGraphicFramePr>
        <p:xfrm>
          <a:off x="1835150" y="3830638"/>
          <a:ext cx="17287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31" imgW="939392" imgH="266584" progId="Equation.DSMT4">
                  <p:embed/>
                </p:oleObj>
              </mc:Choice>
              <mc:Fallback>
                <p:oleObj name="Equation" r:id="rId31" imgW="93939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830638"/>
                        <a:ext cx="17287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895850" y="4435475"/>
            <a:ext cx="2305050" cy="469900"/>
            <a:chOff x="3084" y="3181"/>
            <a:chExt cx="1452" cy="362"/>
          </a:xfrm>
        </p:grpSpPr>
        <p:sp>
          <p:nvSpPr>
            <p:cNvPr id="9244" name="AutoShape 24"/>
            <p:cNvSpPr>
              <a:spLocks noChangeArrowheads="1"/>
            </p:cNvSpPr>
            <p:nvPr/>
          </p:nvSpPr>
          <p:spPr bwMode="auto">
            <a:xfrm>
              <a:off x="3084" y="3181"/>
              <a:ext cx="1452" cy="362"/>
            </a:xfrm>
            <a:prstGeom prst="wedgeRoundRectCallout">
              <a:avLst>
                <a:gd name="adj1" fmla="val -38019"/>
                <a:gd name="adj2" fmla="val 12153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</a:pPr>
              <a:endParaRPr lang="zh-CN" altLang="en-US" sz="2000"/>
            </a:p>
          </p:txBody>
        </p:sp>
        <p:graphicFrame>
          <p:nvGraphicFramePr>
            <p:cNvPr id="9245" name="Object 25"/>
            <p:cNvGraphicFramePr>
              <a:graphicFrameLocks noChangeAspect="1"/>
            </p:cNvGraphicFramePr>
            <p:nvPr/>
          </p:nvGraphicFramePr>
          <p:xfrm>
            <a:off x="3224" y="3226"/>
            <a:ext cx="123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Equation" r:id="rId33" imgW="1497950" imgH="291973" progId="Equation.DSMT4">
                    <p:embed/>
                  </p:oleObj>
                </mc:Choice>
                <mc:Fallback>
                  <p:oleObj name="Equation" r:id="rId33" imgW="1497950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3226"/>
                          <a:ext cx="1239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44"/>
          <p:cNvGraphicFramePr>
            <a:graphicFrameLocks noChangeAspect="1"/>
          </p:cNvGraphicFramePr>
          <p:nvPr/>
        </p:nvGraphicFramePr>
        <p:xfrm>
          <a:off x="3603625" y="3824288"/>
          <a:ext cx="186848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35" imgW="1016000" imgH="279400" progId="Equation.DSMT4">
                  <p:embed/>
                </p:oleObj>
              </mc:Choice>
              <mc:Fallback>
                <p:oleObj name="Equation" r:id="rId35" imgW="1016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25" y="3824288"/>
                        <a:ext cx="186848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5"/>
          <p:cNvGraphicFramePr>
            <a:graphicFrameLocks noChangeAspect="1"/>
          </p:cNvGraphicFramePr>
          <p:nvPr/>
        </p:nvGraphicFramePr>
        <p:xfrm>
          <a:off x="5513388" y="3824288"/>
          <a:ext cx="2803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37" imgW="1523339" imgH="266584" progId="Equation.DSMT4">
                  <p:embed/>
                </p:oleObj>
              </mc:Choice>
              <mc:Fallback>
                <p:oleObj name="Equation" r:id="rId37" imgW="152333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388" y="3824288"/>
                        <a:ext cx="28035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1835150" y="4506913"/>
            <a:ext cx="1657350" cy="434975"/>
          </a:xfrm>
          <a:prstGeom prst="wedgeRoundRectCallout">
            <a:avLst>
              <a:gd name="adj1" fmla="val -17435"/>
              <a:gd name="adj2" fmla="val 8394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600" b="1">
                <a:solidFill>
                  <a:srgbClr val="FF3300"/>
                </a:solidFill>
              </a:rPr>
              <a:t>称为整数加群</a:t>
            </a:r>
            <a:r>
              <a:rPr lang="zh-CN" altLang="en-US" sz="1600"/>
              <a:t> </a:t>
            </a:r>
          </a:p>
        </p:txBody>
      </p:sp>
      <p:graphicFrame>
        <p:nvGraphicFramePr>
          <p:cNvPr id="4" name="Object 47"/>
          <p:cNvGraphicFramePr>
            <a:graphicFrameLocks noChangeAspect="1"/>
          </p:cNvGraphicFramePr>
          <p:nvPr/>
        </p:nvGraphicFramePr>
        <p:xfrm>
          <a:off x="1295400" y="3865563"/>
          <a:ext cx="4746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7" name="Equation" r:id="rId39" imgW="266469" imgH="241091" progId="Equation.DSMT4">
                  <p:embed/>
                </p:oleObj>
              </mc:Choice>
              <mc:Fallback>
                <p:oleObj name="Equation" r:id="rId39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65563"/>
                        <a:ext cx="4746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622606"/>
              </p:ext>
            </p:extLst>
          </p:nvPr>
        </p:nvGraphicFramePr>
        <p:xfrm>
          <a:off x="1277938" y="5804694"/>
          <a:ext cx="16986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8" name="Equation" r:id="rId41" imgW="939392" imgH="291973" progId="Equation.DSMT4">
                  <p:embed/>
                </p:oleObj>
              </mc:Choice>
              <mc:Fallback>
                <p:oleObj name="Equation" r:id="rId41" imgW="93939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5804694"/>
                        <a:ext cx="16986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069716"/>
              </p:ext>
            </p:extLst>
          </p:nvPr>
        </p:nvGraphicFramePr>
        <p:xfrm>
          <a:off x="4006585" y="5885393"/>
          <a:ext cx="36957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9" name="Equation" r:id="rId43" imgW="2044700" imgH="254000" progId="Equation.DSMT4">
                  <p:embed/>
                </p:oleObj>
              </mc:Choice>
              <mc:Fallback>
                <p:oleObj name="Equation" r:id="rId43" imgW="2044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585" y="5885393"/>
                        <a:ext cx="36957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5055690"/>
              </p:ext>
            </p:extLst>
          </p:nvPr>
        </p:nvGraphicFramePr>
        <p:xfrm>
          <a:off x="2929731" y="5797550"/>
          <a:ext cx="11255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0" name="Equation" r:id="rId45" imgW="622030" imgH="291973" progId="Equation.DSMT4">
                  <p:embed/>
                </p:oleObj>
              </mc:Choice>
              <mc:Fallback>
                <p:oleObj name="Equation" r:id="rId45" imgW="62203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731" y="5797550"/>
                        <a:ext cx="11255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7"/>
          <p:cNvGraphicFramePr>
            <a:graphicFrameLocks noChangeAspect="1"/>
          </p:cNvGraphicFramePr>
          <p:nvPr/>
        </p:nvGraphicFramePr>
        <p:xfrm>
          <a:off x="1177925" y="296863"/>
          <a:ext cx="64547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1" name="Equation" r:id="rId47" imgW="3721100" imgH="254000" progId="Equation.DSMT4">
                  <p:embed/>
                </p:oleObj>
              </mc:Choice>
              <mc:Fallback>
                <p:oleObj name="Equation" r:id="rId47" imgW="3721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7925" y="296863"/>
                        <a:ext cx="64547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/>
        </p:nvGraphicFramePr>
        <p:xfrm>
          <a:off x="1285875" y="5265738"/>
          <a:ext cx="30051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49" imgW="1662978" imgH="266584" progId="Equation.DSMT4">
                  <p:embed/>
                </p:oleObj>
              </mc:Choice>
              <mc:Fallback>
                <p:oleObj name="Equation" r:id="rId49" imgW="166297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265738"/>
                        <a:ext cx="30051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4364038" y="5265738"/>
          <a:ext cx="9636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51" imgW="533169" imgH="253890" progId="Equation.DSMT4">
                  <p:embed/>
                </p:oleObj>
              </mc:Choice>
              <mc:Fallback>
                <p:oleObj name="Equation" r:id="rId51" imgW="5331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4038" y="5265738"/>
                        <a:ext cx="9636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218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>
            <a:extLst>
              <a:ext uri="{FF2B5EF4-FFF2-40B4-BE49-F238E27FC236}">
                <a16:creationId xmlns:a16="http://schemas.microsoft.com/office/drawing/2014/main" xmlns="" id="{13838180-E183-5E36-B545-3D59DC82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446088"/>
            <a:ext cx="65881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Times New Roman" panose="02020603050405020304" pitchFamily="18" charset="0"/>
                <a:ea typeface="华文楷体" panose="02010600040101010101" pitchFamily="2" charset="-122"/>
              </a:rPr>
              <a:t>5</a:t>
            </a: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.3.1</a:t>
            </a:r>
            <a:r>
              <a:rPr lang="en-US" altLang="zh-CN" sz="2800">
                <a:solidFill>
                  <a:srgbClr val="FF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同构的基本概念</a:t>
            </a:r>
            <a:endParaRPr lang="en-US" altLang="zh-CN" sz="2800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0144" name="Object 32">
            <a:extLst>
              <a:ext uri="{FF2B5EF4-FFF2-40B4-BE49-F238E27FC236}">
                <a16:creationId xmlns:a16="http://schemas.microsoft.com/office/drawing/2014/main" xmlns="" id="{D4985E03-B680-DBD5-B8B0-001F8FAAC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6588" y="1311275"/>
          <a:ext cx="19669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1129810" imgH="241195" progId="Equation.DSMT4">
                  <p:embed/>
                </p:oleObj>
              </mc:Choice>
              <mc:Fallback>
                <p:oleObj name="Equation" r:id="rId3" imgW="1129810" imgH="241195" progId="Equation.DSMT4">
                  <p:embed/>
                  <p:pic>
                    <p:nvPicPr>
                      <p:cNvPr id="90144" name="Object 32">
                        <a:extLst>
                          <a:ext uri="{FF2B5EF4-FFF2-40B4-BE49-F238E27FC236}">
                            <a16:creationId xmlns:a16="http://schemas.microsoft.com/office/drawing/2014/main" xmlns="" id="{D4985E03-B680-DBD5-B8B0-001F8FAAC3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311275"/>
                        <a:ext cx="19669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8" name="Object 36">
            <a:extLst>
              <a:ext uri="{FF2B5EF4-FFF2-40B4-BE49-F238E27FC236}">
                <a16:creationId xmlns:a16="http://schemas.microsoft.com/office/drawing/2014/main" xmlns="" id="{59371B1D-1666-BBB4-5C48-CFF3DBFA7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613" y="3343275"/>
          <a:ext cx="33766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1879600" imgH="266700" progId="Equation.DSMT4">
                  <p:embed/>
                </p:oleObj>
              </mc:Choice>
              <mc:Fallback>
                <p:oleObj name="Equation" r:id="rId5" imgW="1879600" imgH="266700" progId="Equation.DSMT4">
                  <p:embed/>
                  <p:pic>
                    <p:nvPicPr>
                      <p:cNvPr id="90148" name="Object 36">
                        <a:extLst>
                          <a:ext uri="{FF2B5EF4-FFF2-40B4-BE49-F238E27FC236}">
                            <a16:creationId xmlns:a16="http://schemas.microsoft.com/office/drawing/2014/main" xmlns="" id="{59371B1D-1666-BBB4-5C48-CFF3DBFA7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343275"/>
                        <a:ext cx="33766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9" name="Object 37">
            <a:extLst>
              <a:ext uri="{FF2B5EF4-FFF2-40B4-BE49-F238E27FC236}">
                <a16:creationId xmlns:a16="http://schemas.microsoft.com/office/drawing/2014/main" xmlns="" id="{BD37261A-91D5-78E2-611B-166FB72B3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952625"/>
          <a:ext cx="231298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1308100" imgH="279400" progId="Equation.DSMT4">
                  <p:embed/>
                </p:oleObj>
              </mc:Choice>
              <mc:Fallback>
                <p:oleObj name="Equation" r:id="rId7" imgW="1308100" imgH="279400" progId="Equation.DSMT4">
                  <p:embed/>
                  <p:pic>
                    <p:nvPicPr>
                      <p:cNvPr id="90149" name="Object 37">
                        <a:extLst>
                          <a:ext uri="{FF2B5EF4-FFF2-40B4-BE49-F238E27FC236}">
                            <a16:creationId xmlns:a16="http://schemas.microsoft.com/office/drawing/2014/main" xmlns="" id="{BD37261A-91D5-78E2-611B-166FB72B3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952625"/>
                        <a:ext cx="231298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0" name="Object 38">
            <a:extLst>
              <a:ext uri="{FF2B5EF4-FFF2-40B4-BE49-F238E27FC236}">
                <a16:creationId xmlns:a16="http://schemas.microsoft.com/office/drawing/2014/main" xmlns="" id="{137C133B-F60F-85CE-FA6E-17E1E25847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614613"/>
          <a:ext cx="46180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9" imgW="2578100" imgH="292100" progId="Equation.DSMT4">
                  <p:embed/>
                </p:oleObj>
              </mc:Choice>
              <mc:Fallback>
                <p:oleObj name="Equation" r:id="rId9" imgW="2578100" imgH="292100" progId="Equation.DSMT4">
                  <p:embed/>
                  <p:pic>
                    <p:nvPicPr>
                      <p:cNvPr id="90150" name="Object 38">
                        <a:extLst>
                          <a:ext uri="{FF2B5EF4-FFF2-40B4-BE49-F238E27FC236}">
                            <a16:creationId xmlns:a16="http://schemas.microsoft.com/office/drawing/2014/main" xmlns="" id="{137C133B-F60F-85CE-FA6E-17E1E25847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614613"/>
                        <a:ext cx="46180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1" name="Object 39">
            <a:extLst>
              <a:ext uri="{FF2B5EF4-FFF2-40B4-BE49-F238E27FC236}">
                <a16:creationId xmlns:a16="http://schemas.microsoft.com/office/drawing/2014/main" xmlns="" id="{970E5645-88D0-84AD-B13F-BE03F458AC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159250"/>
          <a:ext cx="39004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1" imgW="2235200" imgH="279400" progId="Equation.DSMT4">
                  <p:embed/>
                </p:oleObj>
              </mc:Choice>
              <mc:Fallback>
                <p:oleObj name="Equation" r:id="rId11" imgW="2235200" imgH="279400" progId="Equation.DSMT4">
                  <p:embed/>
                  <p:pic>
                    <p:nvPicPr>
                      <p:cNvPr id="90151" name="Object 39">
                        <a:extLst>
                          <a:ext uri="{FF2B5EF4-FFF2-40B4-BE49-F238E27FC236}">
                            <a16:creationId xmlns:a16="http://schemas.microsoft.com/office/drawing/2014/main" xmlns="" id="{970E5645-88D0-84AD-B13F-BE03F458AC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159250"/>
                        <a:ext cx="390048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2" name="Object 40">
            <a:extLst>
              <a:ext uri="{FF2B5EF4-FFF2-40B4-BE49-F238E27FC236}">
                <a16:creationId xmlns:a16="http://schemas.microsoft.com/office/drawing/2014/main" xmlns="" id="{2C30C3C5-ECA4-6F62-1B25-37F052A7A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5019675"/>
          <a:ext cx="39147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3" imgW="2222500" imgH="279400" progId="Equation.DSMT4">
                  <p:embed/>
                </p:oleObj>
              </mc:Choice>
              <mc:Fallback>
                <p:oleObj name="Equation" r:id="rId13" imgW="2222500" imgH="279400" progId="Equation.DSMT4">
                  <p:embed/>
                  <p:pic>
                    <p:nvPicPr>
                      <p:cNvPr id="90152" name="Object 40">
                        <a:extLst>
                          <a:ext uri="{FF2B5EF4-FFF2-40B4-BE49-F238E27FC236}">
                            <a16:creationId xmlns:a16="http://schemas.microsoft.com/office/drawing/2014/main" xmlns="" id="{2C30C3C5-ECA4-6F62-1B25-37F052A7A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019675"/>
                        <a:ext cx="391477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3" name="Object 41">
            <a:extLst>
              <a:ext uri="{FF2B5EF4-FFF2-40B4-BE49-F238E27FC236}">
                <a16:creationId xmlns:a16="http://schemas.microsoft.com/office/drawing/2014/main" xmlns="" id="{D962163D-5296-593C-BBFE-5A24214CA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5808663"/>
          <a:ext cx="30416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Equation" r:id="rId15" imgW="1714500" imgH="279400" progId="Equation.DSMT4">
                  <p:embed/>
                </p:oleObj>
              </mc:Choice>
              <mc:Fallback>
                <p:oleObj name="Equation" r:id="rId15" imgW="1714500" imgH="279400" progId="Equation.DSMT4">
                  <p:embed/>
                  <p:pic>
                    <p:nvPicPr>
                      <p:cNvPr id="90153" name="Object 41">
                        <a:extLst>
                          <a:ext uri="{FF2B5EF4-FFF2-40B4-BE49-F238E27FC236}">
                            <a16:creationId xmlns:a16="http://schemas.microsoft.com/office/drawing/2014/main" xmlns="" id="{D962163D-5296-593C-BBFE-5A24214CA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5808663"/>
                        <a:ext cx="30416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4" name="Object 42">
            <a:extLst>
              <a:ext uri="{FF2B5EF4-FFF2-40B4-BE49-F238E27FC236}">
                <a16:creationId xmlns:a16="http://schemas.microsoft.com/office/drawing/2014/main" xmlns="" id="{F9C07F6E-4572-B58D-632E-637672A55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1952625"/>
          <a:ext cx="19986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17" imgW="1130300" imgH="279400" progId="Equation.DSMT4">
                  <p:embed/>
                </p:oleObj>
              </mc:Choice>
              <mc:Fallback>
                <p:oleObj name="Equation" r:id="rId17" imgW="1130300" imgH="279400" progId="Equation.DSMT4">
                  <p:embed/>
                  <p:pic>
                    <p:nvPicPr>
                      <p:cNvPr id="90154" name="Object 42">
                        <a:extLst>
                          <a:ext uri="{FF2B5EF4-FFF2-40B4-BE49-F238E27FC236}">
                            <a16:creationId xmlns:a16="http://schemas.microsoft.com/office/drawing/2014/main" xmlns="" id="{F9C07F6E-4572-B58D-632E-637672A55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952625"/>
                        <a:ext cx="19986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5" name="Object 43">
            <a:extLst>
              <a:ext uri="{FF2B5EF4-FFF2-40B4-BE49-F238E27FC236}">
                <a16:creationId xmlns:a16="http://schemas.microsoft.com/office/drawing/2014/main" xmlns="" id="{FC731303-8A26-2B6B-2151-29F4F7B54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2614613"/>
          <a:ext cx="323056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19" imgW="1803400" imgH="292100" progId="Equation.DSMT4">
                  <p:embed/>
                </p:oleObj>
              </mc:Choice>
              <mc:Fallback>
                <p:oleObj name="Equation" r:id="rId19" imgW="1803400" imgH="292100" progId="Equation.DSMT4">
                  <p:embed/>
                  <p:pic>
                    <p:nvPicPr>
                      <p:cNvPr id="90155" name="Object 43">
                        <a:extLst>
                          <a:ext uri="{FF2B5EF4-FFF2-40B4-BE49-F238E27FC236}">
                            <a16:creationId xmlns:a16="http://schemas.microsoft.com/office/drawing/2014/main" xmlns="" id="{FC731303-8A26-2B6B-2151-29F4F7B54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614613"/>
                        <a:ext cx="323056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6" name="Object 44">
            <a:extLst>
              <a:ext uri="{FF2B5EF4-FFF2-40B4-BE49-F238E27FC236}">
                <a16:creationId xmlns:a16="http://schemas.microsoft.com/office/drawing/2014/main" xmlns="" id="{F87EE371-6876-AD51-2999-4BCEFA3D5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9225" y="3332163"/>
          <a:ext cx="33528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21" imgW="1866900" imgH="279400" progId="Equation.DSMT4">
                  <p:embed/>
                </p:oleObj>
              </mc:Choice>
              <mc:Fallback>
                <p:oleObj name="Equation" r:id="rId21" imgW="1866900" imgH="279400" progId="Equation.DSMT4">
                  <p:embed/>
                  <p:pic>
                    <p:nvPicPr>
                      <p:cNvPr id="90156" name="Object 44">
                        <a:extLst>
                          <a:ext uri="{FF2B5EF4-FFF2-40B4-BE49-F238E27FC236}">
                            <a16:creationId xmlns:a16="http://schemas.microsoft.com/office/drawing/2014/main" xmlns="" id="{F87EE371-6876-AD51-2999-4BCEFA3D5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332163"/>
                        <a:ext cx="33528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7" name="Object 45">
            <a:extLst>
              <a:ext uri="{FF2B5EF4-FFF2-40B4-BE49-F238E27FC236}">
                <a16:creationId xmlns:a16="http://schemas.microsoft.com/office/drawing/2014/main" xmlns="" id="{2A8D64B1-560D-0C74-5A39-FBA2DCC84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1311275"/>
          <a:ext cx="39528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23" imgW="2273300" imgH="241300" progId="Equation.DSMT4">
                  <p:embed/>
                </p:oleObj>
              </mc:Choice>
              <mc:Fallback>
                <p:oleObj name="Equation" r:id="rId23" imgW="2273300" imgH="241300" progId="Equation.DSMT4">
                  <p:embed/>
                  <p:pic>
                    <p:nvPicPr>
                      <p:cNvPr id="90157" name="Object 45">
                        <a:extLst>
                          <a:ext uri="{FF2B5EF4-FFF2-40B4-BE49-F238E27FC236}">
                            <a16:creationId xmlns:a16="http://schemas.microsoft.com/office/drawing/2014/main" xmlns="" id="{2A8D64B1-560D-0C74-5A39-FBA2DCC840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1311275"/>
                        <a:ext cx="39528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8" name="Object 46">
            <a:extLst>
              <a:ext uri="{FF2B5EF4-FFF2-40B4-BE49-F238E27FC236}">
                <a16:creationId xmlns:a16="http://schemas.microsoft.com/office/drawing/2014/main" xmlns="" id="{0C95387F-6434-6F1F-8EB1-BF8984B9E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80288" y="3370263"/>
          <a:ext cx="7762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25" imgW="431613" imgH="241195" progId="Equation.DSMT4">
                  <p:embed/>
                </p:oleObj>
              </mc:Choice>
              <mc:Fallback>
                <p:oleObj name="Equation" r:id="rId25" imgW="431613" imgH="241195" progId="Equation.DSMT4">
                  <p:embed/>
                  <p:pic>
                    <p:nvPicPr>
                      <p:cNvPr id="90158" name="Object 46">
                        <a:extLst>
                          <a:ext uri="{FF2B5EF4-FFF2-40B4-BE49-F238E27FC236}">
                            <a16:creationId xmlns:a16="http://schemas.microsoft.com/office/drawing/2014/main" xmlns="" id="{0C95387F-6434-6F1F-8EB1-BF8984B9E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3370263"/>
                        <a:ext cx="7762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54"/>
          <p:cNvGraphicFramePr>
            <a:graphicFrameLocks noChangeAspect="1"/>
          </p:cNvGraphicFramePr>
          <p:nvPr/>
        </p:nvGraphicFramePr>
        <p:xfrm>
          <a:off x="1414463" y="576263"/>
          <a:ext cx="2354262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Equation" r:id="rId3" imgW="1383699" imgH="266584" progId="Equation.DSMT4">
                  <p:embed/>
                </p:oleObj>
              </mc:Choice>
              <mc:Fallback>
                <p:oleObj name="Equation" r:id="rId3" imgW="138369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576263"/>
                        <a:ext cx="2354262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5"/>
          <p:cNvGraphicFramePr>
            <a:graphicFrameLocks noChangeAspect="1"/>
          </p:cNvGraphicFramePr>
          <p:nvPr/>
        </p:nvGraphicFramePr>
        <p:xfrm>
          <a:off x="5559425" y="368300"/>
          <a:ext cx="25050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Equation" r:id="rId5" imgW="1473200" imgH="508000" progId="Equation.DSMT4">
                  <p:embed/>
                </p:oleObj>
              </mc:Choice>
              <mc:Fallback>
                <p:oleObj name="Equation" r:id="rId5" imgW="14732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425" y="368300"/>
                        <a:ext cx="25050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6"/>
          <p:cNvGraphicFramePr>
            <a:graphicFrameLocks noChangeAspect="1"/>
          </p:cNvGraphicFramePr>
          <p:nvPr/>
        </p:nvGraphicFramePr>
        <p:xfrm>
          <a:off x="3851275" y="552450"/>
          <a:ext cx="16414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Equation" r:id="rId7" imgW="964781" imgH="266584" progId="Equation.DSMT4">
                  <p:embed/>
                </p:oleObj>
              </mc:Choice>
              <mc:Fallback>
                <p:oleObj name="Equation" r:id="rId7" imgW="96478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52450"/>
                        <a:ext cx="16414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7"/>
          <p:cNvGraphicFramePr>
            <a:graphicFrameLocks noChangeAspect="1"/>
          </p:cNvGraphicFramePr>
          <p:nvPr/>
        </p:nvGraphicFramePr>
        <p:xfrm>
          <a:off x="863600" y="587375"/>
          <a:ext cx="474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Equation" r:id="rId9" imgW="266469" imgH="241091" progId="Equation.DSMT4">
                  <p:embed/>
                </p:oleObj>
              </mc:Choice>
              <mc:Fallback>
                <p:oleObj name="Equation" r:id="rId9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87375"/>
                        <a:ext cx="4746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1439863" y="1420813"/>
          <a:ext cx="20796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11" imgW="1193282" imgH="266584" progId="Equation.DSMT4">
                  <p:embed/>
                </p:oleObj>
              </mc:Choice>
              <mc:Fallback>
                <p:oleObj name="Equation" r:id="rId11" imgW="119328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1420813"/>
                        <a:ext cx="20796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5"/>
          <p:cNvGraphicFramePr>
            <a:graphicFrameLocks noChangeAspect="1"/>
          </p:cNvGraphicFramePr>
          <p:nvPr/>
        </p:nvGraphicFramePr>
        <p:xfrm>
          <a:off x="5805488" y="1376363"/>
          <a:ext cx="2330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Equation" r:id="rId13" imgW="1371600" imgH="241300" progId="Equation.DSMT4">
                  <p:embed/>
                </p:oleObj>
              </mc:Choice>
              <mc:Fallback>
                <p:oleObj name="Equation" r:id="rId13" imgW="1371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5488" y="1376363"/>
                        <a:ext cx="23304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635375" y="1376363"/>
          <a:ext cx="20367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Equation" r:id="rId15" imgW="1167893" imgH="266584" progId="Equation.DSMT4">
                  <p:embed/>
                </p:oleObj>
              </mc:Choice>
              <mc:Fallback>
                <p:oleObj name="Equation" r:id="rId15" imgW="116789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376363"/>
                        <a:ext cx="20367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9" name="Object 21"/>
          <p:cNvGraphicFramePr>
            <a:graphicFrameLocks noChangeAspect="1"/>
          </p:cNvGraphicFramePr>
          <p:nvPr/>
        </p:nvGraphicFramePr>
        <p:xfrm>
          <a:off x="1404938" y="2157413"/>
          <a:ext cx="2032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9" name="Equation" r:id="rId17" imgW="1193800" imgH="279400" progId="Equation.DSMT4">
                  <p:embed/>
                </p:oleObj>
              </mc:Choice>
              <mc:Fallback>
                <p:oleObj name="Equation" r:id="rId17" imgW="1193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2157413"/>
                        <a:ext cx="2032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3527425" y="2133600"/>
          <a:ext cx="190341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Equation" r:id="rId19" imgW="1117600" imgH="279400" progId="Equation.DSMT4">
                  <p:embed/>
                </p:oleObj>
              </mc:Choice>
              <mc:Fallback>
                <p:oleObj name="Equation" r:id="rId19" imgW="1117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133600"/>
                        <a:ext cx="190341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3"/>
          <p:cNvGraphicFramePr>
            <a:graphicFrameLocks noChangeAspect="1"/>
          </p:cNvGraphicFramePr>
          <p:nvPr/>
        </p:nvGraphicFramePr>
        <p:xfrm>
          <a:off x="5508625" y="2163763"/>
          <a:ext cx="25463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Equation" r:id="rId21" imgW="1497950" imgH="253890" progId="Equation.DSMT4">
                  <p:embed/>
                </p:oleObj>
              </mc:Choice>
              <mc:Fallback>
                <p:oleObj name="Equation" r:id="rId21" imgW="149795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163763"/>
                        <a:ext cx="25463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4"/>
          <p:cNvGraphicFramePr>
            <a:graphicFrameLocks noChangeAspect="1"/>
          </p:cNvGraphicFramePr>
          <p:nvPr/>
        </p:nvGraphicFramePr>
        <p:xfrm>
          <a:off x="1474788" y="2908300"/>
          <a:ext cx="284956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Equation" r:id="rId23" imgW="1675673" imgH="266584" progId="Equation.DSMT4">
                  <p:embed/>
                </p:oleObj>
              </mc:Choice>
              <mc:Fallback>
                <p:oleObj name="Equation" r:id="rId23" imgW="167567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2908300"/>
                        <a:ext cx="2849562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27"/>
          <p:cNvGraphicFramePr>
            <a:graphicFrameLocks noChangeAspect="1"/>
          </p:cNvGraphicFramePr>
          <p:nvPr/>
        </p:nvGraphicFramePr>
        <p:xfrm>
          <a:off x="863600" y="2168525"/>
          <a:ext cx="4746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25" imgW="266469" imgH="241091" progId="Equation.DSMT4">
                  <p:embed/>
                </p:oleObj>
              </mc:Choice>
              <mc:Fallback>
                <p:oleObj name="Equation" r:id="rId25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68525"/>
                        <a:ext cx="4746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827088" y="3619500"/>
          <a:ext cx="170338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27" imgW="1016000" imgH="241300" progId="Equation.DSMT4">
                  <p:embed/>
                </p:oleObj>
              </mc:Choice>
              <mc:Fallback>
                <p:oleObj name="Equation" r:id="rId27" imgW="1016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619500"/>
                        <a:ext cx="170338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827088" y="4224338"/>
          <a:ext cx="4492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29" imgW="266469" imgH="241091" progId="Equation.DSMT4">
                  <p:embed/>
                </p:oleObj>
              </mc:Choice>
              <mc:Fallback>
                <p:oleObj name="Equation" r:id="rId29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4338"/>
                        <a:ext cx="44926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7" name="Object 19"/>
          <p:cNvGraphicFramePr>
            <a:graphicFrameLocks noChangeAspect="1"/>
          </p:cNvGraphicFramePr>
          <p:nvPr/>
        </p:nvGraphicFramePr>
        <p:xfrm>
          <a:off x="827088" y="4818063"/>
          <a:ext cx="1193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31" imgW="672808" imgH="241195" progId="Equation.DSMT4">
                  <p:embed/>
                </p:oleObj>
              </mc:Choice>
              <mc:Fallback>
                <p:oleObj name="Equation" r:id="rId31" imgW="67280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18063"/>
                        <a:ext cx="11938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0" name="Object 22"/>
          <p:cNvGraphicFramePr>
            <a:graphicFrameLocks noChangeAspect="1"/>
          </p:cNvGraphicFramePr>
          <p:nvPr/>
        </p:nvGraphicFramePr>
        <p:xfrm>
          <a:off x="2674938" y="3619500"/>
          <a:ext cx="6397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33" imgW="380835" imgH="266584" progId="Equation.DSMT4">
                  <p:embed/>
                </p:oleObj>
              </mc:Choice>
              <mc:Fallback>
                <p:oleObj name="Equation" r:id="rId33" imgW="3808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3619500"/>
                        <a:ext cx="6397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3"/>
          <p:cNvGraphicFramePr>
            <a:graphicFrameLocks noChangeAspect="1"/>
          </p:cNvGraphicFramePr>
          <p:nvPr/>
        </p:nvGraphicFramePr>
        <p:xfrm>
          <a:off x="5759450" y="4237038"/>
          <a:ext cx="25923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35" imgW="1536033" imgH="266584" progId="Equation.DSMT4">
                  <p:embed/>
                </p:oleObj>
              </mc:Choice>
              <mc:Fallback>
                <p:oleObj name="Equation" r:id="rId35" imgW="153603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4237038"/>
                        <a:ext cx="25923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5" name="Object 37"/>
          <p:cNvGraphicFramePr>
            <a:graphicFrameLocks noChangeAspect="1"/>
          </p:cNvGraphicFramePr>
          <p:nvPr/>
        </p:nvGraphicFramePr>
        <p:xfrm>
          <a:off x="1331913" y="5443538"/>
          <a:ext cx="3708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37" imgW="2184400" imgH="304800" progId="Equation.DSMT4">
                  <p:embed/>
                </p:oleObj>
              </mc:Choice>
              <mc:Fallback>
                <p:oleObj name="Equation" r:id="rId37" imgW="2184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443538"/>
                        <a:ext cx="3708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6" name="Object 38"/>
          <p:cNvGraphicFramePr>
            <a:graphicFrameLocks noChangeAspect="1"/>
          </p:cNvGraphicFramePr>
          <p:nvPr/>
        </p:nvGraphicFramePr>
        <p:xfrm>
          <a:off x="5111750" y="5468938"/>
          <a:ext cx="32654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39" imgW="1854200" imgH="241300" progId="Equation.DSMT4">
                  <p:embed/>
                </p:oleObj>
              </mc:Choice>
              <mc:Fallback>
                <p:oleObj name="Equation" r:id="rId39" imgW="1854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468938"/>
                        <a:ext cx="32654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618872"/>
              </p:ext>
            </p:extLst>
          </p:nvPr>
        </p:nvGraphicFramePr>
        <p:xfrm>
          <a:off x="1435630" y="5958682"/>
          <a:ext cx="34925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41" imgW="2108200" imgH="241300" progId="Equation.DSMT4">
                  <p:embed/>
                </p:oleObj>
              </mc:Choice>
              <mc:Fallback>
                <p:oleObj name="Equation" r:id="rId41" imgW="210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630" y="5958682"/>
                        <a:ext cx="34925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784711"/>
              </p:ext>
            </p:extLst>
          </p:nvPr>
        </p:nvGraphicFramePr>
        <p:xfrm>
          <a:off x="843756" y="5924550"/>
          <a:ext cx="514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43" imgW="291973" imgH="241195" progId="Equation.DSMT4">
                  <p:embed/>
                </p:oleObj>
              </mc:Choice>
              <mc:Fallback>
                <p:oleObj name="Equation" r:id="rId43" imgW="29197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756" y="5924550"/>
                        <a:ext cx="5143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3"/>
          <p:cNvGraphicFramePr>
            <a:graphicFrameLocks noChangeAspect="1"/>
          </p:cNvGraphicFramePr>
          <p:nvPr/>
        </p:nvGraphicFramePr>
        <p:xfrm>
          <a:off x="3203575" y="3621088"/>
          <a:ext cx="41910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45" imgW="2501900" imgH="254000" progId="Equation.DSMT4">
                  <p:embed/>
                </p:oleObj>
              </mc:Choice>
              <mc:Fallback>
                <p:oleObj name="Equation" r:id="rId45" imgW="2501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621088"/>
                        <a:ext cx="41910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4"/>
          <p:cNvGraphicFramePr>
            <a:graphicFrameLocks noChangeAspect="1"/>
          </p:cNvGraphicFramePr>
          <p:nvPr/>
        </p:nvGraphicFramePr>
        <p:xfrm>
          <a:off x="1331913" y="4221163"/>
          <a:ext cx="4371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47" imgW="2590800" imgH="266700" progId="Equation.DSMT4">
                  <p:embed/>
                </p:oleObj>
              </mc:Choice>
              <mc:Fallback>
                <p:oleObj name="Equation" r:id="rId47" imgW="2590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43719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5"/>
          <p:cNvGraphicFramePr>
            <a:graphicFrameLocks noChangeAspect="1"/>
          </p:cNvGraphicFramePr>
          <p:nvPr/>
        </p:nvGraphicFramePr>
        <p:xfrm>
          <a:off x="827088" y="5481638"/>
          <a:ext cx="5603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49" imgW="330057" imgH="266584" progId="Equation.DSMT4">
                  <p:embed/>
                </p:oleObj>
              </mc:Choice>
              <mc:Fallback>
                <p:oleObj name="Equation" r:id="rId49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81638"/>
                        <a:ext cx="5603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761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7"/>
          <p:cNvGraphicFramePr>
            <a:graphicFrameLocks noChangeAspect="1"/>
          </p:cNvGraphicFramePr>
          <p:nvPr/>
        </p:nvGraphicFramePr>
        <p:xfrm>
          <a:off x="1511300" y="1849438"/>
          <a:ext cx="17938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Equation" r:id="rId3" imgW="1054100" imgH="279400" progId="Equation.DSMT4">
                  <p:embed/>
                </p:oleObj>
              </mc:Choice>
              <mc:Fallback>
                <p:oleObj name="Equation" r:id="rId3" imgW="1054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849438"/>
                        <a:ext cx="17938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8"/>
          <p:cNvGraphicFramePr>
            <a:graphicFrameLocks noChangeAspect="1"/>
          </p:cNvGraphicFramePr>
          <p:nvPr/>
        </p:nvGraphicFramePr>
        <p:xfrm>
          <a:off x="3376613" y="1868488"/>
          <a:ext cx="733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Equation" r:id="rId5" imgW="431613" imgH="241195" progId="Equation.DSMT4">
                  <p:embed/>
                </p:oleObj>
              </mc:Choice>
              <mc:Fallback>
                <p:oleObj name="Equation" r:id="rId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1868488"/>
                        <a:ext cx="733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/>
        </p:nvGraphicFramePr>
        <p:xfrm>
          <a:off x="1498600" y="2428875"/>
          <a:ext cx="31511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Equation" r:id="rId7" imgW="1853396" imgH="355446" progId="Equation.DSMT4">
                  <p:embed/>
                </p:oleObj>
              </mc:Choice>
              <mc:Fallback>
                <p:oleObj name="Equation" r:id="rId7" imgW="1853396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2428875"/>
                        <a:ext cx="31511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0"/>
          <p:cNvGraphicFramePr>
            <a:graphicFrameLocks noChangeAspect="1"/>
          </p:cNvGraphicFramePr>
          <p:nvPr/>
        </p:nvGraphicFramePr>
        <p:xfrm>
          <a:off x="2003425" y="3268663"/>
          <a:ext cx="24336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Equation" r:id="rId9" imgW="1524000" imgH="355600" progId="Equation.DSMT4">
                  <p:embed/>
                </p:oleObj>
              </mc:Choice>
              <mc:Fallback>
                <p:oleObj name="Equation" r:id="rId9" imgW="15240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3425" y="3268663"/>
                        <a:ext cx="24336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3"/>
          <p:cNvGraphicFramePr>
            <a:graphicFrameLocks noChangeAspect="1"/>
          </p:cNvGraphicFramePr>
          <p:nvPr/>
        </p:nvGraphicFramePr>
        <p:xfrm>
          <a:off x="1368425" y="4056063"/>
          <a:ext cx="491966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1" imgW="3200400" imgH="508000" progId="Equation.DSMT4">
                  <p:embed/>
                </p:oleObj>
              </mc:Choice>
              <mc:Fallback>
                <p:oleObj name="Equation" r:id="rId11" imgW="32004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056063"/>
                        <a:ext cx="4919663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733425" y="1855788"/>
          <a:ext cx="5984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Equation" r:id="rId13" imgW="342751" imgH="241195" progId="Equation.DSMT4">
                  <p:embed/>
                </p:oleObj>
              </mc:Choice>
              <mc:Fallback>
                <p:oleObj name="Equation" r:id="rId13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1855788"/>
                        <a:ext cx="5984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7"/>
          <p:cNvGraphicFramePr>
            <a:graphicFrameLocks noChangeAspect="1"/>
          </p:cNvGraphicFramePr>
          <p:nvPr/>
        </p:nvGraphicFramePr>
        <p:xfrm>
          <a:off x="827088" y="5227638"/>
          <a:ext cx="25066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15" imgW="1473200" imgH="279400" progId="Equation.DSMT4">
                  <p:embed/>
                </p:oleObj>
              </mc:Choice>
              <mc:Fallback>
                <p:oleObj name="Equation" r:id="rId15" imgW="1473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227638"/>
                        <a:ext cx="250666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863600" y="5903913"/>
          <a:ext cx="1858963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Equation" r:id="rId17" imgW="1091726" imgH="304668" progId="Equation.DSMT4">
                  <p:embed/>
                </p:oleObj>
              </mc:Choice>
              <mc:Fallback>
                <p:oleObj name="Equation" r:id="rId17" imgW="1091726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903913"/>
                        <a:ext cx="1858963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7"/>
          <p:cNvGraphicFramePr>
            <a:graphicFrameLocks noChangeAspect="1"/>
          </p:cNvGraphicFramePr>
          <p:nvPr/>
        </p:nvGraphicFramePr>
        <p:xfrm>
          <a:off x="2735263" y="5937250"/>
          <a:ext cx="5487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19" imgW="3225800" imgH="279400" progId="Equation.DSMT4">
                  <p:embed/>
                </p:oleObj>
              </mc:Choice>
              <mc:Fallback>
                <p:oleObj name="Equation" r:id="rId19" imgW="3225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5937250"/>
                        <a:ext cx="54879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5" name="Object 47"/>
          <p:cNvGraphicFramePr>
            <a:graphicFrameLocks noChangeAspect="1"/>
          </p:cNvGraphicFramePr>
          <p:nvPr/>
        </p:nvGraphicFramePr>
        <p:xfrm>
          <a:off x="755650" y="395288"/>
          <a:ext cx="52736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21" imgW="3022600" imgH="266700" progId="Equation.DSMT4">
                  <p:embed/>
                </p:oleObj>
              </mc:Choice>
              <mc:Fallback>
                <p:oleObj name="Equation" r:id="rId21" imgW="3022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95288"/>
                        <a:ext cx="527367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7" name="Object 49"/>
          <p:cNvGraphicFramePr>
            <a:graphicFrameLocks noChangeAspect="1"/>
          </p:cNvGraphicFramePr>
          <p:nvPr/>
        </p:nvGraphicFramePr>
        <p:xfrm>
          <a:off x="792163" y="1035050"/>
          <a:ext cx="6156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23" imgW="3530600" imgH="279400" progId="Equation.DSMT4">
                  <p:embed/>
                </p:oleObj>
              </mc:Choice>
              <mc:Fallback>
                <p:oleObj name="Equation" r:id="rId23" imgW="353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035050"/>
                        <a:ext cx="6156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2" name="Object 54"/>
          <p:cNvGraphicFramePr>
            <a:graphicFrameLocks noChangeAspect="1"/>
          </p:cNvGraphicFramePr>
          <p:nvPr/>
        </p:nvGraphicFramePr>
        <p:xfrm>
          <a:off x="5848350" y="344488"/>
          <a:ext cx="23050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25" imgW="1320227" imgH="304668" progId="Equation.DSMT4">
                  <p:embed/>
                </p:oleObj>
              </mc:Choice>
              <mc:Fallback>
                <p:oleObj name="Equation" r:id="rId25" imgW="132022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344488"/>
                        <a:ext cx="23050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021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733425" y="560388"/>
          <a:ext cx="5984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Equation" r:id="rId3" imgW="342751" imgH="241195" progId="Equation.DSMT4">
                  <p:embed/>
                </p:oleObj>
              </mc:Choice>
              <mc:Fallback>
                <p:oleObj name="Equation" r:id="rId3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560388"/>
                        <a:ext cx="5984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61" name="Object 53"/>
          <p:cNvGraphicFramePr>
            <a:graphicFrameLocks noChangeAspect="1"/>
          </p:cNvGraphicFramePr>
          <p:nvPr/>
        </p:nvGraphicFramePr>
        <p:xfrm>
          <a:off x="1431925" y="546100"/>
          <a:ext cx="305593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Equation" r:id="rId5" imgW="1752600" imgH="266700" progId="Equation.DSMT4">
                  <p:embed/>
                </p:oleObj>
              </mc:Choice>
              <mc:Fallback>
                <p:oleObj name="Equation" r:id="rId5" imgW="1752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46100"/>
                        <a:ext cx="305593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4556125" y="541338"/>
          <a:ext cx="38750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Equation" r:id="rId7" imgW="2222500" imgH="254000" progId="Equation.DSMT4">
                  <p:embed/>
                </p:oleObj>
              </mc:Choice>
              <mc:Fallback>
                <p:oleObj name="Equation" r:id="rId7" imgW="2222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41338"/>
                        <a:ext cx="38750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957263" y="1203325"/>
          <a:ext cx="318928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Equation" r:id="rId9" imgW="1828800" imgH="254000" progId="Equation.DSMT4">
                  <p:embed/>
                </p:oleObj>
              </mc:Choice>
              <mc:Fallback>
                <p:oleObj name="Equation" r:id="rId9" imgW="1828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203325"/>
                        <a:ext cx="318928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4243388" y="1201738"/>
          <a:ext cx="39195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1" imgW="2247900" imgH="254000" progId="Equation.DSMT4">
                  <p:embed/>
                </p:oleObj>
              </mc:Choice>
              <mc:Fallback>
                <p:oleObj name="Equation" r:id="rId11" imgW="2247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3388" y="1201738"/>
                        <a:ext cx="39195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774700" y="1858963"/>
          <a:ext cx="34766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3" imgW="1993035" imgH="266584" progId="Equation.DSMT4">
                  <p:embed/>
                </p:oleObj>
              </mc:Choice>
              <mc:Fallback>
                <p:oleObj name="Equation" r:id="rId13" imgW="19930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858963"/>
                        <a:ext cx="34766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774700" y="2489200"/>
          <a:ext cx="42275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5" imgW="2425700" imgH="279400" progId="Equation.DSMT4">
                  <p:embed/>
                </p:oleObj>
              </mc:Choice>
              <mc:Fallback>
                <p:oleObj name="Equation" r:id="rId15" imgW="2425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489200"/>
                        <a:ext cx="42275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5046663" y="2479675"/>
          <a:ext cx="33670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7" imgW="1930400" imgH="279400" progId="Equation.DSMT4">
                  <p:embed/>
                </p:oleObj>
              </mc:Choice>
              <mc:Fallback>
                <p:oleObj name="Equation" r:id="rId17" imgW="193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479675"/>
                        <a:ext cx="33670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701675" y="3192463"/>
          <a:ext cx="7540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Equation" r:id="rId19" imgW="431613" imgH="241195" progId="Equation.DSMT4">
                  <p:embed/>
                </p:oleObj>
              </mc:Choice>
              <mc:Fallback>
                <p:oleObj name="Equation" r:id="rId19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192463"/>
                        <a:ext cx="7540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541463" y="3200400"/>
          <a:ext cx="4651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3" name="Equation" r:id="rId21" imgW="266469" imgH="241091" progId="Equation.DSMT4">
                  <p:embed/>
                </p:oleObj>
              </mc:Choice>
              <mc:Fallback>
                <p:oleObj name="Equation" r:id="rId21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3200400"/>
                        <a:ext cx="4651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0"/>
          <p:cNvGraphicFramePr>
            <a:graphicFrameLocks noChangeAspect="1"/>
          </p:cNvGraphicFramePr>
          <p:nvPr/>
        </p:nvGraphicFramePr>
        <p:xfrm>
          <a:off x="2125663" y="3205163"/>
          <a:ext cx="39846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4" name="Equation" r:id="rId23" imgW="2286000" imgH="254000" progId="Equation.DSMT4">
                  <p:embed/>
                </p:oleObj>
              </mc:Choice>
              <mc:Fallback>
                <p:oleObj name="Equation" r:id="rId23" imgW="2286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3205163"/>
                        <a:ext cx="39846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/>
        </p:nvGraphicFramePr>
        <p:xfrm>
          <a:off x="6229350" y="3192463"/>
          <a:ext cx="1482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5" name="Equation" r:id="rId25" imgW="850531" imgH="253890" progId="Equation.DSMT4">
                  <p:embed/>
                </p:oleObj>
              </mc:Choice>
              <mc:Fallback>
                <p:oleObj name="Equation" r:id="rId25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3192463"/>
                        <a:ext cx="1482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4"/>
          <p:cNvGraphicFramePr>
            <a:graphicFrameLocks noChangeAspect="1"/>
          </p:cNvGraphicFramePr>
          <p:nvPr/>
        </p:nvGraphicFramePr>
        <p:xfrm>
          <a:off x="1149350" y="3830638"/>
          <a:ext cx="69516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6" name="Equation" r:id="rId27" imgW="3987800" imgH="304800" progId="Equation.DSMT4">
                  <p:embed/>
                </p:oleObj>
              </mc:Choice>
              <mc:Fallback>
                <p:oleObj name="Equation" r:id="rId27" imgW="3987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3830638"/>
                        <a:ext cx="69516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9"/>
          <p:cNvGraphicFramePr>
            <a:graphicFrameLocks noChangeAspect="1"/>
          </p:cNvGraphicFramePr>
          <p:nvPr/>
        </p:nvGraphicFramePr>
        <p:xfrm>
          <a:off x="701675" y="4560888"/>
          <a:ext cx="582136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7" name="Equation" r:id="rId29" imgW="3340100" imgH="292100" progId="Equation.DSMT4">
                  <p:embed/>
                </p:oleObj>
              </mc:Choice>
              <mc:Fallback>
                <p:oleObj name="Equation" r:id="rId29" imgW="3340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560888"/>
                        <a:ext cx="5821363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4"/>
          <p:cNvGraphicFramePr>
            <a:graphicFrameLocks noChangeAspect="1"/>
          </p:cNvGraphicFramePr>
          <p:nvPr/>
        </p:nvGraphicFramePr>
        <p:xfrm>
          <a:off x="6616700" y="4592638"/>
          <a:ext cx="398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8" name="Equation" r:id="rId31" imgW="228600" imgH="241300" progId="Equation.DSMT4">
                  <p:embed/>
                </p:oleObj>
              </mc:Choice>
              <mc:Fallback>
                <p:oleObj name="Equation" r:id="rId31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4592638"/>
                        <a:ext cx="3984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/>
        </p:nvGraphicFramePr>
        <p:xfrm>
          <a:off x="900113" y="5192713"/>
          <a:ext cx="45386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Equation" r:id="rId33" imgW="2603500" imgH="279400" progId="Equation.DSMT4">
                  <p:embed/>
                </p:oleObj>
              </mc:Choice>
              <mc:Fallback>
                <p:oleObj name="Equation" r:id="rId33" imgW="2603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92713"/>
                        <a:ext cx="45386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7"/>
          <p:cNvGraphicFramePr>
            <a:graphicFrameLocks noChangeAspect="1"/>
          </p:cNvGraphicFramePr>
          <p:nvPr/>
        </p:nvGraphicFramePr>
        <p:xfrm>
          <a:off x="5432425" y="5181600"/>
          <a:ext cx="2524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0" name="Equation" r:id="rId35" imgW="1447800" imgH="279400" progId="Equation.DSMT4">
                  <p:embed/>
                </p:oleObj>
              </mc:Choice>
              <mc:Fallback>
                <p:oleObj name="Equation" r:id="rId35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5181600"/>
                        <a:ext cx="2524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776288" y="5948363"/>
          <a:ext cx="4030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41" name="Equation" r:id="rId37" imgW="2311400" imgH="292100" progId="Equation.DSMT4">
                  <p:embed/>
                </p:oleObj>
              </mc:Choice>
              <mc:Fallback>
                <p:oleObj name="Equation" r:id="rId37" imgW="2311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5948363"/>
                        <a:ext cx="40306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3827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Object 28"/>
          <p:cNvGraphicFramePr>
            <a:graphicFrameLocks noChangeAspect="1"/>
          </p:cNvGraphicFramePr>
          <p:nvPr/>
        </p:nvGraphicFramePr>
        <p:xfrm>
          <a:off x="738188" y="1111250"/>
          <a:ext cx="35845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3" imgW="2057400" imgH="304800" progId="Equation.DSMT4">
                  <p:embed/>
                </p:oleObj>
              </mc:Choice>
              <mc:Fallback>
                <p:oleObj name="Equation" r:id="rId3" imgW="2057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1111250"/>
                        <a:ext cx="35845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9"/>
          <p:cNvGraphicFramePr>
            <a:graphicFrameLocks noChangeAspect="1"/>
          </p:cNvGraphicFramePr>
          <p:nvPr/>
        </p:nvGraphicFramePr>
        <p:xfrm>
          <a:off x="4425950" y="1147763"/>
          <a:ext cx="32527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5" imgW="1866090" imgH="304668" progId="Equation.DSMT4">
                  <p:embed/>
                </p:oleObj>
              </mc:Choice>
              <mc:Fallback>
                <p:oleObj name="Equation" r:id="rId5" imgW="186609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1147763"/>
                        <a:ext cx="32527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0"/>
          <p:cNvGraphicFramePr>
            <a:graphicFrameLocks noChangeAspect="1"/>
          </p:cNvGraphicFramePr>
          <p:nvPr/>
        </p:nvGraphicFramePr>
        <p:xfrm>
          <a:off x="7748588" y="1220788"/>
          <a:ext cx="3984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7" imgW="228600" imgH="241300" progId="Equation.DSMT4">
                  <p:embed/>
                </p:oleObj>
              </mc:Choice>
              <mc:Fallback>
                <p:oleObj name="Equation" r:id="rId7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8588" y="1220788"/>
                        <a:ext cx="3984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1"/>
          <p:cNvGraphicFramePr>
            <a:graphicFrameLocks noChangeAspect="1"/>
          </p:cNvGraphicFramePr>
          <p:nvPr/>
        </p:nvGraphicFramePr>
        <p:xfrm>
          <a:off x="1223963" y="1804988"/>
          <a:ext cx="6478587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Equation" r:id="rId9" imgW="3721100" imgH="304800" progId="Equation.DSMT4">
                  <p:embed/>
                </p:oleObj>
              </mc:Choice>
              <mc:Fallback>
                <p:oleObj name="Equation" r:id="rId9" imgW="3721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804988"/>
                        <a:ext cx="6478587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/>
        </p:nvGraphicFramePr>
        <p:xfrm>
          <a:off x="785813" y="2570163"/>
          <a:ext cx="52260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11" imgW="2997200" imgH="304800" progId="Equation.DSMT4">
                  <p:embed/>
                </p:oleObj>
              </mc:Choice>
              <mc:Fallback>
                <p:oleObj name="Equation" r:id="rId11" imgW="2997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570163"/>
                        <a:ext cx="5226050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16"/>
          <p:cNvGraphicFramePr>
            <a:graphicFrameLocks noChangeAspect="1"/>
          </p:cNvGraphicFramePr>
          <p:nvPr/>
        </p:nvGraphicFramePr>
        <p:xfrm>
          <a:off x="2746375" y="468313"/>
          <a:ext cx="39195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13" imgW="2247900" imgH="254000" progId="Equation.DSMT4">
                  <p:embed/>
                </p:oleObj>
              </mc:Choice>
              <mc:Fallback>
                <p:oleObj name="Equation" r:id="rId13" imgW="2247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468313"/>
                        <a:ext cx="39195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5"/>
          <p:cNvGraphicFramePr>
            <a:graphicFrameLocks noChangeAspect="1"/>
          </p:cNvGraphicFramePr>
          <p:nvPr/>
        </p:nvGraphicFramePr>
        <p:xfrm>
          <a:off x="1304925" y="4105275"/>
          <a:ext cx="31210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15" imgW="1790700" imgH="254000" progId="Equation.DSMT4">
                  <p:embed/>
                </p:oleObj>
              </mc:Choice>
              <mc:Fallback>
                <p:oleObj name="Equation" r:id="rId15" imgW="1790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4105275"/>
                        <a:ext cx="31210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712788" y="4813300"/>
          <a:ext cx="38957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17" imgW="2235200" imgH="254000" progId="Equation.DSMT4">
                  <p:embed/>
                </p:oleObj>
              </mc:Choice>
              <mc:Fallback>
                <p:oleObj name="Equation" r:id="rId17" imgW="223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4813300"/>
                        <a:ext cx="38957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722313" y="4092575"/>
          <a:ext cx="4651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4" name="Equation" r:id="rId19" imgW="266469" imgH="241091" progId="Equation.DSMT4">
                  <p:embed/>
                </p:oleObj>
              </mc:Choice>
              <mc:Fallback>
                <p:oleObj name="Equation" r:id="rId19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092575"/>
                        <a:ext cx="4651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3440113" y="5516563"/>
          <a:ext cx="4960937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5" name="Equation" r:id="rId21" imgW="2844800" imgH="279400" progId="Equation.DSMT4">
                  <p:embed/>
                </p:oleObj>
              </mc:Choice>
              <mc:Fallback>
                <p:oleObj name="Equation" r:id="rId21" imgW="284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5516563"/>
                        <a:ext cx="4960937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9"/>
          <p:cNvGraphicFramePr>
            <a:graphicFrameLocks noChangeAspect="1"/>
          </p:cNvGraphicFramePr>
          <p:nvPr/>
        </p:nvGraphicFramePr>
        <p:xfrm>
          <a:off x="4572000" y="4813300"/>
          <a:ext cx="197008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6" name="Equation" r:id="rId23" imgW="1129810" imgH="253890" progId="Equation.DSMT4">
                  <p:embed/>
                </p:oleObj>
              </mc:Choice>
              <mc:Fallback>
                <p:oleObj name="Equation" r:id="rId23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813300"/>
                        <a:ext cx="197008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494463" y="4810125"/>
          <a:ext cx="21923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7" name="Equation" r:id="rId25" imgW="1256755" imgH="253890" progId="Equation.DSMT4">
                  <p:embed/>
                </p:oleObj>
              </mc:Choice>
              <mc:Fallback>
                <p:oleObj name="Equation" r:id="rId25" imgW="12567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4463" y="4810125"/>
                        <a:ext cx="21923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4502150" y="4076700"/>
          <a:ext cx="4049713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8" name="Equation" r:id="rId27" imgW="2324100" imgH="254000" progId="Equation.DSMT4">
                  <p:embed/>
                </p:oleObj>
              </mc:Choice>
              <mc:Fallback>
                <p:oleObj name="Equation" r:id="rId27" imgW="232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4076700"/>
                        <a:ext cx="4049713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2"/>
          <p:cNvGraphicFramePr>
            <a:graphicFrameLocks noChangeAspect="1"/>
          </p:cNvGraphicFramePr>
          <p:nvPr/>
        </p:nvGraphicFramePr>
        <p:xfrm>
          <a:off x="752475" y="5522913"/>
          <a:ext cx="26146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9" name="Equation" r:id="rId29" imgW="1497950" imgH="266584" progId="Equation.DSMT4">
                  <p:embed/>
                </p:oleObj>
              </mc:Choice>
              <mc:Fallback>
                <p:oleObj name="Equation" r:id="rId29" imgW="149795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5522913"/>
                        <a:ext cx="26146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738188" y="3355975"/>
          <a:ext cx="1571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Equation" r:id="rId31" imgW="901309" imgH="241195" progId="Equation.DSMT4">
                  <p:embed/>
                </p:oleObj>
              </mc:Choice>
              <mc:Fallback>
                <p:oleObj name="Equation" r:id="rId31" imgW="90130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355975"/>
                        <a:ext cx="1571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2414588" y="3355975"/>
          <a:ext cx="43846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33" imgW="2514600" imgH="266700" progId="Equation.DSMT4">
                  <p:embed/>
                </p:oleObj>
              </mc:Choice>
              <mc:Fallback>
                <p:oleObj name="Equation" r:id="rId33" imgW="2514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3355975"/>
                        <a:ext cx="43846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066800" y="2516188"/>
            <a:ext cx="4965700" cy="612775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2514194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2"/>
          <p:cNvGraphicFramePr>
            <a:graphicFrameLocks noChangeAspect="1"/>
          </p:cNvGraphicFramePr>
          <p:nvPr/>
        </p:nvGraphicFramePr>
        <p:xfrm>
          <a:off x="684213" y="1233488"/>
          <a:ext cx="101758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Equation" r:id="rId3" imgW="583693" imgH="266469" progId="Equation.DSMT4">
                  <p:embed/>
                </p:oleObj>
              </mc:Choice>
              <mc:Fallback>
                <p:oleObj name="Equation" r:id="rId3" imgW="583693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233488"/>
                        <a:ext cx="101758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2555875" y="1893888"/>
          <a:ext cx="16351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Equation" r:id="rId5" imgW="939392" imgH="215806" progId="Equation.DSMT4">
                  <p:embed/>
                </p:oleObj>
              </mc:Choice>
              <mc:Fallback>
                <p:oleObj name="Equation" r:id="rId5" imgW="9393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93888"/>
                        <a:ext cx="16351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8" name="Object 26"/>
          <p:cNvGraphicFramePr>
            <a:graphicFrameLocks noChangeAspect="1"/>
          </p:cNvGraphicFramePr>
          <p:nvPr/>
        </p:nvGraphicFramePr>
        <p:xfrm>
          <a:off x="755650" y="2181225"/>
          <a:ext cx="4206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Equation" r:id="rId7" imgW="241195" imgH="241195" progId="Equation.DSMT4">
                  <p:embed/>
                </p:oleObj>
              </mc:Choice>
              <mc:Fallback>
                <p:oleObj name="Equation" r:id="rId7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81225"/>
                        <a:ext cx="4206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9" name="Object 27"/>
          <p:cNvGraphicFramePr>
            <a:graphicFrameLocks noChangeAspect="1"/>
          </p:cNvGraphicFramePr>
          <p:nvPr/>
        </p:nvGraphicFramePr>
        <p:xfrm>
          <a:off x="2555875" y="2541588"/>
          <a:ext cx="163512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Equation" r:id="rId9" imgW="939392" imgH="215806" progId="Equation.DSMT4">
                  <p:embed/>
                </p:oleObj>
              </mc:Choice>
              <mc:Fallback>
                <p:oleObj name="Equation" r:id="rId9" imgW="9393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541588"/>
                        <a:ext cx="163512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0" name="Object 28"/>
          <p:cNvGraphicFramePr>
            <a:graphicFrameLocks noChangeAspect="1"/>
          </p:cNvGraphicFramePr>
          <p:nvPr/>
        </p:nvGraphicFramePr>
        <p:xfrm>
          <a:off x="684213" y="4054475"/>
          <a:ext cx="10398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Equation" r:id="rId11" imgW="596641" imgH="266584" progId="Equation.DSMT4">
                  <p:embed/>
                </p:oleObj>
              </mc:Choice>
              <mc:Fallback>
                <p:oleObj name="Equation" r:id="rId11" imgW="59664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054475"/>
                        <a:ext cx="1039812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1" name="Object 29"/>
          <p:cNvGraphicFramePr>
            <a:graphicFrameLocks noChangeAspect="1"/>
          </p:cNvGraphicFramePr>
          <p:nvPr/>
        </p:nvGraphicFramePr>
        <p:xfrm>
          <a:off x="684213" y="3262313"/>
          <a:ext cx="7508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Equation" r:id="rId13" imgW="431613" imgH="241195" progId="Equation.DSMT4">
                  <p:embed/>
                </p:oleObj>
              </mc:Choice>
              <mc:Fallback>
                <p:oleObj name="Equation" r:id="rId1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62313"/>
                        <a:ext cx="7508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2" name="Object 30"/>
          <p:cNvGraphicFramePr>
            <a:graphicFrameLocks noChangeAspect="1"/>
          </p:cNvGraphicFramePr>
          <p:nvPr/>
        </p:nvGraphicFramePr>
        <p:xfrm>
          <a:off x="3203575" y="3189288"/>
          <a:ext cx="39131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Equation" r:id="rId15" imgW="2247900" imgH="292100" progId="Equation.DSMT4">
                  <p:embed/>
                </p:oleObj>
              </mc:Choice>
              <mc:Fallback>
                <p:oleObj name="Equation" r:id="rId15" imgW="2247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189288"/>
                        <a:ext cx="391318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3" name="Object 31"/>
          <p:cNvGraphicFramePr>
            <a:graphicFrameLocks noChangeAspect="1"/>
          </p:cNvGraphicFramePr>
          <p:nvPr/>
        </p:nvGraphicFramePr>
        <p:xfrm>
          <a:off x="7235825" y="3251200"/>
          <a:ext cx="11715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17" imgW="672808" imgH="215806" progId="Equation.DSMT4">
                  <p:embed/>
                </p:oleObj>
              </mc:Choice>
              <mc:Fallback>
                <p:oleObj name="Equation" r:id="rId17" imgW="67280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3251200"/>
                        <a:ext cx="117157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4" name="Object 32"/>
          <p:cNvGraphicFramePr>
            <a:graphicFrameLocks noChangeAspect="1"/>
          </p:cNvGraphicFramePr>
          <p:nvPr/>
        </p:nvGraphicFramePr>
        <p:xfrm>
          <a:off x="684213" y="4846638"/>
          <a:ext cx="752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Equation" r:id="rId19" imgW="431613" imgH="241195" progId="Equation.DSMT4">
                  <p:embed/>
                </p:oleObj>
              </mc:Choice>
              <mc:Fallback>
                <p:oleObj name="Equation" r:id="rId19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46638"/>
                        <a:ext cx="7524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5" name="Object 33"/>
          <p:cNvGraphicFramePr>
            <a:graphicFrameLocks noChangeAspect="1"/>
          </p:cNvGraphicFramePr>
          <p:nvPr/>
        </p:nvGraphicFramePr>
        <p:xfrm>
          <a:off x="4284663" y="4811713"/>
          <a:ext cx="1790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5" name="Equation" r:id="rId21" imgW="1028254" imgH="266584" progId="Equation.DSMT4">
                  <p:embed/>
                </p:oleObj>
              </mc:Choice>
              <mc:Fallback>
                <p:oleObj name="Equation" r:id="rId21" imgW="102825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811713"/>
                        <a:ext cx="17907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6" name="Object 34"/>
          <p:cNvGraphicFramePr>
            <a:graphicFrameLocks noChangeAspect="1"/>
          </p:cNvGraphicFramePr>
          <p:nvPr/>
        </p:nvGraphicFramePr>
        <p:xfrm>
          <a:off x="6156325" y="4846638"/>
          <a:ext cx="25431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6" name="Equation" r:id="rId23" imgW="1459866" imgH="241195" progId="Equation.DSMT4">
                  <p:embed/>
                </p:oleObj>
              </mc:Choice>
              <mc:Fallback>
                <p:oleObj name="Equation" r:id="rId23" imgW="14598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46638"/>
                        <a:ext cx="25431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7" name="Object 35"/>
          <p:cNvGraphicFramePr>
            <a:graphicFrameLocks noChangeAspect="1"/>
          </p:cNvGraphicFramePr>
          <p:nvPr/>
        </p:nvGraphicFramePr>
        <p:xfrm>
          <a:off x="3251200" y="5526088"/>
          <a:ext cx="14366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Equation" r:id="rId25" imgW="825500" imgH="241300" progId="Equation.DSMT4">
                  <p:embed/>
                </p:oleObj>
              </mc:Choice>
              <mc:Fallback>
                <p:oleObj name="Equation" r:id="rId25" imgW="82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5526088"/>
                        <a:ext cx="143668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8" name="Object 36"/>
          <p:cNvGraphicFramePr>
            <a:graphicFrameLocks noChangeAspect="1"/>
          </p:cNvGraphicFramePr>
          <p:nvPr/>
        </p:nvGraphicFramePr>
        <p:xfrm>
          <a:off x="4716463" y="5665788"/>
          <a:ext cx="1258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8" name="Equation" r:id="rId27" imgW="723586" imgH="203112" progId="Equation.DSMT4">
                  <p:embed/>
                </p:oleObj>
              </mc:Choice>
              <mc:Fallback>
                <p:oleObj name="Equation" r:id="rId27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665788"/>
                        <a:ext cx="125888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9" name="Object 37"/>
          <p:cNvGraphicFramePr>
            <a:graphicFrameLocks noChangeAspect="1"/>
          </p:cNvGraphicFramePr>
          <p:nvPr/>
        </p:nvGraphicFramePr>
        <p:xfrm>
          <a:off x="1692275" y="1190625"/>
          <a:ext cx="40449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Equation" r:id="rId29" imgW="2324100" imgH="279400" progId="Equation.DSMT4">
                  <p:embed/>
                </p:oleObj>
              </mc:Choice>
              <mc:Fallback>
                <p:oleObj name="Equation" r:id="rId29" imgW="2324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90625"/>
                        <a:ext cx="40449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0" name="Object 38"/>
          <p:cNvGraphicFramePr>
            <a:graphicFrameLocks noChangeAspect="1"/>
          </p:cNvGraphicFramePr>
          <p:nvPr/>
        </p:nvGraphicFramePr>
        <p:xfrm>
          <a:off x="5867400" y="1219200"/>
          <a:ext cx="3762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31" imgW="215713" imgH="241091" progId="Equation.DSMT4">
                  <p:embed/>
                </p:oleObj>
              </mc:Choice>
              <mc:Fallback>
                <p:oleObj name="Equation" r:id="rId31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19200"/>
                        <a:ext cx="3762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1" name="Object 39"/>
          <p:cNvGraphicFramePr>
            <a:graphicFrameLocks noChangeAspect="1"/>
          </p:cNvGraphicFramePr>
          <p:nvPr/>
        </p:nvGraphicFramePr>
        <p:xfrm>
          <a:off x="4202113" y="1893888"/>
          <a:ext cx="11715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33" imgW="672808" imgH="215806" progId="Equation.DSMT4">
                  <p:embed/>
                </p:oleObj>
              </mc:Choice>
              <mc:Fallback>
                <p:oleObj name="Equation" r:id="rId33" imgW="67280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2113" y="1893888"/>
                        <a:ext cx="1171575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2" name="Object 40"/>
          <p:cNvGraphicFramePr>
            <a:graphicFrameLocks noChangeAspect="1"/>
          </p:cNvGraphicFramePr>
          <p:nvPr/>
        </p:nvGraphicFramePr>
        <p:xfrm>
          <a:off x="4184650" y="2541588"/>
          <a:ext cx="1169988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35" imgW="672808" imgH="215806" progId="Equation.DSMT4">
                  <p:embed/>
                </p:oleObj>
              </mc:Choice>
              <mc:Fallback>
                <p:oleObj name="Equation" r:id="rId35" imgW="67280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2541588"/>
                        <a:ext cx="1169988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3" name="Object 41"/>
          <p:cNvGraphicFramePr>
            <a:graphicFrameLocks noChangeAspect="1"/>
          </p:cNvGraphicFramePr>
          <p:nvPr/>
        </p:nvGraphicFramePr>
        <p:xfrm>
          <a:off x="1547813" y="3251200"/>
          <a:ext cx="1636712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37" imgW="939392" imgH="215806" progId="Equation.DSMT4">
                  <p:embed/>
                </p:oleObj>
              </mc:Choice>
              <mc:Fallback>
                <p:oleObj name="Equation" r:id="rId37" imgW="9393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51200"/>
                        <a:ext cx="1636712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4" name="Object 42"/>
          <p:cNvGraphicFramePr>
            <a:graphicFrameLocks noChangeAspect="1"/>
          </p:cNvGraphicFramePr>
          <p:nvPr/>
        </p:nvGraphicFramePr>
        <p:xfrm>
          <a:off x="1703388" y="4043363"/>
          <a:ext cx="35163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39" imgW="2019300" imgH="266700" progId="Equation.DSMT4">
                  <p:embed/>
                </p:oleObj>
              </mc:Choice>
              <mc:Fallback>
                <p:oleObj name="Equation" r:id="rId39" imgW="2019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4043363"/>
                        <a:ext cx="3516312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5" name="Object 43"/>
          <p:cNvGraphicFramePr>
            <a:graphicFrameLocks noChangeAspect="1"/>
          </p:cNvGraphicFramePr>
          <p:nvPr/>
        </p:nvGraphicFramePr>
        <p:xfrm>
          <a:off x="5332413" y="4043363"/>
          <a:ext cx="29845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Equation" r:id="rId41" imgW="1713756" imgH="266584" progId="Equation.DSMT4">
                  <p:embed/>
                </p:oleObj>
              </mc:Choice>
              <mc:Fallback>
                <p:oleObj name="Equation" r:id="rId41" imgW="171375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413" y="4043363"/>
                        <a:ext cx="29845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6" name="Object 44"/>
          <p:cNvGraphicFramePr>
            <a:graphicFrameLocks noChangeAspect="1"/>
          </p:cNvGraphicFramePr>
          <p:nvPr/>
        </p:nvGraphicFramePr>
        <p:xfrm>
          <a:off x="1476375" y="4846638"/>
          <a:ext cx="278606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Equation" r:id="rId43" imgW="1600200" imgH="254000" progId="Equation.DSMT4">
                  <p:embed/>
                </p:oleObj>
              </mc:Choice>
              <mc:Fallback>
                <p:oleObj name="Equation" r:id="rId43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46638"/>
                        <a:ext cx="278606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Rectangle 52"/>
          <p:cNvSpPr>
            <a:spLocks noChangeArrowheads="1"/>
          </p:cNvSpPr>
          <p:nvPr/>
        </p:nvSpPr>
        <p:spPr bwMode="auto">
          <a:xfrm>
            <a:off x="719138" y="404813"/>
            <a:ext cx="59753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2800" b="1">
                <a:ea typeface="黑体" panose="02010609060101010101" pitchFamily="49" charset="-122"/>
              </a:rPr>
              <a:t>二、群的简单性质</a:t>
            </a:r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229122"/>
              </p:ext>
            </p:extLst>
          </p:nvPr>
        </p:nvGraphicFramePr>
        <p:xfrm>
          <a:off x="706467" y="5843588"/>
          <a:ext cx="8175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Equation" r:id="rId45" imgW="469696" imgH="241195" progId="Equation.DSMT4">
                  <p:embed/>
                </p:oleObj>
              </mc:Choice>
              <mc:Fallback>
                <p:oleObj name="Equation" r:id="rId45" imgW="46969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67" y="5843588"/>
                        <a:ext cx="8175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0603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9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5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95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95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95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95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755650" y="260350"/>
          <a:ext cx="10080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3" imgW="596641" imgH="266584" progId="Equation.DSMT4">
                  <p:embed/>
                </p:oleObj>
              </mc:Choice>
              <mc:Fallback>
                <p:oleObj name="Equation" r:id="rId3" imgW="59664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10080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1" name="Object 25"/>
          <p:cNvGraphicFramePr>
            <a:graphicFrameLocks noChangeAspect="1"/>
          </p:cNvGraphicFramePr>
          <p:nvPr/>
        </p:nvGraphicFramePr>
        <p:xfrm>
          <a:off x="755650" y="923925"/>
          <a:ext cx="8143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Equation" r:id="rId5" imgW="482181" imgH="266469" progId="Equation.DSMT4">
                  <p:embed/>
                </p:oleObj>
              </mc:Choice>
              <mc:Fallback>
                <p:oleObj name="Equation" r:id="rId5" imgW="482181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23925"/>
                        <a:ext cx="8143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2" name="Object 26"/>
          <p:cNvGraphicFramePr>
            <a:graphicFrameLocks noChangeAspect="1"/>
          </p:cNvGraphicFramePr>
          <p:nvPr/>
        </p:nvGraphicFramePr>
        <p:xfrm>
          <a:off x="3995738" y="831850"/>
          <a:ext cx="24431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Equation" r:id="rId7" imgW="1447172" imgH="291973" progId="Equation.DSMT4">
                  <p:embed/>
                </p:oleObj>
              </mc:Choice>
              <mc:Fallback>
                <p:oleObj name="Equation" r:id="rId7" imgW="144717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831850"/>
                        <a:ext cx="24431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27"/>
          <p:cNvGraphicFramePr>
            <a:graphicFrameLocks noChangeAspect="1"/>
          </p:cNvGraphicFramePr>
          <p:nvPr/>
        </p:nvGraphicFramePr>
        <p:xfrm>
          <a:off x="6415088" y="831850"/>
          <a:ext cx="15414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Equation" r:id="rId9" imgW="914400" imgH="254000" progId="Equation.DSMT4">
                  <p:embed/>
                </p:oleObj>
              </mc:Choice>
              <mc:Fallback>
                <p:oleObj name="Equation" r:id="rId9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5088" y="831850"/>
                        <a:ext cx="154146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4" name="Object 28"/>
          <p:cNvGraphicFramePr>
            <a:graphicFrameLocks noChangeAspect="1"/>
          </p:cNvGraphicFramePr>
          <p:nvPr/>
        </p:nvGraphicFramePr>
        <p:xfrm>
          <a:off x="7896225" y="1011238"/>
          <a:ext cx="4921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Equation" r:id="rId11" imgW="291847" imgH="164957" progId="Equation.DSMT4">
                  <p:embed/>
                </p:oleObj>
              </mc:Choice>
              <mc:Fallback>
                <p:oleObj name="Equation" r:id="rId11" imgW="291847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5" y="1011238"/>
                        <a:ext cx="492125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5" name="Object 29"/>
          <p:cNvGraphicFramePr>
            <a:graphicFrameLocks noChangeAspect="1"/>
          </p:cNvGraphicFramePr>
          <p:nvPr/>
        </p:nvGraphicFramePr>
        <p:xfrm>
          <a:off x="1584325" y="2270125"/>
          <a:ext cx="24447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Equation" r:id="rId13" imgW="1447172" imgH="291973" progId="Equation.DSMT4">
                  <p:embed/>
                </p:oleObj>
              </mc:Choice>
              <mc:Fallback>
                <p:oleObj name="Equation" r:id="rId13" imgW="144717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270125"/>
                        <a:ext cx="24447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7" name="Object 31"/>
          <p:cNvGraphicFramePr>
            <a:graphicFrameLocks noChangeAspect="1"/>
          </p:cNvGraphicFramePr>
          <p:nvPr/>
        </p:nvGraphicFramePr>
        <p:xfrm>
          <a:off x="2803525" y="4338638"/>
          <a:ext cx="2530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Equation" r:id="rId15" imgW="1497950" imgH="291973" progId="Equation.DSMT4">
                  <p:embed/>
                </p:oleObj>
              </mc:Choice>
              <mc:Fallback>
                <p:oleObj name="Equation" r:id="rId15" imgW="149795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4338638"/>
                        <a:ext cx="2530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8" name="Object 32"/>
          <p:cNvGraphicFramePr>
            <a:graphicFrameLocks noChangeAspect="1"/>
          </p:cNvGraphicFramePr>
          <p:nvPr/>
        </p:nvGraphicFramePr>
        <p:xfrm>
          <a:off x="755650" y="4994275"/>
          <a:ext cx="1028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Equation" r:id="rId17" imgW="609336" imgH="266584" progId="Equation.DSMT4">
                  <p:embed/>
                </p:oleObj>
              </mc:Choice>
              <mc:Fallback>
                <p:oleObj name="Equation" r:id="rId17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94275"/>
                        <a:ext cx="10287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9" name="Object 33"/>
          <p:cNvGraphicFramePr>
            <a:graphicFrameLocks noChangeAspect="1"/>
          </p:cNvGraphicFramePr>
          <p:nvPr/>
        </p:nvGraphicFramePr>
        <p:xfrm>
          <a:off x="755650" y="5607050"/>
          <a:ext cx="815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Equation" r:id="rId19" imgW="482181" imgH="266469" progId="Equation.DSMT4">
                  <p:embed/>
                </p:oleObj>
              </mc:Choice>
              <mc:Fallback>
                <p:oleObj name="Equation" r:id="rId19" imgW="482181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607050"/>
                        <a:ext cx="815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0" name="Object 34"/>
          <p:cNvGraphicFramePr>
            <a:graphicFrameLocks noChangeAspect="1"/>
          </p:cNvGraphicFramePr>
          <p:nvPr/>
        </p:nvGraphicFramePr>
        <p:xfrm>
          <a:off x="6157913" y="5597525"/>
          <a:ext cx="21224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Equation" r:id="rId21" imgW="1257300" imgH="241300" progId="Equation.DSMT4">
                  <p:embed/>
                </p:oleObj>
              </mc:Choice>
              <mc:Fallback>
                <p:oleObj name="Equation" r:id="rId21" imgW="1257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913" y="5597525"/>
                        <a:ext cx="21224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1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944726"/>
              </p:ext>
            </p:extLst>
          </p:nvPr>
        </p:nvGraphicFramePr>
        <p:xfrm>
          <a:off x="3957638" y="6063828"/>
          <a:ext cx="7937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Equation" r:id="rId23" imgW="469696" imgH="165028" progId="Equation.DSMT4">
                  <p:embed/>
                </p:oleObj>
              </mc:Choice>
              <mc:Fallback>
                <p:oleObj name="Equation" r:id="rId23" imgW="469696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6063828"/>
                        <a:ext cx="79375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1770063" y="239713"/>
          <a:ext cx="1865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Equation" r:id="rId25" imgW="1104421" imgH="266584" progId="Equation.DSMT4">
                  <p:embed/>
                </p:oleObj>
              </mc:Choice>
              <mc:Fallback>
                <p:oleObj name="Equation" r:id="rId25" imgW="110442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239713"/>
                        <a:ext cx="1865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3" name="Object 37"/>
          <p:cNvGraphicFramePr>
            <a:graphicFrameLocks noChangeAspect="1"/>
          </p:cNvGraphicFramePr>
          <p:nvPr/>
        </p:nvGraphicFramePr>
        <p:xfrm>
          <a:off x="1465263" y="841375"/>
          <a:ext cx="25304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Equation" r:id="rId27" imgW="1497950" imgH="291973" progId="Equation.DSMT4">
                  <p:embed/>
                </p:oleObj>
              </mc:Choice>
              <mc:Fallback>
                <p:oleObj name="Equation" r:id="rId27" imgW="1497950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841375"/>
                        <a:ext cx="25304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4" name="Object 38"/>
          <p:cNvGraphicFramePr>
            <a:graphicFrameLocks noChangeAspect="1"/>
          </p:cNvGraphicFramePr>
          <p:nvPr/>
        </p:nvGraphicFramePr>
        <p:xfrm>
          <a:off x="1833563" y="4957763"/>
          <a:ext cx="59594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29" imgW="3530600" imgH="279400" progId="Equation.DSMT4">
                  <p:embed/>
                </p:oleObj>
              </mc:Choice>
              <mc:Fallback>
                <p:oleObj name="Equation" r:id="rId29" imgW="353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4957763"/>
                        <a:ext cx="59594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39"/>
          <p:cNvGraphicFramePr>
            <a:graphicFrameLocks noChangeAspect="1"/>
          </p:cNvGraphicFramePr>
          <p:nvPr/>
        </p:nvGraphicFramePr>
        <p:xfrm>
          <a:off x="3589338" y="5600700"/>
          <a:ext cx="2530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Equation" r:id="rId31" imgW="1497950" imgH="253890" progId="Equation.DSMT4">
                  <p:embed/>
                </p:oleObj>
              </mc:Choice>
              <mc:Fallback>
                <p:oleObj name="Equation" r:id="rId31" imgW="149795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5600700"/>
                        <a:ext cx="25304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6" name="Object 40"/>
          <p:cNvGraphicFramePr>
            <a:graphicFrameLocks noChangeAspect="1"/>
          </p:cNvGraphicFramePr>
          <p:nvPr/>
        </p:nvGraphicFramePr>
        <p:xfrm>
          <a:off x="1547813" y="5581650"/>
          <a:ext cx="20161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33" imgW="1193800" imgH="254000" progId="Equation.DSMT4">
                  <p:embed/>
                </p:oleObj>
              </mc:Choice>
              <mc:Fallback>
                <p:oleObj name="Equation" r:id="rId33" imgW="119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581650"/>
                        <a:ext cx="20161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/>
          <p:cNvGraphicFramePr>
            <a:graphicFrameLocks noChangeAspect="1"/>
          </p:cNvGraphicFramePr>
          <p:nvPr/>
        </p:nvGraphicFramePr>
        <p:xfrm>
          <a:off x="3598863" y="188913"/>
          <a:ext cx="27019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35" imgW="1600200" imgH="292100" progId="Equation.DSMT4">
                  <p:embed/>
                </p:oleObj>
              </mc:Choice>
              <mc:Fallback>
                <p:oleObj name="Equation" r:id="rId35" imgW="1600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3" y="188913"/>
                        <a:ext cx="27019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3995738" y="2260600"/>
          <a:ext cx="24669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Equation" r:id="rId37" imgW="1459866" imgH="291973" progId="Equation.DSMT4">
                  <p:embed/>
                </p:oleObj>
              </mc:Choice>
              <mc:Fallback>
                <p:oleObj name="Equation" r:id="rId37" imgW="1459866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60600"/>
                        <a:ext cx="24669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0" name="Object 44"/>
          <p:cNvGraphicFramePr>
            <a:graphicFrameLocks noChangeAspect="1"/>
          </p:cNvGraphicFramePr>
          <p:nvPr/>
        </p:nvGraphicFramePr>
        <p:xfrm>
          <a:off x="6516688" y="2224088"/>
          <a:ext cx="20367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Equation" r:id="rId39" imgW="1205977" imgH="253890" progId="Equation.DSMT4">
                  <p:embed/>
                </p:oleObj>
              </mc:Choice>
              <mc:Fallback>
                <p:oleObj name="Equation" r:id="rId39" imgW="120597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224088"/>
                        <a:ext cx="20367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2" name="Object 46"/>
          <p:cNvGraphicFramePr>
            <a:graphicFrameLocks noChangeAspect="1"/>
          </p:cNvGraphicFramePr>
          <p:nvPr/>
        </p:nvGraphicFramePr>
        <p:xfrm>
          <a:off x="755650" y="3716338"/>
          <a:ext cx="38163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41" imgW="2260600" imgH="266700" progId="Equation.DSMT4">
                  <p:embed/>
                </p:oleObj>
              </mc:Choice>
              <mc:Fallback>
                <p:oleObj name="Equation" r:id="rId41" imgW="2260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716338"/>
                        <a:ext cx="38163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3" name="Object 47"/>
          <p:cNvGraphicFramePr>
            <a:graphicFrameLocks noChangeAspect="1"/>
          </p:cNvGraphicFramePr>
          <p:nvPr/>
        </p:nvGraphicFramePr>
        <p:xfrm>
          <a:off x="4640263" y="3752850"/>
          <a:ext cx="3635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Equation" r:id="rId43" imgW="215713" imgH="241091" progId="Equation.DSMT4">
                  <p:embed/>
                </p:oleObj>
              </mc:Choice>
              <mc:Fallback>
                <p:oleObj name="Equation" r:id="rId43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263" y="3752850"/>
                        <a:ext cx="36353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617663" y="1520825"/>
            <a:ext cx="3133725" cy="485775"/>
            <a:chOff x="1019" y="901"/>
            <a:chExt cx="2019" cy="329"/>
          </a:xfrm>
        </p:grpSpPr>
        <p:sp>
          <p:nvSpPr>
            <p:cNvPr id="15387" name="AutoShape 28"/>
            <p:cNvSpPr>
              <a:spLocks noChangeArrowheads="1"/>
            </p:cNvSpPr>
            <p:nvPr/>
          </p:nvSpPr>
          <p:spPr bwMode="auto">
            <a:xfrm>
              <a:off x="1019" y="901"/>
              <a:ext cx="2019" cy="329"/>
            </a:xfrm>
            <a:prstGeom prst="wedgeRoundRectCallout">
              <a:avLst>
                <a:gd name="adj1" fmla="val -28009"/>
                <a:gd name="adj2" fmla="val -31458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zh-CN" altLang="en-US" sz="2000" b="1"/>
            </a:p>
          </p:txBody>
        </p:sp>
        <p:graphicFrame>
          <p:nvGraphicFramePr>
            <p:cNvPr id="15388" name="Object 24"/>
            <p:cNvGraphicFramePr>
              <a:graphicFrameLocks noChangeAspect="1"/>
            </p:cNvGraphicFramePr>
            <p:nvPr/>
          </p:nvGraphicFramePr>
          <p:xfrm>
            <a:off x="1136" y="933"/>
            <a:ext cx="1721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2" name="Equation" r:id="rId45" imgW="2044700" imgH="292100" progId="Equation.DSMT4">
                    <p:embed/>
                  </p:oleObj>
                </mc:Choice>
                <mc:Fallback>
                  <p:oleObj name="Equation" r:id="rId45" imgW="20447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6" y="933"/>
                          <a:ext cx="1721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1652588" y="2906713"/>
            <a:ext cx="3135312" cy="485775"/>
            <a:chOff x="1041" y="1774"/>
            <a:chExt cx="2020" cy="329"/>
          </a:xfrm>
        </p:grpSpPr>
        <p:sp>
          <p:nvSpPr>
            <p:cNvPr id="15385" name="AutoShape 28"/>
            <p:cNvSpPr>
              <a:spLocks noChangeArrowheads="1"/>
            </p:cNvSpPr>
            <p:nvPr/>
          </p:nvSpPr>
          <p:spPr bwMode="auto">
            <a:xfrm>
              <a:off x="1041" y="1774"/>
              <a:ext cx="2020" cy="329"/>
            </a:xfrm>
            <a:prstGeom prst="wedgeRoundRectCallout">
              <a:avLst>
                <a:gd name="adj1" fmla="val -28019"/>
                <a:gd name="adj2" fmla="val -31458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zh-CN" altLang="en-US" sz="2000" b="1"/>
            </a:p>
          </p:txBody>
        </p:sp>
        <p:graphicFrame>
          <p:nvGraphicFramePr>
            <p:cNvPr id="15386" name="Object 23"/>
            <p:cNvGraphicFramePr>
              <a:graphicFrameLocks noChangeAspect="1"/>
            </p:cNvGraphicFramePr>
            <p:nvPr/>
          </p:nvGraphicFramePr>
          <p:xfrm>
            <a:off x="1158" y="1806"/>
            <a:ext cx="172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name="Equation" r:id="rId47" imgW="2044700" imgH="292100" progId="Equation.DSMT4">
                    <p:embed/>
                  </p:oleObj>
                </mc:Choice>
                <mc:Fallback>
                  <p:oleObj name="Equation" r:id="rId47" imgW="20447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8" y="1806"/>
                          <a:ext cx="1722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0099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96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6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611188" y="644525"/>
          <a:ext cx="922337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3" imgW="545863" imgH="241195" progId="Equation.DSMT4">
                  <p:embed/>
                </p:oleObj>
              </mc:Choice>
              <mc:Fallback>
                <p:oleObj name="Equation" r:id="rId3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44525"/>
                        <a:ext cx="922337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1463675" y="2147888"/>
          <a:ext cx="12001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5" imgW="710891" imgH="241195" progId="Equation.DSMT4">
                  <p:embed/>
                </p:oleObj>
              </mc:Choice>
              <mc:Fallback>
                <p:oleObj name="Equation" r:id="rId5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2147888"/>
                        <a:ext cx="12001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6" name="Object 14"/>
          <p:cNvGraphicFramePr>
            <a:graphicFrameLocks noChangeAspect="1"/>
          </p:cNvGraphicFramePr>
          <p:nvPr/>
        </p:nvGraphicFramePr>
        <p:xfrm>
          <a:off x="611188" y="1376363"/>
          <a:ext cx="21018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7" imgW="1244600" imgH="254000" progId="Equation.DSMT4">
                  <p:embed/>
                </p:oleObj>
              </mc:Choice>
              <mc:Fallback>
                <p:oleObj name="Equation" r:id="rId7" imgW="124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76363"/>
                        <a:ext cx="21018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7" name="Object 15"/>
          <p:cNvGraphicFramePr>
            <a:graphicFrameLocks noChangeAspect="1"/>
          </p:cNvGraphicFramePr>
          <p:nvPr/>
        </p:nvGraphicFramePr>
        <p:xfrm>
          <a:off x="611188" y="2832100"/>
          <a:ext cx="1885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9" imgW="1117115" imgH="266584" progId="Equation.DSMT4">
                  <p:embed/>
                </p:oleObj>
              </mc:Choice>
              <mc:Fallback>
                <p:oleObj name="Equation" r:id="rId9" imgW="111711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32100"/>
                        <a:ext cx="18859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1" name="Object 19"/>
          <p:cNvGraphicFramePr>
            <a:graphicFrameLocks noChangeAspect="1"/>
          </p:cNvGraphicFramePr>
          <p:nvPr/>
        </p:nvGraphicFramePr>
        <p:xfrm>
          <a:off x="2555875" y="2795588"/>
          <a:ext cx="2724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Equation" r:id="rId11" imgW="1612900" imgH="254000" progId="Equation.DSMT4">
                  <p:embed/>
                </p:oleObj>
              </mc:Choice>
              <mc:Fallback>
                <p:oleObj name="Equation" r:id="rId11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95588"/>
                        <a:ext cx="2724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2" name="Object 20"/>
          <p:cNvGraphicFramePr>
            <a:graphicFrameLocks noChangeAspect="1"/>
          </p:cNvGraphicFramePr>
          <p:nvPr/>
        </p:nvGraphicFramePr>
        <p:xfrm>
          <a:off x="2087563" y="3471863"/>
          <a:ext cx="27225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Equation" r:id="rId13" imgW="1612900" imgH="292100" progId="Equation.DSMT4">
                  <p:embed/>
                </p:oleObj>
              </mc:Choice>
              <mc:Fallback>
                <p:oleObj name="Equation" r:id="rId13" imgW="16129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471863"/>
                        <a:ext cx="27225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3" name="Object 21"/>
          <p:cNvGraphicFramePr>
            <a:graphicFrameLocks noChangeAspect="1"/>
          </p:cNvGraphicFramePr>
          <p:nvPr/>
        </p:nvGraphicFramePr>
        <p:xfrm>
          <a:off x="4940300" y="3465513"/>
          <a:ext cx="18637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Equation" r:id="rId15" imgW="1104900" imgH="254000" progId="Equation.DSMT4">
                  <p:embed/>
                </p:oleObj>
              </mc:Choice>
              <mc:Fallback>
                <p:oleObj name="Equation" r:id="rId15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465513"/>
                        <a:ext cx="18637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5" name="Object 23"/>
          <p:cNvGraphicFramePr>
            <a:graphicFrameLocks noChangeAspect="1"/>
          </p:cNvGraphicFramePr>
          <p:nvPr/>
        </p:nvGraphicFramePr>
        <p:xfrm>
          <a:off x="647700" y="4856163"/>
          <a:ext cx="49117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Equation" r:id="rId17" imgW="2908300" imgH="241300" progId="Equation.DSMT4">
                  <p:embed/>
                </p:oleObj>
              </mc:Choice>
              <mc:Fallback>
                <p:oleObj name="Equation" r:id="rId17" imgW="2908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56163"/>
                        <a:ext cx="49117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6" name="Object 24"/>
          <p:cNvGraphicFramePr>
            <a:graphicFrameLocks noChangeAspect="1"/>
          </p:cNvGraphicFramePr>
          <p:nvPr/>
        </p:nvGraphicFramePr>
        <p:xfrm>
          <a:off x="4572000" y="622300"/>
          <a:ext cx="41179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Equation" r:id="rId19" imgW="2438400" imgH="254000" progId="Equation.DSMT4">
                  <p:embed/>
                </p:oleObj>
              </mc:Choice>
              <mc:Fallback>
                <p:oleObj name="Equation" r:id="rId19" imgW="2438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622300"/>
                        <a:ext cx="41179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7" name="Object 25"/>
          <p:cNvGraphicFramePr>
            <a:graphicFrameLocks noChangeAspect="1"/>
          </p:cNvGraphicFramePr>
          <p:nvPr/>
        </p:nvGraphicFramePr>
        <p:xfrm>
          <a:off x="1619250" y="636588"/>
          <a:ext cx="29384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Equation" r:id="rId21" imgW="1739900" imgH="266700" progId="Equation.DSMT4">
                  <p:embed/>
                </p:oleObj>
              </mc:Choice>
              <mc:Fallback>
                <p:oleObj name="Equation" r:id="rId21" imgW="1739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36588"/>
                        <a:ext cx="29384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98" name="Object 26"/>
          <p:cNvGraphicFramePr>
            <a:graphicFrameLocks noChangeAspect="1"/>
          </p:cNvGraphicFramePr>
          <p:nvPr/>
        </p:nvGraphicFramePr>
        <p:xfrm>
          <a:off x="2786063" y="1376363"/>
          <a:ext cx="5962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Equation" r:id="rId23" imgW="3530600" imgH="266700" progId="Equation.DSMT4">
                  <p:embed/>
                </p:oleObj>
              </mc:Choice>
              <mc:Fallback>
                <p:oleObj name="Equation" r:id="rId23" imgW="3530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1376363"/>
                        <a:ext cx="5962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0" name="Object 28"/>
          <p:cNvGraphicFramePr>
            <a:graphicFrameLocks noChangeAspect="1"/>
          </p:cNvGraphicFramePr>
          <p:nvPr/>
        </p:nvGraphicFramePr>
        <p:xfrm>
          <a:off x="611188" y="2147888"/>
          <a:ext cx="8143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Equation" r:id="rId25" imgW="482181" imgH="266469" progId="Equation.DSMT4">
                  <p:embed/>
                </p:oleObj>
              </mc:Choice>
              <mc:Fallback>
                <p:oleObj name="Equation" r:id="rId25" imgW="482181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47888"/>
                        <a:ext cx="8143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2" name="Object 30"/>
          <p:cNvGraphicFramePr>
            <a:graphicFrameLocks noChangeAspect="1"/>
          </p:cNvGraphicFramePr>
          <p:nvPr/>
        </p:nvGraphicFramePr>
        <p:xfrm>
          <a:off x="5367338" y="2832100"/>
          <a:ext cx="15446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Equation" r:id="rId27" imgW="914400" imgH="254000" progId="Equation.DSMT4">
                  <p:embed/>
                </p:oleObj>
              </mc:Choice>
              <mc:Fallback>
                <p:oleObj name="Equation" r:id="rId27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2832100"/>
                        <a:ext cx="15446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3" name="Object 31"/>
          <p:cNvGraphicFramePr>
            <a:graphicFrameLocks noChangeAspect="1"/>
          </p:cNvGraphicFramePr>
          <p:nvPr/>
        </p:nvGraphicFramePr>
        <p:xfrm>
          <a:off x="6958013" y="2832100"/>
          <a:ext cx="3857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29" imgW="228600" imgH="241300" progId="Equation.DSMT4">
                  <p:embed/>
                </p:oleObj>
              </mc:Choice>
              <mc:Fallback>
                <p:oleObj name="Equation" r:id="rId29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013" y="2832100"/>
                        <a:ext cx="3857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04" name="Object 32"/>
          <p:cNvGraphicFramePr>
            <a:graphicFrameLocks noChangeAspect="1"/>
          </p:cNvGraphicFramePr>
          <p:nvPr/>
        </p:nvGraphicFramePr>
        <p:xfrm>
          <a:off x="647700" y="4154488"/>
          <a:ext cx="74183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31" imgW="4394200" imgH="292100" progId="Equation.DSMT4">
                  <p:embed/>
                </p:oleObj>
              </mc:Choice>
              <mc:Fallback>
                <p:oleObj name="Equation" r:id="rId31" imgW="4394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154488"/>
                        <a:ext cx="74183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882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5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05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671513" y="322263"/>
          <a:ext cx="12001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3" imgW="710891" imgH="241195" progId="Equation.DSMT4">
                  <p:embed/>
                </p:oleObj>
              </mc:Choice>
              <mc:Fallback>
                <p:oleObj name="Equation" r:id="rId3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22263"/>
                        <a:ext cx="12001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1" name="Object 15"/>
          <p:cNvGraphicFramePr>
            <a:graphicFrameLocks noChangeAspect="1"/>
          </p:cNvGraphicFramePr>
          <p:nvPr/>
        </p:nvGraphicFramePr>
        <p:xfrm>
          <a:off x="1908175" y="298450"/>
          <a:ext cx="52308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Equation" r:id="rId5" imgW="3098800" imgH="279400" progId="Equation.DSMT4">
                  <p:embed/>
                </p:oleObj>
              </mc:Choice>
              <mc:Fallback>
                <p:oleObj name="Equation" r:id="rId5" imgW="3098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98450"/>
                        <a:ext cx="52308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2" name="Object 16"/>
          <p:cNvGraphicFramePr>
            <a:graphicFrameLocks noChangeAspect="1"/>
          </p:cNvGraphicFramePr>
          <p:nvPr/>
        </p:nvGraphicFramePr>
        <p:xfrm>
          <a:off x="2209800" y="855663"/>
          <a:ext cx="59626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Equation" r:id="rId7" imgW="3530600" imgH="266700" progId="Equation.DSMT4">
                  <p:embed/>
                </p:oleObj>
              </mc:Choice>
              <mc:Fallback>
                <p:oleObj name="Equation" r:id="rId7" imgW="3530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55663"/>
                        <a:ext cx="59626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3" name="Object 17"/>
          <p:cNvGraphicFramePr>
            <a:graphicFrameLocks noChangeAspect="1"/>
          </p:cNvGraphicFramePr>
          <p:nvPr/>
        </p:nvGraphicFramePr>
        <p:xfrm>
          <a:off x="647700" y="1450975"/>
          <a:ext cx="25304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Equation" r:id="rId9" imgW="1497950" imgH="253890" progId="Equation.DSMT4">
                  <p:embed/>
                </p:oleObj>
              </mc:Choice>
              <mc:Fallback>
                <p:oleObj name="Equation" r:id="rId9" imgW="149795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450975"/>
                        <a:ext cx="25304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4" name="Object 18"/>
          <p:cNvGraphicFramePr>
            <a:graphicFrameLocks noChangeAspect="1"/>
          </p:cNvGraphicFramePr>
          <p:nvPr/>
        </p:nvGraphicFramePr>
        <p:xfrm>
          <a:off x="647700" y="2122488"/>
          <a:ext cx="3730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Equation" r:id="rId11" imgW="2209800" imgH="279400" progId="Equation.DSMT4">
                  <p:embed/>
                </p:oleObj>
              </mc:Choice>
              <mc:Fallback>
                <p:oleObj name="Equation" r:id="rId11" imgW="2209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122488"/>
                        <a:ext cx="37306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5" name="Object 19"/>
          <p:cNvGraphicFramePr>
            <a:graphicFrameLocks noChangeAspect="1"/>
          </p:cNvGraphicFramePr>
          <p:nvPr/>
        </p:nvGraphicFramePr>
        <p:xfrm>
          <a:off x="2555875" y="2627313"/>
          <a:ext cx="13509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Equation" r:id="rId13" imgW="800100" imgH="279400" progId="Equation.DSMT4">
                  <p:embed/>
                </p:oleObj>
              </mc:Choice>
              <mc:Fallback>
                <p:oleObj name="Equation" r:id="rId13" imgW="800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627313"/>
                        <a:ext cx="135096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6" name="Object 20"/>
          <p:cNvGraphicFramePr>
            <a:graphicFrameLocks noChangeAspect="1"/>
          </p:cNvGraphicFramePr>
          <p:nvPr/>
        </p:nvGraphicFramePr>
        <p:xfrm>
          <a:off x="684213" y="3105150"/>
          <a:ext cx="3857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Equation" r:id="rId15" imgW="228600" imgH="241300" progId="Equation.DSMT4">
                  <p:embed/>
                </p:oleObj>
              </mc:Choice>
              <mc:Fallback>
                <p:oleObj name="Equation" r:id="rId15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105150"/>
                        <a:ext cx="3857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7" name="Object 21"/>
          <p:cNvGraphicFramePr>
            <a:graphicFrameLocks noChangeAspect="1"/>
          </p:cNvGraphicFramePr>
          <p:nvPr/>
        </p:nvGraphicFramePr>
        <p:xfrm>
          <a:off x="1595438" y="3495675"/>
          <a:ext cx="708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Equation" r:id="rId17" imgW="419100" imgH="279400" progId="Equation.DSMT4">
                  <p:embed/>
                </p:oleObj>
              </mc:Choice>
              <mc:Fallback>
                <p:oleObj name="Equation" r:id="rId17" imgW="419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3495675"/>
                        <a:ext cx="7080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18" name="Object 22"/>
          <p:cNvGraphicFramePr>
            <a:graphicFrameLocks noChangeAspect="1"/>
          </p:cNvGraphicFramePr>
          <p:nvPr/>
        </p:nvGraphicFramePr>
        <p:xfrm>
          <a:off x="2268538" y="3490913"/>
          <a:ext cx="16303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Equation" r:id="rId19" imgW="965200" imgH="279400" progId="Equation.DSMT4">
                  <p:embed/>
                </p:oleObj>
              </mc:Choice>
              <mc:Fallback>
                <p:oleObj name="Equation" r:id="rId19" imgW="965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490913"/>
                        <a:ext cx="16303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0" name="Object 24"/>
          <p:cNvGraphicFramePr>
            <a:graphicFrameLocks noChangeAspect="1"/>
          </p:cNvGraphicFramePr>
          <p:nvPr/>
        </p:nvGraphicFramePr>
        <p:xfrm>
          <a:off x="3851275" y="3490913"/>
          <a:ext cx="16732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Equation" r:id="rId21" imgW="990170" imgH="279279" progId="Equation.DSMT4">
                  <p:embed/>
                </p:oleObj>
              </mc:Choice>
              <mc:Fallback>
                <p:oleObj name="Equation" r:id="rId21" imgW="99017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3490913"/>
                        <a:ext cx="16732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1" name="Object 25"/>
          <p:cNvGraphicFramePr>
            <a:graphicFrameLocks noChangeAspect="1"/>
          </p:cNvGraphicFramePr>
          <p:nvPr/>
        </p:nvGraphicFramePr>
        <p:xfrm>
          <a:off x="6443663" y="3522663"/>
          <a:ext cx="5143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Equation" r:id="rId23" imgW="304536" imgH="215713" progId="Equation.DSMT4">
                  <p:embed/>
                </p:oleObj>
              </mc:Choice>
              <mc:Fallback>
                <p:oleObj name="Equation" r:id="rId23" imgW="30453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3522663"/>
                        <a:ext cx="5143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2" name="Object 26"/>
          <p:cNvGraphicFramePr>
            <a:graphicFrameLocks noChangeAspect="1"/>
          </p:cNvGraphicFramePr>
          <p:nvPr/>
        </p:nvGraphicFramePr>
        <p:xfrm>
          <a:off x="666750" y="4143375"/>
          <a:ext cx="36893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25" imgW="2184400" imgH="279400" progId="Equation.DSMT4">
                  <p:embed/>
                </p:oleObj>
              </mc:Choice>
              <mc:Fallback>
                <p:oleObj name="Equation" r:id="rId25" imgW="2184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143375"/>
                        <a:ext cx="36893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3" name="Object 27"/>
          <p:cNvGraphicFramePr>
            <a:graphicFrameLocks noChangeAspect="1"/>
          </p:cNvGraphicFramePr>
          <p:nvPr/>
        </p:nvGraphicFramePr>
        <p:xfrm>
          <a:off x="6948488" y="4146550"/>
          <a:ext cx="14382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27" imgW="850531" imgH="253890" progId="Equation.DSMT4">
                  <p:embed/>
                </p:oleObj>
              </mc:Choice>
              <mc:Fallback>
                <p:oleObj name="Equation" r:id="rId27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146550"/>
                        <a:ext cx="14382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4" name="Object 28"/>
          <p:cNvGraphicFramePr>
            <a:graphicFrameLocks noChangeAspect="1"/>
          </p:cNvGraphicFramePr>
          <p:nvPr/>
        </p:nvGraphicFramePr>
        <p:xfrm>
          <a:off x="647700" y="4756150"/>
          <a:ext cx="33464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29" imgW="1981200" imgH="279400" progId="Equation.DSMT4">
                  <p:embed/>
                </p:oleObj>
              </mc:Choice>
              <mc:Fallback>
                <p:oleObj name="Equation" r:id="rId29" imgW="1981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756150"/>
                        <a:ext cx="33464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5" name="Object 29"/>
          <p:cNvGraphicFramePr>
            <a:graphicFrameLocks noChangeAspect="1"/>
          </p:cNvGraphicFramePr>
          <p:nvPr/>
        </p:nvGraphicFramePr>
        <p:xfrm>
          <a:off x="687388" y="5481638"/>
          <a:ext cx="2552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31" imgW="1511300" imgH="241300" progId="Equation.DSMT4">
                  <p:embed/>
                </p:oleObj>
              </mc:Choice>
              <mc:Fallback>
                <p:oleObj name="Equation" r:id="rId31" imgW="1511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5481638"/>
                        <a:ext cx="2552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6" name="Object 30"/>
          <p:cNvGraphicFramePr>
            <a:graphicFrameLocks noChangeAspect="1"/>
          </p:cNvGraphicFramePr>
          <p:nvPr/>
        </p:nvGraphicFramePr>
        <p:xfrm>
          <a:off x="7170738" y="5480050"/>
          <a:ext cx="10731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33" imgW="634725" imgH="241195" progId="Equation.DSMT4">
                  <p:embed/>
                </p:oleObj>
              </mc:Choice>
              <mc:Fallback>
                <p:oleObj name="Equation" r:id="rId33" imgW="6347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8" y="5480050"/>
                        <a:ext cx="10731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20274"/>
              </p:ext>
            </p:extLst>
          </p:nvPr>
        </p:nvGraphicFramePr>
        <p:xfrm>
          <a:off x="684213" y="5888038"/>
          <a:ext cx="28511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35" imgW="1688367" imgH="291973" progId="Equation.DSMT4">
                  <p:embed/>
                </p:oleObj>
              </mc:Choice>
              <mc:Fallback>
                <p:oleObj name="Equation" r:id="rId35" imgW="1688367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88038"/>
                        <a:ext cx="28511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8" name="Object 32"/>
          <p:cNvGraphicFramePr>
            <a:graphicFrameLocks noChangeAspect="1"/>
          </p:cNvGraphicFramePr>
          <p:nvPr/>
        </p:nvGraphicFramePr>
        <p:xfrm>
          <a:off x="4224338" y="2109788"/>
          <a:ext cx="2616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37" imgW="1548728" imgH="266584" progId="Equation.DSMT4">
                  <p:embed/>
                </p:oleObj>
              </mc:Choice>
              <mc:Fallback>
                <p:oleObj name="Equation" r:id="rId37" imgW="154872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8" y="2109788"/>
                        <a:ext cx="2616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9" name="Object 33"/>
          <p:cNvGraphicFramePr>
            <a:graphicFrameLocks noChangeAspect="1"/>
          </p:cNvGraphicFramePr>
          <p:nvPr/>
        </p:nvGraphicFramePr>
        <p:xfrm>
          <a:off x="6943725" y="2127250"/>
          <a:ext cx="3651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39" imgW="215713" imgH="241091" progId="Equation.DSMT4">
                  <p:embed/>
                </p:oleObj>
              </mc:Choice>
              <mc:Fallback>
                <p:oleObj name="Equation" r:id="rId39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3725" y="2127250"/>
                        <a:ext cx="3651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0" name="Object 34"/>
          <p:cNvGraphicFramePr>
            <a:graphicFrameLocks noChangeAspect="1"/>
          </p:cNvGraphicFramePr>
          <p:nvPr/>
        </p:nvGraphicFramePr>
        <p:xfrm>
          <a:off x="4067175" y="2667000"/>
          <a:ext cx="122237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41" imgW="723586" imgH="215806" progId="Equation.DSMT4">
                  <p:embed/>
                </p:oleObj>
              </mc:Choice>
              <mc:Fallback>
                <p:oleObj name="Equation" r:id="rId41" imgW="72358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667000"/>
                        <a:ext cx="1222375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1" name="Object 35"/>
          <p:cNvGraphicFramePr>
            <a:graphicFrameLocks noChangeAspect="1"/>
          </p:cNvGraphicFramePr>
          <p:nvPr/>
        </p:nvGraphicFramePr>
        <p:xfrm>
          <a:off x="4356100" y="4160838"/>
          <a:ext cx="2466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Equation" r:id="rId43" imgW="1459866" imgH="266584" progId="Equation.DSMT4">
                  <p:embed/>
                </p:oleObj>
              </mc:Choice>
              <mc:Fallback>
                <p:oleObj name="Equation" r:id="rId43" imgW="145986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160838"/>
                        <a:ext cx="2466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2" name="Object 36"/>
          <p:cNvGraphicFramePr>
            <a:graphicFrameLocks noChangeAspect="1"/>
          </p:cNvGraphicFramePr>
          <p:nvPr/>
        </p:nvGraphicFramePr>
        <p:xfrm>
          <a:off x="3348038" y="5456238"/>
          <a:ext cx="36893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4" name="Equation" r:id="rId45" imgW="2184400" imgH="292100" progId="Equation.DSMT4">
                  <p:embed/>
                </p:oleObj>
              </mc:Choice>
              <mc:Fallback>
                <p:oleObj name="Equation" r:id="rId45" imgW="2184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5456238"/>
                        <a:ext cx="368935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7202488" y="3392488"/>
            <a:ext cx="1582737" cy="541337"/>
            <a:chOff x="4400" y="1639"/>
            <a:chExt cx="1065" cy="362"/>
          </a:xfrm>
        </p:grpSpPr>
        <p:sp>
          <p:nvSpPr>
            <p:cNvPr id="106533" name="AutoShape 37"/>
            <p:cNvSpPr>
              <a:spLocks noChangeArrowheads="1"/>
            </p:cNvSpPr>
            <p:nvPr/>
          </p:nvSpPr>
          <p:spPr bwMode="auto">
            <a:xfrm>
              <a:off x="4400" y="1639"/>
              <a:ext cx="1065" cy="362"/>
            </a:xfrm>
            <a:prstGeom prst="wedgeRoundRectCallout">
              <a:avLst>
                <a:gd name="adj1" fmla="val -47745"/>
                <a:gd name="adj2" fmla="val 30940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800"/>
                <a:t>    </a:t>
              </a:r>
              <a:r>
                <a:rPr lang="zh-CN" altLang="en-US" sz="1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是右单位元</a:t>
              </a:r>
            </a:p>
          </p:txBody>
        </p:sp>
        <p:graphicFrame>
          <p:nvGraphicFramePr>
            <p:cNvPr id="17444" name="Object 39"/>
            <p:cNvGraphicFramePr>
              <a:graphicFrameLocks noChangeAspect="1"/>
            </p:cNvGraphicFramePr>
            <p:nvPr/>
          </p:nvGraphicFramePr>
          <p:xfrm>
            <a:off x="4483" y="1656"/>
            <a:ext cx="1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5" name="Equation" r:id="rId47" imgW="177646" imgH="279158" progId="Equation.DSMT4">
                    <p:embed/>
                  </p:oleObj>
                </mc:Choice>
                <mc:Fallback>
                  <p:oleObj name="Equation" r:id="rId47" imgW="177646" imgH="27915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3" y="1656"/>
                          <a:ext cx="18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4211638" y="4654550"/>
            <a:ext cx="1685925" cy="541338"/>
            <a:chOff x="2653" y="2705"/>
            <a:chExt cx="1134" cy="362"/>
          </a:xfrm>
        </p:grpSpPr>
        <p:sp>
          <p:nvSpPr>
            <p:cNvPr id="106538" name="AutoShape 42"/>
            <p:cNvSpPr>
              <a:spLocks noChangeArrowheads="1"/>
            </p:cNvSpPr>
            <p:nvPr/>
          </p:nvSpPr>
          <p:spPr bwMode="auto">
            <a:xfrm>
              <a:off x="2653" y="2705"/>
              <a:ext cx="1134" cy="362"/>
            </a:xfrm>
            <a:prstGeom prst="wedgeRoundRectCallout">
              <a:avLst>
                <a:gd name="adj1" fmla="val -47884"/>
                <a:gd name="adj2" fmla="val 30940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ct val="130000"/>
                </a:lnSpc>
                <a:defRPr/>
              </a:pPr>
              <a:r>
                <a:rPr lang="zh-CN" altLang="en-US" sz="1800"/>
                <a:t>   </a:t>
              </a:r>
              <a:r>
                <a:rPr lang="zh-CN" altLang="en-US" sz="1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是左单位元</a:t>
              </a:r>
            </a:p>
          </p:txBody>
        </p:sp>
        <p:graphicFrame>
          <p:nvGraphicFramePr>
            <p:cNvPr id="17442" name="Object 43"/>
            <p:cNvGraphicFramePr>
              <a:graphicFrameLocks noChangeAspect="1"/>
            </p:cNvGraphicFramePr>
            <p:nvPr/>
          </p:nvGraphicFramePr>
          <p:xfrm>
            <a:off x="2743" y="2722"/>
            <a:ext cx="17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6" name="Equation" r:id="rId49" imgW="165028" imgH="279279" progId="Equation.DSMT4">
                    <p:embed/>
                  </p:oleObj>
                </mc:Choice>
                <mc:Fallback>
                  <p:oleObj name="Equation" r:id="rId49" imgW="165028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" y="2722"/>
                          <a:ext cx="17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AutoShape 28"/>
          <p:cNvSpPr>
            <a:spLocks noChangeArrowheads="1"/>
          </p:cNvSpPr>
          <p:nvPr/>
        </p:nvSpPr>
        <p:spPr bwMode="auto">
          <a:xfrm>
            <a:off x="7073900" y="1412875"/>
            <a:ext cx="1870075" cy="503238"/>
          </a:xfrm>
          <a:prstGeom prst="wedgeRoundRectCallout">
            <a:avLst>
              <a:gd name="adj1" fmla="val -29181"/>
              <a:gd name="adj2" fmla="val -3153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/>
        </p:spPr>
        <p:txBody>
          <a:bodyPr lIns="0" tIns="0" rIns="0" bIns="0"/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先证有单位元</a:t>
            </a:r>
            <a:endParaRPr lang="zh-CN" altLang="en-US" sz="1800" b="1"/>
          </a:p>
        </p:txBody>
      </p:sp>
      <p:graphicFrame>
        <p:nvGraphicFramePr>
          <p:cNvPr id="2" name="Object 24"/>
          <p:cNvGraphicFramePr>
            <a:graphicFrameLocks noChangeAspect="1"/>
          </p:cNvGraphicFramePr>
          <p:nvPr/>
        </p:nvGraphicFramePr>
        <p:xfrm>
          <a:off x="684213" y="865188"/>
          <a:ext cx="15001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Equation" r:id="rId51" imgW="888614" imgH="253890" progId="Equation.DSMT4">
                  <p:embed/>
                </p:oleObj>
              </mc:Choice>
              <mc:Fallback>
                <p:oleObj name="Equation" r:id="rId51" imgW="88861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865188"/>
                        <a:ext cx="15001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7151688" y="322263"/>
          <a:ext cx="14160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53" imgW="838200" imgH="241300" progId="Equation.DSMT4">
                  <p:embed/>
                </p:oleObj>
              </mc:Choice>
              <mc:Fallback>
                <p:oleObj name="Equation" r:id="rId53" imgW="838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322263"/>
                        <a:ext cx="14160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8"/>
          <p:cNvGraphicFramePr>
            <a:graphicFrameLocks noChangeAspect="1"/>
          </p:cNvGraphicFramePr>
          <p:nvPr/>
        </p:nvGraphicFramePr>
        <p:xfrm>
          <a:off x="5521325" y="3603625"/>
          <a:ext cx="9223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55" imgW="545626" imgH="164957" progId="Equation.DSMT4">
                  <p:embed/>
                </p:oleObj>
              </mc:Choice>
              <mc:Fallback>
                <p:oleObj name="Equation" r:id="rId55" imgW="545626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1325" y="3603625"/>
                        <a:ext cx="9223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28"/>
          <p:cNvSpPr>
            <a:spLocks noChangeArrowheads="1"/>
          </p:cNvSpPr>
          <p:nvPr/>
        </p:nvSpPr>
        <p:spPr bwMode="auto">
          <a:xfrm>
            <a:off x="7380288" y="2565400"/>
            <a:ext cx="1187450" cy="503238"/>
          </a:xfrm>
          <a:prstGeom prst="wedgeRoundRectCallout">
            <a:avLst>
              <a:gd name="adj1" fmla="val -32352"/>
              <a:gd name="adj2" fmla="val -3138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1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结合律</a:t>
            </a:r>
            <a:endParaRPr lang="zh-CN" altLang="en-US" sz="1800" b="1"/>
          </a:p>
        </p:txBody>
      </p:sp>
      <p:sp>
        <p:nvSpPr>
          <p:cNvPr id="24616" name="Line 40"/>
          <p:cNvSpPr>
            <a:spLocks noChangeShapeType="1"/>
          </p:cNvSpPr>
          <p:nvPr/>
        </p:nvSpPr>
        <p:spPr bwMode="auto">
          <a:xfrm>
            <a:off x="4067175" y="3068638"/>
            <a:ext cx="1117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4617" name="Line 41"/>
          <p:cNvSpPr>
            <a:spLocks noChangeShapeType="1"/>
          </p:cNvSpPr>
          <p:nvPr/>
        </p:nvSpPr>
        <p:spPr bwMode="auto">
          <a:xfrm>
            <a:off x="2592388" y="3068638"/>
            <a:ext cx="12588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89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6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6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6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6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6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06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0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106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06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106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0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10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1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10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" grpId="0" animBg="1"/>
      <p:bldP spid="24616" grpId="0" animBg="1"/>
      <p:bldP spid="246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/>
          <p:cNvGraphicFramePr>
            <a:graphicFrameLocks noChangeAspect="1"/>
          </p:cNvGraphicFramePr>
          <p:nvPr/>
        </p:nvGraphicFramePr>
        <p:xfrm>
          <a:off x="539750" y="717550"/>
          <a:ext cx="6578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Equation" r:id="rId3" imgW="3898900" imgH="304800" progId="Equation.DSMT4">
                  <p:embed/>
                </p:oleObj>
              </mc:Choice>
              <mc:Fallback>
                <p:oleObj name="Equation" r:id="rId3" imgW="3898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17550"/>
                        <a:ext cx="6578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7" name="Object 17"/>
          <p:cNvGraphicFramePr>
            <a:graphicFrameLocks noChangeAspect="1"/>
          </p:cNvGraphicFramePr>
          <p:nvPr/>
        </p:nvGraphicFramePr>
        <p:xfrm>
          <a:off x="684213" y="2517775"/>
          <a:ext cx="3562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Equation" r:id="rId5" imgW="2108200" imgH="304800" progId="Equation.DSMT4">
                  <p:embed/>
                </p:oleObj>
              </mc:Choice>
              <mc:Fallback>
                <p:oleObj name="Equation" r:id="rId5" imgW="2108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17775"/>
                        <a:ext cx="35623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9" name="Object 19"/>
          <p:cNvGraphicFramePr>
            <a:graphicFrameLocks noChangeAspect="1"/>
          </p:cNvGraphicFramePr>
          <p:nvPr/>
        </p:nvGraphicFramePr>
        <p:xfrm>
          <a:off x="2843213" y="1292225"/>
          <a:ext cx="1520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Equation" r:id="rId7" imgW="901309" imgH="304668" progId="Equation.DSMT4">
                  <p:embed/>
                </p:oleObj>
              </mc:Choice>
              <mc:Fallback>
                <p:oleObj name="Equation" r:id="rId7" imgW="90130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292225"/>
                        <a:ext cx="15208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1" name="Object 21"/>
          <p:cNvGraphicFramePr>
            <a:graphicFrameLocks noChangeAspect="1"/>
          </p:cNvGraphicFramePr>
          <p:nvPr/>
        </p:nvGraphicFramePr>
        <p:xfrm>
          <a:off x="5940425" y="1881188"/>
          <a:ext cx="2894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Equation" r:id="rId9" imgW="1714500" imgH="254000" progId="Equation.DSMT4">
                  <p:embed/>
                </p:oleObj>
              </mc:Choice>
              <mc:Fallback>
                <p:oleObj name="Equation" r:id="rId9" imgW="1714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881188"/>
                        <a:ext cx="2894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2" name="Object 22"/>
          <p:cNvGraphicFramePr>
            <a:graphicFrameLocks noChangeAspect="1"/>
          </p:cNvGraphicFramePr>
          <p:nvPr/>
        </p:nvGraphicFramePr>
        <p:xfrm>
          <a:off x="647700" y="3178175"/>
          <a:ext cx="53657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Equation" r:id="rId11" imgW="3175000" imgH="254000" progId="Equation.DSMT4">
                  <p:embed/>
                </p:oleObj>
              </mc:Choice>
              <mc:Fallback>
                <p:oleObj name="Equation" r:id="rId11" imgW="3175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178175"/>
                        <a:ext cx="53657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3" name="Object 23"/>
          <p:cNvGraphicFramePr>
            <a:graphicFrameLocks noChangeAspect="1"/>
          </p:cNvGraphicFramePr>
          <p:nvPr/>
        </p:nvGraphicFramePr>
        <p:xfrm>
          <a:off x="684213" y="3876675"/>
          <a:ext cx="12652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Equation" r:id="rId13" imgW="748975" imgH="266584" progId="Equation.DSMT4">
                  <p:embed/>
                </p:oleObj>
              </mc:Choice>
              <mc:Fallback>
                <p:oleObj name="Equation" r:id="rId13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76675"/>
                        <a:ext cx="12652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4" name="Object 24"/>
          <p:cNvGraphicFramePr>
            <a:graphicFrameLocks noChangeAspect="1"/>
          </p:cNvGraphicFramePr>
          <p:nvPr/>
        </p:nvGraphicFramePr>
        <p:xfrm>
          <a:off x="684213" y="4451350"/>
          <a:ext cx="55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Equation" r:id="rId15" imgW="330057" imgH="266584" progId="Equation.DSMT4">
                  <p:embed/>
                </p:oleObj>
              </mc:Choice>
              <mc:Fallback>
                <p:oleObj name="Equation" r:id="rId15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451350"/>
                        <a:ext cx="55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5" name="Object 25"/>
          <p:cNvGraphicFramePr>
            <a:graphicFrameLocks noChangeAspect="1"/>
          </p:cNvGraphicFramePr>
          <p:nvPr/>
        </p:nvGraphicFramePr>
        <p:xfrm>
          <a:off x="684213" y="5064125"/>
          <a:ext cx="558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Equation" r:id="rId17" imgW="330057" imgH="266584" progId="Equation.DSMT4">
                  <p:embed/>
                </p:oleObj>
              </mc:Choice>
              <mc:Fallback>
                <p:oleObj name="Equation" r:id="rId17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064125"/>
                        <a:ext cx="558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6" name="Object 26"/>
          <p:cNvGraphicFramePr>
            <a:graphicFrameLocks noChangeAspect="1"/>
          </p:cNvGraphicFramePr>
          <p:nvPr/>
        </p:nvGraphicFramePr>
        <p:xfrm>
          <a:off x="684213" y="5676900"/>
          <a:ext cx="3606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Equation" r:id="rId19" imgW="2132674" imgH="266584" progId="Equation.DSMT4">
                  <p:embed/>
                </p:oleObj>
              </mc:Choice>
              <mc:Fallback>
                <p:oleObj name="Equation" r:id="rId19" imgW="21326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676900"/>
                        <a:ext cx="3606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7231063" y="788988"/>
          <a:ext cx="3651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Equation" r:id="rId21" imgW="215713" imgH="241091" progId="Equation.DSMT4">
                  <p:embed/>
                </p:oleObj>
              </mc:Choice>
              <mc:Fallback>
                <p:oleObj name="Equation" r:id="rId21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063" y="788988"/>
                        <a:ext cx="3651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/>
          <p:cNvGraphicFramePr>
            <a:graphicFrameLocks noChangeAspect="1"/>
          </p:cNvGraphicFramePr>
          <p:nvPr/>
        </p:nvGraphicFramePr>
        <p:xfrm>
          <a:off x="4395788" y="1292225"/>
          <a:ext cx="1498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Equation" r:id="rId23" imgW="888614" imgH="304668" progId="Equation.DSMT4">
                  <p:embed/>
                </p:oleObj>
              </mc:Choice>
              <mc:Fallback>
                <p:oleObj name="Equation" r:id="rId23" imgW="888614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1292225"/>
                        <a:ext cx="14986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1" name="Object 31"/>
          <p:cNvGraphicFramePr>
            <a:graphicFrameLocks noChangeAspect="1"/>
          </p:cNvGraphicFramePr>
          <p:nvPr/>
        </p:nvGraphicFramePr>
        <p:xfrm>
          <a:off x="1979613" y="3876675"/>
          <a:ext cx="42275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Equation" r:id="rId25" imgW="2501900" imgH="266700" progId="Equation.DSMT4">
                  <p:embed/>
                </p:oleObj>
              </mc:Choice>
              <mc:Fallback>
                <p:oleObj name="Equation" r:id="rId25" imgW="2501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876675"/>
                        <a:ext cx="42275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684213" y="1866900"/>
          <a:ext cx="52085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8" name="Equation" r:id="rId27" imgW="3085920" imgH="304560" progId="Equation.DSMT4">
                  <p:embed/>
                </p:oleObj>
              </mc:Choice>
              <mc:Fallback>
                <p:oleObj name="Equation" r:id="rId27" imgW="3085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866900"/>
                        <a:ext cx="520858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2916238" y="5049838"/>
          <a:ext cx="59674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9" name="Equation" r:id="rId29" imgW="3530600" imgH="266700" progId="Equation.DSMT4">
                  <p:embed/>
                </p:oleObj>
              </mc:Choice>
              <mc:Fallback>
                <p:oleObj name="Equation" r:id="rId29" imgW="3530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049838"/>
                        <a:ext cx="59674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1204913" y="4437063"/>
          <a:ext cx="279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0" name="Equation" r:id="rId31" imgW="1651000" imgH="254000" progId="Equation.DSMT4">
                  <p:embed/>
                </p:oleObj>
              </mc:Choice>
              <mc:Fallback>
                <p:oleObj name="Equation" r:id="rId31" imgW="1651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437063"/>
                        <a:ext cx="279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1187450" y="5051425"/>
          <a:ext cx="17827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1" name="Equation" r:id="rId33" imgW="1054100" imgH="254000" progId="Equation.DSMT4">
                  <p:embed/>
                </p:oleObj>
              </mc:Choice>
              <mc:Fallback>
                <p:oleObj name="Equation" r:id="rId33" imgW="105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51425"/>
                        <a:ext cx="178276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5967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7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7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7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7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07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719138" y="930275"/>
          <a:ext cx="1309687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5" name="Equation" r:id="rId3" imgW="748975" imgH="266584" progId="Equation.DSMT4">
                  <p:embed/>
                </p:oleObj>
              </mc:Choice>
              <mc:Fallback>
                <p:oleObj name="Equation" r:id="rId3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930275"/>
                        <a:ext cx="1309687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723900" y="1574800"/>
          <a:ext cx="2543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6" name="Equation" r:id="rId5" imgW="1447172" imgH="253890" progId="Equation.DSMT4">
                  <p:embed/>
                </p:oleObj>
              </mc:Choice>
              <mc:Fallback>
                <p:oleObj name="Equation" r:id="rId5" imgW="144717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1574800"/>
                        <a:ext cx="25431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755650" y="2225675"/>
          <a:ext cx="3860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7" name="Equation" r:id="rId7" imgW="2183452" imgH="266584" progId="Equation.DSMT4">
                  <p:embed/>
                </p:oleObj>
              </mc:Choice>
              <mc:Fallback>
                <p:oleObj name="Equation" r:id="rId7" imgW="218345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25675"/>
                        <a:ext cx="3860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0" name="Object 16"/>
          <p:cNvGraphicFramePr>
            <a:graphicFrameLocks noChangeAspect="1"/>
          </p:cNvGraphicFramePr>
          <p:nvPr/>
        </p:nvGraphicFramePr>
        <p:xfrm>
          <a:off x="4643438" y="2225675"/>
          <a:ext cx="34972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8" name="Equation" r:id="rId9" imgW="1993035" imgH="266584" progId="Equation.DSMT4">
                  <p:embed/>
                </p:oleObj>
              </mc:Choice>
              <mc:Fallback>
                <p:oleObj name="Equation" r:id="rId9" imgW="19930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225675"/>
                        <a:ext cx="34972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2" name="Object 18"/>
          <p:cNvGraphicFramePr>
            <a:graphicFrameLocks noChangeAspect="1"/>
          </p:cNvGraphicFramePr>
          <p:nvPr/>
        </p:nvGraphicFramePr>
        <p:xfrm>
          <a:off x="7200900" y="1585913"/>
          <a:ext cx="13239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9" name="Equation" r:id="rId11" imgW="748975" imgH="266584" progId="Equation.DSMT4">
                  <p:embed/>
                </p:oleObj>
              </mc:Choice>
              <mc:Fallback>
                <p:oleObj name="Equation" r:id="rId11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1585913"/>
                        <a:ext cx="13239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3" name="Object 19"/>
          <p:cNvGraphicFramePr>
            <a:graphicFrameLocks noChangeAspect="1"/>
          </p:cNvGraphicFramePr>
          <p:nvPr/>
        </p:nvGraphicFramePr>
        <p:xfrm>
          <a:off x="712788" y="2946400"/>
          <a:ext cx="21320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name="Equation" r:id="rId13" imgW="1205977" imgH="266584" progId="Equation.DSMT4">
                  <p:embed/>
                </p:oleObj>
              </mc:Choice>
              <mc:Fallback>
                <p:oleObj name="Equation" r:id="rId13" imgW="120597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946400"/>
                        <a:ext cx="21320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4" name="Object 20"/>
          <p:cNvGraphicFramePr>
            <a:graphicFrameLocks noChangeAspect="1"/>
          </p:cNvGraphicFramePr>
          <p:nvPr/>
        </p:nvGraphicFramePr>
        <p:xfrm>
          <a:off x="709613" y="3608388"/>
          <a:ext cx="21351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name="Equation" r:id="rId15" imgW="1205977" imgH="266584" progId="Equation.DSMT4">
                  <p:embed/>
                </p:oleObj>
              </mc:Choice>
              <mc:Fallback>
                <p:oleObj name="Equation" r:id="rId15" imgW="120597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608388"/>
                        <a:ext cx="21351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5" name="Object 21"/>
          <p:cNvGraphicFramePr>
            <a:graphicFrameLocks noChangeAspect="1"/>
          </p:cNvGraphicFramePr>
          <p:nvPr/>
        </p:nvGraphicFramePr>
        <p:xfrm>
          <a:off x="714375" y="4351338"/>
          <a:ext cx="13033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2" name="Equation" r:id="rId17" imgW="736280" imgH="266584" progId="Equation.DSMT4">
                  <p:embed/>
                </p:oleObj>
              </mc:Choice>
              <mc:Fallback>
                <p:oleObj name="Equation" r:id="rId17" imgW="73628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351338"/>
                        <a:ext cx="13033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6" name="Object 22"/>
          <p:cNvGraphicFramePr>
            <a:graphicFrameLocks noChangeAspect="1"/>
          </p:cNvGraphicFramePr>
          <p:nvPr/>
        </p:nvGraphicFramePr>
        <p:xfrm>
          <a:off x="1223963" y="5060950"/>
          <a:ext cx="170338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3" name="Equation" r:id="rId19" imgW="965200" imgH="279400" progId="Equation.DSMT4">
                  <p:embed/>
                </p:oleObj>
              </mc:Choice>
              <mc:Fallback>
                <p:oleObj name="Equation" r:id="rId19" imgW="965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060950"/>
                        <a:ext cx="170338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7" name="Object 23"/>
          <p:cNvGraphicFramePr>
            <a:graphicFrameLocks noChangeAspect="1"/>
          </p:cNvGraphicFramePr>
          <p:nvPr/>
        </p:nvGraphicFramePr>
        <p:xfrm>
          <a:off x="684213" y="5862638"/>
          <a:ext cx="5842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4" name="Equation" r:id="rId21" imgW="330057" imgH="266584" progId="Equation.DSMT4">
                  <p:embed/>
                </p:oleObj>
              </mc:Choice>
              <mc:Fallback>
                <p:oleObj name="Equation" r:id="rId21" imgW="33005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862638"/>
                        <a:ext cx="5842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8" name="Object 24"/>
          <p:cNvGraphicFramePr>
            <a:graphicFrameLocks noChangeAspect="1"/>
          </p:cNvGraphicFramePr>
          <p:nvPr/>
        </p:nvGraphicFramePr>
        <p:xfrm>
          <a:off x="2016125" y="922338"/>
          <a:ext cx="3840163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5" name="Equation" r:id="rId23" imgW="2197100" imgH="266700" progId="Equation.DSMT4">
                  <p:embed/>
                </p:oleObj>
              </mc:Choice>
              <mc:Fallback>
                <p:oleObj name="Equation" r:id="rId23" imgW="2197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922338"/>
                        <a:ext cx="3840163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69" name="Object 25"/>
          <p:cNvGraphicFramePr>
            <a:graphicFrameLocks noChangeAspect="1"/>
          </p:cNvGraphicFramePr>
          <p:nvPr/>
        </p:nvGraphicFramePr>
        <p:xfrm>
          <a:off x="5976938" y="908050"/>
          <a:ext cx="26416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25" imgW="1511300" imgH="266700" progId="Equation.DSMT4">
                  <p:embed/>
                </p:oleObj>
              </mc:Choice>
              <mc:Fallback>
                <p:oleObj name="Equation" r:id="rId25" imgW="1511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76938" y="908050"/>
                        <a:ext cx="26416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0" name="Object 26"/>
          <p:cNvGraphicFramePr>
            <a:graphicFrameLocks noChangeAspect="1"/>
          </p:cNvGraphicFramePr>
          <p:nvPr/>
        </p:nvGraphicFramePr>
        <p:xfrm>
          <a:off x="2879725" y="2946400"/>
          <a:ext cx="42433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7" name="Equation" r:id="rId27" imgW="2400300" imgH="266700" progId="Equation.DSMT4">
                  <p:embed/>
                </p:oleObj>
              </mc:Choice>
              <mc:Fallback>
                <p:oleObj name="Equation" r:id="rId27" imgW="24003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946400"/>
                        <a:ext cx="42433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1" name="Object 27"/>
          <p:cNvGraphicFramePr>
            <a:graphicFrameLocks noChangeAspect="1"/>
          </p:cNvGraphicFramePr>
          <p:nvPr/>
        </p:nvGraphicFramePr>
        <p:xfrm>
          <a:off x="2879725" y="3608388"/>
          <a:ext cx="38830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29" imgW="2197100" imgH="266700" progId="Equation.DSMT4">
                  <p:embed/>
                </p:oleObj>
              </mc:Choice>
              <mc:Fallback>
                <p:oleObj name="Equation" r:id="rId29" imgW="2197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608388"/>
                        <a:ext cx="38830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2" name="Object 28"/>
          <p:cNvGraphicFramePr>
            <a:graphicFrameLocks noChangeAspect="1"/>
          </p:cNvGraphicFramePr>
          <p:nvPr/>
        </p:nvGraphicFramePr>
        <p:xfrm>
          <a:off x="1943100" y="4351338"/>
          <a:ext cx="38608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31" imgW="2183452" imgH="266584" progId="Equation.DSMT4">
                  <p:embed/>
                </p:oleObj>
              </mc:Choice>
              <mc:Fallback>
                <p:oleObj name="Equation" r:id="rId31" imgW="218345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4351338"/>
                        <a:ext cx="38608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3" name="Object 29"/>
          <p:cNvGraphicFramePr>
            <a:graphicFrameLocks noChangeAspect="1"/>
          </p:cNvGraphicFramePr>
          <p:nvPr/>
        </p:nvGraphicFramePr>
        <p:xfrm>
          <a:off x="8064500" y="4362450"/>
          <a:ext cx="403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name="Equation" r:id="rId33" imgW="228600" imgH="241300" progId="Equation.DSMT4">
                  <p:embed/>
                </p:oleObj>
              </mc:Choice>
              <mc:Fallback>
                <p:oleObj name="Equation" r:id="rId33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0" y="4362450"/>
                        <a:ext cx="4032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4" name="Object 30"/>
          <p:cNvGraphicFramePr>
            <a:graphicFrameLocks noChangeAspect="1"/>
          </p:cNvGraphicFramePr>
          <p:nvPr/>
        </p:nvGraphicFramePr>
        <p:xfrm>
          <a:off x="5867400" y="4351338"/>
          <a:ext cx="215423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1" name="Equation" r:id="rId35" imgW="1218671" imgH="266584" progId="Equation.DSMT4">
                  <p:embed/>
                </p:oleObj>
              </mc:Choice>
              <mc:Fallback>
                <p:oleObj name="Equation" r:id="rId35" imgW="121867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351338"/>
                        <a:ext cx="215423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75" name="Object 31"/>
          <p:cNvGraphicFramePr>
            <a:graphicFrameLocks noChangeAspect="1"/>
          </p:cNvGraphicFramePr>
          <p:nvPr/>
        </p:nvGraphicFramePr>
        <p:xfrm>
          <a:off x="2987675" y="5060950"/>
          <a:ext cx="53800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2" name="Equation" r:id="rId37" imgW="3048000" imgH="292100" progId="Equation.DSMT4">
                  <p:embed/>
                </p:oleObj>
              </mc:Choice>
              <mc:Fallback>
                <p:oleObj name="Equation" r:id="rId37" imgW="3048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60950"/>
                        <a:ext cx="53800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Rectangle 52"/>
          <p:cNvSpPr>
            <a:spLocks noChangeArrowheads="1"/>
          </p:cNvSpPr>
          <p:nvPr/>
        </p:nvSpPr>
        <p:spPr bwMode="auto">
          <a:xfrm>
            <a:off x="792163" y="296863"/>
            <a:ext cx="597535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三、群的同构及其性质</a:t>
            </a:r>
          </a:p>
        </p:txBody>
      </p:sp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3276600" y="1577975"/>
          <a:ext cx="38846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3" name="Equation" r:id="rId39" imgW="2209800" imgH="266700" progId="Equation.DSMT4">
                  <p:embed/>
                </p:oleObj>
              </mc:Choice>
              <mc:Fallback>
                <p:oleObj name="Equation" r:id="rId39" imgW="2209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577975"/>
                        <a:ext cx="38846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684213" y="5108575"/>
          <a:ext cx="4714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4" name="Equation" r:id="rId41" imgW="266469" imgH="241091" progId="Equation.DSMT4">
                  <p:embed/>
                </p:oleObj>
              </mc:Choice>
              <mc:Fallback>
                <p:oleObj name="Equation" r:id="rId41" imgW="266469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08575"/>
                        <a:ext cx="4714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1079500" y="5794375"/>
          <a:ext cx="36290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5" name="Equation" r:id="rId43" imgW="2057400" imgH="292100" progId="Equation.DSMT4">
                  <p:embed/>
                </p:oleObj>
              </mc:Choice>
              <mc:Fallback>
                <p:oleObj name="Equation" r:id="rId43" imgW="2057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5794375"/>
                        <a:ext cx="3629025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5423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8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8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8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8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8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8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8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8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08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08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08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08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47" name="Object 15">
            <a:extLst>
              <a:ext uri="{FF2B5EF4-FFF2-40B4-BE49-F238E27FC236}">
                <a16:creationId xmlns:a16="http://schemas.microsoft.com/office/drawing/2014/main" xmlns="" id="{2A46E7CC-4492-90BB-D075-63EBF029C0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796803"/>
              </p:ext>
            </p:extLst>
          </p:nvPr>
        </p:nvGraphicFramePr>
        <p:xfrm>
          <a:off x="971600" y="4185084"/>
          <a:ext cx="4191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3" imgW="228600" imgH="241300" progId="Equation.DSMT4">
                  <p:embed/>
                </p:oleObj>
              </mc:Choice>
              <mc:Fallback>
                <p:oleObj name="Equation" r:id="rId3" imgW="228600" imgH="241300" progId="Equation.DSMT4">
                  <p:embed/>
                  <p:pic>
                    <p:nvPicPr>
                      <p:cNvPr id="95247" name="Object 15">
                        <a:extLst>
                          <a:ext uri="{FF2B5EF4-FFF2-40B4-BE49-F238E27FC236}">
                            <a16:creationId xmlns:a16="http://schemas.microsoft.com/office/drawing/2014/main" xmlns="" id="{2A46E7CC-4492-90BB-D075-63EBF029C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85084"/>
                        <a:ext cx="4191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6">
            <a:extLst>
              <a:ext uri="{FF2B5EF4-FFF2-40B4-BE49-F238E27FC236}">
                <a16:creationId xmlns:a16="http://schemas.microsoft.com/office/drawing/2014/main" xmlns="" id="{7A8E2274-4BD4-FD17-EFBF-29FFA0EBF4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073295"/>
              </p:ext>
            </p:extLst>
          </p:nvPr>
        </p:nvGraphicFramePr>
        <p:xfrm>
          <a:off x="3131840" y="4605727"/>
          <a:ext cx="26495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5" imgW="1447800" imgH="228600" progId="Equation.DSMT4">
                  <p:embed/>
                </p:oleObj>
              </mc:Choice>
              <mc:Fallback>
                <p:oleObj name="Equation" r:id="rId5" imgW="1447800" imgH="228600" progId="Equation.DSMT4">
                  <p:embed/>
                  <p:pic>
                    <p:nvPicPr>
                      <p:cNvPr id="95248" name="Object 16">
                        <a:extLst>
                          <a:ext uri="{FF2B5EF4-FFF2-40B4-BE49-F238E27FC236}">
                            <a16:creationId xmlns:a16="http://schemas.microsoft.com/office/drawing/2014/main" xmlns="" id="{7A8E2274-4BD4-FD17-EFBF-29FFA0EBF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605727"/>
                        <a:ext cx="26495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>
            <a:extLst>
              <a:ext uri="{FF2B5EF4-FFF2-40B4-BE49-F238E27FC236}">
                <a16:creationId xmlns:a16="http://schemas.microsoft.com/office/drawing/2014/main" xmlns="" id="{2E3D688E-E7FC-63DC-5579-54D57E28D1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18217"/>
              </p:ext>
            </p:extLst>
          </p:nvPr>
        </p:nvGraphicFramePr>
        <p:xfrm>
          <a:off x="3496899" y="5023468"/>
          <a:ext cx="20224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7" imgW="1104900" imgH="228600" progId="Equation.DSMT4">
                  <p:embed/>
                </p:oleObj>
              </mc:Choice>
              <mc:Fallback>
                <p:oleObj name="Equation" r:id="rId7" imgW="1104900" imgH="228600" progId="Equation.DSMT4">
                  <p:embed/>
                  <p:pic>
                    <p:nvPicPr>
                      <p:cNvPr id="95249" name="Object 17">
                        <a:extLst>
                          <a:ext uri="{FF2B5EF4-FFF2-40B4-BE49-F238E27FC236}">
                            <a16:creationId xmlns:a16="http://schemas.microsoft.com/office/drawing/2014/main" xmlns="" id="{2E3D688E-E7FC-63DC-5579-54D57E28D1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899" y="5023468"/>
                        <a:ext cx="20224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>
            <a:extLst>
              <a:ext uri="{FF2B5EF4-FFF2-40B4-BE49-F238E27FC236}">
                <a16:creationId xmlns:a16="http://schemas.microsoft.com/office/drawing/2014/main" xmlns="" id="{63367ABC-0545-8E21-C057-E181E049BD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534688"/>
              </p:ext>
            </p:extLst>
          </p:nvPr>
        </p:nvGraphicFramePr>
        <p:xfrm>
          <a:off x="5101068" y="3000364"/>
          <a:ext cx="83661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9" imgW="457200" imgH="241300" progId="Equation.DSMT4">
                  <p:embed/>
                </p:oleObj>
              </mc:Choice>
              <mc:Fallback>
                <p:oleObj name="Equation" r:id="rId9" imgW="457200" imgH="241300" progId="Equation.DSMT4">
                  <p:embed/>
                  <p:pic>
                    <p:nvPicPr>
                      <p:cNvPr id="95253" name="Object 21">
                        <a:extLst>
                          <a:ext uri="{FF2B5EF4-FFF2-40B4-BE49-F238E27FC236}">
                            <a16:creationId xmlns:a16="http://schemas.microsoft.com/office/drawing/2014/main" xmlns="" id="{63367ABC-0545-8E21-C057-E181E049BD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068" y="3000364"/>
                        <a:ext cx="83661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xmlns="" id="{51E149A3-D268-D86D-EEA5-4F3837BE80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305762"/>
              </p:ext>
            </p:extLst>
          </p:nvPr>
        </p:nvGraphicFramePr>
        <p:xfrm>
          <a:off x="710043" y="2954317"/>
          <a:ext cx="4391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11" imgW="2400300" imgH="254000" progId="Equation.DSMT4">
                  <p:embed/>
                </p:oleObj>
              </mc:Choice>
              <mc:Fallback>
                <p:oleObj name="Equation" r:id="rId11" imgW="2400300" imgH="254000" progId="Equation.DSMT4">
                  <p:embed/>
                  <p:pic>
                    <p:nvPicPr>
                      <p:cNvPr id="5" name="Object 6">
                        <a:extLst>
                          <a:ext uri="{FF2B5EF4-FFF2-40B4-BE49-F238E27FC236}">
                            <a16:creationId xmlns:a16="http://schemas.microsoft.com/office/drawing/2014/main" xmlns="" id="{51E149A3-D268-D86D-EEA5-4F3837BE8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43" y="2954317"/>
                        <a:ext cx="43910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xmlns="" id="{90079C1E-F436-F947-1CF2-0C8397A36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98333"/>
              </p:ext>
            </p:extLst>
          </p:nvPr>
        </p:nvGraphicFramePr>
        <p:xfrm>
          <a:off x="3347864" y="4173559"/>
          <a:ext cx="2092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13" imgW="1143000" imgH="228600" progId="Equation.DSMT4">
                  <p:embed/>
                </p:oleObj>
              </mc:Choice>
              <mc:Fallback>
                <p:oleObj name="Equation" r:id="rId13" imgW="1143000" imgH="228600" progId="Equation.DSMT4">
                  <p:embed/>
                  <p:pic>
                    <p:nvPicPr>
                      <p:cNvPr id="6" name="Object 7">
                        <a:extLst>
                          <a:ext uri="{FF2B5EF4-FFF2-40B4-BE49-F238E27FC236}">
                            <a16:creationId xmlns:a16="http://schemas.microsoft.com/office/drawing/2014/main" xmlns="" id="{90079C1E-F436-F947-1CF2-0C8397A368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4173559"/>
                        <a:ext cx="20923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xmlns="" id="{81E80E9C-94B2-FF9F-C6E4-E4F04A94F6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312225"/>
              </p:ext>
            </p:extLst>
          </p:nvPr>
        </p:nvGraphicFramePr>
        <p:xfrm>
          <a:off x="2520949" y="3669518"/>
          <a:ext cx="35099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15" imgW="1917700" imgH="228600" progId="Equation.DSMT4">
                  <p:embed/>
                </p:oleObj>
              </mc:Choice>
              <mc:Fallback>
                <p:oleObj name="Equation" r:id="rId15" imgW="1917700" imgH="228600" progId="Equation.DSMT4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xmlns="" id="{81E80E9C-94B2-FF9F-C6E4-E4F04A94F6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49" y="3669518"/>
                        <a:ext cx="35099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>
            <a:extLst>
              <a:ext uri="{FF2B5EF4-FFF2-40B4-BE49-F238E27FC236}">
                <a16:creationId xmlns:a16="http://schemas.microsoft.com/office/drawing/2014/main" xmlns="" id="{F3F9C757-920B-D889-EDED-B3E03D1925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363" y="671513"/>
          <a:ext cx="787717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7" imgW="4432300" imgH="279400" progId="Equation.DSMT4">
                  <p:embed/>
                </p:oleObj>
              </mc:Choice>
              <mc:Fallback>
                <p:oleObj name="Equation" r:id="rId17" imgW="4432300" imgH="279400" progId="Equation.DSMT4">
                  <p:embed/>
                  <p:pic>
                    <p:nvPicPr>
                      <p:cNvPr id="19" name="Object 17">
                        <a:extLst>
                          <a:ext uri="{FF2B5EF4-FFF2-40B4-BE49-F238E27FC236}">
                            <a16:creationId xmlns:a16="http://schemas.microsoft.com/office/drawing/2014/main" xmlns="" id="{F3F9C757-920B-D889-EDED-B3E03D1925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671513"/>
                        <a:ext cx="787717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8">
            <a:extLst>
              <a:ext uri="{FF2B5EF4-FFF2-40B4-BE49-F238E27FC236}">
                <a16:creationId xmlns:a16="http://schemas.microsoft.com/office/drawing/2014/main" xmlns="" id="{75D40524-C8D7-6C1E-9F32-B0891A50BC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4525" y="1330325"/>
          <a:ext cx="5191125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19" imgW="2933700" imgH="279400" progId="Equation.DSMT4">
                  <p:embed/>
                </p:oleObj>
              </mc:Choice>
              <mc:Fallback>
                <p:oleObj name="Equation" r:id="rId19" imgW="2933700" imgH="279400" progId="Equation.DSMT4">
                  <p:embed/>
                  <p:pic>
                    <p:nvPicPr>
                      <p:cNvPr id="24" name="Object 18">
                        <a:extLst>
                          <a:ext uri="{FF2B5EF4-FFF2-40B4-BE49-F238E27FC236}">
                            <a16:creationId xmlns:a16="http://schemas.microsoft.com/office/drawing/2014/main" xmlns="" id="{75D40524-C8D7-6C1E-9F32-B0891A50BC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1330325"/>
                        <a:ext cx="5191125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9">
            <a:extLst>
              <a:ext uri="{FF2B5EF4-FFF2-40B4-BE49-F238E27FC236}">
                <a16:creationId xmlns:a16="http://schemas.microsoft.com/office/drawing/2014/main" xmlns="" id="{46D1E854-6041-91A7-F5B5-D6FC96BED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1962150"/>
          <a:ext cx="4054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21" imgW="2349500" imgH="279400" progId="Equation.DSMT4">
                  <p:embed/>
                </p:oleObj>
              </mc:Choice>
              <mc:Fallback>
                <p:oleObj name="Equation" r:id="rId21" imgW="2349500" imgH="279400" progId="Equation.DSMT4">
                  <p:embed/>
                  <p:pic>
                    <p:nvPicPr>
                      <p:cNvPr id="25" name="Object 19">
                        <a:extLst>
                          <a:ext uri="{FF2B5EF4-FFF2-40B4-BE49-F238E27FC236}">
                            <a16:creationId xmlns:a16="http://schemas.microsoft.com/office/drawing/2014/main" xmlns="" id="{46D1E854-6041-91A7-F5B5-D6FC96BED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1962150"/>
                        <a:ext cx="4054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>
            <a:extLst>
              <a:ext uri="{FF2B5EF4-FFF2-40B4-BE49-F238E27FC236}">
                <a16:creationId xmlns:a16="http://schemas.microsoft.com/office/drawing/2014/main" xmlns="" id="{E21F59AA-0A6F-2590-D0FC-1DEAE0872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35650" y="1335088"/>
          <a:ext cx="8636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Equation" r:id="rId23" imgW="431613" imgH="241195" progId="Equation.DSMT4">
                  <p:embed/>
                </p:oleObj>
              </mc:Choice>
              <mc:Fallback>
                <p:oleObj name="Equation" r:id="rId23" imgW="431613" imgH="241195" progId="Equation.DSMT4">
                  <p:embed/>
                  <p:pic>
                    <p:nvPicPr>
                      <p:cNvPr id="26" name="Object 27">
                        <a:extLst>
                          <a:ext uri="{FF2B5EF4-FFF2-40B4-BE49-F238E27FC236}">
                            <a16:creationId xmlns:a16="http://schemas.microsoft.com/office/drawing/2014/main" xmlns="" id="{E21F59AA-0A6F-2590-D0FC-1DEAE0872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335088"/>
                        <a:ext cx="8636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779463" y="1089025"/>
          <a:ext cx="7683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2" name="Equation" r:id="rId3" imgW="431613" imgH="241195" progId="Equation.DSMT4">
                  <p:embed/>
                </p:oleObj>
              </mc:Choice>
              <mc:Fallback>
                <p:oleObj name="Equation" r:id="rId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1089025"/>
                        <a:ext cx="7683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0" name="Object 12"/>
          <p:cNvGraphicFramePr>
            <a:graphicFrameLocks noChangeAspect="1"/>
          </p:cNvGraphicFramePr>
          <p:nvPr/>
        </p:nvGraphicFramePr>
        <p:xfrm>
          <a:off x="1619250" y="1089025"/>
          <a:ext cx="6778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3" name="Equation" r:id="rId5" imgW="380835" imgH="266584" progId="Equation.DSMT4">
                  <p:embed/>
                </p:oleObj>
              </mc:Choice>
              <mc:Fallback>
                <p:oleObj name="Equation" r:id="rId5" imgW="3808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089025"/>
                        <a:ext cx="6778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4179888" y="1676400"/>
          <a:ext cx="17399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4" name="Equation" r:id="rId7" imgW="1002865" imgH="279279" progId="Equation.DSMT4">
                  <p:embed/>
                </p:oleObj>
              </mc:Choice>
              <mc:Fallback>
                <p:oleObj name="Equation" r:id="rId7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9888" y="1676400"/>
                        <a:ext cx="17399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15"/>
          <p:cNvGraphicFramePr>
            <a:graphicFrameLocks noChangeAspect="1"/>
          </p:cNvGraphicFramePr>
          <p:nvPr/>
        </p:nvGraphicFramePr>
        <p:xfrm>
          <a:off x="5945188" y="1676400"/>
          <a:ext cx="114776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9" imgW="660400" imgH="279400" progId="Equation.DSMT4">
                  <p:embed/>
                </p:oleObj>
              </mc:Choice>
              <mc:Fallback>
                <p:oleObj name="Equation" r:id="rId9" imgW="660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1676400"/>
                        <a:ext cx="1147762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744538" y="2324100"/>
          <a:ext cx="4189412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6" name="Equation" r:id="rId11" imgW="2413000" imgH="292100" progId="Equation.DSMT4">
                  <p:embed/>
                </p:oleObj>
              </mc:Choice>
              <mc:Fallback>
                <p:oleObj name="Equation" r:id="rId11" imgW="2413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324100"/>
                        <a:ext cx="4189412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/>
        </p:nvGraphicFramePr>
        <p:xfrm>
          <a:off x="5040313" y="2314575"/>
          <a:ext cx="3195637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Equation" r:id="rId13" imgW="1841500" imgH="254000" progId="Equation.DSMT4">
                  <p:embed/>
                </p:oleObj>
              </mc:Choice>
              <mc:Fallback>
                <p:oleObj name="Equation" r:id="rId13" imgW="1841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2314575"/>
                        <a:ext cx="3195637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6" name="Object 18"/>
          <p:cNvGraphicFramePr>
            <a:graphicFrameLocks noChangeAspect="1"/>
          </p:cNvGraphicFramePr>
          <p:nvPr/>
        </p:nvGraphicFramePr>
        <p:xfrm>
          <a:off x="684213" y="2967038"/>
          <a:ext cx="29781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Equation" r:id="rId15" imgW="1714500" imgH="279400" progId="Equation.DSMT4">
                  <p:embed/>
                </p:oleObj>
              </mc:Choice>
              <mc:Fallback>
                <p:oleObj name="Equation" r:id="rId15" imgW="171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67038"/>
                        <a:ext cx="29781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7" name="Object 19"/>
          <p:cNvGraphicFramePr>
            <a:graphicFrameLocks noChangeAspect="1"/>
          </p:cNvGraphicFramePr>
          <p:nvPr/>
        </p:nvGraphicFramePr>
        <p:xfrm>
          <a:off x="3779838" y="2982913"/>
          <a:ext cx="23161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Equation" r:id="rId17" imgW="1333500" imgH="279400" progId="Equation.DSMT4">
                  <p:embed/>
                </p:oleObj>
              </mc:Choice>
              <mc:Fallback>
                <p:oleObj name="Equation" r:id="rId17" imgW="1333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982913"/>
                        <a:ext cx="23161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8" name="Object 20"/>
          <p:cNvGraphicFramePr>
            <a:graphicFrameLocks noChangeAspect="1"/>
          </p:cNvGraphicFramePr>
          <p:nvPr/>
        </p:nvGraphicFramePr>
        <p:xfrm>
          <a:off x="800100" y="3789363"/>
          <a:ext cx="6762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19" imgW="380835" imgH="266584" progId="Equation.DSMT4">
                  <p:embed/>
                </p:oleObj>
              </mc:Choice>
              <mc:Fallback>
                <p:oleObj name="Equation" r:id="rId19" imgW="3808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789363"/>
                        <a:ext cx="6762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2268538" y="4405313"/>
          <a:ext cx="18637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21" imgW="838200" imgH="228600" progId="Equation.DSMT4">
                  <p:embed/>
                </p:oleObj>
              </mc:Choice>
              <mc:Fallback>
                <p:oleObj name="Equation" r:id="rId21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405313"/>
                        <a:ext cx="18637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0" name="Object 22"/>
          <p:cNvGraphicFramePr>
            <a:graphicFrameLocks noChangeAspect="1"/>
          </p:cNvGraphicFramePr>
          <p:nvPr/>
        </p:nvGraphicFramePr>
        <p:xfrm>
          <a:off x="2257425" y="5287963"/>
          <a:ext cx="18653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Equation" r:id="rId23" imgW="838200" imgH="228600" progId="Equation.DSMT4">
                  <p:embed/>
                </p:oleObj>
              </mc:Choice>
              <mc:Fallback>
                <p:oleObj name="Equation" r:id="rId23" imgW="83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5287963"/>
                        <a:ext cx="18653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522163"/>
              </p:ext>
            </p:extLst>
          </p:nvPr>
        </p:nvGraphicFramePr>
        <p:xfrm>
          <a:off x="739106" y="5914230"/>
          <a:ext cx="500538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3" name="Equation" r:id="rId25" imgW="2247900" imgH="228600" progId="Equation.DSMT4">
                  <p:embed/>
                </p:oleObj>
              </mc:Choice>
              <mc:Fallback>
                <p:oleObj name="Equation" r:id="rId25" imgW="2247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06" y="5914230"/>
                        <a:ext cx="500538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2" name="Object 24"/>
          <p:cNvGraphicFramePr>
            <a:graphicFrameLocks noChangeAspect="1"/>
          </p:cNvGraphicFramePr>
          <p:nvPr/>
        </p:nvGraphicFramePr>
        <p:xfrm>
          <a:off x="4125913" y="4406900"/>
          <a:ext cx="16684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4" name="Equation" r:id="rId27" imgW="749300" imgH="228600" progId="Equation.DSMT4">
                  <p:embed/>
                </p:oleObj>
              </mc:Choice>
              <mc:Fallback>
                <p:oleObj name="Equation" r:id="rId27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5913" y="4406900"/>
                        <a:ext cx="16684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3" name="Object 25"/>
          <p:cNvGraphicFramePr>
            <a:graphicFrameLocks noChangeAspect="1"/>
          </p:cNvGraphicFramePr>
          <p:nvPr/>
        </p:nvGraphicFramePr>
        <p:xfrm>
          <a:off x="5818188" y="4432300"/>
          <a:ext cx="18367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5" name="Equation" r:id="rId29" imgW="825500" imgH="228600" progId="Equation.DSMT4">
                  <p:embed/>
                </p:oleObj>
              </mc:Choice>
              <mc:Fallback>
                <p:oleObj name="Equation" r:id="rId29" imgW="825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188" y="4432300"/>
                        <a:ext cx="18367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40200" y="5319713"/>
          <a:ext cx="1668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6" name="Equation" r:id="rId31" imgW="749300" imgH="228600" progId="Equation.DSMT4">
                  <p:embed/>
                </p:oleObj>
              </mc:Choice>
              <mc:Fallback>
                <p:oleObj name="Equation" r:id="rId31" imgW="74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5319713"/>
                        <a:ext cx="1668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5795963" y="5345113"/>
          <a:ext cx="1836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33" imgW="825500" imgH="228600" progId="Equation.DSMT4">
                  <p:embed/>
                </p:oleObj>
              </mc:Choice>
              <mc:Fallback>
                <p:oleObj name="Equation" r:id="rId33" imgW="825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5345113"/>
                        <a:ext cx="1836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206625" y="1684338"/>
          <a:ext cx="193833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35" imgW="1117600" imgH="279400" progId="Equation.DSMT4">
                  <p:embed/>
                </p:oleObj>
              </mc:Choice>
              <mc:Fallback>
                <p:oleObj name="Equation" r:id="rId35" imgW="1117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684338"/>
                        <a:ext cx="193833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6227763" y="225425"/>
            <a:ext cx="2479675" cy="719138"/>
            <a:chOff x="3654" y="164"/>
            <a:chExt cx="1562" cy="499"/>
          </a:xfrm>
        </p:grpSpPr>
        <p:graphicFrame>
          <p:nvGraphicFramePr>
            <p:cNvPr id="20516" name="Object 13"/>
            <p:cNvGraphicFramePr>
              <a:graphicFrameLocks noChangeAspect="1"/>
            </p:cNvGraphicFramePr>
            <p:nvPr/>
          </p:nvGraphicFramePr>
          <p:xfrm>
            <a:off x="4000" y="391"/>
            <a:ext cx="9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39" name="Equation" r:id="rId37" imgW="1040948" imgH="291973" progId="Equation.DSMT4">
                    <p:embed/>
                  </p:oleObj>
                </mc:Choice>
                <mc:Fallback>
                  <p:oleObj name="Equation" r:id="rId37" imgW="1040948" imgH="29197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391"/>
                          <a:ext cx="9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7" name="AutoShape 28"/>
            <p:cNvSpPr>
              <a:spLocks noChangeArrowheads="1"/>
            </p:cNvSpPr>
            <p:nvPr/>
          </p:nvSpPr>
          <p:spPr bwMode="auto">
            <a:xfrm>
              <a:off x="3654" y="164"/>
              <a:ext cx="1562" cy="499"/>
            </a:xfrm>
            <a:prstGeom prst="wedgeRoundRectCallout">
              <a:avLst>
                <a:gd name="adj1" fmla="val -33005"/>
                <a:gd name="adj2" fmla="val -23565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zh-CN" altLang="en-US" sz="2000" b="1"/>
            </a:p>
          </p:txBody>
        </p:sp>
        <p:graphicFrame>
          <p:nvGraphicFramePr>
            <p:cNvPr id="20518" name="Object 29"/>
            <p:cNvGraphicFramePr>
              <a:graphicFrameLocks noChangeAspect="1"/>
            </p:cNvGraphicFramePr>
            <p:nvPr/>
          </p:nvGraphicFramePr>
          <p:xfrm>
            <a:off x="3698" y="180"/>
            <a:ext cx="147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0" name="Equation" r:id="rId39" imgW="1612900" imgH="330200" progId="Equation.DSMT4">
                    <p:embed/>
                  </p:oleObj>
                </mc:Choice>
                <mc:Fallback>
                  <p:oleObj name="Equation" r:id="rId39" imgW="1612900" imgH="330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8" y="180"/>
                          <a:ext cx="147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6486525" y="2960688"/>
            <a:ext cx="2154238" cy="504825"/>
            <a:chOff x="3950" y="1751"/>
            <a:chExt cx="1471" cy="318"/>
          </a:xfrm>
        </p:grpSpPr>
        <p:graphicFrame>
          <p:nvGraphicFramePr>
            <p:cNvPr id="20514" name="Object 23"/>
            <p:cNvGraphicFramePr>
              <a:graphicFrameLocks noChangeAspect="1"/>
            </p:cNvGraphicFramePr>
            <p:nvPr/>
          </p:nvGraphicFramePr>
          <p:xfrm>
            <a:off x="4052" y="1797"/>
            <a:ext cx="130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1" name="Equation" r:id="rId41" imgW="1422400" imgH="292100" progId="Equation.DSMT4">
                    <p:embed/>
                  </p:oleObj>
                </mc:Choice>
                <mc:Fallback>
                  <p:oleObj name="Equation" r:id="rId41" imgW="1422400" imgH="292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2" y="1797"/>
                          <a:ext cx="1300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AutoShape 28"/>
            <p:cNvSpPr>
              <a:spLocks noChangeArrowheads="1"/>
            </p:cNvSpPr>
            <p:nvPr/>
          </p:nvSpPr>
          <p:spPr bwMode="auto">
            <a:xfrm>
              <a:off x="3950" y="1751"/>
              <a:ext cx="1471" cy="318"/>
            </a:xfrm>
            <a:prstGeom prst="wedgeRoundRectCallout">
              <a:avLst>
                <a:gd name="adj1" fmla="val -33005"/>
                <a:gd name="adj2" fmla="val -23565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zh-CN" altLang="en-US" sz="2000" b="1"/>
            </a:p>
          </p:txBody>
        </p:sp>
      </p:grpSp>
      <p:graphicFrame>
        <p:nvGraphicFramePr>
          <p:cNvPr id="28" name="Object 19"/>
          <p:cNvGraphicFramePr>
            <a:graphicFrameLocks noChangeAspect="1"/>
          </p:cNvGraphicFramePr>
          <p:nvPr/>
        </p:nvGraphicFramePr>
        <p:xfrm>
          <a:off x="1403350" y="3789363"/>
          <a:ext cx="8350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2" name="Equation" r:id="rId43" imgW="469696" imgH="266584" progId="Equation.DSMT4">
                  <p:embed/>
                </p:oleObj>
              </mc:Choice>
              <mc:Fallback>
                <p:oleObj name="Equation" r:id="rId43" imgW="46969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789363"/>
                        <a:ext cx="8350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0" name="Line 32"/>
          <p:cNvSpPr>
            <a:spLocks noChangeShapeType="1"/>
          </p:cNvSpPr>
          <p:nvPr/>
        </p:nvSpPr>
        <p:spPr bwMode="auto">
          <a:xfrm flipV="1">
            <a:off x="3117850" y="4918075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7681" name="Line 33"/>
          <p:cNvSpPr>
            <a:spLocks noChangeShapeType="1"/>
          </p:cNvSpPr>
          <p:nvPr/>
        </p:nvSpPr>
        <p:spPr bwMode="auto">
          <a:xfrm flipV="1">
            <a:off x="2268538" y="5840413"/>
            <a:ext cx="8636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34"/>
          <p:cNvGraphicFramePr>
            <a:graphicFrameLocks noChangeAspect="1"/>
          </p:cNvGraphicFramePr>
          <p:nvPr/>
        </p:nvGraphicFramePr>
        <p:xfrm>
          <a:off x="2146300" y="1089025"/>
          <a:ext cx="949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3" name="Equation" r:id="rId45" imgW="532937" imgH="266469" progId="Equation.DSMT4">
                  <p:embed/>
                </p:oleObj>
              </mc:Choice>
              <mc:Fallback>
                <p:oleObj name="Equation" r:id="rId45" imgW="532937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1089025"/>
                        <a:ext cx="949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6696075" y="1111250"/>
            <a:ext cx="1584325" cy="504825"/>
            <a:chOff x="4150" y="686"/>
            <a:chExt cx="998" cy="318"/>
          </a:xfrm>
        </p:grpSpPr>
        <p:graphicFrame>
          <p:nvGraphicFramePr>
            <p:cNvPr id="20512" name="对象 3"/>
            <p:cNvGraphicFramePr>
              <a:graphicFrameLocks noChangeAspect="1"/>
            </p:cNvGraphicFramePr>
            <p:nvPr/>
          </p:nvGraphicFramePr>
          <p:xfrm>
            <a:off x="4286" y="736"/>
            <a:ext cx="824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44" name="Equation" r:id="rId47" imgW="901309" imgH="279279" progId="Equation.DSMT4">
                    <p:embed/>
                  </p:oleObj>
                </mc:Choice>
                <mc:Fallback>
                  <p:oleObj name="Equation" r:id="rId47" imgW="901309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736"/>
                          <a:ext cx="824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3" name="AutoShape 28"/>
            <p:cNvSpPr>
              <a:spLocks noChangeArrowheads="1"/>
            </p:cNvSpPr>
            <p:nvPr/>
          </p:nvSpPr>
          <p:spPr bwMode="auto">
            <a:xfrm>
              <a:off x="4150" y="686"/>
              <a:ext cx="998" cy="318"/>
            </a:xfrm>
            <a:prstGeom prst="wedgeRoundRectCallout">
              <a:avLst>
                <a:gd name="adj1" fmla="val -40880"/>
                <a:gd name="adj2" fmla="val -23583"/>
                <a:gd name="adj3" fmla="val 1666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</a:pPr>
              <a:endParaRPr lang="zh-CN" altLang="en-US" sz="2000" b="1"/>
            </a:p>
          </p:txBody>
        </p:sp>
      </p:grpSp>
      <p:graphicFrame>
        <p:nvGraphicFramePr>
          <p:cNvPr id="3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947029"/>
              </p:ext>
            </p:extLst>
          </p:nvPr>
        </p:nvGraphicFramePr>
        <p:xfrm>
          <a:off x="5744493" y="5898356"/>
          <a:ext cx="27987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45" name="Equation" r:id="rId49" imgW="1257300" imgH="228600" progId="Equation.DSMT4">
                  <p:embed/>
                </p:oleObj>
              </mc:Choice>
              <mc:Fallback>
                <p:oleObj name="Equation" r:id="rId49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4493" y="5898356"/>
                        <a:ext cx="27987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7250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0" grpId="0" animBg="1"/>
      <p:bldP spid="2768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5" name="Object 3"/>
          <p:cNvGraphicFramePr>
            <a:graphicFrameLocks noChangeAspect="1"/>
          </p:cNvGraphicFramePr>
          <p:nvPr/>
        </p:nvGraphicFramePr>
        <p:xfrm>
          <a:off x="719138" y="476250"/>
          <a:ext cx="13319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748975" imgH="266584" progId="Equation.DSMT4">
                  <p:embed/>
                </p:oleObj>
              </mc:Choice>
              <mc:Fallback>
                <p:oleObj name="Equation" r:id="rId3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76250"/>
                        <a:ext cx="13319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7" name="Object 15"/>
          <p:cNvGraphicFramePr>
            <a:graphicFrameLocks noChangeAspect="1"/>
          </p:cNvGraphicFramePr>
          <p:nvPr/>
        </p:nvGraphicFramePr>
        <p:xfrm>
          <a:off x="703263" y="1082675"/>
          <a:ext cx="3978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5" imgW="2234230" imgH="266584" progId="Equation.DSMT4">
                  <p:embed/>
                </p:oleObj>
              </mc:Choice>
              <mc:Fallback>
                <p:oleObj name="Equation" r:id="rId5" imgW="223423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1082675"/>
                        <a:ext cx="39782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684213" y="1700213"/>
          <a:ext cx="85883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7" imgW="482181" imgH="266469" progId="Equation.DSMT4">
                  <p:embed/>
                </p:oleObj>
              </mc:Choice>
              <mc:Fallback>
                <p:oleObj name="Equation" r:id="rId7" imgW="482181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85883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755650" y="2276475"/>
          <a:ext cx="25749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9" imgW="1447172" imgH="266584" progId="Equation.DSMT4">
                  <p:embed/>
                </p:oleObj>
              </mc:Choice>
              <mc:Fallback>
                <p:oleObj name="Equation" r:id="rId9" imgW="144717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276475"/>
                        <a:ext cx="25749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2016125" y="469900"/>
          <a:ext cx="28225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11" imgW="1586811" imgH="266584" progId="Equation.DSMT4">
                  <p:embed/>
                </p:oleObj>
              </mc:Choice>
              <mc:Fallback>
                <p:oleObj name="Equation" r:id="rId11" imgW="1586811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469900"/>
                        <a:ext cx="28225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Object 28"/>
          <p:cNvGraphicFramePr>
            <a:graphicFrameLocks noChangeAspect="1"/>
          </p:cNvGraphicFramePr>
          <p:nvPr/>
        </p:nvGraphicFramePr>
        <p:xfrm>
          <a:off x="4859338" y="469900"/>
          <a:ext cx="35226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Equation" r:id="rId13" imgW="1981200" imgH="266700" progId="Equation.DSMT4">
                  <p:embed/>
                </p:oleObj>
              </mc:Choice>
              <mc:Fallback>
                <p:oleObj name="Equation" r:id="rId13" imgW="1981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469900"/>
                        <a:ext cx="35226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1" name="Object 29"/>
          <p:cNvGraphicFramePr>
            <a:graphicFrameLocks noChangeAspect="1"/>
          </p:cNvGraphicFramePr>
          <p:nvPr/>
        </p:nvGraphicFramePr>
        <p:xfrm>
          <a:off x="4716463" y="1082675"/>
          <a:ext cx="248443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15" imgW="1396394" imgH="266584" progId="Equation.DSMT4">
                  <p:embed/>
                </p:oleObj>
              </mc:Choice>
              <mc:Fallback>
                <p:oleObj name="Equation" r:id="rId15" imgW="139639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082675"/>
                        <a:ext cx="248443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2" name="Object 30"/>
          <p:cNvGraphicFramePr>
            <a:graphicFrameLocks noChangeAspect="1"/>
          </p:cNvGraphicFramePr>
          <p:nvPr/>
        </p:nvGraphicFramePr>
        <p:xfrm>
          <a:off x="1584325" y="1700213"/>
          <a:ext cx="30972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Equation" r:id="rId17" imgW="1739900" imgH="266700" progId="Equation.DSMT4">
                  <p:embed/>
                </p:oleObj>
              </mc:Choice>
              <mc:Fallback>
                <p:oleObj name="Equation" r:id="rId17" imgW="1739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700213"/>
                        <a:ext cx="30972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3" name="Object 31"/>
          <p:cNvGraphicFramePr>
            <a:graphicFrameLocks noChangeAspect="1"/>
          </p:cNvGraphicFramePr>
          <p:nvPr/>
        </p:nvGraphicFramePr>
        <p:xfrm>
          <a:off x="4572000" y="1700213"/>
          <a:ext cx="4002088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19" imgW="2247900" imgH="266700" progId="Equation.DSMT4">
                  <p:embed/>
                </p:oleObj>
              </mc:Choice>
              <mc:Fallback>
                <p:oleObj name="Equation" r:id="rId19" imgW="2247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00213"/>
                        <a:ext cx="4002088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AutoShape 28"/>
          <p:cNvSpPr>
            <a:spLocks noChangeArrowheads="1"/>
          </p:cNvSpPr>
          <p:nvPr/>
        </p:nvSpPr>
        <p:spPr bwMode="auto">
          <a:xfrm>
            <a:off x="1368425" y="2960688"/>
            <a:ext cx="3887788" cy="863600"/>
          </a:xfrm>
          <a:prstGeom prst="wedgeRoundRectCallout">
            <a:avLst>
              <a:gd name="adj1" fmla="val -31421"/>
              <a:gd name="adj2" fmla="val 24264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特别是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,*)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的运算*满足结合律、有单位元、每个元素有逆元</a:t>
            </a:r>
            <a:endParaRPr lang="zh-CN" altLang="en-US" sz="1800" b="1"/>
          </a:p>
        </p:txBody>
      </p:sp>
      <p:sp>
        <p:nvSpPr>
          <p:cNvPr id="2" name="AutoShape 28"/>
          <p:cNvSpPr>
            <a:spLocks noChangeArrowheads="1"/>
          </p:cNvSpPr>
          <p:nvPr/>
        </p:nvSpPr>
        <p:spPr bwMode="auto">
          <a:xfrm>
            <a:off x="5724525" y="2960688"/>
            <a:ext cx="2378075" cy="828675"/>
          </a:xfrm>
          <a:prstGeom prst="wedgeRoundRectCallout">
            <a:avLst>
              <a:gd name="adj1" fmla="val -28569"/>
              <a:gd name="adj2" fmla="val 134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与一个群满同态的代数系统只能是群</a:t>
            </a:r>
            <a:endParaRPr lang="zh-CN" altLang="en-US" sz="1800" b="1"/>
          </a:p>
        </p:txBody>
      </p:sp>
      <p:sp>
        <p:nvSpPr>
          <p:cNvPr id="3" name="AutoShape 28"/>
          <p:cNvSpPr>
            <a:spLocks noChangeArrowheads="1"/>
          </p:cNvSpPr>
          <p:nvPr/>
        </p:nvSpPr>
        <p:spPr bwMode="auto">
          <a:xfrm>
            <a:off x="2600325" y="4187825"/>
            <a:ext cx="3797300" cy="592138"/>
          </a:xfrm>
          <a:prstGeom prst="wedgeRoundRectCallout">
            <a:avLst>
              <a:gd name="adj1" fmla="val -28569"/>
              <a:gd name="adj2" fmla="val 134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或者说满同态映射把群变成群</a:t>
            </a:r>
            <a:endParaRPr lang="zh-CN" altLang="en-US" sz="1800" b="1"/>
          </a:p>
        </p:txBody>
      </p:sp>
    </p:spTree>
    <p:extLst>
      <p:ext uri="{BB962C8B-B14F-4D97-AF65-F5344CB8AC3E}">
        <p14:creationId xmlns:p14="http://schemas.microsoft.com/office/powerpoint/2010/main" val="3753198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5">
            <a:extLst>
              <a:ext uri="{FF2B5EF4-FFF2-40B4-BE49-F238E27FC236}">
                <a16:creationId xmlns:a16="http://schemas.microsoft.com/office/drawing/2014/main" xmlns="" id="{83634CB4-B023-CD45-793D-8C28C6AE6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138" y="115888"/>
            <a:ext cx="3744912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en-US" altLang="zh-CN" sz="2800">
                <a:latin typeface="Times New Roman" panose="02020603050405020304" pitchFamily="18" charset="0"/>
                <a:ea typeface="华文楷体" panose="02010600040101010101" pitchFamily="2" charset="-122"/>
              </a:rPr>
              <a:t>5.3.2  </a:t>
            </a:r>
            <a:r>
              <a:rPr lang="zh-CN" altLang="en-US" sz="280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280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构的性质</a:t>
            </a:r>
            <a:r>
              <a:rPr lang="zh-CN" altLang="en-US">
                <a:solidFill>
                  <a:srgbClr val="FF00FF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endParaRPr lang="en-US" altLang="zh-CN" sz="2800">
              <a:solidFill>
                <a:srgbClr val="FF00FF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118790" name="Object 6">
            <a:extLst>
              <a:ext uri="{FF2B5EF4-FFF2-40B4-BE49-F238E27FC236}">
                <a16:creationId xmlns:a16="http://schemas.microsoft.com/office/drawing/2014/main" xmlns="" id="{171F0FDC-C18C-4BBF-1515-2EABE7E4F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836613"/>
          <a:ext cx="4514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3" imgW="2552700" imgH="279400" progId="Equation.DSMT4">
                  <p:embed/>
                </p:oleObj>
              </mc:Choice>
              <mc:Fallback>
                <p:oleObj name="Equation" r:id="rId3" imgW="2552700" imgH="279400" progId="Equation.DSMT4">
                  <p:embed/>
                  <p:pic>
                    <p:nvPicPr>
                      <p:cNvPr id="118790" name="Object 6">
                        <a:extLst>
                          <a:ext uri="{FF2B5EF4-FFF2-40B4-BE49-F238E27FC236}">
                            <a16:creationId xmlns:a16="http://schemas.microsoft.com/office/drawing/2014/main" xmlns="" id="{171F0FDC-C18C-4BBF-1515-2EABE7E4F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836613"/>
                        <a:ext cx="45148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>
            <a:extLst>
              <a:ext uri="{FF2B5EF4-FFF2-40B4-BE49-F238E27FC236}">
                <a16:creationId xmlns:a16="http://schemas.microsoft.com/office/drawing/2014/main" xmlns="" id="{3C0AE6A6-FAA1-5831-FDAF-FE4D82124D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8825" y="1503363"/>
          <a:ext cx="4071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5" imgW="2273300" imgH="241300" progId="Equation.DSMT4">
                  <p:embed/>
                </p:oleObj>
              </mc:Choice>
              <mc:Fallback>
                <p:oleObj name="Equation" r:id="rId5" imgW="2273300" imgH="241300" progId="Equation.DSMT4">
                  <p:embed/>
                  <p:pic>
                    <p:nvPicPr>
                      <p:cNvPr id="118791" name="Object 7">
                        <a:extLst>
                          <a:ext uri="{FF2B5EF4-FFF2-40B4-BE49-F238E27FC236}">
                            <a16:creationId xmlns:a16="http://schemas.microsoft.com/office/drawing/2014/main" xmlns="" id="{3C0AE6A6-FAA1-5831-FDAF-FE4D82124D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1503363"/>
                        <a:ext cx="4071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5" name="Object 11">
            <a:extLst>
              <a:ext uri="{FF2B5EF4-FFF2-40B4-BE49-F238E27FC236}">
                <a16:creationId xmlns:a16="http://schemas.microsoft.com/office/drawing/2014/main" xmlns="" id="{D9122313-25BB-926D-93D6-0CC1BDDFE1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8613" y="836613"/>
          <a:ext cx="31845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7" imgW="1778000" imgH="279400" progId="Equation.DSMT4">
                  <p:embed/>
                </p:oleObj>
              </mc:Choice>
              <mc:Fallback>
                <p:oleObj name="Equation" r:id="rId7" imgW="1778000" imgH="279400" progId="Equation.DSMT4">
                  <p:embed/>
                  <p:pic>
                    <p:nvPicPr>
                      <p:cNvPr id="118795" name="Object 11">
                        <a:extLst>
                          <a:ext uri="{FF2B5EF4-FFF2-40B4-BE49-F238E27FC236}">
                            <a16:creationId xmlns:a16="http://schemas.microsoft.com/office/drawing/2014/main" xmlns="" id="{D9122313-25BB-926D-93D6-0CC1BDDFE1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836613"/>
                        <a:ext cx="31845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>
            <a:extLst>
              <a:ext uri="{FF2B5EF4-FFF2-40B4-BE49-F238E27FC236}">
                <a16:creationId xmlns:a16="http://schemas.microsoft.com/office/drawing/2014/main" xmlns="" id="{76E6C44F-6F25-67BB-DADB-4D1CDCAE1A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3750" y="1503363"/>
          <a:ext cx="37988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9" imgW="2120900" imgH="279400" progId="Equation.DSMT4">
                  <p:embed/>
                </p:oleObj>
              </mc:Choice>
              <mc:Fallback>
                <p:oleObj name="Equation" r:id="rId9" imgW="2120900" imgH="279400" progId="Equation.DSMT4">
                  <p:embed/>
                  <p:pic>
                    <p:nvPicPr>
                      <p:cNvPr id="118796" name="Object 12">
                        <a:extLst>
                          <a:ext uri="{FF2B5EF4-FFF2-40B4-BE49-F238E27FC236}">
                            <a16:creationId xmlns:a16="http://schemas.microsoft.com/office/drawing/2014/main" xmlns="" id="{76E6C44F-6F25-67BB-DADB-4D1CDCAE1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503363"/>
                        <a:ext cx="379888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7" name="Object 13">
            <a:extLst>
              <a:ext uri="{FF2B5EF4-FFF2-40B4-BE49-F238E27FC236}">
                <a16:creationId xmlns:a16="http://schemas.microsoft.com/office/drawing/2014/main" xmlns="" id="{0EF4A6A5-57F5-E9EF-2649-967A00F67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2303463"/>
          <a:ext cx="266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11" imgW="1485900" imgH="241300" progId="Equation.DSMT4">
                  <p:embed/>
                </p:oleObj>
              </mc:Choice>
              <mc:Fallback>
                <p:oleObj name="Equation" r:id="rId11" imgW="1485900" imgH="241300" progId="Equation.DSMT4">
                  <p:embed/>
                  <p:pic>
                    <p:nvPicPr>
                      <p:cNvPr id="118797" name="Object 13">
                        <a:extLst>
                          <a:ext uri="{FF2B5EF4-FFF2-40B4-BE49-F238E27FC236}">
                            <a16:creationId xmlns:a16="http://schemas.microsoft.com/office/drawing/2014/main" xmlns="" id="{0EF4A6A5-57F5-E9EF-2649-967A00F67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03463"/>
                        <a:ext cx="2660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8" name="Object 14">
            <a:extLst>
              <a:ext uri="{FF2B5EF4-FFF2-40B4-BE49-F238E27FC236}">
                <a16:creationId xmlns:a16="http://schemas.microsoft.com/office/drawing/2014/main" xmlns="" id="{99A17871-1E7F-358A-7F56-74F08C1A55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3249613"/>
          <a:ext cx="16367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13" imgW="914003" imgH="266584" progId="Equation.DSMT4">
                  <p:embed/>
                </p:oleObj>
              </mc:Choice>
              <mc:Fallback>
                <p:oleObj name="Equation" r:id="rId13" imgW="914003" imgH="266584" progId="Equation.DSMT4">
                  <p:embed/>
                  <p:pic>
                    <p:nvPicPr>
                      <p:cNvPr id="118798" name="Object 14">
                        <a:extLst>
                          <a:ext uri="{FF2B5EF4-FFF2-40B4-BE49-F238E27FC236}">
                            <a16:creationId xmlns:a16="http://schemas.microsoft.com/office/drawing/2014/main" xmlns="" id="{99A17871-1E7F-358A-7F56-74F08C1A55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249613"/>
                        <a:ext cx="16367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9" name="Object 15">
            <a:extLst>
              <a:ext uri="{FF2B5EF4-FFF2-40B4-BE49-F238E27FC236}">
                <a16:creationId xmlns:a16="http://schemas.microsoft.com/office/drawing/2014/main" xmlns="" id="{648CDA9B-F1C9-5716-2C4B-11B8D88B7E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3911600"/>
          <a:ext cx="9779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15" imgW="545626" imgH="266469" progId="Equation.DSMT4">
                  <p:embed/>
                </p:oleObj>
              </mc:Choice>
              <mc:Fallback>
                <p:oleObj name="Equation" r:id="rId15" imgW="545626" imgH="266469" progId="Equation.DSMT4">
                  <p:embed/>
                  <p:pic>
                    <p:nvPicPr>
                      <p:cNvPr id="118799" name="Object 15">
                        <a:extLst>
                          <a:ext uri="{FF2B5EF4-FFF2-40B4-BE49-F238E27FC236}">
                            <a16:creationId xmlns:a16="http://schemas.microsoft.com/office/drawing/2014/main" xmlns="" id="{648CDA9B-F1C9-5716-2C4B-11B8D88B7E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911600"/>
                        <a:ext cx="9779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0" name="Object 16">
            <a:extLst>
              <a:ext uri="{FF2B5EF4-FFF2-40B4-BE49-F238E27FC236}">
                <a16:creationId xmlns:a16="http://schemas.microsoft.com/office/drawing/2014/main" xmlns="" id="{974DA923-ECD0-ACD0-9D7E-3FAE1BA48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465638"/>
          <a:ext cx="61833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name="Equation" r:id="rId17" imgW="3454400" imgH="279400" progId="Equation.DSMT4">
                  <p:embed/>
                </p:oleObj>
              </mc:Choice>
              <mc:Fallback>
                <p:oleObj name="Equation" r:id="rId17" imgW="3454400" imgH="279400" progId="Equation.DSMT4">
                  <p:embed/>
                  <p:pic>
                    <p:nvPicPr>
                      <p:cNvPr id="118800" name="Object 16">
                        <a:extLst>
                          <a:ext uri="{FF2B5EF4-FFF2-40B4-BE49-F238E27FC236}">
                            <a16:creationId xmlns:a16="http://schemas.microsoft.com/office/drawing/2014/main" xmlns="" id="{974DA923-ECD0-ACD0-9D7E-3FAE1BA48B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65638"/>
                        <a:ext cx="61833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1" name="Object 17">
            <a:extLst>
              <a:ext uri="{FF2B5EF4-FFF2-40B4-BE49-F238E27FC236}">
                <a16:creationId xmlns:a16="http://schemas.microsoft.com/office/drawing/2014/main" xmlns="" id="{7725F338-6870-714A-BD3E-4ED8BB264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4713" y="5162550"/>
          <a:ext cx="47053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9" name="Equation" r:id="rId19" imgW="2628900" imgH="279400" progId="Equation.DSMT4">
                  <p:embed/>
                </p:oleObj>
              </mc:Choice>
              <mc:Fallback>
                <p:oleObj name="Equation" r:id="rId19" imgW="2628900" imgH="279400" progId="Equation.DSMT4">
                  <p:embed/>
                  <p:pic>
                    <p:nvPicPr>
                      <p:cNvPr id="118801" name="Object 17">
                        <a:extLst>
                          <a:ext uri="{FF2B5EF4-FFF2-40B4-BE49-F238E27FC236}">
                            <a16:creationId xmlns:a16="http://schemas.microsoft.com/office/drawing/2014/main" xmlns="" id="{7725F338-6870-714A-BD3E-4ED8BB2646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5162550"/>
                        <a:ext cx="47053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>
            <a:extLst>
              <a:ext uri="{FF2B5EF4-FFF2-40B4-BE49-F238E27FC236}">
                <a16:creationId xmlns:a16="http://schemas.microsoft.com/office/drawing/2014/main" xmlns="" id="{81B3D1F8-268C-01E7-5E4F-D48DC72172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937250"/>
          <a:ext cx="90963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21" imgW="508000" imgH="241300" progId="Equation.DSMT4">
                  <p:embed/>
                </p:oleObj>
              </mc:Choice>
              <mc:Fallback>
                <p:oleObj name="Equation" r:id="rId21" imgW="508000" imgH="241300" progId="Equation.DSMT4">
                  <p:embed/>
                  <p:pic>
                    <p:nvPicPr>
                      <p:cNvPr id="118802" name="Object 18">
                        <a:extLst>
                          <a:ext uri="{FF2B5EF4-FFF2-40B4-BE49-F238E27FC236}">
                            <a16:creationId xmlns:a16="http://schemas.microsoft.com/office/drawing/2014/main" xmlns="" id="{81B3D1F8-268C-01E7-5E4F-D48DC72172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937250"/>
                        <a:ext cx="909637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3" name="Object 19">
            <a:extLst>
              <a:ext uri="{FF2B5EF4-FFF2-40B4-BE49-F238E27FC236}">
                <a16:creationId xmlns:a16="http://schemas.microsoft.com/office/drawing/2014/main" xmlns="" id="{BF86114B-223B-D6E4-9CEF-08500B68A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9975" y="3213100"/>
          <a:ext cx="5616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1" name="Equation" r:id="rId23" imgW="3136900" imgH="254000" progId="Equation.DSMT4">
                  <p:embed/>
                </p:oleObj>
              </mc:Choice>
              <mc:Fallback>
                <p:oleObj name="Equation" r:id="rId23" imgW="3136900" imgH="254000" progId="Equation.DSMT4">
                  <p:embed/>
                  <p:pic>
                    <p:nvPicPr>
                      <p:cNvPr id="118803" name="Object 19">
                        <a:extLst>
                          <a:ext uri="{FF2B5EF4-FFF2-40B4-BE49-F238E27FC236}">
                            <a16:creationId xmlns:a16="http://schemas.microsoft.com/office/drawing/2014/main" xmlns="" id="{BF86114B-223B-D6E4-9CEF-08500B68A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213100"/>
                        <a:ext cx="56165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4" name="Object 20">
            <a:extLst>
              <a:ext uri="{FF2B5EF4-FFF2-40B4-BE49-F238E27FC236}">
                <a16:creationId xmlns:a16="http://schemas.microsoft.com/office/drawing/2014/main" xmlns="" id="{079C5ED1-71A1-7DED-C2B9-019C575D4D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3911600"/>
          <a:ext cx="40687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Equation" r:id="rId25" imgW="2273300" imgH="241300" progId="Equation.DSMT4">
                  <p:embed/>
                </p:oleObj>
              </mc:Choice>
              <mc:Fallback>
                <p:oleObj name="Equation" r:id="rId25" imgW="2273300" imgH="241300" progId="Equation.DSMT4">
                  <p:embed/>
                  <p:pic>
                    <p:nvPicPr>
                      <p:cNvPr id="118804" name="Object 20">
                        <a:extLst>
                          <a:ext uri="{FF2B5EF4-FFF2-40B4-BE49-F238E27FC236}">
                            <a16:creationId xmlns:a16="http://schemas.microsoft.com/office/drawing/2014/main" xmlns="" id="{079C5ED1-71A1-7DED-C2B9-019C575D4D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911600"/>
                        <a:ext cx="40687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>
            <a:extLst>
              <a:ext uri="{FF2B5EF4-FFF2-40B4-BE49-F238E27FC236}">
                <a16:creationId xmlns:a16="http://schemas.microsoft.com/office/drawing/2014/main" xmlns="" id="{5859C945-A7EF-C960-93CB-EED0D4617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2438" y="5918200"/>
          <a:ext cx="59817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3" name="Equation" r:id="rId27" imgW="3340100" imgH="279400" progId="Equation.DSMT4">
                  <p:embed/>
                </p:oleObj>
              </mc:Choice>
              <mc:Fallback>
                <p:oleObj name="Equation" r:id="rId27" imgW="3340100" imgH="279400" progId="Equation.DSMT4">
                  <p:embed/>
                  <p:pic>
                    <p:nvPicPr>
                      <p:cNvPr id="2" name="Object 14">
                        <a:extLst>
                          <a:ext uri="{FF2B5EF4-FFF2-40B4-BE49-F238E27FC236}">
                            <a16:creationId xmlns:a16="http://schemas.microsoft.com/office/drawing/2014/main" xmlns="" id="{5859C945-A7EF-C960-93CB-EED0D4617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2438" y="5918200"/>
                        <a:ext cx="598170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18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1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18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9" name="Object 11">
            <a:extLst>
              <a:ext uri="{FF2B5EF4-FFF2-40B4-BE49-F238E27FC236}">
                <a16:creationId xmlns:a16="http://schemas.microsoft.com/office/drawing/2014/main" xmlns="" id="{49293827-3607-C91A-5C93-3D263D211E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260350"/>
          <a:ext cx="49895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Equation" r:id="rId3" imgW="2819400" imgH="279400" progId="Equation.DSMT4">
                  <p:embed/>
                </p:oleObj>
              </mc:Choice>
              <mc:Fallback>
                <p:oleObj name="Equation" r:id="rId3" imgW="2819400" imgH="279400" progId="Equation.DSMT4">
                  <p:embed/>
                  <p:pic>
                    <p:nvPicPr>
                      <p:cNvPr id="119819" name="Object 11">
                        <a:extLst>
                          <a:ext uri="{FF2B5EF4-FFF2-40B4-BE49-F238E27FC236}">
                            <a16:creationId xmlns:a16="http://schemas.microsoft.com/office/drawing/2014/main" xmlns="" id="{49293827-3607-C91A-5C93-3D263D211E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60350"/>
                        <a:ext cx="49895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Object 13">
            <a:extLst>
              <a:ext uri="{FF2B5EF4-FFF2-40B4-BE49-F238E27FC236}">
                <a16:creationId xmlns:a16="http://schemas.microsoft.com/office/drawing/2014/main" xmlns="" id="{7FD9BD4F-4BD3-8757-B2F8-169952FC3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908050"/>
          <a:ext cx="37211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Equation" r:id="rId5" imgW="2171700" imgH="279400" progId="Equation.DSMT4">
                  <p:embed/>
                </p:oleObj>
              </mc:Choice>
              <mc:Fallback>
                <p:oleObj name="Equation" r:id="rId5" imgW="2171700" imgH="279400" progId="Equation.DSMT4">
                  <p:embed/>
                  <p:pic>
                    <p:nvPicPr>
                      <p:cNvPr id="119821" name="Object 13">
                        <a:extLst>
                          <a:ext uri="{FF2B5EF4-FFF2-40B4-BE49-F238E27FC236}">
                            <a16:creationId xmlns:a16="http://schemas.microsoft.com/office/drawing/2014/main" xmlns="" id="{7FD9BD4F-4BD3-8757-B2F8-169952FC38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908050"/>
                        <a:ext cx="37211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2" name="Object 14">
            <a:extLst>
              <a:ext uri="{FF2B5EF4-FFF2-40B4-BE49-F238E27FC236}">
                <a16:creationId xmlns:a16="http://schemas.microsoft.com/office/drawing/2014/main" xmlns="" id="{D64A9727-A6F3-8DC7-785B-2D0858866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260350"/>
          <a:ext cx="271462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7" imgW="1574800" imgH="279400" progId="Equation.DSMT4">
                  <p:embed/>
                </p:oleObj>
              </mc:Choice>
              <mc:Fallback>
                <p:oleObj name="Equation" r:id="rId7" imgW="1574800" imgH="279400" progId="Equation.DSMT4">
                  <p:embed/>
                  <p:pic>
                    <p:nvPicPr>
                      <p:cNvPr id="119822" name="Object 14">
                        <a:extLst>
                          <a:ext uri="{FF2B5EF4-FFF2-40B4-BE49-F238E27FC236}">
                            <a16:creationId xmlns:a16="http://schemas.microsoft.com/office/drawing/2014/main" xmlns="" id="{D64A9727-A6F3-8DC7-785B-2D0858866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260350"/>
                        <a:ext cx="271462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>
            <a:extLst>
              <a:ext uri="{FF2B5EF4-FFF2-40B4-BE49-F238E27FC236}">
                <a16:creationId xmlns:a16="http://schemas.microsoft.com/office/drawing/2014/main" xmlns="" id="{72EE8326-840D-CF42-3C6A-B8314414BD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700" y="1524000"/>
          <a:ext cx="3268663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Equation" r:id="rId9" imgW="1866090" imgH="266584" progId="Equation.DSMT4">
                  <p:embed/>
                </p:oleObj>
              </mc:Choice>
              <mc:Fallback>
                <p:oleObj name="Equation" r:id="rId9" imgW="1866090" imgH="266584" progId="Equation.DSMT4">
                  <p:embed/>
                  <p:pic>
                    <p:nvPicPr>
                      <p:cNvPr id="119823" name="Object 15">
                        <a:extLst>
                          <a:ext uri="{FF2B5EF4-FFF2-40B4-BE49-F238E27FC236}">
                            <a16:creationId xmlns:a16="http://schemas.microsoft.com/office/drawing/2014/main" xmlns="" id="{72EE8326-840D-CF42-3C6A-B8314414BD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524000"/>
                        <a:ext cx="3268663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4" name="Object 16">
            <a:extLst>
              <a:ext uri="{FF2B5EF4-FFF2-40B4-BE49-F238E27FC236}">
                <a16:creationId xmlns:a16="http://schemas.microsoft.com/office/drawing/2014/main" xmlns="" id="{6E1162B6-8127-CF87-7696-ADAFAD0E9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133600"/>
          <a:ext cx="20796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11" imgW="1219200" imgH="279400" progId="Equation.DSMT4">
                  <p:embed/>
                </p:oleObj>
              </mc:Choice>
              <mc:Fallback>
                <p:oleObj name="Equation" r:id="rId11" imgW="1219200" imgH="279400" progId="Equation.DSMT4">
                  <p:embed/>
                  <p:pic>
                    <p:nvPicPr>
                      <p:cNvPr id="119824" name="Object 16">
                        <a:extLst>
                          <a:ext uri="{FF2B5EF4-FFF2-40B4-BE49-F238E27FC236}">
                            <a16:creationId xmlns:a16="http://schemas.microsoft.com/office/drawing/2014/main" xmlns="" id="{6E1162B6-8127-CF87-7696-ADAFAD0E9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20796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6" name="Object 18">
            <a:extLst>
              <a:ext uri="{FF2B5EF4-FFF2-40B4-BE49-F238E27FC236}">
                <a16:creationId xmlns:a16="http://schemas.microsoft.com/office/drawing/2014/main" xmlns="" id="{2406505B-E778-8217-3189-074F119C4A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533550"/>
              </p:ext>
            </p:extLst>
          </p:nvPr>
        </p:nvGraphicFramePr>
        <p:xfrm>
          <a:off x="4356100" y="2435795"/>
          <a:ext cx="24780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3" imgW="1485255" imgH="304668" progId="Equation.DSMT4">
                  <p:embed/>
                </p:oleObj>
              </mc:Choice>
              <mc:Fallback>
                <p:oleObj name="Equation" r:id="rId13" imgW="1485255" imgH="304668" progId="Equation.DSMT4">
                  <p:embed/>
                  <p:pic>
                    <p:nvPicPr>
                      <p:cNvPr id="119826" name="Object 18">
                        <a:extLst>
                          <a:ext uri="{FF2B5EF4-FFF2-40B4-BE49-F238E27FC236}">
                            <a16:creationId xmlns:a16="http://schemas.microsoft.com/office/drawing/2014/main" xmlns="" id="{2406505B-E778-8217-3189-074F119C4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35795"/>
                        <a:ext cx="24780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7" name="Object 19">
            <a:extLst>
              <a:ext uri="{FF2B5EF4-FFF2-40B4-BE49-F238E27FC236}">
                <a16:creationId xmlns:a16="http://schemas.microsoft.com/office/drawing/2014/main" xmlns="" id="{388093D8-D602-912E-A7B0-ACCD6F1C7A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274710"/>
              </p:ext>
            </p:extLst>
          </p:nvPr>
        </p:nvGraphicFramePr>
        <p:xfrm>
          <a:off x="6834188" y="2498502"/>
          <a:ext cx="1871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5" name="Equation" r:id="rId15" imgW="1130300" imgH="279400" progId="Equation.DSMT4">
                  <p:embed/>
                </p:oleObj>
              </mc:Choice>
              <mc:Fallback>
                <p:oleObj name="Equation" r:id="rId15" imgW="1130300" imgH="279400" progId="Equation.DSMT4">
                  <p:embed/>
                  <p:pic>
                    <p:nvPicPr>
                      <p:cNvPr id="119827" name="Object 19">
                        <a:extLst>
                          <a:ext uri="{FF2B5EF4-FFF2-40B4-BE49-F238E27FC236}">
                            <a16:creationId xmlns:a16="http://schemas.microsoft.com/office/drawing/2014/main" xmlns="" id="{388093D8-D602-912E-A7B0-ACCD6F1C7A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4188" y="2498502"/>
                        <a:ext cx="18716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8" name="Object 20">
            <a:extLst>
              <a:ext uri="{FF2B5EF4-FFF2-40B4-BE49-F238E27FC236}">
                <a16:creationId xmlns:a16="http://schemas.microsoft.com/office/drawing/2014/main" xmlns="" id="{A60BEFF3-E151-9C95-ECB1-7E28A2CB5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23288"/>
              </p:ext>
            </p:extLst>
          </p:nvPr>
        </p:nvGraphicFramePr>
        <p:xfrm>
          <a:off x="4349750" y="3182714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6" name="Equation" r:id="rId17" imgW="787400" imgH="279400" progId="Equation.DSMT4">
                  <p:embed/>
                </p:oleObj>
              </mc:Choice>
              <mc:Fallback>
                <p:oleObj name="Equation" r:id="rId17" imgW="787400" imgH="279400" progId="Equation.DSMT4">
                  <p:embed/>
                  <p:pic>
                    <p:nvPicPr>
                      <p:cNvPr id="119828" name="Object 20">
                        <a:extLst>
                          <a:ext uri="{FF2B5EF4-FFF2-40B4-BE49-F238E27FC236}">
                            <a16:creationId xmlns:a16="http://schemas.microsoft.com/office/drawing/2014/main" xmlns="" id="{A60BEFF3-E151-9C95-ECB1-7E28A2CB50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182714"/>
                        <a:ext cx="1223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9" name="Object 21">
            <a:extLst>
              <a:ext uri="{FF2B5EF4-FFF2-40B4-BE49-F238E27FC236}">
                <a16:creationId xmlns:a16="http://schemas.microsoft.com/office/drawing/2014/main" xmlns="" id="{CF35E480-F1F7-F482-BB45-5363B3E562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392134"/>
              </p:ext>
            </p:extLst>
          </p:nvPr>
        </p:nvGraphicFramePr>
        <p:xfrm>
          <a:off x="4349750" y="3787552"/>
          <a:ext cx="3606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7" name="Equation" r:id="rId19" imgW="2171700" imgH="304800" progId="Equation.DSMT4">
                  <p:embed/>
                </p:oleObj>
              </mc:Choice>
              <mc:Fallback>
                <p:oleObj name="Equation" r:id="rId19" imgW="2171700" imgH="304800" progId="Equation.DSMT4">
                  <p:embed/>
                  <p:pic>
                    <p:nvPicPr>
                      <p:cNvPr id="119829" name="Object 21">
                        <a:extLst>
                          <a:ext uri="{FF2B5EF4-FFF2-40B4-BE49-F238E27FC236}">
                            <a16:creationId xmlns:a16="http://schemas.microsoft.com/office/drawing/2014/main" xmlns="" id="{CF35E480-F1F7-F482-BB45-5363B3E562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787552"/>
                        <a:ext cx="36068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0" name="Object 22">
            <a:extLst>
              <a:ext uri="{FF2B5EF4-FFF2-40B4-BE49-F238E27FC236}">
                <a16:creationId xmlns:a16="http://schemas.microsoft.com/office/drawing/2014/main" xmlns="" id="{859C5013-509D-DECA-E85D-1FEFEE89D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317250"/>
              </p:ext>
            </p:extLst>
          </p:nvPr>
        </p:nvGraphicFramePr>
        <p:xfrm>
          <a:off x="4348163" y="4403502"/>
          <a:ext cx="35671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Equation" r:id="rId21" imgW="2159000" imgH="304800" progId="Equation.DSMT4">
                  <p:embed/>
                </p:oleObj>
              </mc:Choice>
              <mc:Fallback>
                <p:oleObj name="Equation" r:id="rId21" imgW="2159000" imgH="304800" progId="Equation.DSMT4">
                  <p:embed/>
                  <p:pic>
                    <p:nvPicPr>
                      <p:cNvPr id="119830" name="Object 22">
                        <a:extLst>
                          <a:ext uri="{FF2B5EF4-FFF2-40B4-BE49-F238E27FC236}">
                            <a16:creationId xmlns:a16="http://schemas.microsoft.com/office/drawing/2014/main" xmlns="" id="{859C5013-509D-DECA-E85D-1FEFEE89D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403502"/>
                        <a:ext cx="356711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1" name="Object 23">
            <a:extLst>
              <a:ext uri="{FF2B5EF4-FFF2-40B4-BE49-F238E27FC236}">
                <a16:creationId xmlns:a16="http://schemas.microsoft.com/office/drawing/2014/main" xmlns="" id="{71B7061A-A610-844D-8620-7FB8A145F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108235"/>
              </p:ext>
            </p:extLst>
          </p:nvPr>
        </p:nvGraphicFramePr>
        <p:xfrm>
          <a:off x="4330700" y="5030564"/>
          <a:ext cx="3008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9" name="Equation" r:id="rId23" imgW="1879600" imgH="304800" progId="Equation.DSMT4">
                  <p:embed/>
                </p:oleObj>
              </mc:Choice>
              <mc:Fallback>
                <p:oleObj name="Equation" r:id="rId23" imgW="1879600" imgH="304800" progId="Equation.DSMT4">
                  <p:embed/>
                  <p:pic>
                    <p:nvPicPr>
                      <p:cNvPr id="119831" name="Object 23">
                        <a:extLst>
                          <a:ext uri="{FF2B5EF4-FFF2-40B4-BE49-F238E27FC236}">
                            <a16:creationId xmlns:a16="http://schemas.microsoft.com/office/drawing/2014/main" xmlns="" id="{71B7061A-A610-844D-8620-7FB8A145F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5030564"/>
                        <a:ext cx="3008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2" name="Object 24">
            <a:extLst>
              <a:ext uri="{FF2B5EF4-FFF2-40B4-BE49-F238E27FC236}">
                <a16:creationId xmlns:a16="http://schemas.microsoft.com/office/drawing/2014/main" xmlns="" id="{A86EC436-1E07-758D-5418-6E0F42FFCA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648936"/>
              </p:ext>
            </p:extLst>
          </p:nvPr>
        </p:nvGraphicFramePr>
        <p:xfrm>
          <a:off x="3306763" y="5805264"/>
          <a:ext cx="43354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Equation" r:id="rId25" imgW="2705100" imgH="304800" progId="Equation.DSMT4">
                  <p:embed/>
                </p:oleObj>
              </mc:Choice>
              <mc:Fallback>
                <p:oleObj name="Equation" r:id="rId25" imgW="2705100" imgH="304800" progId="Equation.DSMT4">
                  <p:embed/>
                  <p:pic>
                    <p:nvPicPr>
                      <p:cNvPr id="119832" name="Object 24">
                        <a:extLst>
                          <a:ext uri="{FF2B5EF4-FFF2-40B4-BE49-F238E27FC236}">
                            <a16:creationId xmlns:a16="http://schemas.microsoft.com/office/drawing/2014/main" xmlns="" id="{A86EC436-1E07-758D-5418-6E0F42FFCA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5805264"/>
                        <a:ext cx="43354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4" name="Object 26">
            <a:extLst>
              <a:ext uri="{FF2B5EF4-FFF2-40B4-BE49-F238E27FC236}">
                <a16:creationId xmlns:a16="http://schemas.microsoft.com/office/drawing/2014/main" xmlns="" id="{80117B16-751F-CCF4-C34D-3B875893F6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6063" y="1484313"/>
          <a:ext cx="35131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27" imgW="2006600" imgH="292100" progId="Equation.DSMT4">
                  <p:embed/>
                </p:oleObj>
              </mc:Choice>
              <mc:Fallback>
                <p:oleObj name="Equation" r:id="rId27" imgW="2006600" imgH="292100" progId="Equation.DSMT4">
                  <p:embed/>
                  <p:pic>
                    <p:nvPicPr>
                      <p:cNvPr id="119834" name="Object 26">
                        <a:extLst>
                          <a:ext uri="{FF2B5EF4-FFF2-40B4-BE49-F238E27FC236}">
                            <a16:creationId xmlns:a16="http://schemas.microsoft.com/office/drawing/2014/main" xmlns="" id="{80117B16-751F-CCF4-C34D-3B875893F6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6063" y="1484313"/>
                        <a:ext cx="35131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5" name="Object 27">
            <a:extLst>
              <a:ext uri="{FF2B5EF4-FFF2-40B4-BE49-F238E27FC236}">
                <a16:creationId xmlns:a16="http://schemas.microsoft.com/office/drawing/2014/main" xmlns="" id="{7D2C9C45-2AE7-4FCF-1140-C0DA3D254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133600"/>
          <a:ext cx="3905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29" imgW="228600" imgH="241300" progId="Equation.DSMT4">
                  <p:embed/>
                </p:oleObj>
              </mc:Choice>
              <mc:Fallback>
                <p:oleObj name="Equation" r:id="rId29" imgW="228600" imgH="241300" progId="Equation.DSMT4">
                  <p:embed/>
                  <p:pic>
                    <p:nvPicPr>
                      <p:cNvPr id="119835" name="Object 27">
                        <a:extLst>
                          <a:ext uri="{FF2B5EF4-FFF2-40B4-BE49-F238E27FC236}">
                            <a16:creationId xmlns:a16="http://schemas.microsoft.com/office/drawing/2014/main" xmlns="" id="{7D2C9C45-2AE7-4FCF-1140-C0DA3D254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133600"/>
                        <a:ext cx="39052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6" name="Object 28">
            <a:extLst>
              <a:ext uri="{FF2B5EF4-FFF2-40B4-BE49-F238E27FC236}">
                <a16:creationId xmlns:a16="http://schemas.microsoft.com/office/drawing/2014/main" xmlns="" id="{51FE514D-9D52-827C-8B23-B1C9FA6A3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801301"/>
              </p:ext>
            </p:extLst>
          </p:nvPr>
        </p:nvGraphicFramePr>
        <p:xfrm>
          <a:off x="5653088" y="3182714"/>
          <a:ext cx="24177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31" imgW="1459866" imgH="279279" progId="Equation.DSMT4">
                  <p:embed/>
                </p:oleObj>
              </mc:Choice>
              <mc:Fallback>
                <p:oleObj name="Equation" r:id="rId31" imgW="1459866" imgH="279279" progId="Equation.DSMT4">
                  <p:embed/>
                  <p:pic>
                    <p:nvPicPr>
                      <p:cNvPr id="119836" name="Object 28">
                        <a:extLst>
                          <a:ext uri="{FF2B5EF4-FFF2-40B4-BE49-F238E27FC236}">
                            <a16:creationId xmlns:a16="http://schemas.microsoft.com/office/drawing/2014/main" xmlns="" id="{51FE514D-9D52-827C-8B23-B1C9FA6A31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3088" y="3182714"/>
                        <a:ext cx="241776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7" name="Object 29">
            <a:extLst>
              <a:ext uri="{FF2B5EF4-FFF2-40B4-BE49-F238E27FC236}">
                <a16:creationId xmlns:a16="http://schemas.microsoft.com/office/drawing/2014/main" xmlns="" id="{300B4ACB-994E-D4DE-1D13-ED95C0BD64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498093"/>
              </p:ext>
            </p:extLst>
          </p:nvPr>
        </p:nvGraphicFramePr>
        <p:xfrm>
          <a:off x="2117725" y="2461989"/>
          <a:ext cx="22034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Equation" r:id="rId33" imgW="1320227" imgH="304668" progId="Equation.DSMT4">
                  <p:embed/>
                </p:oleObj>
              </mc:Choice>
              <mc:Fallback>
                <p:oleObj name="Equation" r:id="rId33" imgW="1320227" imgH="304668" progId="Equation.DSMT4">
                  <p:embed/>
                  <p:pic>
                    <p:nvPicPr>
                      <p:cNvPr id="119837" name="Object 29">
                        <a:extLst>
                          <a:ext uri="{FF2B5EF4-FFF2-40B4-BE49-F238E27FC236}">
                            <a16:creationId xmlns:a16="http://schemas.microsoft.com/office/drawing/2014/main" xmlns="" id="{300B4ACB-994E-D4DE-1D13-ED95C0BD64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725" y="2461989"/>
                        <a:ext cx="22034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>
            <a:extLst>
              <a:ext uri="{FF2B5EF4-FFF2-40B4-BE49-F238E27FC236}">
                <a16:creationId xmlns:a16="http://schemas.microsoft.com/office/drawing/2014/main" xmlns="" id="{6E39101E-BCCE-2F49-0CE3-8161CA065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63224"/>
              </p:ext>
            </p:extLst>
          </p:nvPr>
        </p:nvGraphicFramePr>
        <p:xfrm>
          <a:off x="1433513" y="5527452"/>
          <a:ext cx="7937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5" name="Equation" r:id="rId35" imgW="495085" imgH="241195" progId="Equation.DSMT4">
                  <p:embed/>
                </p:oleObj>
              </mc:Choice>
              <mc:Fallback>
                <p:oleObj name="Equation" r:id="rId35" imgW="495085" imgH="241195" progId="Equation.DSMT4">
                  <p:embed/>
                  <p:pic>
                    <p:nvPicPr>
                      <p:cNvPr id="2" name="Object 18">
                        <a:extLst>
                          <a:ext uri="{FF2B5EF4-FFF2-40B4-BE49-F238E27FC236}">
                            <a16:creationId xmlns:a16="http://schemas.microsoft.com/office/drawing/2014/main" xmlns="" id="{6E39101E-BCCE-2F49-0CE3-8161CA065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5527452"/>
                        <a:ext cx="7937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Line 30">
            <a:extLst>
              <a:ext uri="{FF2B5EF4-FFF2-40B4-BE49-F238E27FC236}">
                <a16:creationId xmlns:a16="http://schemas.microsoft.com/office/drawing/2014/main" xmlns="" id="{CF7DA91F-72A0-2838-A445-1FDD804417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2996977"/>
            <a:ext cx="1439863" cy="0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295" name="Line 31">
            <a:extLst>
              <a:ext uri="{FF2B5EF4-FFF2-40B4-BE49-F238E27FC236}">
                <a16:creationId xmlns:a16="http://schemas.microsoft.com/office/drawing/2014/main" xmlns="" id="{9E22EF81-EBB7-00A6-43BD-8A5B84A46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5552852"/>
            <a:ext cx="2124075" cy="36512"/>
          </a:xfrm>
          <a:prstGeom prst="line">
            <a:avLst/>
          </a:prstGeom>
          <a:noFill/>
          <a:ln w="571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275" name="Rectangle 35">
            <a:extLst>
              <a:ext uri="{FF2B5EF4-FFF2-40B4-BE49-F238E27FC236}">
                <a16:creationId xmlns:a16="http://schemas.microsoft.com/office/drawing/2014/main" xmlns="" id="{88EA2E0F-E654-D5B1-4D2B-FE9427C5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038" y="4400327"/>
            <a:ext cx="900112" cy="5762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276" name="Rectangle 36">
            <a:extLst>
              <a:ext uri="{FF2B5EF4-FFF2-40B4-BE49-F238E27FC236}">
                <a16:creationId xmlns:a16="http://schemas.microsoft.com/office/drawing/2014/main" xmlns="" id="{244C140E-D53B-6C87-322E-D1A3455AE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0" y="4400327"/>
            <a:ext cx="900113" cy="5762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9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9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5" grpId="0" animBg="1"/>
      <p:bldP spid="102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>
            <a:extLst>
              <a:ext uri="{FF2B5EF4-FFF2-40B4-BE49-F238E27FC236}">
                <a16:creationId xmlns:a16="http://schemas.microsoft.com/office/drawing/2014/main" xmlns="" id="{AFB72C8E-9120-55CC-E0F8-AB3A4B757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3" y="306388"/>
          <a:ext cx="294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726451" imgH="253890" progId="Equation.DSMT4">
                  <p:embed/>
                </p:oleObj>
              </mc:Choice>
              <mc:Fallback>
                <p:oleObj name="Equation" r:id="rId3" imgW="1726451" imgH="253890" progId="Equation.DSMT4">
                  <p:embed/>
                  <p:pic>
                    <p:nvPicPr>
                      <p:cNvPr id="120834" name="Object 2">
                        <a:extLst>
                          <a:ext uri="{FF2B5EF4-FFF2-40B4-BE49-F238E27FC236}">
                            <a16:creationId xmlns:a16="http://schemas.microsoft.com/office/drawing/2014/main" xmlns="" id="{AFB72C8E-9120-55CC-E0F8-AB3A4B757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306388"/>
                        <a:ext cx="2943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>
            <a:extLst>
              <a:ext uri="{FF2B5EF4-FFF2-40B4-BE49-F238E27FC236}">
                <a16:creationId xmlns:a16="http://schemas.microsoft.com/office/drawing/2014/main" xmlns="" id="{A9EFADF6-7059-5284-21CC-8522E388D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3475" y="1520825"/>
          <a:ext cx="33988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2120900" imgH="304800" progId="Equation.DSMT4">
                  <p:embed/>
                </p:oleObj>
              </mc:Choice>
              <mc:Fallback>
                <p:oleObj name="Equation" r:id="rId5" imgW="2120900" imgH="304800" progId="Equation.DSMT4">
                  <p:embed/>
                  <p:pic>
                    <p:nvPicPr>
                      <p:cNvPr id="120846" name="Object 14">
                        <a:extLst>
                          <a:ext uri="{FF2B5EF4-FFF2-40B4-BE49-F238E27FC236}">
                            <a16:creationId xmlns:a16="http://schemas.microsoft.com/office/drawing/2014/main" xmlns="" id="{A9EFADF6-7059-5284-21CC-8522E388D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475" y="1520825"/>
                        <a:ext cx="33988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xmlns="" id="{99326B01-9061-C370-F386-8AD7F42A0D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5375" y="296863"/>
          <a:ext cx="1428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838200" imgH="241300" progId="Equation.DSMT4">
                  <p:embed/>
                </p:oleObj>
              </mc:Choice>
              <mc:Fallback>
                <p:oleObj name="Equation" r:id="rId7" imgW="838200" imgH="241300" progId="Equation.DSMT4">
                  <p:embed/>
                  <p:pic>
                    <p:nvPicPr>
                      <p:cNvPr id="2" name="Object 4">
                        <a:extLst>
                          <a:ext uri="{FF2B5EF4-FFF2-40B4-BE49-F238E27FC236}">
                            <a16:creationId xmlns:a16="http://schemas.microsoft.com/office/drawing/2014/main" xmlns="" id="{99326B01-9061-C370-F386-8AD7F42A0D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96863"/>
                        <a:ext cx="1428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2" name="Object 24">
            <a:extLst>
              <a:ext uri="{FF2B5EF4-FFF2-40B4-BE49-F238E27FC236}">
                <a16:creationId xmlns:a16="http://schemas.microsoft.com/office/drawing/2014/main" xmlns="" id="{E3A72594-A2F6-9A02-752D-929DAD04BB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873125"/>
          <a:ext cx="43354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2705100" imgH="304800" progId="Equation.DSMT4">
                  <p:embed/>
                </p:oleObj>
              </mc:Choice>
              <mc:Fallback>
                <p:oleObj name="Equation" r:id="rId9" imgW="2705100" imgH="304800" progId="Equation.DSMT4">
                  <p:embed/>
                  <p:pic>
                    <p:nvPicPr>
                      <p:cNvPr id="119832" name="Object 24">
                        <a:extLst>
                          <a:ext uri="{FF2B5EF4-FFF2-40B4-BE49-F238E27FC236}">
                            <a16:creationId xmlns:a16="http://schemas.microsoft.com/office/drawing/2014/main" xmlns="" id="{E3A72594-A2F6-9A02-752D-929DAD04BB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873125"/>
                        <a:ext cx="43354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xmlns="" id="{23FE6E63-1327-63CC-5A4A-9073A8B88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2241550"/>
          <a:ext cx="20955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1" imgW="1308100" imgH="241300" progId="Equation.DSMT4">
                  <p:embed/>
                </p:oleObj>
              </mc:Choice>
              <mc:Fallback>
                <p:oleObj name="Equation" r:id="rId11" imgW="1308100" imgH="241300" progId="Equation.DSMT4">
                  <p:embed/>
                  <p:pic>
                    <p:nvPicPr>
                      <p:cNvPr id="120853" name="Object 21">
                        <a:extLst>
                          <a:ext uri="{FF2B5EF4-FFF2-40B4-BE49-F238E27FC236}">
                            <a16:creationId xmlns:a16="http://schemas.microsoft.com/office/drawing/2014/main" xmlns="" id="{23FE6E63-1327-63CC-5A4A-9073A8B888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241550"/>
                        <a:ext cx="20955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9" name="Object 27">
            <a:extLst>
              <a:ext uri="{FF2B5EF4-FFF2-40B4-BE49-F238E27FC236}">
                <a16:creationId xmlns:a16="http://schemas.microsoft.com/office/drawing/2014/main" xmlns="" id="{41B16DF4-F25C-5C71-1D0A-3F0827C60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2168525"/>
          <a:ext cx="6064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13" imgW="3784600" imgH="304800" progId="Equation.DSMT4">
                  <p:embed/>
                </p:oleObj>
              </mc:Choice>
              <mc:Fallback>
                <p:oleObj name="Equation" r:id="rId13" imgW="3784600" imgH="304800" progId="Equation.DSMT4">
                  <p:embed/>
                  <p:pic>
                    <p:nvPicPr>
                      <p:cNvPr id="120859" name="Object 27">
                        <a:extLst>
                          <a:ext uri="{FF2B5EF4-FFF2-40B4-BE49-F238E27FC236}">
                            <a16:creationId xmlns:a16="http://schemas.microsoft.com/office/drawing/2014/main" xmlns="" id="{41B16DF4-F25C-5C71-1D0A-3F0827C60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2168525"/>
                        <a:ext cx="6064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4" name="Object 22">
            <a:extLst>
              <a:ext uri="{FF2B5EF4-FFF2-40B4-BE49-F238E27FC236}">
                <a16:creationId xmlns:a16="http://schemas.microsoft.com/office/drawing/2014/main" xmlns="" id="{54F423D8-3387-A99F-E64A-6A815930E1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4213" y="4257675"/>
          <a:ext cx="4416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15" imgW="2755900" imgH="279400" progId="Equation.DSMT4">
                  <p:embed/>
                </p:oleObj>
              </mc:Choice>
              <mc:Fallback>
                <p:oleObj name="Equation" r:id="rId15" imgW="2755900" imgH="279400" progId="Equation.DSMT4">
                  <p:embed/>
                  <p:pic>
                    <p:nvPicPr>
                      <p:cNvPr id="120854" name="Object 22">
                        <a:extLst>
                          <a:ext uri="{FF2B5EF4-FFF2-40B4-BE49-F238E27FC236}">
                            <a16:creationId xmlns:a16="http://schemas.microsoft.com/office/drawing/2014/main" xmlns="" id="{54F423D8-3387-A99F-E64A-6A815930E1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57675"/>
                        <a:ext cx="44164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5" name="Object 23">
            <a:extLst>
              <a:ext uri="{FF2B5EF4-FFF2-40B4-BE49-F238E27FC236}">
                <a16:creationId xmlns:a16="http://schemas.microsoft.com/office/drawing/2014/main" xmlns="" id="{DF33BE2E-0C45-E011-A72D-FB92D2EF1F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263" y="4257675"/>
          <a:ext cx="38036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Equation" r:id="rId17" imgW="2374900" imgH="279400" progId="Equation.DSMT4">
                  <p:embed/>
                </p:oleObj>
              </mc:Choice>
              <mc:Fallback>
                <p:oleObj name="Equation" r:id="rId17" imgW="2374900" imgH="279400" progId="Equation.DSMT4">
                  <p:embed/>
                  <p:pic>
                    <p:nvPicPr>
                      <p:cNvPr id="120855" name="Object 23">
                        <a:extLst>
                          <a:ext uri="{FF2B5EF4-FFF2-40B4-BE49-F238E27FC236}">
                            <a16:creationId xmlns:a16="http://schemas.microsoft.com/office/drawing/2014/main" xmlns="" id="{DF33BE2E-0C45-E011-A72D-FB92D2EF1F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57675"/>
                        <a:ext cx="38036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6" name="Object 10">
            <a:extLst>
              <a:ext uri="{FF2B5EF4-FFF2-40B4-BE49-F238E27FC236}">
                <a16:creationId xmlns:a16="http://schemas.microsoft.com/office/drawing/2014/main" xmlns="" id="{C0E9D090-B58A-B76E-D728-B3805CE2C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713" y="4951413"/>
          <a:ext cx="3873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Equation" r:id="rId19" imgW="241300" imgH="228600" progId="Equation.DSMT4">
                  <p:embed/>
                </p:oleObj>
              </mc:Choice>
              <mc:Fallback>
                <p:oleObj name="Equation" r:id="rId19" imgW="241300" imgH="228600" progId="Equation.DSMT4">
                  <p:embed/>
                  <p:pic>
                    <p:nvPicPr>
                      <p:cNvPr id="120856" name="Object 10">
                        <a:extLst>
                          <a:ext uri="{FF2B5EF4-FFF2-40B4-BE49-F238E27FC236}">
                            <a16:creationId xmlns:a16="http://schemas.microsoft.com/office/drawing/2014/main" xmlns="" id="{C0E9D090-B58A-B76E-D728-B3805CE2C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4951413"/>
                        <a:ext cx="3873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1">
            <a:extLst>
              <a:ext uri="{FF2B5EF4-FFF2-40B4-BE49-F238E27FC236}">
                <a16:creationId xmlns:a16="http://schemas.microsoft.com/office/drawing/2014/main" xmlns="" id="{71CFE684-5350-B7E7-4836-273C00F15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4945063"/>
          <a:ext cx="20177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Equation" r:id="rId21" imgW="1257300" imgH="330200" progId="Equation.DSMT4">
                  <p:embed/>
                </p:oleObj>
              </mc:Choice>
              <mc:Fallback>
                <p:oleObj name="Equation" r:id="rId21" imgW="1257300" imgH="330200" progId="Equation.DSMT4">
                  <p:embed/>
                  <p:pic>
                    <p:nvPicPr>
                      <p:cNvPr id="25" name="Object 11">
                        <a:extLst>
                          <a:ext uri="{FF2B5EF4-FFF2-40B4-BE49-F238E27FC236}">
                            <a16:creationId xmlns:a16="http://schemas.microsoft.com/office/drawing/2014/main" xmlns="" id="{71CFE684-5350-B7E7-4836-273C00F15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945063"/>
                        <a:ext cx="20177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8" name="Object 12">
            <a:extLst>
              <a:ext uri="{FF2B5EF4-FFF2-40B4-BE49-F238E27FC236}">
                <a16:creationId xmlns:a16="http://schemas.microsoft.com/office/drawing/2014/main" xmlns="" id="{0B275975-12B7-3067-505C-99F0F8343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857875"/>
          <a:ext cx="8445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Equation" r:id="rId23" imgW="495085" imgH="241195" progId="Equation.DSMT4">
                  <p:embed/>
                </p:oleObj>
              </mc:Choice>
              <mc:Fallback>
                <p:oleObj name="Equation" r:id="rId23" imgW="495085" imgH="241195" progId="Equation.DSMT4">
                  <p:embed/>
                  <p:pic>
                    <p:nvPicPr>
                      <p:cNvPr id="121858" name="Object 12">
                        <a:extLst>
                          <a:ext uri="{FF2B5EF4-FFF2-40B4-BE49-F238E27FC236}">
                            <a16:creationId xmlns:a16="http://schemas.microsoft.com/office/drawing/2014/main" xmlns="" id="{0B275975-12B7-3067-505C-99F0F83438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57875"/>
                        <a:ext cx="8445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4" name="Object 28">
            <a:extLst>
              <a:ext uri="{FF2B5EF4-FFF2-40B4-BE49-F238E27FC236}">
                <a16:creationId xmlns:a16="http://schemas.microsoft.com/office/drawing/2014/main" xmlns="" id="{1DA2978C-B194-EE82-41CF-C505A0617C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7963" y="5842000"/>
          <a:ext cx="2946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Equation" r:id="rId25" imgW="1726451" imgH="266584" progId="Equation.DSMT4">
                  <p:embed/>
                </p:oleObj>
              </mc:Choice>
              <mc:Fallback>
                <p:oleObj name="Equation" r:id="rId25" imgW="1726451" imgH="266584" progId="Equation.DSMT4">
                  <p:embed/>
                  <p:pic>
                    <p:nvPicPr>
                      <p:cNvPr id="121884" name="Object 28">
                        <a:extLst>
                          <a:ext uri="{FF2B5EF4-FFF2-40B4-BE49-F238E27FC236}">
                            <a16:creationId xmlns:a16="http://schemas.microsoft.com/office/drawing/2014/main" xmlns="" id="{1DA2978C-B194-EE82-41CF-C505A0617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842000"/>
                        <a:ext cx="29464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>
            <a:extLst>
              <a:ext uri="{FF2B5EF4-FFF2-40B4-BE49-F238E27FC236}">
                <a16:creationId xmlns:a16="http://schemas.microsoft.com/office/drawing/2014/main" xmlns="" id="{0214BFE1-6A24-6278-10AB-DDD49ECA72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" y="2852738"/>
          <a:ext cx="101758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Equation" r:id="rId27" imgW="634725" imgH="241195" progId="Equation.DSMT4">
                  <p:embed/>
                </p:oleObj>
              </mc:Choice>
              <mc:Fallback>
                <p:oleObj name="Equation" r:id="rId27" imgW="634725" imgH="241195" progId="Equation.DSMT4">
                  <p:embed/>
                  <p:pic>
                    <p:nvPicPr>
                      <p:cNvPr id="3" name="Object 14">
                        <a:extLst>
                          <a:ext uri="{FF2B5EF4-FFF2-40B4-BE49-F238E27FC236}">
                            <a16:creationId xmlns:a16="http://schemas.microsoft.com/office/drawing/2014/main" xmlns="" id="{0214BFE1-6A24-6278-10AB-DDD49ECA72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852738"/>
                        <a:ext cx="101758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>
            <a:extLst>
              <a:ext uri="{FF2B5EF4-FFF2-40B4-BE49-F238E27FC236}">
                <a16:creationId xmlns:a16="http://schemas.microsoft.com/office/drawing/2014/main" xmlns="" id="{C69BD641-CB06-F7C0-030F-E8613FA30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3506788"/>
          <a:ext cx="37639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Equation" r:id="rId29" imgW="2349500" imgH="279400" progId="Equation.DSMT4">
                  <p:embed/>
                </p:oleObj>
              </mc:Choice>
              <mc:Fallback>
                <p:oleObj name="Equation" r:id="rId29" imgW="2349500" imgH="279400" progId="Equation.DSMT4">
                  <p:embed/>
                  <p:pic>
                    <p:nvPicPr>
                      <p:cNvPr id="4" name="Object 15">
                        <a:extLst>
                          <a:ext uri="{FF2B5EF4-FFF2-40B4-BE49-F238E27FC236}">
                            <a16:creationId xmlns:a16="http://schemas.microsoft.com/office/drawing/2014/main" xmlns="" id="{C69BD641-CB06-F7C0-030F-E8613FA308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06788"/>
                        <a:ext cx="37639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>
            <a:extLst>
              <a:ext uri="{FF2B5EF4-FFF2-40B4-BE49-F238E27FC236}">
                <a16:creationId xmlns:a16="http://schemas.microsoft.com/office/drawing/2014/main" xmlns="" id="{B85560B7-AA56-BEAF-8CF6-DF45677AB2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0650" y="4941888"/>
          <a:ext cx="17081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Equation" r:id="rId31" imgW="1066800" imgH="330200" progId="Equation.DSMT4">
                  <p:embed/>
                </p:oleObj>
              </mc:Choice>
              <mc:Fallback>
                <p:oleObj name="Equation" r:id="rId31" imgW="1066800" imgH="330200" progId="Equation.DSMT4">
                  <p:embed/>
                  <p:pic>
                    <p:nvPicPr>
                      <p:cNvPr id="5" name="Object 16">
                        <a:extLst>
                          <a:ext uri="{FF2B5EF4-FFF2-40B4-BE49-F238E27FC236}">
                            <a16:creationId xmlns:a16="http://schemas.microsoft.com/office/drawing/2014/main" xmlns="" id="{B85560B7-AA56-BEAF-8CF6-DF45677AB2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0650" y="4941888"/>
                        <a:ext cx="170815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>
            <a:extLst>
              <a:ext uri="{FF2B5EF4-FFF2-40B4-BE49-F238E27FC236}">
                <a16:creationId xmlns:a16="http://schemas.microsoft.com/office/drawing/2014/main" xmlns="" id="{7A3FB902-45BD-750E-5A01-6E4BB6F196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4538" y="4941888"/>
          <a:ext cx="179387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Equation" r:id="rId33" imgW="1117600" imgH="330200" progId="Equation.DSMT4">
                  <p:embed/>
                </p:oleObj>
              </mc:Choice>
              <mc:Fallback>
                <p:oleObj name="Equation" r:id="rId33" imgW="1117600" imgH="330200" progId="Equation.DSMT4">
                  <p:embed/>
                  <p:pic>
                    <p:nvPicPr>
                      <p:cNvPr id="7" name="Object 17">
                        <a:extLst>
                          <a:ext uri="{FF2B5EF4-FFF2-40B4-BE49-F238E27FC236}">
                            <a16:creationId xmlns:a16="http://schemas.microsoft.com/office/drawing/2014/main" xmlns="" id="{7A3FB902-45BD-750E-5A01-6E4BB6F19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538" y="4941888"/>
                        <a:ext cx="179387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0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0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20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9" name="Object 3">
            <a:extLst>
              <a:ext uri="{FF2B5EF4-FFF2-40B4-BE49-F238E27FC236}">
                <a16:creationId xmlns:a16="http://schemas.microsoft.com/office/drawing/2014/main" xmlns="" id="{C611B4CF-F145-AAED-CCAC-9EBF5405BF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941388"/>
          <a:ext cx="8413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3" imgW="495085" imgH="241195" progId="Equation.DSMT4">
                  <p:embed/>
                </p:oleObj>
              </mc:Choice>
              <mc:Fallback>
                <p:oleObj name="Equation" r:id="rId3" imgW="495085" imgH="241195" progId="Equation.DSMT4">
                  <p:embed/>
                  <p:pic>
                    <p:nvPicPr>
                      <p:cNvPr id="121859" name="Object 3">
                        <a:extLst>
                          <a:ext uri="{FF2B5EF4-FFF2-40B4-BE49-F238E27FC236}">
                            <a16:creationId xmlns:a16="http://schemas.microsoft.com/office/drawing/2014/main" xmlns="" id="{C611B4CF-F145-AAED-CCAC-9EBF5405BF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41388"/>
                        <a:ext cx="8413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1" name="Object 15">
            <a:extLst>
              <a:ext uri="{FF2B5EF4-FFF2-40B4-BE49-F238E27FC236}">
                <a16:creationId xmlns:a16="http://schemas.microsoft.com/office/drawing/2014/main" xmlns="" id="{96ED40EE-BA18-F349-0D2B-B3416AB3C5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3363" y="1660525"/>
          <a:ext cx="18986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Equation" r:id="rId5" imgW="1117600" imgH="279400" progId="Equation.DSMT4">
                  <p:embed/>
                </p:oleObj>
              </mc:Choice>
              <mc:Fallback>
                <p:oleObj name="Equation" r:id="rId5" imgW="1117600" imgH="279400" progId="Equation.DSMT4">
                  <p:embed/>
                  <p:pic>
                    <p:nvPicPr>
                      <p:cNvPr id="121871" name="Object 15">
                        <a:extLst>
                          <a:ext uri="{FF2B5EF4-FFF2-40B4-BE49-F238E27FC236}">
                            <a16:creationId xmlns:a16="http://schemas.microsoft.com/office/drawing/2014/main" xmlns="" id="{96ED40EE-BA18-F349-0D2B-B3416AB3C5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1660525"/>
                        <a:ext cx="18986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16">
            <a:extLst>
              <a:ext uri="{FF2B5EF4-FFF2-40B4-BE49-F238E27FC236}">
                <a16:creationId xmlns:a16="http://schemas.microsoft.com/office/drawing/2014/main" xmlns="" id="{2170E1AD-BFA2-C75B-9C6A-68AC5FB15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3" y="1660525"/>
          <a:ext cx="21574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7" imgW="1270000" imgH="279400" progId="Equation.DSMT4">
                  <p:embed/>
                </p:oleObj>
              </mc:Choice>
              <mc:Fallback>
                <p:oleObj name="Equation" r:id="rId7" imgW="1270000" imgH="279400" progId="Equation.DSMT4">
                  <p:embed/>
                  <p:pic>
                    <p:nvPicPr>
                      <p:cNvPr id="121872" name="Object 16">
                        <a:extLst>
                          <a:ext uri="{FF2B5EF4-FFF2-40B4-BE49-F238E27FC236}">
                            <a16:creationId xmlns:a16="http://schemas.microsoft.com/office/drawing/2014/main" xmlns="" id="{2170E1AD-BFA2-C75B-9C6A-68AC5FB15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1660525"/>
                        <a:ext cx="215741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Object 17">
            <a:extLst>
              <a:ext uri="{FF2B5EF4-FFF2-40B4-BE49-F238E27FC236}">
                <a16:creationId xmlns:a16="http://schemas.microsoft.com/office/drawing/2014/main" xmlns="" id="{225FBC63-F2C8-E0DA-BFA9-62E75AE695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38525" y="2349500"/>
          <a:ext cx="2654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Equation" r:id="rId9" imgW="1562100" imgH="279400" progId="Equation.DSMT4">
                  <p:embed/>
                </p:oleObj>
              </mc:Choice>
              <mc:Fallback>
                <p:oleObj name="Equation" r:id="rId9" imgW="1562100" imgH="279400" progId="Equation.DSMT4">
                  <p:embed/>
                  <p:pic>
                    <p:nvPicPr>
                      <p:cNvPr id="121873" name="Object 17">
                        <a:extLst>
                          <a:ext uri="{FF2B5EF4-FFF2-40B4-BE49-F238E27FC236}">
                            <a16:creationId xmlns:a16="http://schemas.microsoft.com/office/drawing/2014/main" xmlns="" id="{225FBC63-F2C8-E0DA-BFA9-62E75AE695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2349500"/>
                        <a:ext cx="2654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4" name="Object 18">
            <a:extLst>
              <a:ext uri="{FF2B5EF4-FFF2-40B4-BE49-F238E27FC236}">
                <a16:creationId xmlns:a16="http://schemas.microsoft.com/office/drawing/2014/main" xmlns="" id="{0EEEDF24-45BE-876F-7A29-A78D7CD604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1063" y="3321050"/>
          <a:ext cx="30622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Equation" r:id="rId11" imgW="1803400" imgH="279400" progId="Equation.DSMT4">
                  <p:embed/>
                </p:oleObj>
              </mc:Choice>
              <mc:Fallback>
                <p:oleObj name="Equation" r:id="rId11" imgW="1803400" imgH="279400" progId="Equation.DSMT4">
                  <p:embed/>
                  <p:pic>
                    <p:nvPicPr>
                      <p:cNvPr id="121874" name="Object 18">
                        <a:extLst>
                          <a:ext uri="{FF2B5EF4-FFF2-40B4-BE49-F238E27FC236}">
                            <a16:creationId xmlns:a16="http://schemas.microsoft.com/office/drawing/2014/main" xmlns="" id="{0EEEDF24-45BE-876F-7A29-A78D7CD60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063" y="3321050"/>
                        <a:ext cx="30622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6" name="Object 20">
            <a:extLst>
              <a:ext uri="{FF2B5EF4-FFF2-40B4-BE49-F238E27FC236}">
                <a16:creationId xmlns:a16="http://schemas.microsoft.com/office/drawing/2014/main" xmlns="" id="{C1A76D49-4B5E-8B39-FA19-B46BE04953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4216400"/>
          <a:ext cx="30829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Equation" r:id="rId13" imgW="1816100" imgH="279400" progId="Equation.DSMT4">
                  <p:embed/>
                </p:oleObj>
              </mc:Choice>
              <mc:Fallback>
                <p:oleObj name="Equation" r:id="rId13" imgW="1816100" imgH="279400" progId="Equation.DSMT4">
                  <p:embed/>
                  <p:pic>
                    <p:nvPicPr>
                      <p:cNvPr id="121876" name="Object 20">
                        <a:extLst>
                          <a:ext uri="{FF2B5EF4-FFF2-40B4-BE49-F238E27FC236}">
                            <a16:creationId xmlns:a16="http://schemas.microsoft.com/office/drawing/2014/main" xmlns="" id="{C1A76D49-4B5E-8B39-FA19-B46BE04953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216400"/>
                        <a:ext cx="308292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5" name="Object 29">
            <a:extLst>
              <a:ext uri="{FF2B5EF4-FFF2-40B4-BE49-F238E27FC236}">
                <a16:creationId xmlns:a16="http://schemas.microsoft.com/office/drawing/2014/main" xmlns="" id="{DA6C97F9-B782-1904-CDBF-1775DB012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5288" y="939800"/>
          <a:ext cx="2438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8" name="Equation" r:id="rId15" imgW="1435100" imgH="279400" progId="Equation.DSMT4">
                  <p:embed/>
                </p:oleObj>
              </mc:Choice>
              <mc:Fallback>
                <p:oleObj name="Equation" r:id="rId15" imgW="1435100" imgH="279400" progId="Equation.DSMT4">
                  <p:embed/>
                  <p:pic>
                    <p:nvPicPr>
                      <p:cNvPr id="121885" name="Object 29">
                        <a:extLst>
                          <a:ext uri="{FF2B5EF4-FFF2-40B4-BE49-F238E27FC236}">
                            <a16:creationId xmlns:a16="http://schemas.microsoft.com/office/drawing/2014/main" xmlns="" id="{DA6C97F9-B782-1904-CDBF-1775DB012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939800"/>
                        <a:ext cx="2438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9" name="Object 33">
            <a:extLst>
              <a:ext uri="{FF2B5EF4-FFF2-40B4-BE49-F238E27FC236}">
                <a16:creationId xmlns:a16="http://schemas.microsoft.com/office/drawing/2014/main" xmlns="" id="{51B98C5C-440D-AC16-6B58-0522444F5D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944563"/>
          <a:ext cx="3889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Equation" r:id="rId17" imgW="228600" imgH="241300" progId="Equation.DSMT4">
                  <p:embed/>
                </p:oleObj>
              </mc:Choice>
              <mc:Fallback>
                <p:oleObj name="Equation" r:id="rId17" imgW="228600" imgH="241300" progId="Equation.DSMT4">
                  <p:embed/>
                  <p:pic>
                    <p:nvPicPr>
                      <p:cNvPr id="121889" name="Object 33">
                        <a:extLst>
                          <a:ext uri="{FF2B5EF4-FFF2-40B4-BE49-F238E27FC236}">
                            <a16:creationId xmlns:a16="http://schemas.microsoft.com/office/drawing/2014/main" xmlns="" id="{51B98C5C-440D-AC16-6B58-0522444F5D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944563"/>
                        <a:ext cx="38893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0" name="Object 34">
            <a:extLst>
              <a:ext uri="{FF2B5EF4-FFF2-40B4-BE49-F238E27FC236}">
                <a16:creationId xmlns:a16="http://schemas.microsoft.com/office/drawing/2014/main" xmlns="" id="{61F81057-4D6A-7CC3-7F47-57F826759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3788" y="215900"/>
          <a:ext cx="4327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Equation" r:id="rId19" imgW="2997200" imgH="330200" progId="Equation.DSMT4">
                  <p:embed/>
                </p:oleObj>
              </mc:Choice>
              <mc:Fallback>
                <p:oleObj name="Equation" r:id="rId19" imgW="2997200" imgH="330200" progId="Equation.DSMT4">
                  <p:embed/>
                  <p:pic>
                    <p:nvPicPr>
                      <p:cNvPr id="121890" name="Object 34">
                        <a:extLst>
                          <a:ext uri="{FF2B5EF4-FFF2-40B4-BE49-F238E27FC236}">
                            <a16:creationId xmlns:a16="http://schemas.microsoft.com/office/drawing/2014/main" xmlns="" id="{61F81057-4D6A-7CC3-7F47-57F8267593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215900"/>
                        <a:ext cx="43275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91" name="Object 35">
            <a:extLst>
              <a:ext uri="{FF2B5EF4-FFF2-40B4-BE49-F238E27FC236}">
                <a16:creationId xmlns:a16="http://schemas.microsoft.com/office/drawing/2014/main" xmlns="" id="{63728D50-6CB8-E08E-16BD-5C29B3B6D5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5600" y="215900"/>
          <a:ext cx="27749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Equation" r:id="rId21" imgW="1943100" imgH="330200" progId="Equation.DSMT4">
                  <p:embed/>
                </p:oleObj>
              </mc:Choice>
              <mc:Fallback>
                <p:oleObj name="Equation" r:id="rId21" imgW="1943100" imgH="330200" progId="Equation.DSMT4">
                  <p:embed/>
                  <p:pic>
                    <p:nvPicPr>
                      <p:cNvPr id="121891" name="Object 35">
                        <a:extLst>
                          <a:ext uri="{FF2B5EF4-FFF2-40B4-BE49-F238E27FC236}">
                            <a16:creationId xmlns:a16="http://schemas.microsoft.com/office/drawing/2014/main" xmlns="" id="{63728D50-6CB8-E08E-16BD-5C29B3B6D5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15900"/>
                        <a:ext cx="27749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6" name="Line 34">
            <a:extLst>
              <a:ext uri="{FF2B5EF4-FFF2-40B4-BE49-F238E27FC236}">
                <a16:creationId xmlns:a16="http://schemas.microsoft.com/office/drawing/2014/main" xmlns="" id="{3E35AF43-E832-CC1C-CDE5-BCB963B48D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11300" y="2241550"/>
            <a:ext cx="1873250" cy="0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47" name="Line 35">
            <a:extLst>
              <a:ext uri="{FF2B5EF4-FFF2-40B4-BE49-F238E27FC236}">
                <a16:creationId xmlns:a16="http://schemas.microsoft.com/office/drawing/2014/main" xmlns="" id="{D88BAC92-5EF0-0F7A-4CFC-8F70EDD888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08400" y="4760913"/>
            <a:ext cx="2735263" cy="0"/>
          </a:xfrm>
          <a:prstGeom prst="line">
            <a:avLst/>
          </a:prstGeom>
          <a:noFill/>
          <a:ln w="57150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48" name="Line 36">
            <a:extLst>
              <a:ext uri="{FF2B5EF4-FFF2-40B4-BE49-F238E27FC236}">
                <a16:creationId xmlns:a16="http://schemas.microsoft.com/office/drawing/2014/main" xmlns="" id="{CB28930A-6488-E144-5367-A4648C396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03688" y="2889250"/>
            <a:ext cx="5397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49" name="Line 37">
            <a:extLst>
              <a:ext uri="{FF2B5EF4-FFF2-40B4-BE49-F238E27FC236}">
                <a16:creationId xmlns:a16="http://schemas.microsoft.com/office/drawing/2014/main" xmlns="" id="{038D20CF-7F61-A4B8-E66D-223D7EF461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19700" y="2889250"/>
            <a:ext cx="53975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51" name="Line 39">
            <a:extLst>
              <a:ext uri="{FF2B5EF4-FFF2-40B4-BE49-F238E27FC236}">
                <a16:creationId xmlns:a16="http://schemas.microsoft.com/office/drawing/2014/main" xmlns="" id="{CC604AC5-3870-27A0-307F-A9B396E642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860800"/>
            <a:ext cx="1044575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52" name="Line 40">
            <a:extLst>
              <a:ext uri="{FF2B5EF4-FFF2-40B4-BE49-F238E27FC236}">
                <a16:creationId xmlns:a16="http://schemas.microsoft.com/office/drawing/2014/main" xmlns="" id="{D22A771D-2D56-EB31-4E0E-43DCA42342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4775" y="3860800"/>
            <a:ext cx="1331913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19832" name="Object 24">
            <a:extLst>
              <a:ext uri="{FF2B5EF4-FFF2-40B4-BE49-F238E27FC236}">
                <a16:creationId xmlns:a16="http://schemas.microsoft.com/office/drawing/2014/main" xmlns="" id="{E01B7F26-5A5A-D6BB-9834-F63D5AC7BA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575" y="5157788"/>
          <a:ext cx="7937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23" imgW="495085" imgH="241195" progId="Equation.DSMT4">
                  <p:embed/>
                </p:oleObj>
              </mc:Choice>
              <mc:Fallback>
                <p:oleObj name="Equation" r:id="rId23" imgW="495085" imgH="241195" progId="Equation.DSMT4">
                  <p:embed/>
                  <p:pic>
                    <p:nvPicPr>
                      <p:cNvPr id="119832" name="Object 24">
                        <a:extLst>
                          <a:ext uri="{FF2B5EF4-FFF2-40B4-BE49-F238E27FC236}">
                            <a16:creationId xmlns:a16="http://schemas.microsoft.com/office/drawing/2014/main" xmlns="" id="{E01B7F26-5A5A-D6BB-9834-F63D5AC7BA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157788"/>
                        <a:ext cx="7937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>
            <a:extLst>
              <a:ext uri="{FF2B5EF4-FFF2-40B4-BE49-F238E27FC236}">
                <a16:creationId xmlns:a16="http://schemas.microsoft.com/office/drawing/2014/main" xmlns="" id="{B0D73A14-09F3-69A2-E073-4796665139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5805488"/>
          <a:ext cx="498316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Equation" r:id="rId25" imgW="2933700" imgH="279400" progId="Equation.DSMT4">
                  <p:embed/>
                </p:oleObj>
              </mc:Choice>
              <mc:Fallback>
                <p:oleObj name="Equation" r:id="rId25" imgW="2933700" imgH="279400" progId="Equation.DSMT4">
                  <p:embed/>
                  <p:pic>
                    <p:nvPicPr>
                      <p:cNvPr id="4" name="Object 13">
                        <a:extLst>
                          <a:ext uri="{FF2B5EF4-FFF2-40B4-BE49-F238E27FC236}">
                            <a16:creationId xmlns:a16="http://schemas.microsoft.com/office/drawing/2014/main" xmlns="" id="{B0D73A14-09F3-69A2-E073-479666513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805488"/>
                        <a:ext cx="4983162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1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2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12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3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9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86" name="Object 30">
            <a:extLst>
              <a:ext uri="{FF2B5EF4-FFF2-40B4-BE49-F238E27FC236}">
                <a16:creationId xmlns:a16="http://schemas.microsoft.com/office/drawing/2014/main" xmlns="" id="{50C8063F-A671-0AAC-4A46-073D7F973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2168525"/>
          <a:ext cx="3581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3" imgW="2235200" imgH="279400" progId="Equation.DSMT4">
                  <p:embed/>
                </p:oleObj>
              </mc:Choice>
              <mc:Fallback>
                <p:oleObj name="Equation" r:id="rId3" imgW="2235200" imgH="279400" progId="Equation.DSMT4">
                  <p:embed/>
                  <p:pic>
                    <p:nvPicPr>
                      <p:cNvPr id="121886" name="Object 30">
                        <a:extLst>
                          <a:ext uri="{FF2B5EF4-FFF2-40B4-BE49-F238E27FC236}">
                            <a16:creationId xmlns:a16="http://schemas.microsoft.com/office/drawing/2014/main" xmlns="" id="{50C8063F-A671-0AAC-4A46-073D7F973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168525"/>
                        <a:ext cx="3581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7" name="Object 31">
            <a:extLst>
              <a:ext uri="{FF2B5EF4-FFF2-40B4-BE49-F238E27FC236}">
                <a16:creationId xmlns:a16="http://schemas.microsoft.com/office/drawing/2014/main" xmlns="" id="{50171BE3-A082-5B4B-BB5B-85F63F405E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4850" y="2889250"/>
          <a:ext cx="62690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Equation" r:id="rId5" imgW="3911600" imgH="279400" progId="Equation.DSMT4">
                  <p:embed/>
                </p:oleObj>
              </mc:Choice>
              <mc:Fallback>
                <p:oleObj name="Equation" r:id="rId5" imgW="3911600" imgH="279400" progId="Equation.DSMT4">
                  <p:embed/>
                  <p:pic>
                    <p:nvPicPr>
                      <p:cNvPr id="121887" name="Object 31">
                        <a:extLst>
                          <a:ext uri="{FF2B5EF4-FFF2-40B4-BE49-F238E27FC236}">
                            <a16:creationId xmlns:a16="http://schemas.microsoft.com/office/drawing/2014/main" xmlns="" id="{50171BE3-A082-5B4B-BB5B-85F63F405E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2889250"/>
                        <a:ext cx="62690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8" name="Object 32">
            <a:extLst>
              <a:ext uri="{FF2B5EF4-FFF2-40B4-BE49-F238E27FC236}">
                <a16:creationId xmlns:a16="http://schemas.microsoft.com/office/drawing/2014/main" xmlns="" id="{0216B249-B0A0-5141-A54A-FE25DB25D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6313" y="1412875"/>
          <a:ext cx="47815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Equation" r:id="rId7" imgW="2984500" imgH="279400" progId="Equation.DSMT4">
                  <p:embed/>
                </p:oleObj>
              </mc:Choice>
              <mc:Fallback>
                <p:oleObj name="Equation" r:id="rId7" imgW="2984500" imgH="279400" progId="Equation.DSMT4">
                  <p:embed/>
                  <p:pic>
                    <p:nvPicPr>
                      <p:cNvPr id="121888" name="Object 32">
                        <a:extLst>
                          <a:ext uri="{FF2B5EF4-FFF2-40B4-BE49-F238E27FC236}">
                            <a16:creationId xmlns:a16="http://schemas.microsoft.com/office/drawing/2014/main" xmlns="" id="{0216B249-B0A0-5141-A54A-FE25DB25D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13" y="1412875"/>
                        <a:ext cx="47815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" name="Object 2">
            <a:extLst>
              <a:ext uri="{FF2B5EF4-FFF2-40B4-BE49-F238E27FC236}">
                <a16:creationId xmlns:a16="http://schemas.microsoft.com/office/drawing/2014/main" xmlns="" id="{8F8941D0-5E36-5522-CE76-AD64404D17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593725"/>
          <a:ext cx="2943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Equation" r:id="rId9" imgW="1726451" imgH="253890" progId="Equation.DSMT4">
                  <p:embed/>
                </p:oleObj>
              </mc:Choice>
              <mc:Fallback>
                <p:oleObj name="Equation" r:id="rId9" imgW="1726451" imgH="253890" progId="Equation.DSMT4">
                  <p:embed/>
                  <p:pic>
                    <p:nvPicPr>
                      <p:cNvPr id="120834" name="Object 2">
                        <a:extLst>
                          <a:ext uri="{FF2B5EF4-FFF2-40B4-BE49-F238E27FC236}">
                            <a16:creationId xmlns:a16="http://schemas.microsoft.com/office/drawing/2014/main" xmlns="" id="{8F8941D0-5E36-5522-CE76-AD64404D17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93725"/>
                        <a:ext cx="2943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xmlns="" id="{B172E9D5-D839-606C-9808-620AB8A144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79838" y="620713"/>
          <a:ext cx="1428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11" imgW="838200" imgH="241300" progId="Equation.DSMT4">
                  <p:embed/>
                </p:oleObj>
              </mc:Choice>
              <mc:Fallback>
                <p:oleObj name="Equation" r:id="rId11" imgW="838200" imgH="241300" progId="Equation.DSMT4">
                  <p:embed/>
                  <p:pic>
                    <p:nvPicPr>
                      <p:cNvPr id="2" name="Object 6">
                        <a:extLst>
                          <a:ext uri="{FF2B5EF4-FFF2-40B4-BE49-F238E27FC236}">
                            <a16:creationId xmlns:a16="http://schemas.microsoft.com/office/drawing/2014/main" xmlns="" id="{B172E9D5-D839-606C-9808-620AB8A144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620713"/>
                        <a:ext cx="1428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3" name="Object 21">
            <a:extLst>
              <a:ext uri="{FF2B5EF4-FFF2-40B4-BE49-F238E27FC236}">
                <a16:creationId xmlns:a16="http://schemas.microsoft.com/office/drawing/2014/main" xmlns="" id="{27E30F55-28BA-4E47-07E7-34588946C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500" y="2889250"/>
          <a:ext cx="111760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13" imgW="698500" imgH="241300" progId="Equation.DSMT4">
                  <p:embed/>
                </p:oleObj>
              </mc:Choice>
              <mc:Fallback>
                <p:oleObj name="Equation" r:id="rId13" imgW="698500" imgH="241300" progId="Equation.DSMT4">
                  <p:embed/>
                  <p:pic>
                    <p:nvPicPr>
                      <p:cNvPr id="120853" name="Object 21">
                        <a:extLst>
                          <a:ext uri="{FF2B5EF4-FFF2-40B4-BE49-F238E27FC236}">
                            <a16:creationId xmlns:a16="http://schemas.microsoft.com/office/drawing/2014/main" xmlns="" id="{27E30F55-28BA-4E47-07E7-34588946C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889250"/>
                        <a:ext cx="111760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>
            <a:extLst>
              <a:ext uri="{FF2B5EF4-FFF2-40B4-BE49-F238E27FC236}">
                <a16:creationId xmlns:a16="http://schemas.microsoft.com/office/drawing/2014/main" xmlns="" id="{CC955955-6725-8475-0F4C-237BDD3A8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2025" y="3814763"/>
          <a:ext cx="37655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15" imgW="2349500" imgH="279400" progId="Equation.DSMT4">
                  <p:embed/>
                </p:oleObj>
              </mc:Choice>
              <mc:Fallback>
                <p:oleObj name="Equation" r:id="rId15" imgW="2349500" imgH="279400" progId="Equation.DSMT4">
                  <p:embed/>
                  <p:pic>
                    <p:nvPicPr>
                      <p:cNvPr id="3" name="Object 8">
                        <a:extLst>
                          <a:ext uri="{FF2B5EF4-FFF2-40B4-BE49-F238E27FC236}">
                            <a16:creationId xmlns:a16="http://schemas.microsoft.com/office/drawing/2014/main" xmlns="" id="{CC955955-6725-8475-0F4C-237BDD3A81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814763"/>
                        <a:ext cx="37655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1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>
            <a:extLst>
              <a:ext uri="{FF2B5EF4-FFF2-40B4-BE49-F238E27FC236}">
                <a16:creationId xmlns:a16="http://schemas.microsoft.com/office/drawing/2014/main" xmlns="" id="{7FBFB31A-B9C2-6CE2-CCA7-25A33988B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889000"/>
          <a:ext cx="21240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3" imgW="1244060" imgH="266584" progId="Equation.DSMT4">
                  <p:embed/>
                </p:oleObj>
              </mc:Choice>
              <mc:Fallback>
                <p:oleObj name="Equation" r:id="rId3" imgW="1244060" imgH="266584" progId="Equation.DSMT4">
                  <p:embed/>
                  <p:pic>
                    <p:nvPicPr>
                      <p:cNvPr id="122882" name="Object 2">
                        <a:extLst>
                          <a:ext uri="{FF2B5EF4-FFF2-40B4-BE49-F238E27FC236}">
                            <a16:creationId xmlns:a16="http://schemas.microsoft.com/office/drawing/2014/main" xmlns="" id="{7FBFB31A-B9C2-6CE2-CCA7-25A33988B2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89000"/>
                        <a:ext cx="212407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6" name="Object 16">
            <a:extLst>
              <a:ext uri="{FF2B5EF4-FFF2-40B4-BE49-F238E27FC236}">
                <a16:creationId xmlns:a16="http://schemas.microsoft.com/office/drawing/2014/main" xmlns="" id="{DC62E20E-D6CF-D2EC-6A36-9EA7994230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238" y="1514475"/>
          <a:ext cx="64785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5" imgW="3797300" imgH="279400" progId="Equation.DSMT4">
                  <p:embed/>
                </p:oleObj>
              </mc:Choice>
              <mc:Fallback>
                <p:oleObj name="Equation" r:id="rId5" imgW="3797300" imgH="279400" progId="Equation.DSMT4">
                  <p:embed/>
                  <p:pic>
                    <p:nvPicPr>
                      <p:cNvPr id="122896" name="Object 16">
                        <a:extLst>
                          <a:ext uri="{FF2B5EF4-FFF2-40B4-BE49-F238E27FC236}">
                            <a16:creationId xmlns:a16="http://schemas.microsoft.com/office/drawing/2014/main" xmlns="" id="{DC62E20E-D6CF-D2EC-6A36-9EA7994230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1514475"/>
                        <a:ext cx="64785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9" name="Object 19">
            <a:extLst>
              <a:ext uri="{FF2B5EF4-FFF2-40B4-BE49-F238E27FC236}">
                <a16:creationId xmlns:a16="http://schemas.microsoft.com/office/drawing/2014/main" xmlns="" id="{98033E2E-364C-8E33-2D85-C6959F2F7F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125" y="2139950"/>
          <a:ext cx="64992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7" imgW="3810000" imgH="292100" progId="Equation.DSMT4">
                  <p:embed/>
                </p:oleObj>
              </mc:Choice>
              <mc:Fallback>
                <p:oleObj name="Equation" r:id="rId7" imgW="3810000" imgH="292100" progId="Equation.DSMT4">
                  <p:embed/>
                  <p:pic>
                    <p:nvPicPr>
                      <p:cNvPr id="122899" name="Object 19">
                        <a:extLst>
                          <a:ext uri="{FF2B5EF4-FFF2-40B4-BE49-F238E27FC236}">
                            <a16:creationId xmlns:a16="http://schemas.microsoft.com/office/drawing/2014/main" xmlns="" id="{98033E2E-364C-8E33-2D85-C6959F2F7F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2139950"/>
                        <a:ext cx="64992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0" name="Object 20">
            <a:extLst>
              <a:ext uri="{FF2B5EF4-FFF2-40B4-BE49-F238E27FC236}">
                <a16:creationId xmlns:a16="http://schemas.microsoft.com/office/drawing/2014/main" xmlns="" id="{9B212BBE-15E4-C661-1E61-6A06EF22D2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2787650"/>
          <a:ext cx="803751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Equation" r:id="rId9" imgW="4711700" imgH="292100" progId="Equation.DSMT4">
                  <p:embed/>
                </p:oleObj>
              </mc:Choice>
              <mc:Fallback>
                <p:oleObj name="Equation" r:id="rId9" imgW="4711700" imgH="292100" progId="Equation.DSMT4">
                  <p:embed/>
                  <p:pic>
                    <p:nvPicPr>
                      <p:cNvPr id="122900" name="Object 20">
                        <a:extLst>
                          <a:ext uri="{FF2B5EF4-FFF2-40B4-BE49-F238E27FC236}">
                            <a16:creationId xmlns:a16="http://schemas.microsoft.com/office/drawing/2014/main" xmlns="" id="{9B212BBE-15E4-C661-1E61-6A06EF22D2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787650"/>
                        <a:ext cx="803751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1" name="Object 21">
            <a:extLst>
              <a:ext uri="{FF2B5EF4-FFF2-40B4-BE49-F238E27FC236}">
                <a16:creationId xmlns:a16="http://schemas.microsoft.com/office/drawing/2014/main" xmlns="" id="{65F1F081-6181-A566-6881-03DEB4501C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3492500"/>
          <a:ext cx="81486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Equation" r:id="rId11" imgW="4775200" imgH="279400" progId="Equation.DSMT4">
                  <p:embed/>
                </p:oleObj>
              </mc:Choice>
              <mc:Fallback>
                <p:oleObj name="Equation" r:id="rId11" imgW="4775200" imgH="279400" progId="Equation.DSMT4">
                  <p:embed/>
                  <p:pic>
                    <p:nvPicPr>
                      <p:cNvPr id="122901" name="Object 21">
                        <a:extLst>
                          <a:ext uri="{FF2B5EF4-FFF2-40B4-BE49-F238E27FC236}">
                            <a16:creationId xmlns:a16="http://schemas.microsoft.com/office/drawing/2014/main" xmlns="" id="{65F1F081-6181-A566-6881-03DEB4501C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3492500"/>
                        <a:ext cx="81486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2" name="Object 22">
            <a:extLst>
              <a:ext uri="{FF2B5EF4-FFF2-40B4-BE49-F238E27FC236}">
                <a16:creationId xmlns:a16="http://schemas.microsoft.com/office/drawing/2014/main" xmlns="" id="{150E6BE6-C9A3-688A-0E39-CF8AEBB987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9963" y="4052888"/>
          <a:ext cx="277336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Equation" r:id="rId13" imgW="1624895" imgH="266584" progId="Equation.DSMT4">
                  <p:embed/>
                </p:oleObj>
              </mc:Choice>
              <mc:Fallback>
                <p:oleObj name="Equation" r:id="rId13" imgW="1624895" imgH="266584" progId="Equation.DSMT4">
                  <p:embed/>
                  <p:pic>
                    <p:nvPicPr>
                      <p:cNvPr id="122902" name="Object 22">
                        <a:extLst>
                          <a:ext uri="{FF2B5EF4-FFF2-40B4-BE49-F238E27FC236}">
                            <a16:creationId xmlns:a16="http://schemas.microsoft.com/office/drawing/2014/main" xmlns="" id="{150E6BE6-C9A3-688A-0E39-CF8AEBB987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963" y="4052888"/>
                        <a:ext cx="277336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3" name="Object 23">
            <a:extLst>
              <a:ext uri="{FF2B5EF4-FFF2-40B4-BE49-F238E27FC236}">
                <a16:creationId xmlns:a16="http://schemas.microsoft.com/office/drawing/2014/main" xmlns="" id="{034DF6DD-28CF-83B0-1F21-82FF1AF70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4718050"/>
          <a:ext cx="7366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5" imgW="4318000" imgH="279400" progId="Equation.DSMT4">
                  <p:embed/>
                </p:oleObj>
              </mc:Choice>
              <mc:Fallback>
                <p:oleObj name="Equation" r:id="rId15" imgW="4318000" imgH="279400" progId="Equation.DSMT4">
                  <p:embed/>
                  <p:pic>
                    <p:nvPicPr>
                      <p:cNvPr id="122903" name="Object 23">
                        <a:extLst>
                          <a:ext uri="{FF2B5EF4-FFF2-40B4-BE49-F238E27FC236}">
                            <a16:creationId xmlns:a16="http://schemas.microsoft.com/office/drawing/2014/main" xmlns="" id="{034DF6DD-28CF-83B0-1F21-82FF1AF70B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4718050"/>
                        <a:ext cx="7366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>
            <a:extLst>
              <a:ext uri="{FF2B5EF4-FFF2-40B4-BE49-F238E27FC236}">
                <a16:creationId xmlns:a16="http://schemas.microsoft.com/office/drawing/2014/main" xmlns="" id="{CC438262-77F2-6715-DB82-043DD3091C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075" y="5381625"/>
          <a:ext cx="60245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17" imgW="3530600" imgH="292100" progId="Equation.DSMT4">
                  <p:embed/>
                </p:oleObj>
              </mc:Choice>
              <mc:Fallback>
                <p:oleObj name="Equation" r:id="rId17" imgW="3530600" imgH="292100" progId="Equation.DSMT4">
                  <p:embed/>
                  <p:pic>
                    <p:nvPicPr>
                      <p:cNvPr id="122904" name="Object 24">
                        <a:extLst>
                          <a:ext uri="{FF2B5EF4-FFF2-40B4-BE49-F238E27FC236}">
                            <a16:creationId xmlns:a16="http://schemas.microsoft.com/office/drawing/2014/main" xmlns="" id="{CC438262-77F2-6715-DB82-043DD3091C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5381625"/>
                        <a:ext cx="602456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5" name="Object 25">
            <a:extLst>
              <a:ext uri="{FF2B5EF4-FFF2-40B4-BE49-F238E27FC236}">
                <a16:creationId xmlns:a16="http://schemas.microsoft.com/office/drawing/2014/main" xmlns="" id="{9A765E57-078C-9981-047D-422E680B42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8288" y="895350"/>
          <a:ext cx="56769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19" imgW="3327400" imgH="241300" progId="Equation.DSMT4">
                  <p:embed/>
                </p:oleObj>
              </mc:Choice>
              <mc:Fallback>
                <p:oleObj name="Equation" r:id="rId19" imgW="3327400" imgH="241300" progId="Equation.DSMT4">
                  <p:embed/>
                  <p:pic>
                    <p:nvPicPr>
                      <p:cNvPr id="122905" name="Object 25">
                        <a:extLst>
                          <a:ext uri="{FF2B5EF4-FFF2-40B4-BE49-F238E27FC236}">
                            <a16:creationId xmlns:a16="http://schemas.microsoft.com/office/drawing/2014/main" xmlns="" id="{9A765E57-078C-9981-047D-422E680B42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895350"/>
                        <a:ext cx="56769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xmlns="" id="{99203ACF-16B2-9208-1B5A-188D226DB6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7200" y="225425"/>
          <a:ext cx="32575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21" imgW="2032000" imgH="330200" progId="Equation.DSMT4">
                  <p:embed/>
                </p:oleObj>
              </mc:Choice>
              <mc:Fallback>
                <p:oleObj name="Equation" r:id="rId21" imgW="2032000" imgH="330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xmlns="" id="{99203ACF-16B2-9208-1B5A-188D226DB6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225425"/>
                        <a:ext cx="32575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17">
            <a:extLst>
              <a:ext uri="{FF2B5EF4-FFF2-40B4-BE49-F238E27FC236}">
                <a16:creationId xmlns:a16="http://schemas.microsoft.com/office/drawing/2014/main" xmlns="" id="{70DCFB12-49A1-CD30-B26E-9EC572EE8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708275"/>
            <a:ext cx="8245475" cy="3205163"/>
          </a:xfrm>
          <a:prstGeom prst="rect">
            <a:avLst/>
          </a:prstGeom>
          <a:noFill/>
          <a:ln w="28575" algn="ctr">
            <a:solidFill>
              <a:srgbClr val="FF0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3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2061</TotalTime>
  <Words>189</Words>
  <Application>Microsoft Office PowerPoint</Application>
  <PresentationFormat>全屏显示(4:3)</PresentationFormat>
  <Paragraphs>35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黑体</vt:lpstr>
      <vt:lpstr>华文楷体</vt:lpstr>
      <vt:lpstr>宋体</vt:lpstr>
      <vt:lpstr>Calibri</vt:lpstr>
      <vt:lpstr>Calibri Light</vt:lpstr>
      <vt:lpstr>Times New Roman</vt:lpstr>
      <vt:lpstr>回顾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184</cp:revision>
  <cp:lastPrinted>2024-09-26T13:46:55Z</cp:lastPrinted>
  <dcterms:created xsi:type="dcterms:W3CDTF">2022-03-19T08:38:00Z</dcterms:created>
  <dcterms:modified xsi:type="dcterms:W3CDTF">2024-11-04T23:30:30Z</dcterms:modified>
</cp:coreProperties>
</file>