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28" r:id="rId2"/>
    <p:sldId id="329" r:id="rId3"/>
    <p:sldId id="330" r:id="rId4"/>
    <p:sldId id="337" r:id="rId5"/>
    <p:sldId id="338" r:id="rId6"/>
    <p:sldId id="333" r:id="rId7"/>
    <p:sldId id="334" r:id="rId8"/>
    <p:sldId id="335" r:id="rId9"/>
    <p:sldId id="336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image" Target="../media/image180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5.wmf"/><Relationship Id="rId18" Type="http://schemas.openxmlformats.org/officeDocument/2006/relationships/image" Target="../media/image210.wmf"/><Relationship Id="rId3" Type="http://schemas.openxmlformats.org/officeDocument/2006/relationships/image" Target="../media/image195.wmf"/><Relationship Id="rId21" Type="http://schemas.openxmlformats.org/officeDocument/2006/relationships/image" Target="../media/image213.wmf"/><Relationship Id="rId7" Type="http://schemas.openxmlformats.org/officeDocument/2006/relationships/image" Target="../media/image199.wmf"/><Relationship Id="rId12" Type="http://schemas.openxmlformats.org/officeDocument/2006/relationships/image" Target="../media/image204.wmf"/><Relationship Id="rId17" Type="http://schemas.openxmlformats.org/officeDocument/2006/relationships/image" Target="../media/image209.wmf"/><Relationship Id="rId2" Type="http://schemas.openxmlformats.org/officeDocument/2006/relationships/image" Target="../media/image194.wmf"/><Relationship Id="rId16" Type="http://schemas.openxmlformats.org/officeDocument/2006/relationships/image" Target="../media/image208.wmf"/><Relationship Id="rId20" Type="http://schemas.openxmlformats.org/officeDocument/2006/relationships/image" Target="../media/image212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5" Type="http://schemas.openxmlformats.org/officeDocument/2006/relationships/image" Target="../media/image207.wmf"/><Relationship Id="rId10" Type="http://schemas.openxmlformats.org/officeDocument/2006/relationships/image" Target="../media/image202.wmf"/><Relationship Id="rId19" Type="http://schemas.openxmlformats.org/officeDocument/2006/relationships/image" Target="../media/image211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17" Type="http://schemas.openxmlformats.org/officeDocument/2006/relationships/image" Target="../media/image230.wmf"/><Relationship Id="rId2" Type="http://schemas.openxmlformats.org/officeDocument/2006/relationships/image" Target="../media/image215.wmf"/><Relationship Id="rId16" Type="http://schemas.openxmlformats.org/officeDocument/2006/relationships/image" Target="../media/image229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5" Type="http://schemas.openxmlformats.org/officeDocument/2006/relationships/image" Target="../media/image218.wmf"/><Relationship Id="rId15" Type="http://schemas.openxmlformats.org/officeDocument/2006/relationships/image" Target="../media/image228.wmf"/><Relationship Id="rId10" Type="http://schemas.openxmlformats.org/officeDocument/2006/relationships/image" Target="../media/image223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18" Type="http://schemas.openxmlformats.org/officeDocument/2006/relationships/image" Target="../media/image24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17" Type="http://schemas.openxmlformats.org/officeDocument/2006/relationships/image" Target="../media/image24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20" Type="http://schemas.openxmlformats.org/officeDocument/2006/relationships/image" Target="../media/image250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10" Type="http://schemas.openxmlformats.org/officeDocument/2006/relationships/image" Target="../media/image240.wmf"/><Relationship Id="rId19" Type="http://schemas.openxmlformats.org/officeDocument/2006/relationships/image" Target="../media/image249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wmf"/><Relationship Id="rId18" Type="http://schemas.openxmlformats.org/officeDocument/2006/relationships/image" Target="../media/image268.wmf"/><Relationship Id="rId26" Type="http://schemas.openxmlformats.org/officeDocument/2006/relationships/image" Target="../media/image276.wmf"/><Relationship Id="rId3" Type="http://schemas.openxmlformats.org/officeDocument/2006/relationships/image" Target="../media/image253.wmf"/><Relationship Id="rId21" Type="http://schemas.openxmlformats.org/officeDocument/2006/relationships/image" Target="../media/image271.wmf"/><Relationship Id="rId7" Type="http://schemas.openxmlformats.org/officeDocument/2006/relationships/image" Target="../media/image257.wmf"/><Relationship Id="rId12" Type="http://schemas.openxmlformats.org/officeDocument/2006/relationships/image" Target="../media/image262.wmf"/><Relationship Id="rId17" Type="http://schemas.openxmlformats.org/officeDocument/2006/relationships/image" Target="../media/image267.wmf"/><Relationship Id="rId25" Type="http://schemas.openxmlformats.org/officeDocument/2006/relationships/image" Target="../media/image275.wmf"/><Relationship Id="rId2" Type="http://schemas.openxmlformats.org/officeDocument/2006/relationships/image" Target="../media/image252.wmf"/><Relationship Id="rId16" Type="http://schemas.openxmlformats.org/officeDocument/2006/relationships/image" Target="../media/image266.wmf"/><Relationship Id="rId20" Type="http://schemas.openxmlformats.org/officeDocument/2006/relationships/image" Target="../media/image270.wmf"/><Relationship Id="rId29" Type="http://schemas.openxmlformats.org/officeDocument/2006/relationships/image" Target="../media/image279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24" Type="http://schemas.openxmlformats.org/officeDocument/2006/relationships/image" Target="../media/image274.wmf"/><Relationship Id="rId5" Type="http://schemas.openxmlformats.org/officeDocument/2006/relationships/image" Target="../media/image255.wmf"/><Relationship Id="rId15" Type="http://schemas.openxmlformats.org/officeDocument/2006/relationships/image" Target="../media/image265.wmf"/><Relationship Id="rId23" Type="http://schemas.openxmlformats.org/officeDocument/2006/relationships/image" Target="../media/image273.wmf"/><Relationship Id="rId28" Type="http://schemas.openxmlformats.org/officeDocument/2006/relationships/image" Target="../media/image278.wmf"/><Relationship Id="rId10" Type="http://schemas.openxmlformats.org/officeDocument/2006/relationships/image" Target="../media/image260.wmf"/><Relationship Id="rId19" Type="http://schemas.openxmlformats.org/officeDocument/2006/relationships/image" Target="../media/image269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Relationship Id="rId14" Type="http://schemas.openxmlformats.org/officeDocument/2006/relationships/image" Target="../media/image264.wmf"/><Relationship Id="rId22" Type="http://schemas.openxmlformats.org/officeDocument/2006/relationships/image" Target="../media/image272.wmf"/><Relationship Id="rId27" Type="http://schemas.openxmlformats.org/officeDocument/2006/relationships/image" Target="../media/image2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image" Target="../media/image259.wmf"/><Relationship Id="rId18" Type="http://schemas.openxmlformats.org/officeDocument/2006/relationships/image" Target="../media/image264.wmf"/><Relationship Id="rId26" Type="http://schemas.openxmlformats.org/officeDocument/2006/relationships/image" Target="../media/image292.wmf"/><Relationship Id="rId3" Type="http://schemas.openxmlformats.org/officeDocument/2006/relationships/image" Target="../media/image282.wmf"/><Relationship Id="rId21" Type="http://schemas.openxmlformats.org/officeDocument/2006/relationships/image" Target="../media/image267.wmf"/><Relationship Id="rId7" Type="http://schemas.openxmlformats.org/officeDocument/2006/relationships/image" Target="../media/image286.wmf"/><Relationship Id="rId12" Type="http://schemas.openxmlformats.org/officeDocument/2006/relationships/image" Target="../media/image258.wmf"/><Relationship Id="rId17" Type="http://schemas.openxmlformats.org/officeDocument/2006/relationships/image" Target="../media/image288.wmf"/><Relationship Id="rId25" Type="http://schemas.openxmlformats.org/officeDocument/2006/relationships/image" Target="../media/image291.wmf"/><Relationship Id="rId2" Type="http://schemas.openxmlformats.org/officeDocument/2006/relationships/image" Target="../media/image281.wmf"/><Relationship Id="rId16" Type="http://schemas.openxmlformats.org/officeDocument/2006/relationships/image" Target="../media/image262.wmf"/><Relationship Id="rId20" Type="http://schemas.openxmlformats.org/officeDocument/2006/relationships/image" Target="../media/image289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11" Type="http://schemas.openxmlformats.org/officeDocument/2006/relationships/image" Target="../media/image257.wmf"/><Relationship Id="rId24" Type="http://schemas.openxmlformats.org/officeDocument/2006/relationships/image" Target="../media/image290.wmf"/><Relationship Id="rId5" Type="http://schemas.openxmlformats.org/officeDocument/2006/relationships/image" Target="../media/image284.wmf"/><Relationship Id="rId15" Type="http://schemas.openxmlformats.org/officeDocument/2006/relationships/image" Target="../media/image261.wmf"/><Relationship Id="rId23" Type="http://schemas.openxmlformats.org/officeDocument/2006/relationships/image" Target="../media/image269.wmf"/><Relationship Id="rId28" Type="http://schemas.openxmlformats.org/officeDocument/2006/relationships/image" Target="../media/image294.wmf"/><Relationship Id="rId10" Type="http://schemas.openxmlformats.org/officeDocument/2006/relationships/image" Target="../media/image256.wmf"/><Relationship Id="rId19" Type="http://schemas.openxmlformats.org/officeDocument/2006/relationships/image" Target="../media/image265.wmf"/><Relationship Id="rId4" Type="http://schemas.openxmlformats.org/officeDocument/2006/relationships/image" Target="../media/image283.wmf"/><Relationship Id="rId9" Type="http://schemas.openxmlformats.org/officeDocument/2006/relationships/image" Target="../media/image255.wmf"/><Relationship Id="rId14" Type="http://schemas.openxmlformats.org/officeDocument/2006/relationships/image" Target="../media/image260.wmf"/><Relationship Id="rId22" Type="http://schemas.openxmlformats.org/officeDocument/2006/relationships/image" Target="../media/image268.wmf"/><Relationship Id="rId27" Type="http://schemas.openxmlformats.org/officeDocument/2006/relationships/image" Target="../media/image29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image" Target="../media/image258.wmf"/><Relationship Id="rId18" Type="http://schemas.openxmlformats.org/officeDocument/2006/relationships/image" Target="../media/image288.wmf"/><Relationship Id="rId26" Type="http://schemas.openxmlformats.org/officeDocument/2006/relationships/image" Target="../media/image305.wmf"/><Relationship Id="rId3" Type="http://schemas.openxmlformats.org/officeDocument/2006/relationships/image" Target="../media/image297.wmf"/><Relationship Id="rId21" Type="http://schemas.openxmlformats.org/officeDocument/2006/relationships/image" Target="../media/image289.wmf"/><Relationship Id="rId7" Type="http://schemas.openxmlformats.org/officeDocument/2006/relationships/image" Target="../media/image301.wmf"/><Relationship Id="rId12" Type="http://schemas.openxmlformats.org/officeDocument/2006/relationships/image" Target="../media/image257.wmf"/><Relationship Id="rId17" Type="http://schemas.openxmlformats.org/officeDocument/2006/relationships/image" Target="../media/image262.wmf"/><Relationship Id="rId25" Type="http://schemas.openxmlformats.org/officeDocument/2006/relationships/image" Target="../media/image304.wmf"/><Relationship Id="rId2" Type="http://schemas.openxmlformats.org/officeDocument/2006/relationships/image" Target="../media/image296.wmf"/><Relationship Id="rId16" Type="http://schemas.openxmlformats.org/officeDocument/2006/relationships/image" Target="../media/image261.wmf"/><Relationship Id="rId20" Type="http://schemas.openxmlformats.org/officeDocument/2006/relationships/image" Target="../media/image265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256.wmf"/><Relationship Id="rId24" Type="http://schemas.openxmlformats.org/officeDocument/2006/relationships/image" Target="../media/image269.wmf"/><Relationship Id="rId5" Type="http://schemas.openxmlformats.org/officeDocument/2006/relationships/image" Target="../media/image299.wmf"/><Relationship Id="rId15" Type="http://schemas.openxmlformats.org/officeDocument/2006/relationships/image" Target="../media/image260.wmf"/><Relationship Id="rId23" Type="http://schemas.openxmlformats.org/officeDocument/2006/relationships/image" Target="../media/image268.wmf"/><Relationship Id="rId10" Type="http://schemas.openxmlformats.org/officeDocument/2006/relationships/image" Target="../media/image255.wmf"/><Relationship Id="rId19" Type="http://schemas.openxmlformats.org/officeDocument/2006/relationships/image" Target="../media/image264.wmf"/><Relationship Id="rId4" Type="http://schemas.openxmlformats.org/officeDocument/2006/relationships/image" Target="../media/image298.wmf"/><Relationship Id="rId9" Type="http://schemas.openxmlformats.org/officeDocument/2006/relationships/image" Target="../media/image303.wmf"/><Relationship Id="rId14" Type="http://schemas.openxmlformats.org/officeDocument/2006/relationships/image" Target="../media/image259.wmf"/><Relationship Id="rId22" Type="http://schemas.openxmlformats.org/officeDocument/2006/relationships/image" Target="../media/image2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13" Type="http://schemas.openxmlformats.org/officeDocument/2006/relationships/image" Target="../media/image317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12" Type="http://schemas.openxmlformats.org/officeDocument/2006/relationships/image" Target="../media/image316.wmf"/><Relationship Id="rId2" Type="http://schemas.openxmlformats.org/officeDocument/2006/relationships/image" Target="../media/image304.wmf"/><Relationship Id="rId1" Type="http://schemas.openxmlformats.org/officeDocument/2006/relationships/image" Target="../media/image306.w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4.wmf"/><Relationship Id="rId18" Type="http://schemas.openxmlformats.org/officeDocument/2006/relationships/image" Target="../media/image39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" Type="http://schemas.openxmlformats.org/officeDocument/2006/relationships/image" Target="../media/image25.wmf"/><Relationship Id="rId16" Type="http://schemas.openxmlformats.org/officeDocument/2006/relationships/image" Target="../media/image37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2.wmf"/><Relationship Id="rId5" Type="http://schemas.openxmlformats.org/officeDocument/2006/relationships/image" Target="../media/image28.wmf"/><Relationship Id="rId15" Type="http://schemas.openxmlformats.org/officeDocument/2006/relationships/image" Target="../media/image36.wmf"/><Relationship Id="rId10" Type="http://schemas.openxmlformats.org/officeDocument/2006/relationships/image" Target="../media/image18.wmf"/><Relationship Id="rId4" Type="http://schemas.openxmlformats.org/officeDocument/2006/relationships/image" Target="../media/image27.wmf"/><Relationship Id="rId9" Type="http://schemas.openxmlformats.org/officeDocument/2006/relationships/image" Target="../media/image17.wmf"/><Relationship Id="rId14" Type="http://schemas.openxmlformats.org/officeDocument/2006/relationships/image" Target="../media/image3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image" Target="../media/image328.wmf"/><Relationship Id="rId7" Type="http://schemas.openxmlformats.org/officeDocument/2006/relationships/image" Target="../media/image332.wmf"/><Relationship Id="rId12" Type="http://schemas.openxmlformats.org/officeDocument/2006/relationships/image" Target="../media/image337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11" Type="http://schemas.openxmlformats.org/officeDocument/2006/relationships/image" Target="../media/image336.wmf"/><Relationship Id="rId5" Type="http://schemas.openxmlformats.org/officeDocument/2006/relationships/image" Target="../media/image330.wmf"/><Relationship Id="rId10" Type="http://schemas.openxmlformats.org/officeDocument/2006/relationships/image" Target="../media/image335.wmf"/><Relationship Id="rId4" Type="http://schemas.openxmlformats.org/officeDocument/2006/relationships/image" Target="../media/image329.wmf"/><Relationship Id="rId9" Type="http://schemas.openxmlformats.org/officeDocument/2006/relationships/image" Target="../media/image33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12" Type="http://schemas.openxmlformats.org/officeDocument/2006/relationships/image" Target="../media/image349.wmf"/><Relationship Id="rId2" Type="http://schemas.openxmlformats.org/officeDocument/2006/relationships/image" Target="../media/image339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11" Type="http://schemas.openxmlformats.org/officeDocument/2006/relationships/image" Target="../media/image348.wmf"/><Relationship Id="rId5" Type="http://schemas.openxmlformats.org/officeDocument/2006/relationships/image" Target="../media/image342.wmf"/><Relationship Id="rId10" Type="http://schemas.openxmlformats.org/officeDocument/2006/relationships/image" Target="../media/image347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image" Target="../media/image362.wmf"/><Relationship Id="rId18" Type="http://schemas.openxmlformats.org/officeDocument/2006/relationships/image" Target="../media/image36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12" Type="http://schemas.openxmlformats.org/officeDocument/2006/relationships/image" Target="../media/image361.wmf"/><Relationship Id="rId17" Type="http://schemas.openxmlformats.org/officeDocument/2006/relationships/image" Target="../media/image366.wmf"/><Relationship Id="rId2" Type="http://schemas.openxmlformats.org/officeDocument/2006/relationships/image" Target="../media/image351.wmf"/><Relationship Id="rId16" Type="http://schemas.openxmlformats.org/officeDocument/2006/relationships/image" Target="../media/image365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11" Type="http://schemas.openxmlformats.org/officeDocument/2006/relationships/image" Target="../media/image360.wmf"/><Relationship Id="rId5" Type="http://schemas.openxmlformats.org/officeDocument/2006/relationships/image" Target="../media/image354.wmf"/><Relationship Id="rId15" Type="http://schemas.openxmlformats.org/officeDocument/2006/relationships/image" Target="../media/image364.wmf"/><Relationship Id="rId10" Type="http://schemas.openxmlformats.org/officeDocument/2006/relationships/image" Target="../media/image359.wmf"/><Relationship Id="rId4" Type="http://schemas.openxmlformats.org/officeDocument/2006/relationships/image" Target="../media/image353.wmf"/><Relationship Id="rId9" Type="http://schemas.openxmlformats.org/officeDocument/2006/relationships/image" Target="../media/image358.wmf"/><Relationship Id="rId14" Type="http://schemas.openxmlformats.org/officeDocument/2006/relationships/image" Target="../media/image3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wmf"/><Relationship Id="rId21" Type="http://schemas.openxmlformats.org/officeDocument/2006/relationships/image" Target="../media/image60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20" Type="http://schemas.openxmlformats.org/officeDocument/2006/relationships/image" Target="../media/image59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19" Type="http://schemas.openxmlformats.org/officeDocument/2006/relationships/image" Target="../media/image58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wmf"/><Relationship Id="rId3" Type="http://schemas.openxmlformats.org/officeDocument/2006/relationships/image" Target="../media/image63.wmf"/><Relationship Id="rId21" Type="http://schemas.openxmlformats.org/officeDocument/2006/relationships/image" Target="../media/image81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20" Type="http://schemas.openxmlformats.org/officeDocument/2006/relationships/image" Target="../media/image80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79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Relationship Id="rId22" Type="http://schemas.openxmlformats.org/officeDocument/2006/relationships/image" Target="../media/image8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00.wmf"/><Relationship Id="rId26" Type="http://schemas.openxmlformats.org/officeDocument/2006/relationships/image" Target="../media/image108.wmf"/><Relationship Id="rId3" Type="http://schemas.openxmlformats.org/officeDocument/2006/relationships/image" Target="../media/image85.wmf"/><Relationship Id="rId21" Type="http://schemas.openxmlformats.org/officeDocument/2006/relationships/image" Target="../media/image103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wmf"/><Relationship Id="rId25" Type="http://schemas.openxmlformats.org/officeDocument/2006/relationships/image" Target="../media/image107.wmf"/><Relationship Id="rId2" Type="http://schemas.openxmlformats.org/officeDocument/2006/relationships/image" Target="../media/image84.wmf"/><Relationship Id="rId16" Type="http://schemas.openxmlformats.org/officeDocument/2006/relationships/image" Target="../media/image98.wmf"/><Relationship Id="rId20" Type="http://schemas.openxmlformats.org/officeDocument/2006/relationships/image" Target="../media/image102.wmf"/><Relationship Id="rId29" Type="http://schemas.openxmlformats.org/officeDocument/2006/relationships/image" Target="../media/image111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11" Type="http://schemas.openxmlformats.org/officeDocument/2006/relationships/image" Target="../media/image93.wmf"/><Relationship Id="rId24" Type="http://schemas.openxmlformats.org/officeDocument/2006/relationships/image" Target="../media/image106.wmf"/><Relationship Id="rId5" Type="http://schemas.openxmlformats.org/officeDocument/2006/relationships/image" Target="../media/image87.wmf"/><Relationship Id="rId15" Type="http://schemas.openxmlformats.org/officeDocument/2006/relationships/image" Target="../media/image97.wmf"/><Relationship Id="rId23" Type="http://schemas.openxmlformats.org/officeDocument/2006/relationships/image" Target="../media/image105.wmf"/><Relationship Id="rId28" Type="http://schemas.openxmlformats.org/officeDocument/2006/relationships/image" Target="../media/image110.wmf"/><Relationship Id="rId10" Type="http://schemas.openxmlformats.org/officeDocument/2006/relationships/image" Target="../media/image92.wmf"/><Relationship Id="rId19" Type="http://schemas.openxmlformats.org/officeDocument/2006/relationships/image" Target="../media/image101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96.wmf"/><Relationship Id="rId22" Type="http://schemas.openxmlformats.org/officeDocument/2006/relationships/image" Target="../media/image104.wmf"/><Relationship Id="rId27" Type="http://schemas.openxmlformats.org/officeDocument/2006/relationships/image" Target="../media/image10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18" Type="http://schemas.openxmlformats.org/officeDocument/2006/relationships/image" Target="../media/image13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17" Type="http://schemas.openxmlformats.org/officeDocument/2006/relationships/image" Target="../media/image137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4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17" Type="http://schemas.openxmlformats.org/officeDocument/2006/relationships/image" Target="../media/image168.wmf"/><Relationship Id="rId2" Type="http://schemas.openxmlformats.org/officeDocument/2006/relationships/image" Target="../media/image153.wmf"/><Relationship Id="rId16" Type="http://schemas.openxmlformats.org/officeDocument/2006/relationships/image" Target="../media/image167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5" Type="http://schemas.openxmlformats.org/officeDocument/2006/relationships/image" Target="../media/image16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BBB849D4-D22F-43F7-87BE-A052BB2E62CC}" type="slidenum">
              <a:rPr kumimoji="0"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kumimoji="0"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/>
            <a:fld id="{E46C2C9A-CD0F-4E2A-812B-866FB0FFE4BE}" type="slidenum">
              <a:rPr kumimoji="0"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17</a:t>
            </a:fld>
            <a:endParaRPr kumimoji="0"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68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/>
            <a:fld id="{61718392-5740-4A0E-9E68-2BE189976AA5}" type="slidenum">
              <a:rPr kumimoji="0"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18</a:t>
            </a:fld>
            <a:endParaRPr kumimoji="0"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2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/>
            <a:fld id="{7DFFCE86-D611-4553-8DA2-C9FA856A4A25}" type="slidenum">
              <a:rPr kumimoji="0"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19</a:t>
            </a:fld>
            <a:endParaRPr kumimoji="0"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66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" Type="http://schemas.openxmlformats.org/officeDocument/2006/relationships/oleObject" Target="../embeddings/oleObject174.bin"/><Relationship Id="rId21" Type="http://schemas.openxmlformats.org/officeDocument/2006/relationships/image" Target="../media/image176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82.bin"/><Relationship Id="rId25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4.bin"/><Relationship Id="rId29" Type="http://schemas.openxmlformats.org/officeDocument/2006/relationships/image" Target="../media/image18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8.bin"/><Relationship Id="rId24" Type="http://schemas.openxmlformats.org/officeDocument/2006/relationships/oleObject" Target="../embeddings/oleObject186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image" Target="../media/image177.wmf"/><Relationship Id="rId28" Type="http://schemas.openxmlformats.org/officeDocument/2006/relationships/oleObject" Target="../embeddings/oleObject188.bin"/><Relationship Id="rId10" Type="http://schemas.openxmlformats.org/officeDocument/2006/relationships/image" Target="../media/image172.wmf"/><Relationship Id="rId19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4.wmf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79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4.bin"/><Relationship Id="rId18" Type="http://schemas.openxmlformats.org/officeDocument/2006/relationships/oleObject" Target="../embeddings/oleObject197.bin"/><Relationship Id="rId26" Type="http://schemas.openxmlformats.org/officeDocument/2006/relationships/oleObject" Target="../embeddings/oleObject203.bin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96.bin"/><Relationship Id="rId25" Type="http://schemas.openxmlformats.org/officeDocument/2006/relationships/image" Target="../media/image189.wmf"/><Relationship Id="rId33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oleObject" Target="../embeddings/oleObject199.bin"/><Relationship Id="rId29" Type="http://schemas.openxmlformats.org/officeDocument/2006/relationships/image" Target="../media/image19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3.bin"/><Relationship Id="rId24" Type="http://schemas.openxmlformats.org/officeDocument/2006/relationships/oleObject" Target="../embeddings/oleObject202.bin"/><Relationship Id="rId32" Type="http://schemas.openxmlformats.org/officeDocument/2006/relationships/oleObject" Target="../embeddings/oleObject206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image" Target="../media/image188.wmf"/><Relationship Id="rId28" Type="http://schemas.openxmlformats.org/officeDocument/2006/relationships/oleObject" Target="../embeddings/oleObject204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198.bin"/><Relationship Id="rId31" Type="http://schemas.openxmlformats.org/officeDocument/2006/relationships/image" Target="../media/image192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6.wmf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190.wmf"/><Relationship Id="rId30" Type="http://schemas.openxmlformats.org/officeDocument/2006/relationships/oleObject" Target="../embeddings/oleObject205.bin"/><Relationship Id="rId8" Type="http://schemas.openxmlformats.org/officeDocument/2006/relationships/image" Target="../media/image183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00.wmf"/><Relationship Id="rId26" Type="http://schemas.openxmlformats.org/officeDocument/2006/relationships/image" Target="../media/image204.wmf"/><Relationship Id="rId39" Type="http://schemas.openxmlformats.org/officeDocument/2006/relationships/oleObject" Target="../embeddings/oleObject225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08.wmf"/><Relationship Id="rId42" Type="http://schemas.openxmlformats.org/officeDocument/2006/relationships/image" Target="../media/image212.wmf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29" Type="http://schemas.openxmlformats.org/officeDocument/2006/relationships/oleObject" Target="../embeddings/oleObject220.bin"/><Relationship Id="rId41" Type="http://schemas.openxmlformats.org/officeDocument/2006/relationships/oleObject" Target="../embeddings/oleObject22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03.wmf"/><Relationship Id="rId32" Type="http://schemas.openxmlformats.org/officeDocument/2006/relationships/image" Target="../media/image207.wmf"/><Relationship Id="rId37" Type="http://schemas.openxmlformats.org/officeDocument/2006/relationships/oleObject" Target="../embeddings/oleObject224.bin"/><Relationship Id="rId40" Type="http://schemas.openxmlformats.org/officeDocument/2006/relationships/image" Target="../media/image211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05.wmf"/><Relationship Id="rId36" Type="http://schemas.openxmlformats.org/officeDocument/2006/relationships/image" Target="../media/image209.wmf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4" Type="http://schemas.openxmlformats.org/officeDocument/2006/relationships/image" Target="../media/image213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06.wmf"/><Relationship Id="rId35" Type="http://schemas.openxmlformats.org/officeDocument/2006/relationships/oleObject" Target="../embeddings/oleObject223.bin"/><Relationship Id="rId43" Type="http://schemas.openxmlformats.org/officeDocument/2006/relationships/oleObject" Target="../embeddings/oleObject227.bin"/><Relationship Id="rId8" Type="http://schemas.openxmlformats.org/officeDocument/2006/relationships/image" Target="../media/image195.wmf"/><Relationship Id="rId3" Type="http://schemas.openxmlformats.org/officeDocument/2006/relationships/oleObject" Target="../embeddings/oleObject207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210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29.wmf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29" Type="http://schemas.openxmlformats.org/officeDocument/2006/relationships/oleObject" Target="../embeddings/oleObject24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26.wmf"/><Relationship Id="rId36" Type="http://schemas.openxmlformats.org/officeDocument/2006/relationships/image" Target="../media/image230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244.bin"/><Relationship Id="rId8" Type="http://schemas.openxmlformats.org/officeDocument/2006/relationships/image" Target="../media/image216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9" Type="http://schemas.openxmlformats.org/officeDocument/2006/relationships/oleObject" Target="../embeddings/oleObject263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46.wmf"/><Relationship Id="rId42" Type="http://schemas.openxmlformats.org/officeDocument/2006/relationships/image" Target="../media/image250.wmf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58.bin"/><Relationship Id="rId41" Type="http://schemas.openxmlformats.org/officeDocument/2006/relationships/oleObject" Target="../embeddings/oleObject26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41.wmf"/><Relationship Id="rId32" Type="http://schemas.openxmlformats.org/officeDocument/2006/relationships/image" Target="../media/image245.wmf"/><Relationship Id="rId37" Type="http://schemas.openxmlformats.org/officeDocument/2006/relationships/oleObject" Target="../embeddings/oleObject262.bin"/><Relationship Id="rId40" Type="http://schemas.openxmlformats.org/officeDocument/2006/relationships/image" Target="../media/image249.w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43.wmf"/><Relationship Id="rId36" Type="http://schemas.openxmlformats.org/officeDocument/2006/relationships/image" Target="../media/image247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44.wmf"/><Relationship Id="rId35" Type="http://schemas.openxmlformats.org/officeDocument/2006/relationships/oleObject" Target="../embeddings/oleObject261.bin"/><Relationship Id="rId8" Type="http://schemas.openxmlformats.org/officeDocument/2006/relationships/image" Target="../media/image233.wmf"/><Relationship Id="rId3" Type="http://schemas.openxmlformats.org/officeDocument/2006/relationships/oleObject" Target="../embeddings/oleObject245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oleObject" Target="../embeddings/oleObject260.bin"/><Relationship Id="rId38" Type="http://schemas.openxmlformats.org/officeDocument/2006/relationships/image" Target="../media/image248.wmf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78.bin"/><Relationship Id="rId21" Type="http://schemas.openxmlformats.org/officeDocument/2006/relationships/oleObject" Target="../embeddings/oleObject275.bin"/><Relationship Id="rId42" Type="http://schemas.openxmlformats.org/officeDocument/2006/relationships/oleObject" Target="../embeddings/oleObject287.bin"/><Relationship Id="rId47" Type="http://schemas.openxmlformats.org/officeDocument/2006/relationships/oleObject" Target="../embeddings/oleObject290.bin"/><Relationship Id="rId63" Type="http://schemas.openxmlformats.org/officeDocument/2006/relationships/oleObject" Target="../embeddings/oleObject300.bin"/><Relationship Id="rId68" Type="http://schemas.openxmlformats.org/officeDocument/2006/relationships/image" Target="../media/image278.wmf"/><Relationship Id="rId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9" Type="http://schemas.openxmlformats.org/officeDocument/2006/relationships/image" Target="../media/image262.wmf"/><Relationship Id="rId11" Type="http://schemas.openxmlformats.org/officeDocument/2006/relationships/oleObject" Target="../embeddings/oleObject269.bin"/><Relationship Id="rId24" Type="http://schemas.openxmlformats.org/officeDocument/2006/relationships/oleObject" Target="../embeddings/oleObject277.bin"/><Relationship Id="rId32" Type="http://schemas.openxmlformats.org/officeDocument/2006/relationships/image" Target="../media/image263.wmf"/><Relationship Id="rId37" Type="http://schemas.openxmlformats.org/officeDocument/2006/relationships/oleObject" Target="../embeddings/oleObject284.bin"/><Relationship Id="rId40" Type="http://schemas.openxmlformats.org/officeDocument/2006/relationships/oleObject" Target="../embeddings/oleObject286.bin"/><Relationship Id="rId45" Type="http://schemas.openxmlformats.org/officeDocument/2006/relationships/oleObject" Target="../embeddings/oleObject289.bin"/><Relationship Id="rId53" Type="http://schemas.openxmlformats.org/officeDocument/2006/relationships/oleObject" Target="../embeddings/oleObject295.bin"/><Relationship Id="rId58" Type="http://schemas.openxmlformats.org/officeDocument/2006/relationships/image" Target="../media/image273.wmf"/><Relationship Id="rId66" Type="http://schemas.openxmlformats.org/officeDocument/2006/relationships/image" Target="../media/image277.wmf"/><Relationship Id="rId5" Type="http://schemas.openxmlformats.org/officeDocument/2006/relationships/oleObject" Target="../embeddings/oleObject266.bin"/><Relationship Id="rId61" Type="http://schemas.openxmlformats.org/officeDocument/2006/relationships/oleObject" Target="../embeddings/oleObject299.bin"/><Relationship Id="rId19" Type="http://schemas.openxmlformats.org/officeDocument/2006/relationships/oleObject" Target="../embeddings/oleObject273.bin"/><Relationship Id="rId14" Type="http://schemas.openxmlformats.org/officeDocument/2006/relationships/image" Target="../media/image256.wmf"/><Relationship Id="rId22" Type="http://schemas.openxmlformats.org/officeDocument/2006/relationships/oleObject" Target="../embeddings/oleObject276.bin"/><Relationship Id="rId27" Type="http://schemas.openxmlformats.org/officeDocument/2006/relationships/image" Target="../media/image261.wmf"/><Relationship Id="rId30" Type="http://schemas.openxmlformats.org/officeDocument/2006/relationships/oleObject" Target="../embeddings/oleObject280.bin"/><Relationship Id="rId35" Type="http://schemas.openxmlformats.org/officeDocument/2006/relationships/oleObject" Target="../embeddings/oleObject283.bin"/><Relationship Id="rId43" Type="http://schemas.openxmlformats.org/officeDocument/2006/relationships/image" Target="../media/image268.wmf"/><Relationship Id="rId48" Type="http://schemas.openxmlformats.org/officeDocument/2006/relationships/oleObject" Target="../embeddings/oleObject291.bin"/><Relationship Id="rId56" Type="http://schemas.openxmlformats.org/officeDocument/2006/relationships/image" Target="../media/image272.wmf"/><Relationship Id="rId64" Type="http://schemas.openxmlformats.org/officeDocument/2006/relationships/image" Target="../media/image276.wmf"/><Relationship Id="rId69" Type="http://schemas.openxmlformats.org/officeDocument/2006/relationships/oleObject" Target="../embeddings/oleObject303.bin"/><Relationship Id="rId8" Type="http://schemas.openxmlformats.org/officeDocument/2006/relationships/image" Target="../media/image253.wmf"/><Relationship Id="rId51" Type="http://schemas.openxmlformats.org/officeDocument/2006/relationships/oleObject" Target="../embeddings/oleObject294.bin"/><Relationship Id="rId3" Type="http://schemas.openxmlformats.org/officeDocument/2006/relationships/oleObject" Target="../embeddings/oleObject265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72.bin"/><Relationship Id="rId25" Type="http://schemas.openxmlformats.org/officeDocument/2006/relationships/image" Target="../media/image260.wmf"/><Relationship Id="rId33" Type="http://schemas.openxmlformats.org/officeDocument/2006/relationships/oleObject" Target="../embeddings/oleObject282.bin"/><Relationship Id="rId38" Type="http://schemas.openxmlformats.org/officeDocument/2006/relationships/oleObject" Target="../embeddings/oleObject285.bin"/><Relationship Id="rId46" Type="http://schemas.openxmlformats.org/officeDocument/2006/relationships/image" Target="../media/image269.wmf"/><Relationship Id="rId59" Type="http://schemas.openxmlformats.org/officeDocument/2006/relationships/oleObject" Target="../embeddings/oleObject298.bin"/><Relationship Id="rId67" Type="http://schemas.openxmlformats.org/officeDocument/2006/relationships/oleObject" Target="../embeddings/oleObject302.bin"/><Relationship Id="rId20" Type="http://schemas.openxmlformats.org/officeDocument/2006/relationships/oleObject" Target="../embeddings/oleObject274.bin"/><Relationship Id="rId41" Type="http://schemas.openxmlformats.org/officeDocument/2006/relationships/image" Target="../media/image267.wmf"/><Relationship Id="rId54" Type="http://schemas.openxmlformats.org/officeDocument/2006/relationships/image" Target="../media/image271.wmf"/><Relationship Id="rId62" Type="http://schemas.openxmlformats.org/officeDocument/2006/relationships/image" Target="../media/image275.wmf"/><Relationship Id="rId70" Type="http://schemas.openxmlformats.org/officeDocument/2006/relationships/image" Target="../media/image2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2.wmf"/><Relationship Id="rId15" Type="http://schemas.openxmlformats.org/officeDocument/2006/relationships/oleObject" Target="../embeddings/oleObject271.bin"/><Relationship Id="rId23" Type="http://schemas.openxmlformats.org/officeDocument/2006/relationships/image" Target="../media/image259.wmf"/><Relationship Id="rId28" Type="http://schemas.openxmlformats.org/officeDocument/2006/relationships/oleObject" Target="../embeddings/oleObject279.bin"/><Relationship Id="rId36" Type="http://schemas.openxmlformats.org/officeDocument/2006/relationships/image" Target="../media/image265.wmf"/><Relationship Id="rId49" Type="http://schemas.openxmlformats.org/officeDocument/2006/relationships/oleObject" Target="../embeddings/oleObject292.bin"/><Relationship Id="rId57" Type="http://schemas.openxmlformats.org/officeDocument/2006/relationships/oleObject" Target="../embeddings/oleObject297.bin"/><Relationship Id="rId10" Type="http://schemas.openxmlformats.org/officeDocument/2006/relationships/image" Target="../media/image254.wmf"/><Relationship Id="rId31" Type="http://schemas.openxmlformats.org/officeDocument/2006/relationships/oleObject" Target="../embeddings/oleObject281.bin"/><Relationship Id="rId44" Type="http://schemas.openxmlformats.org/officeDocument/2006/relationships/oleObject" Target="../embeddings/oleObject288.bin"/><Relationship Id="rId52" Type="http://schemas.openxmlformats.org/officeDocument/2006/relationships/image" Target="../media/image270.wmf"/><Relationship Id="rId60" Type="http://schemas.openxmlformats.org/officeDocument/2006/relationships/image" Target="../media/image274.wmf"/><Relationship Id="rId65" Type="http://schemas.openxmlformats.org/officeDocument/2006/relationships/oleObject" Target="../embeddings/oleObject301.bin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8.bin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58.wmf"/><Relationship Id="rId39" Type="http://schemas.openxmlformats.org/officeDocument/2006/relationships/image" Target="../media/image266.wmf"/><Relationship Id="rId34" Type="http://schemas.openxmlformats.org/officeDocument/2006/relationships/image" Target="../media/image264.wmf"/><Relationship Id="rId50" Type="http://schemas.openxmlformats.org/officeDocument/2006/relationships/oleObject" Target="../embeddings/oleObject293.bin"/><Relationship Id="rId55" Type="http://schemas.openxmlformats.org/officeDocument/2006/relationships/oleObject" Target="../embeddings/oleObject296.bin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15.bin"/><Relationship Id="rId21" Type="http://schemas.openxmlformats.org/officeDocument/2006/relationships/image" Target="../media/image255.wmf"/><Relationship Id="rId42" Type="http://schemas.openxmlformats.org/officeDocument/2006/relationships/oleObject" Target="../embeddings/oleObject325.bin"/><Relationship Id="rId47" Type="http://schemas.openxmlformats.org/officeDocument/2006/relationships/oleObject" Target="../embeddings/oleObject328.bin"/><Relationship Id="rId63" Type="http://schemas.openxmlformats.org/officeDocument/2006/relationships/image" Target="../media/image291.wmf"/><Relationship Id="rId68" Type="http://schemas.openxmlformats.org/officeDocument/2006/relationships/oleObject" Target="../embeddings/oleObject341.bin"/><Relationship Id="rId7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0.bin"/><Relationship Id="rId29" Type="http://schemas.openxmlformats.org/officeDocument/2006/relationships/oleObject" Target="../embeddings/oleObject317.bin"/><Relationship Id="rId11" Type="http://schemas.openxmlformats.org/officeDocument/2006/relationships/image" Target="../media/image283.wmf"/><Relationship Id="rId24" Type="http://schemas.openxmlformats.org/officeDocument/2006/relationships/oleObject" Target="../embeddings/oleObject314.bin"/><Relationship Id="rId32" Type="http://schemas.openxmlformats.org/officeDocument/2006/relationships/image" Target="../media/image259.wmf"/><Relationship Id="rId37" Type="http://schemas.openxmlformats.org/officeDocument/2006/relationships/oleObject" Target="../embeddings/oleObject322.bin"/><Relationship Id="rId40" Type="http://schemas.openxmlformats.org/officeDocument/2006/relationships/oleObject" Target="../embeddings/oleObject324.bin"/><Relationship Id="rId45" Type="http://schemas.openxmlformats.org/officeDocument/2006/relationships/image" Target="../media/image265.wmf"/><Relationship Id="rId53" Type="http://schemas.openxmlformats.org/officeDocument/2006/relationships/oleObject" Target="../embeddings/oleObject331.bin"/><Relationship Id="rId58" Type="http://schemas.openxmlformats.org/officeDocument/2006/relationships/oleObject" Target="../embeddings/oleObject335.bin"/><Relationship Id="rId66" Type="http://schemas.openxmlformats.org/officeDocument/2006/relationships/oleObject" Target="../embeddings/oleObject340.bin"/><Relationship Id="rId5" Type="http://schemas.openxmlformats.org/officeDocument/2006/relationships/image" Target="../media/image280.wmf"/><Relationship Id="rId61" Type="http://schemas.openxmlformats.org/officeDocument/2006/relationships/image" Target="../media/image290.wmf"/><Relationship Id="rId19" Type="http://schemas.openxmlformats.org/officeDocument/2006/relationships/image" Target="../media/image287.wmf"/><Relationship Id="rId14" Type="http://schemas.openxmlformats.org/officeDocument/2006/relationships/oleObject" Target="../embeddings/oleObject309.bin"/><Relationship Id="rId22" Type="http://schemas.openxmlformats.org/officeDocument/2006/relationships/oleObject" Target="../embeddings/oleObject313.bin"/><Relationship Id="rId27" Type="http://schemas.openxmlformats.org/officeDocument/2006/relationships/image" Target="../media/image258.wmf"/><Relationship Id="rId30" Type="http://schemas.openxmlformats.org/officeDocument/2006/relationships/oleObject" Target="../embeddings/oleObject318.bin"/><Relationship Id="rId35" Type="http://schemas.openxmlformats.org/officeDocument/2006/relationships/oleObject" Target="../embeddings/oleObject321.bin"/><Relationship Id="rId43" Type="http://schemas.openxmlformats.org/officeDocument/2006/relationships/image" Target="../media/image264.wmf"/><Relationship Id="rId48" Type="http://schemas.openxmlformats.org/officeDocument/2006/relationships/image" Target="../media/image289.wmf"/><Relationship Id="rId56" Type="http://schemas.openxmlformats.org/officeDocument/2006/relationships/oleObject" Target="../embeddings/oleObject333.bin"/><Relationship Id="rId64" Type="http://schemas.openxmlformats.org/officeDocument/2006/relationships/oleObject" Target="../embeddings/oleObject339.bin"/><Relationship Id="rId69" Type="http://schemas.openxmlformats.org/officeDocument/2006/relationships/image" Target="../media/image294.wmf"/><Relationship Id="rId8" Type="http://schemas.openxmlformats.org/officeDocument/2006/relationships/oleObject" Target="../embeddings/oleObject306.bin"/><Relationship Id="rId51" Type="http://schemas.openxmlformats.org/officeDocument/2006/relationships/oleObject" Target="../embeddings/oleObject330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286.wmf"/><Relationship Id="rId25" Type="http://schemas.openxmlformats.org/officeDocument/2006/relationships/image" Target="../media/image257.wmf"/><Relationship Id="rId33" Type="http://schemas.openxmlformats.org/officeDocument/2006/relationships/oleObject" Target="../embeddings/oleObject320.bin"/><Relationship Id="rId38" Type="http://schemas.openxmlformats.org/officeDocument/2006/relationships/image" Target="../media/image262.wmf"/><Relationship Id="rId46" Type="http://schemas.openxmlformats.org/officeDocument/2006/relationships/oleObject" Target="../embeddings/oleObject327.bin"/><Relationship Id="rId59" Type="http://schemas.openxmlformats.org/officeDocument/2006/relationships/oleObject" Target="../embeddings/oleObject336.bin"/><Relationship Id="rId67" Type="http://schemas.openxmlformats.org/officeDocument/2006/relationships/image" Target="../media/image293.wmf"/><Relationship Id="rId20" Type="http://schemas.openxmlformats.org/officeDocument/2006/relationships/oleObject" Target="../embeddings/oleObject312.bin"/><Relationship Id="rId41" Type="http://schemas.openxmlformats.org/officeDocument/2006/relationships/image" Target="../media/image288.wmf"/><Relationship Id="rId54" Type="http://schemas.openxmlformats.org/officeDocument/2006/relationships/oleObject" Target="../embeddings/oleObject332.bin"/><Relationship Id="rId62" Type="http://schemas.openxmlformats.org/officeDocument/2006/relationships/oleObject" Target="../embeddings/oleObject33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5.bin"/><Relationship Id="rId15" Type="http://schemas.openxmlformats.org/officeDocument/2006/relationships/image" Target="../media/image285.wmf"/><Relationship Id="rId23" Type="http://schemas.openxmlformats.org/officeDocument/2006/relationships/image" Target="../media/image256.wmf"/><Relationship Id="rId28" Type="http://schemas.openxmlformats.org/officeDocument/2006/relationships/oleObject" Target="../embeddings/oleObject316.bin"/><Relationship Id="rId36" Type="http://schemas.openxmlformats.org/officeDocument/2006/relationships/image" Target="../media/image261.wmf"/><Relationship Id="rId49" Type="http://schemas.openxmlformats.org/officeDocument/2006/relationships/oleObject" Target="../embeddings/oleObject329.bin"/><Relationship Id="rId57" Type="http://schemas.openxmlformats.org/officeDocument/2006/relationships/oleObject" Target="../embeddings/oleObject334.bin"/><Relationship Id="rId10" Type="http://schemas.openxmlformats.org/officeDocument/2006/relationships/oleObject" Target="../embeddings/oleObject307.bin"/><Relationship Id="rId31" Type="http://schemas.openxmlformats.org/officeDocument/2006/relationships/oleObject" Target="../embeddings/oleObject319.bin"/><Relationship Id="rId44" Type="http://schemas.openxmlformats.org/officeDocument/2006/relationships/oleObject" Target="../embeddings/oleObject326.bin"/><Relationship Id="rId52" Type="http://schemas.openxmlformats.org/officeDocument/2006/relationships/image" Target="../media/image268.wmf"/><Relationship Id="rId60" Type="http://schemas.openxmlformats.org/officeDocument/2006/relationships/oleObject" Target="../embeddings/oleObject337.bin"/><Relationship Id="rId65" Type="http://schemas.openxmlformats.org/officeDocument/2006/relationships/image" Target="../media/image292.wmf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282.wmf"/><Relationship Id="rId13" Type="http://schemas.openxmlformats.org/officeDocument/2006/relationships/image" Target="../media/image284.wmf"/><Relationship Id="rId18" Type="http://schemas.openxmlformats.org/officeDocument/2006/relationships/oleObject" Target="../embeddings/oleObject311.bin"/><Relationship Id="rId39" Type="http://schemas.openxmlformats.org/officeDocument/2006/relationships/oleObject" Target="../embeddings/oleObject323.bin"/><Relationship Id="rId34" Type="http://schemas.openxmlformats.org/officeDocument/2006/relationships/image" Target="../media/image260.wmf"/><Relationship Id="rId50" Type="http://schemas.openxmlformats.org/officeDocument/2006/relationships/image" Target="../media/image267.wmf"/><Relationship Id="rId55" Type="http://schemas.openxmlformats.org/officeDocument/2006/relationships/image" Target="../media/image269.wmf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53.bin"/><Relationship Id="rId21" Type="http://schemas.openxmlformats.org/officeDocument/2006/relationships/image" Target="../media/image303.wmf"/><Relationship Id="rId34" Type="http://schemas.openxmlformats.org/officeDocument/2006/relationships/image" Target="../media/image259.wmf"/><Relationship Id="rId42" Type="http://schemas.openxmlformats.org/officeDocument/2006/relationships/oleObject" Target="../embeddings/oleObject363.bin"/><Relationship Id="rId47" Type="http://schemas.openxmlformats.org/officeDocument/2006/relationships/image" Target="../media/image265.wmf"/><Relationship Id="rId50" Type="http://schemas.openxmlformats.org/officeDocument/2006/relationships/image" Target="../media/image289.wmf"/><Relationship Id="rId55" Type="http://schemas.openxmlformats.org/officeDocument/2006/relationships/oleObject" Target="../embeddings/oleObject370.bin"/><Relationship Id="rId63" Type="http://schemas.openxmlformats.org/officeDocument/2006/relationships/image" Target="../media/image304.wmf"/><Relationship Id="rId7" Type="http://schemas.openxmlformats.org/officeDocument/2006/relationships/image" Target="../media/image2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8.bin"/><Relationship Id="rId29" Type="http://schemas.openxmlformats.org/officeDocument/2006/relationships/image" Target="../media/image258.wmf"/><Relationship Id="rId11" Type="http://schemas.openxmlformats.org/officeDocument/2006/relationships/image" Target="../media/image298.wmf"/><Relationship Id="rId24" Type="http://schemas.openxmlformats.org/officeDocument/2006/relationships/oleObject" Target="../embeddings/oleObject352.bin"/><Relationship Id="rId32" Type="http://schemas.openxmlformats.org/officeDocument/2006/relationships/oleObject" Target="../embeddings/oleObject357.bin"/><Relationship Id="rId37" Type="http://schemas.openxmlformats.org/officeDocument/2006/relationships/oleObject" Target="../embeddings/oleObject360.bin"/><Relationship Id="rId40" Type="http://schemas.openxmlformats.org/officeDocument/2006/relationships/image" Target="../media/image262.wmf"/><Relationship Id="rId45" Type="http://schemas.openxmlformats.org/officeDocument/2006/relationships/image" Target="../media/image264.wmf"/><Relationship Id="rId53" Type="http://schemas.openxmlformats.org/officeDocument/2006/relationships/oleObject" Target="../embeddings/oleObject369.bin"/><Relationship Id="rId58" Type="http://schemas.openxmlformats.org/officeDocument/2006/relationships/oleObject" Target="../embeddings/oleObject372.bin"/><Relationship Id="rId5" Type="http://schemas.openxmlformats.org/officeDocument/2006/relationships/image" Target="../media/image295.wmf"/><Relationship Id="rId61" Type="http://schemas.openxmlformats.org/officeDocument/2006/relationships/oleObject" Target="../embeddings/oleObject375.bin"/><Relationship Id="rId19" Type="http://schemas.openxmlformats.org/officeDocument/2006/relationships/image" Target="../media/image302.wmf"/><Relationship Id="rId14" Type="http://schemas.openxmlformats.org/officeDocument/2006/relationships/oleObject" Target="../embeddings/oleObject347.bin"/><Relationship Id="rId22" Type="http://schemas.openxmlformats.org/officeDocument/2006/relationships/oleObject" Target="../embeddings/oleObject351.bin"/><Relationship Id="rId27" Type="http://schemas.openxmlformats.org/officeDocument/2006/relationships/image" Target="../media/image257.wmf"/><Relationship Id="rId30" Type="http://schemas.openxmlformats.org/officeDocument/2006/relationships/oleObject" Target="../embeddings/oleObject355.bin"/><Relationship Id="rId35" Type="http://schemas.openxmlformats.org/officeDocument/2006/relationships/oleObject" Target="../embeddings/oleObject359.bin"/><Relationship Id="rId43" Type="http://schemas.openxmlformats.org/officeDocument/2006/relationships/image" Target="../media/image288.wmf"/><Relationship Id="rId48" Type="http://schemas.openxmlformats.org/officeDocument/2006/relationships/oleObject" Target="../embeddings/oleObject366.bin"/><Relationship Id="rId56" Type="http://schemas.openxmlformats.org/officeDocument/2006/relationships/oleObject" Target="../embeddings/oleObject371.bin"/><Relationship Id="rId64" Type="http://schemas.openxmlformats.org/officeDocument/2006/relationships/oleObject" Target="../embeddings/oleObject377.bin"/><Relationship Id="rId8" Type="http://schemas.openxmlformats.org/officeDocument/2006/relationships/oleObject" Target="../embeddings/oleObject344.bin"/><Relationship Id="rId51" Type="http://schemas.openxmlformats.org/officeDocument/2006/relationships/oleObject" Target="../embeddings/oleObject368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301.wmf"/><Relationship Id="rId25" Type="http://schemas.openxmlformats.org/officeDocument/2006/relationships/image" Target="../media/image256.wmf"/><Relationship Id="rId33" Type="http://schemas.openxmlformats.org/officeDocument/2006/relationships/oleObject" Target="../embeddings/oleObject358.bin"/><Relationship Id="rId38" Type="http://schemas.openxmlformats.org/officeDocument/2006/relationships/image" Target="../media/image261.wmf"/><Relationship Id="rId46" Type="http://schemas.openxmlformats.org/officeDocument/2006/relationships/oleObject" Target="../embeddings/oleObject365.bin"/><Relationship Id="rId59" Type="http://schemas.openxmlformats.org/officeDocument/2006/relationships/oleObject" Target="../embeddings/oleObject373.bin"/><Relationship Id="rId20" Type="http://schemas.openxmlformats.org/officeDocument/2006/relationships/oleObject" Target="../embeddings/oleObject350.bin"/><Relationship Id="rId41" Type="http://schemas.openxmlformats.org/officeDocument/2006/relationships/oleObject" Target="../embeddings/oleObject362.bin"/><Relationship Id="rId54" Type="http://schemas.openxmlformats.org/officeDocument/2006/relationships/image" Target="../media/image268.wmf"/><Relationship Id="rId62" Type="http://schemas.openxmlformats.org/officeDocument/2006/relationships/oleObject" Target="../embeddings/oleObject37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3.bin"/><Relationship Id="rId15" Type="http://schemas.openxmlformats.org/officeDocument/2006/relationships/image" Target="../media/image300.wmf"/><Relationship Id="rId23" Type="http://schemas.openxmlformats.org/officeDocument/2006/relationships/image" Target="../media/image255.wmf"/><Relationship Id="rId28" Type="http://schemas.openxmlformats.org/officeDocument/2006/relationships/oleObject" Target="../embeddings/oleObject354.bin"/><Relationship Id="rId36" Type="http://schemas.openxmlformats.org/officeDocument/2006/relationships/image" Target="../media/image260.wmf"/><Relationship Id="rId49" Type="http://schemas.openxmlformats.org/officeDocument/2006/relationships/oleObject" Target="../embeddings/oleObject367.bin"/><Relationship Id="rId57" Type="http://schemas.openxmlformats.org/officeDocument/2006/relationships/image" Target="../media/image269.wmf"/><Relationship Id="rId10" Type="http://schemas.openxmlformats.org/officeDocument/2006/relationships/oleObject" Target="../embeddings/oleObject345.bin"/><Relationship Id="rId31" Type="http://schemas.openxmlformats.org/officeDocument/2006/relationships/oleObject" Target="../embeddings/oleObject356.bin"/><Relationship Id="rId44" Type="http://schemas.openxmlformats.org/officeDocument/2006/relationships/oleObject" Target="../embeddings/oleObject364.bin"/><Relationship Id="rId52" Type="http://schemas.openxmlformats.org/officeDocument/2006/relationships/image" Target="../media/image267.wmf"/><Relationship Id="rId60" Type="http://schemas.openxmlformats.org/officeDocument/2006/relationships/oleObject" Target="../embeddings/oleObject374.bin"/><Relationship Id="rId65" Type="http://schemas.openxmlformats.org/officeDocument/2006/relationships/image" Target="../media/image305.w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297.wmf"/><Relationship Id="rId13" Type="http://schemas.openxmlformats.org/officeDocument/2006/relationships/image" Target="../media/image299.wmf"/><Relationship Id="rId18" Type="http://schemas.openxmlformats.org/officeDocument/2006/relationships/oleObject" Target="../embeddings/oleObject349.bin"/><Relationship Id="rId39" Type="http://schemas.openxmlformats.org/officeDocument/2006/relationships/oleObject" Target="../embeddings/oleObject361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385.bin"/><Relationship Id="rId26" Type="http://schemas.openxmlformats.org/officeDocument/2006/relationships/oleObject" Target="../embeddings/oleObject38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13.wmf"/><Relationship Id="rId34" Type="http://schemas.openxmlformats.org/officeDocument/2006/relationships/oleObject" Target="../embeddings/oleObject395.bin"/><Relationship Id="rId7" Type="http://schemas.openxmlformats.org/officeDocument/2006/relationships/image" Target="../media/image304.wmf"/><Relationship Id="rId12" Type="http://schemas.openxmlformats.org/officeDocument/2006/relationships/oleObject" Target="../embeddings/oleObject382.bin"/><Relationship Id="rId17" Type="http://schemas.openxmlformats.org/officeDocument/2006/relationships/image" Target="../media/image311.wmf"/><Relationship Id="rId25" Type="http://schemas.openxmlformats.org/officeDocument/2006/relationships/image" Target="../media/image315.wmf"/><Relationship Id="rId33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4.bin"/><Relationship Id="rId20" Type="http://schemas.openxmlformats.org/officeDocument/2006/relationships/oleObject" Target="../embeddings/oleObject386.bin"/><Relationship Id="rId29" Type="http://schemas.openxmlformats.org/officeDocument/2006/relationships/image" Target="../media/image317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9.bin"/><Relationship Id="rId11" Type="http://schemas.openxmlformats.org/officeDocument/2006/relationships/image" Target="../media/image308.wmf"/><Relationship Id="rId24" Type="http://schemas.openxmlformats.org/officeDocument/2006/relationships/oleObject" Target="../embeddings/oleObject388.bin"/><Relationship Id="rId32" Type="http://schemas.openxmlformats.org/officeDocument/2006/relationships/oleObject" Target="../embeddings/oleObject393.bin"/><Relationship Id="rId5" Type="http://schemas.openxmlformats.org/officeDocument/2006/relationships/image" Target="../media/image306.wmf"/><Relationship Id="rId15" Type="http://schemas.openxmlformats.org/officeDocument/2006/relationships/image" Target="../media/image310.wmf"/><Relationship Id="rId23" Type="http://schemas.openxmlformats.org/officeDocument/2006/relationships/image" Target="../media/image314.wmf"/><Relationship Id="rId28" Type="http://schemas.openxmlformats.org/officeDocument/2006/relationships/oleObject" Target="../embeddings/oleObject390.bin"/><Relationship Id="rId10" Type="http://schemas.openxmlformats.org/officeDocument/2006/relationships/oleObject" Target="../embeddings/oleObject381.bin"/><Relationship Id="rId19" Type="http://schemas.openxmlformats.org/officeDocument/2006/relationships/image" Target="../media/image312.wmf"/><Relationship Id="rId31" Type="http://schemas.openxmlformats.org/officeDocument/2006/relationships/oleObject" Target="../embeddings/oleObject392.bin"/><Relationship Id="rId4" Type="http://schemas.openxmlformats.org/officeDocument/2006/relationships/oleObject" Target="../embeddings/oleObject378.bin"/><Relationship Id="rId9" Type="http://schemas.openxmlformats.org/officeDocument/2006/relationships/image" Target="../media/image307.wmf"/><Relationship Id="rId14" Type="http://schemas.openxmlformats.org/officeDocument/2006/relationships/oleObject" Target="../embeddings/oleObject383.bin"/><Relationship Id="rId22" Type="http://schemas.openxmlformats.org/officeDocument/2006/relationships/oleObject" Target="../embeddings/oleObject387.bin"/><Relationship Id="rId27" Type="http://schemas.openxmlformats.org/officeDocument/2006/relationships/image" Target="../media/image316.wmf"/><Relationship Id="rId30" Type="http://schemas.openxmlformats.org/officeDocument/2006/relationships/oleObject" Target="../embeddings/oleObject391.bin"/><Relationship Id="rId8" Type="http://schemas.openxmlformats.org/officeDocument/2006/relationships/oleObject" Target="../embeddings/oleObject38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8.bin"/><Relationship Id="rId13" Type="http://schemas.openxmlformats.org/officeDocument/2006/relationships/image" Target="../media/image322.wmf"/><Relationship Id="rId18" Type="http://schemas.openxmlformats.org/officeDocument/2006/relationships/oleObject" Target="../embeddings/oleObject40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9.wmf"/><Relationship Id="rId12" Type="http://schemas.openxmlformats.org/officeDocument/2006/relationships/oleObject" Target="../embeddings/oleObject400.bin"/><Relationship Id="rId17" Type="http://schemas.openxmlformats.org/officeDocument/2006/relationships/image" Target="../media/image3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7.bin"/><Relationship Id="rId11" Type="http://schemas.openxmlformats.org/officeDocument/2006/relationships/image" Target="../media/image321.wmf"/><Relationship Id="rId5" Type="http://schemas.openxmlformats.org/officeDocument/2006/relationships/image" Target="../media/image318.wmf"/><Relationship Id="rId15" Type="http://schemas.openxmlformats.org/officeDocument/2006/relationships/image" Target="../media/image323.wmf"/><Relationship Id="rId10" Type="http://schemas.openxmlformats.org/officeDocument/2006/relationships/oleObject" Target="../embeddings/oleObject399.bin"/><Relationship Id="rId19" Type="http://schemas.openxmlformats.org/officeDocument/2006/relationships/image" Target="../media/image325.wmf"/><Relationship Id="rId4" Type="http://schemas.openxmlformats.org/officeDocument/2006/relationships/oleObject" Target="../embeddings/oleObject396.bin"/><Relationship Id="rId9" Type="http://schemas.openxmlformats.org/officeDocument/2006/relationships/image" Target="../media/image320.wmf"/><Relationship Id="rId14" Type="http://schemas.openxmlformats.org/officeDocument/2006/relationships/oleObject" Target="../embeddings/oleObject40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26" Type="http://schemas.openxmlformats.org/officeDocument/2006/relationships/image" Target="../media/image33.wmf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7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4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4.wmf"/><Relationship Id="rId36" Type="http://schemas.openxmlformats.org/officeDocument/2006/relationships/image" Target="../media/image38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333.wmf"/><Relationship Id="rId26" Type="http://schemas.openxmlformats.org/officeDocument/2006/relationships/oleObject" Target="../embeddings/oleObject416.bin"/><Relationship Id="rId3" Type="http://schemas.openxmlformats.org/officeDocument/2006/relationships/oleObject" Target="../embeddings/oleObject404.bin"/><Relationship Id="rId21" Type="http://schemas.openxmlformats.org/officeDocument/2006/relationships/oleObject" Target="../embeddings/oleObject413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411.bin"/><Relationship Id="rId25" Type="http://schemas.openxmlformats.org/officeDocument/2006/relationships/image" Target="../media/image336.wmf"/><Relationship Id="rId33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wmf"/><Relationship Id="rId20" Type="http://schemas.openxmlformats.org/officeDocument/2006/relationships/image" Target="../media/image334.wmf"/><Relationship Id="rId29" Type="http://schemas.openxmlformats.org/officeDocument/2006/relationships/oleObject" Target="../embeddings/oleObject41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408.bin"/><Relationship Id="rId24" Type="http://schemas.openxmlformats.org/officeDocument/2006/relationships/oleObject" Target="../embeddings/oleObject415.bin"/><Relationship Id="rId32" Type="http://schemas.openxmlformats.org/officeDocument/2006/relationships/oleObject" Target="../embeddings/oleObject421.bin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23" Type="http://schemas.openxmlformats.org/officeDocument/2006/relationships/image" Target="../media/image335.wmf"/><Relationship Id="rId28" Type="http://schemas.openxmlformats.org/officeDocument/2006/relationships/oleObject" Target="../embeddings/oleObject417.bin"/><Relationship Id="rId10" Type="http://schemas.openxmlformats.org/officeDocument/2006/relationships/image" Target="../media/image329.wmf"/><Relationship Id="rId19" Type="http://schemas.openxmlformats.org/officeDocument/2006/relationships/oleObject" Target="../embeddings/oleObject412.bin"/><Relationship Id="rId31" Type="http://schemas.openxmlformats.org/officeDocument/2006/relationships/oleObject" Target="../embeddings/oleObject420.bin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331.wmf"/><Relationship Id="rId22" Type="http://schemas.openxmlformats.org/officeDocument/2006/relationships/oleObject" Target="../embeddings/oleObject414.bin"/><Relationship Id="rId27" Type="http://schemas.openxmlformats.org/officeDocument/2006/relationships/image" Target="../media/image337.wmf"/><Relationship Id="rId30" Type="http://schemas.openxmlformats.org/officeDocument/2006/relationships/oleObject" Target="../embeddings/oleObject419.bin"/><Relationship Id="rId8" Type="http://schemas.openxmlformats.org/officeDocument/2006/relationships/image" Target="../media/image3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13" Type="http://schemas.openxmlformats.org/officeDocument/2006/relationships/oleObject" Target="../embeddings/oleObject428.bin"/><Relationship Id="rId18" Type="http://schemas.openxmlformats.org/officeDocument/2006/relationships/image" Target="../media/image345.wmf"/><Relationship Id="rId26" Type="http://schemas.openxmlformats.org/officeDocument/2006/relationships/image" Target="../media/image349.wmf"/><Relationship Id="rId3" Type="http://schemas.openxmlformats.org/officeDocument/2006/relationships/oleObject" Target="../embeddings/oleObject423.bin"/><Relationship Id="rId21" Type="http://schemas.openxmlformats.org/officeDocument/2006/relationships/oleObject" Target="../embeddings/oleObject432.bin"/><Relationship Id="rId7" Type="http://schemas.openxmlformats.org/officeDocument/2006/relationships/oleObject" Target="../embeddings/oleObject425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430.bin"/><Relationship Id="rId25" Type="http://schemas.openxmlformats.org/officeDocument/2006/relationships/oleObject" Target="../embeddings/oleObject4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427.bin"/><Relationship Id="rId24" Type="http://schemas.openxmlformats.org/officeDocument/2006/relationships/image" Target="../media/image348.wmf"/><Relationship Id="rId5" Type="http://schemas.openxmlformats.org/officeDocument/2006/relationships/oleObject" Target="../embeddings/oleObject424.bin"/><Relationship Id="rId15" Type="http://schemas.openxmlformats.org/officeDocument/2006/relationships/oleObject" Target="../embeddings/oleObject429.bin"/><Relationship Id="rId23" Type="http://schemas.openxmlformats.org/officeDocument/2006/relationships/oleObject" Target="../embeddings/oleObject433.bin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431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426.bin"/><Relationship Id="rId14" Type="http://schemas.openxmlformats.org/officeDocument/2006/relationships/image" Target="../media/image343.wmf"/><Relationship Id="rId22" Type="http://schemas.openxmlformats.org/officeDocument/2006/relationships/image" Target="../media/image347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357.wmf"/><Relationship Id="rId26" Type="http://schemas.openxmlformats.org/officeDocument/2006/relationships/oleObject" Target="../embeddings/oleObject447.bin"/><Relationship Id="rId39" Type="http://schemas.openxmlformats.org/officeDocument/2006/relationships/image" Target="../media/image366.wmf"/><Relationship Id="rId21" Type="http://schemas.openxmlformats.org/officeDocument/2006/relationships/image" Target="../media/image358.wmf"/><Relationship Id="rId34" Type="http://schemas.openxmlformats.org/officeDocument/2006/relationships/image" Target="../media/image364.wmf"/><Relationship Id="rId7" Type="http://schemas.openxmlformats.org/officeDocument/2006/relationships/oleObject" Target="../embeddings/oleObject4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6.wmf"/><Relationship Id="rId20" Type="http://schemas.openxmlformats.org/officeDocument/2006/relationships/oleObject" Target="../embeddings/oleObject444.bin"/><Relationship Id="rId29" Type="http://schemas.openxmlformats.org/officeDocument/2006/relationships/image" Target="../media/image362.wmf"/><Relationship Id="rId41" Type="http://schemas.openxmlformats.org/officeDocument/2006/relationships/image" Target="../media/image36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439.bin"/><Relationship Id="rId24" Type="http://schemas.openxmlformats.org/officeDocument/2006/relationships/oleObject" Target="../embeddings/oleObject446.bin"/><Relationship Id="rId32" Type="http://schemas.openxmlformats.org/officeDocument/2006/relationships/image" Target="../media/image363.wmf"/><Relationship Id="rId37" Type="http://schemas.openxmlformats.org/officeDocument/2006/relationships/image" Target="../media/image365.wmf"/><Relationship Id="rId40" Type="http://schemas.openxmlformats.org/officeDocument/2006/relationships/oleObject" Target="../embeddings/oleObject455.bin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23" Type="http://schemas.openxmlformats.org/officeDocument/2006/relationships/image" Target="../media/image359.wmf"/><Relationship Id="rId28" Type="http://schemas.openxmlformats.org/officeDocument/2006/relationships/oleObject" Target="../embeddings/oleObject448.bin"/><Relationship Id="rId36" Type="http://schemas.openxmlformats.org/officeDocument/2006/relationships/oleObject" Target="../embeddings/oleObject453.bin"/><Relationship Id="rId10" Type="http://schemas.openxmlformats.org/officeDocument/2006/relationships/image" Target="../media/image353.wmf"/><Relationship Id="rId19" Type="http://schemas.openxmlformats.org/officeDocument/2006/relationships/oleObject" Target="../embeddings/oleObject443.bin"/><Relationship Id="rId31" Type="http://schemas.openxmlformats.org/officeDocument/2006/relationships/oleObject" Target="../embeddings/oleObject450.bin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355.wmf"/><Relationship Id="rId22" Type="http://schemas.openxmlformats.org/officeDocument/2006/relationships/oleObject" Target="../embeddings/oleObject445.bin"/><Relationship Id="rId27" Type="http://schemas.openxmlformats.org/officeDocument/2006/relationships/image" Target="../media/image361.wmf"/><Relationship Id="rId30" Type="http://schemas.openxmlformats.org/officeDocument/2006/relationships/oleObject" Target="../embeddings/oleObject449.bin"/><Relationship Id="rId35" Type="http://schemas.openxmlformats.org/officeDocument/2006/relationships/oleObject" Target="../embeddings/oleObject452.bin"/><Relationship Id="rId8" Type="http://schemas.openxmlformats.org/officeDocument/2006/relationships/image" Target="../media/image352.wmf"/><Relationship Id="rId3" Type="http://schemas.openxmlformats.org/officeDocument/2006/relationships/oleObject" Target="../embeddings/oleObject435.bin"/><Relationship Id="rId12" Type="http://schemas.openxmlformats.org/officeDocument/2006/relationships/image" Target="../media/image354.wmf"/><Relationship Id="rId17" Type="http://schemas.openxmlformats.org/officeDocument/2006/relationships/oleObject" Target="../embeddings/oleObject442.bin"/><Relationship Id="rId25" Type="http://schemas.openxmlformats.org/officeDocument/2006/relationships/image" Target="../media/image360.wmf"/><Relationship Id="rId33" Type="http://schemas.openxmlformats.org/officeDocument/2006/relationships/oleObject" Target="../embeddings/oleObject451.bin"/><Relationship Id="rId38" Type="http://schemas.openxmlformats.org/officeDocument/2006/relationships/oleObject" Target="../embeddings/oleObject454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55.wmf"/><Relationship Id="rId42" Type="http://schemas.openxmlformats.org/officeDocument/2006/relationships/image" Target="../media/image59.wmf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4.bin"/><Relationship Id="rId41" Type="http://schemas.openxmlformats.org/officeDocument/2006/relationships/oleObject" Target="../embeddings/oleObject6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2.wmf"/><Relationship Id="rId36" Type="http://schemas.openxmlformats.org/officeDocument/2006/relationships/image" Target="../media/image56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60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57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9" Type="http://schemas.openxmlformats.org/officeDocument/2006/relationships/oleObject" Target="../embeddings/oleObject80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6.wmf"/><Relationship Id="rId42" Type="http://schemas.openxmlformats.org/officeDocument/2006/relationships/image" Target="../media/image80.wmf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79.wmf"/><Relationship Id="rId45" Type="http://schemas.openxmlformats.org/officeDocument/2006/relationships/oleObject" Target="../embeddings/oleObject83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3.wmf"/><Relationship Id="rId36" Type="http://schemas.openxmlformats.org/officeDocument/2006/relationships/image" Target="../media/image77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4" Type="http://schemas.openxmlformats.org/officeDocument/2006/relationships/image" Target="../media/image81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78.bin"/><Relationship Id="rId43" Type="http://schemas.openxmlformats.org/officeDocument/2006/relationships/oleObject" Target="../embeddings/oleObject82.bin"/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8.wmf"/><Relationship Id="rId46" Type="http://schemas.openxmlformats.org/officeDocument/2006/relationships/image" Target="../media/image82.wmf"/><Relationship Id="rId20" Type="http://schemas.openxmlformats.org/officeDocument/2006/relationships/image" Target="../media/image69.wmf"/><Relationship Id="rId41" Type="http://schemas.openxmlformats.org/officeDocument/2006/relationships/oleObject" Target="../embeddings/oleObject8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9" Type="http://schemas.openxmlformats.org/officeDocument/2006/relationships/oleObject" Target="../embeddings/oleObject102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98.wmf"/><Relationship Id="rId42" Type="http://schemas.openxmlformats.org/officeDocument/2006/relationships/image" Target="../media/image102.wmf"/><Relationship Id="rId47" Type="http://schemas.openxmlformats.org/officeDocument/2006/relationships/oleObject" Target="../embeddings/oleObject106.bin"/><Relationship Id="rId50" Type="http://schemas.openxmlformats.org/officeDocument/2006/relationships/image" Target="../media/image106.wmf"/><Relationship Id="rId55" Type="http://schemas.openxmlformats.org/officeDocument/2006/relationships/oleObject" Target="../embeddings/oleObject110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9" Type="http://schemas.openxmlformats.org/officeDocument/2006/relationships/oleObject" Target="../embeddings/oleObject97.bin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3.wmf"/><Relationship Id="rId32" Type="http://schemas.openxmlformats.org/officeDocument/2006/relationships/image" Target="../media/image97.wmf"/><Relationship Id="rId37" Type="http://schemas.openxmlformats.org/officeDocument/2006/relationships/oleObject" Target="../embeddings/oleObject101.bin"/><Relationship Id="rId40" Type="http://schemas.openxmlformats.org/officeDocument/2006/relationships/image" Target="../media/image101.wmf"/><Relationship Id="rId45" Type="http://schemas.openxmlformats.org/officeDocument/2006/relationships/oleObject" Target="../embeddings/oleObject105.bin"/><Relationship Id="rId53" Type="http://schemas.openxmlformats.org/officeDocument/2006/relationships/oleObject" Target="../embeddings/oleObject109.bin"/><Relationship Id="rId58" Type="http://schemas.openxmlformats.org/officeDocument/2006/relationships/image" Target="../media/image110.wmf"/><Relationship Id="rId5" Type="http://schemas.openxmlformats.org/officeDocument/2006/relationships/oleObject" Target="../embeddings/oleObject85.bin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6.wmf"/><Relationship Id="rId35" Type="http://schemas.openxmlformats.org/officeDocument/2006/relationships/oleObject" Target="../embeddings/oleObject100.bin"/><Relationship Id="rId43" Type="http://schemas.openxmlformats.org/officeDocument/2006/relationships/oleObject" Target="../embeddings/oleObject104.bin"/><Relationship Id="rId48" Type="http://schemas.openxmlformats.org/officeDocument/2006/relationships/image" Target="../media/image105.wmf"/><Relationship Id="rId56" Type="http://schemas.openxmlformats.org/officeDocument/2006/relationships/image" Target="../media/image109.wmf"/><Relationship Id="rId8" Type="http://schemas.openxmlformats.org/officeDocument/2006/relationships/image" Target="../media/image85.wmf"/><Relationship Id="rId51" Type="http://schemas.openxmlformats.org/officeDocument/2006/relationships/oleObject" Target="../embeddings/oleObject108.bin"/><Relationship Id="rId3" Type="http://schemas.openxmlformats.org/officeDocument/2006/relationships/oleObject" Target="../embeddings/oleObject84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100.wmf"/><Relationship Id="rId46" Type="http://schemas.openxmlformats.org/officeDocument/2006/relationships/image" Target="../media/image104.wmf"/><Relationship Id="rId59" Type="http://schemas.openxmlformats.org/officeDocument/2006/relationships/oleObject" Target="../embeddings/oleObject112.bin"/><Relationship Id="rId20" Type="http://schemas.openxmlformats.org/officeDocument/2006/relationships/image" Target="../media/image91.wmf"/><Relationship Id="rId41" Type="http://schemas.openxmlformats.org/officeDocument/2006/relationships/oleObject" Target="../embeddings/oleObject103.bin"/><Relationship Id="rId54" Type="http://schemas.openxmlformats.org/officeDocument/2006/relationships/image" Target="../media/image10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4.wmf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5.wmf"/><Relationship Id="rId36" Type="http://schemas.openxmlformats.org/officeDocument/2006/relationships/image" Target="../media/image99.wmf"/><Relationship Id="rId49" Type="http://schemas.openxmlformats.org/officeDocument/2006/relationships/oleObject" Target="../embeddings/oleObject107.bin"/><Relationship Id="rId57" Type="http://schemas.openxmlformats.org/officeDocument/2006/relationships/oleObject" Target="../embeddings/oleObject111.bin"/><Relationship Id="rId10" Type="http://schemas.openxmlformats.org/officeDocument/2006/relationships/image" Target="../media/image86.wmf"/><Relationship Id="rId31" Type="http://schemas.openxmlformats.org/officeDocument/2006/relationships/oleObject" Target="../embeddings/oleObject98.bin"/><Relationship Id="rId44" Type="http://schemas.openxmlformats.org/officeDocument/2006/relationships/image" Target="../media/image103.wmf"/><Relationship Id="rId52" Type="http://schemas.openxmlformats.org/officeDocument/2006/relationships/image" Target="../media/image107.wmf"/><Relationship Id="rId60" Type="http://schemas.openxmlformats.org/officeDocument/2006/relationships/image" Target="../media/image1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7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31.bin"/><Relationship Id="rId26" Type="http://schemas.openxmlformats.org/officeDocument/2006/relationships/image" Target="../media/image130.wmf"/><Relationship Id="rId39" Type="http://schemas.openxmlformats.org/officeDocument/2006/relationships/oleObject" Target="../embeddings/oleObject142.bin"/><Relationship Id="rId21" Type="http://schemas.openxmlformats.org/officeDocument/2006/relationships/image" Target="../media/image128.wmf"/><Relationship Id="rId34" Type="http://schemas.openxmlformats.org/officeDocument/2006/relationships/image" Target="../media/image134.wmf"/><Relationship Id="rId42" Type="http://schemas.openxmlformats.org/officeDocument/2006/relationships/image" Target="../media/image138.wmf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29" Type="http://schemas.openxmlformats.org/officeDocument/2006/relationships/oleObject" Target="../embeddings/oleObject137.bin"/><Relationship Id="rId41" Type="http://schemas.openxmlformats.org/officeDocument/2006/relationships/oleObject" Target="../embeddings/oleObject14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2.wmf"/><Relationship Id="rId11" Type="http://schemas.openxmlformats.org/officeDocument/2006/relationships/image" Target="../media/image123.wmf"/><Relationship Id="rId24" Type="http://schemas.openxmlformats.org/officeDocument/2006/relationships/image" Target="../media/image129.wmf"/><Relationship Id="rId32" Type="http://schemas.openxmlformats.org/officeDocument/2006/relationships/image" Target="../media/image133.w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37.wmf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125.wmf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1.wmf"/><Relationship Id="rId36" Type="http://schemas.openxmlformats.org/officeDocument/2006/relationships/image" Target="../media/image135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27.wmf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2.wmf"/><Relationship Id="rId35" Type="http://schemas.openxmlformats.org/officeDocument/2006/relationships/oleObject" Target="../embeddings/oleObject140.bin"/><Relationship Id="rId8" Type="http://schemas.openxmlformats.org/officeDocument/2006/relationships/oleObject" Target="../embeddings/oleObject125.bin"/><Relationship Id="rId3" Type="http://schemas.openxmlformats.org/officeDocument/2006/relationships/oleObject" Target="../embeddings/oleObject122.bin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26.wmf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6.wmf"/><Relationship Id="rId26" Type="http://schemas.openxmlformats.org/officeDocument/2006/relationships/image" Target="../media/image150.w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49.w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51.wmf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Relationship Id="rId27" Type="http://schemas.openxmlformats.org/officeDocument/2006/relationships/oleObject" Target="../embeddings/oleObject15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167.wmf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2.wmf"/><Relationship Id="rId32" Type="http://schemas.openxmlformats.org/officeDocument/2006/relationships/image" Target="../media/image166.w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64.wmf"/><Relationship Id="rId36" Type="http://schemas.openxmlformats.org/officeDocument/2006/relationships/image" Target="../media/image168.wmf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65.wmf"/><Relationship Id="rId35" Type="http://schemas.openxmlformats.org/officeDocument/2006/relationships/oleObject" Target="../embeddings/oleObject173.bin"/><Relationship Id="rId8" Type="http://schemas.openxmlformats.org/officeDocument/2006/relationships/image" Target="../media/image1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50944"/>
              </p:ext>
            </p:extLst>
          </p:nvPr>
        </p:nvGraphicFramePr>
        <p:xfrm>
          <a:off x="1403648" y="1808820"/>
          <a:ext cx="7299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4" name="Equation" r:id="rId3" imgW="3073400" imgH="215900" progId="Equation.DSMT4">
                  <p:embed/>
                </p:oleObj>
              </mc:Choice>
              <mc:Fallback>
                <p:oleObj name="Equation" r:id="rId3" imgW="307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08820"/>
                        <a:ext cx="7299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76202"/>
              </p:ext>
            </p:extLst>
          </p:nvPr>
        </p:nvGraphicFramePr>
        <p:xfrm>
          <a:off x="683568" y="2420888"/>
          <a:ext cx="3765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5" imgW="1586811" imgH="203112" progId="Equation.DSMT4">
                  <p:embed/>
                </p:oleObj>
              </mc:Choice>
              <mc:Fallback>
                <p:oleObj name="Equation" r:id="rId5" imgW="158681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20888"/>
                        <a:ext cx="3765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42317"/>
              </p:ext>
            </p:extLst>
          </p:nvPr>
        </p:nvGraphicFramePr>
        <p:xfrm>
          <a:off x="1073845" y="2962560"/>
          <a:ext cx="9048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7" imgW="418918" imgH="203112" progId="Equation.DSMT4">
                  <p:embed/>
                </p:oleObj>
              </mc:Choice>
              <mc:Fallback>
                <p:oleObj name="Equation" r:id="rId7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845" y="2962560"/>
                        <a:ext cx="9048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8057"/>
              </p:ext>
            </p:extLst>
          </p:nvPr>
        </p:nvGraphicFramePr>
        <p:xfrm>
          <a:off x="2105719" y="2935573"/>
          <a:ext cx="2387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Equation" r:id="rId9" imgW="1104421" imgH="215806" progId="Equation.DSMT4">
                  <p:embed/>
                </p:oleObj>
              </mc:Choice>
              <mc:Fallback>
                <p:oleObj name="Equation" r:id="rId9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719" y="2935573"/>
                        <a:ext cx="2387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159000" y="325438"/>
            <a:ext cx="41052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/>
            <a:r>
              <a:rPr lang="en-US" altLang="zh-CN" b="1" dirty="0">
                <a:solidFill>
                  <a:srgbClr val="0000FF"/>
                </a:solidFill>
              </a:rPr>
              <a:t>§6.2  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变换群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35280"/>
              </p:ext>
            </p:extLst>
          </p:nvPr>
        </p:nvGraphicFramePr>
        <p:xfrm>
          <a:off x="790558" y="3606006"/>
          <a:ext cx="8461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tion" r:id="rId11" imgW="380835" imgH="215806" progId="Equation.DSMT4">
                  <p:embed/>
                </p:oleObj>
              </mc:Choice>
              <mc:Fallback>
                <p:oleObj name="Equation" r:id="rId11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8" y="3606006"/>
                        <a:ext cx="8461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79024"/>
              </p:ext>
            </p:extLst>
          </p:nvPr>
        </p:nvGraphicFramePr>
        <p:xfrm>
          <a:off x="1628593" y="3609181"/>
          <a:ext cx="846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Equation" r:id="rId13" imgW="380835" imgH="203112" progId="Equation.DSMT4">
                  <p:embed/>
                </p:oleObj>
              </mc:Choice>
              <mc:Fallback>
                <p:oleObj name="Equation" r:id="rId13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593" y="3609181"/>
                        <a:ext cx="8461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2021"/>
              </p:ext>
            </p:extLst>
          </p:nvPr>
        </p:nvGraphicFramePr>
        <p:xfrm>
          <a:off x="1620329" y="4146287"/>
          <a:ext cx="3413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0" name="Equation" r:id="rId15" imgW="1536033" imgH="203112" progId="Equation.DSMT4">
                  <p:embed/>
                </p:oleObj>
              </mc:Choice>
              <mc:Fallback>
                <p:oleObj name="Equation" r:id="rId15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329" y="4146287"/>
                        <a:ext cx="3413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85133"/>
              </p:ext>
            </p:extLst>
          </p:nvPr>
        </p:nvGraphicFramePr>
        <p:xfrm>
          <a:off x="1656722" y="4810391"/>
          <a:ext cx="8461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1" name="Equation" r:id="rId17" imgW="380835" imgH="203112" progId="Equation.DSMT4">
                  <p:embed/>
                </p:oleObj>
              </mc:Choice>
              <mc:Fallback>
                <p:oleObj name="Equation" r:id="rId17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722" y="4810391"/>
                        <a:ext cx="8461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82360"/>
              </p:ext>
            </p:extLst>
          </p:nvPr>
        </p:nvGraphicFramePr>
        <p:xfrm>
          <a:off x="761574" y="5790544"/>
          <a:ext cx="846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2" name="Equation" r:id="rId19" imgW="380835" imgH="203112" progId="Equation.DSMT4">
                  <p:embed/>
                </p:oleObj>
              </mc:Choice>
              <mc:Fallback>
                <p:oleObj name="Equation" r:id="rId19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74" y="5790544"/>
                        <a:ext cx="8461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11651"/>
              </p:ext>
            </p:extLst>
          </p:nvPr>
        </p:nvGraphicFramePr>
        <p:xfrm>
          <a:off x="4555497" y="5827443"/>
          <a:ext cx="27352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Equation" r:id="rId21" imgW="1231366" imgH="203112" progId="Equation.DSMT4">
                  <p:embed/>
                </p:oleObj>
              </mc:Choice>
              <mc:Fallback>
                <p:oleObj name="Equation" r:id="rId21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5497" y="5827443"/>
                        <a:ext cx="27352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61015"/>
              </p:ext>
            </p:extLst>
          </p:nvPr>
        </p:nvGraphicFramePr>
        <p:xfrm>
          <a:off x="6582242" y="3562350"/>
          <a:ext cx="21161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Equation" r:id="rId23" imgW="952087" imgH="203112" progId="Equation.DSMT4">
                  <p:embed/>
                </p:oleObj>
              </mc:Choice>
              <mc:Fallback>
                <p:oleObj name="Equation" r:id="rId23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242" y="3562350"/>
                        <a:ext cx="21161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57768"/>
              </p:ext>
            </p:extLst>
          </p:nvPr>
        </p:nvGraphicFramePr>
        <p:xfrm>
          <a:off x="2474731" y="3609181"/>
          <a:ext cx="41163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Equation" r:id="rId25" imgW="1854200" imgH="203200" progId="Equation.DSMT4">
                  <p:embed/>
                </p:oleObj>
              </mc:Choice>
              <mc:Fallback>
                <p:oleObj name="Equation" r:id="rId25" imgW="185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1" y="3609181"/>
                        <a:ext cx="41163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94571"/>
              </p:ext>
            </p:extLst>
          </p:nvPr>
        </p:nvGraphicFramePr>
        <p:xfrm>
          <a:off x="2474731" y="4810390"/>
          <a:ext cx="56959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Equation" r:id="rId27" imgW="2565400" imgH="228600" progId="Equation.DSMT4">
                  <p:embed/>
                </p:oleObj>
              </mc:Choice>
              <mc:Fallback>
                <p:oleObj name="Equation" r:id="rId27" imgW="256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31" y="4810390"/>
                        <a:ext cx="56959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02266"/>
              </p:ext>
            </p:extLst>
          </p:nvPr>
        </p:nvGraphicFramePr>
        <p:xfrm>
          <a:off x="1701842" y="5786434"/>
          <a:ext cx="2905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name="Equation" r:id="rId29" imgW="1307532" imgH="215806" progId="Equation.DSMT4">
                  <p:embed/>
                </p:oleObj>
              </mc:Choice>
              <mc:Fallback>
                <p:oleObj name="Equation" r:id="rId29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42" y="5786434"/>
                        <a:ext cx="2905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456160"/>
              </p:ext>
            </p:extLst>
          </p:nvPr>
        </p:nvGraphicFramePr>
        <p:xfrm>
          <a:off x="7333292" y="5813791"/>
          <a:ext cx="14382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31" imgW="647419" imgH="203112" progId="Equation.DSMT4">
                  <p:embed/>
                </p:oleObj>
              </mc:Choice>
              <mc:Fallback>
                <p:oleObj name="Equation" r:id="rId31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292" y="5813791"/>
                        <a:ext cx="14382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669936"/>
              </p:ext>
            </p:extLst>
          </p:nvPr>
        </p:nvGraphicFramePr>
        <p:xfrm>
          <a:off x="7560332" y="4039394"/>
          <a:ext cx="14208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33" imgW="799753" imgH="253890" progId="Equation.DSMT4">
                  <p:embed/>
                </p:oleObj>
              </mc:Choice>
              <mc:Fallback>
                <p:oleObj name="Equation" r:id="rId33" imgW="79975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0332" y="4039394"/>
                        <a:ext cx="14208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93557"/>
              </p:ext>
            </p:extLst>
          </p:nvPr>
        </p:nvGraphicFramePr>
        <p:xfrm>
          <a:off x="7632798" y="4371712"/>
          <a:ext cx="1352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35" imgW="761669" imgH="253890" progId="Equation.DSMT4">
                  <p:embed/>
                </p:oleObj>
              </mc:Choice>
              <mc:Fallback>
                <p:oleObj name="Equation" r:id="rId35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98" y="4371712"/>
                        <a:ext cx="1352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4025800" y="4576499"/>
            <a:ext cx="9350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7092813" y="5259653"/>
            <a:ext cx="93503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147733"/>
              </p:ext>
            </p:extLst>
          </p:nvPr>
        </p:nvGraphicFramePr>
        <p:xfrm>
          <a:off x="910027" y="5299868"/>
          <a:ext cx="1155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Equation" r:id="rId37" imgW="520474" imgH="190417" progId="Equation.DSMT4">
                  <p:embed/>
                </p:oleObj>
              </mc:Choice>
              <mc:Fallback>
                <p:oleObj name="Equation" r:id="rId37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027" y="5299868"/>
                        <a:ext cx="11557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79581"/>
              </p:ext>
            </p:extLst>
          </p:nvPr>
        </p:nvGraphicFramePr>
        <p:xfrm>
          <a:off x="2154056" y="5238219"/>
          <a:ext cx="1295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39" imgW="583947" imgH="228501" progId="Equation.DSMT4">
                  <p:embed/>
                </p:oleObj>
              </mc:Choice>
              <mc:Fallback>
                <p:oleObj name="Equation" r:id="rId39" imgW="5839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056" y="5238219"/>
                        <a:ext cx="1295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73311"/>
              </p:ext>
            </p:extLst>
          </p:nvPr>
        </p:nvGraphicFramePr>
        <p:xfrm>
          <a:off x="6064450" y="5282544"/>
          <a:ext cx="1860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41" imgW="838200" imgH="228600" progId="Equation.DSMT4">
                  <p:embed/>
                </p:oleObj>
              </mc:Choice>
              <mc:Fallback>
                <p:oleObj name="Equation" r:id="rId41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450" y="5282544"/>
                        <a:ext cx="1860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26852"/>
              </p:ext>
            </p:extLst>
          </p:nvPr>
        </p:nvGraphicFramePr>
        <p:xfrm>
          <a:off x="3434821" y="5238219"/>
          <a:ext cx="16652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Equation" r:id="rId43" imgW="748975" imgH="253890" progId="Equation.DSMT4">
                  <p:embed/>
                </p:oleObj>
              </mc:Choice>
              <mc:Fallback>
                <p:oleObj name="Equation" r:id="rId43" imgW="74897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821" y="5238219"/>
                        <a:ext cx="16652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05395"/>
              </p:ext>
            </p:extLst>
          </p:nvPr>
        </p:nvGraphicFramePr>
        <p:xfrm>
          <a:off x="5125091" y="5318654"/>
          <a:ext cx="10144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45" imgW="457002" imgH="203112" progId="Equation.DSMT4">
                  <p:embed/>
                </p:oleObj>
              </mc:Choice>
              <mc:Fallback>
                <p:oleObj name="Equation" r:id="rId45" imgW="45700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091" y="5318654"/>
                        <a:ext cx="10144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9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0" name="Object 30"/>
          <p:cNvGraphicFramePr>
            <a:graphicFrameLocks noChangeAspect="1"/>
          </p:cNvGraphicFramePr>
          <p:nvPr/>
        </p:nvGraphicFramePr>
        <p:xfrm>
          <a:off x="1116013" y="5486400"/>
          <a:ext cx="2003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3" imgW="1028700" imgH="469900" progId="Equation.DSMT4">
                  <p:embed/>
                </p:oleObj>
              </mc:Choice>
              <mc:Fallback>
                <p:oleObj name="Equation" r:id="rId3" imgW="1028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86400"/>
                        <a:ext cx="2003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46125" y="2854325"/>
          <a:ext cx="8747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5" imgW="393529" imgH="203112" progId="Equation.DSMT4">
                  <p:embed/>
                </p:oleObj>
              </mc:Choice>
              <mc:Fallback>
                <p:oleObj name="Equation" r:id="rId5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854325"/>
                        <a:ext cx="8747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1549400" y="296863"/>
            <a:ext cx="6551613" cy="503237"/>
          </a:xfrm>
          <a:prstGeom prst="wedgeRoundRectCallout">
            <a:avLst>
              <a:gd name="adj1" fmla="val -42028"/>
              <a:gd name="adj2" fmla="val -46213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b="1"/>
              <a:t>一个置换最少经过多少次自乘就能变成一个恒等变换？</a:t>
            </a:r>
            <a:endParaRPr lang="zh-CN" altLang="en-US" sz="1800"/>
          </a:p>
        </p:txBody>
      </p:sp>
      <p:sp>
        <p:nvSpPr>
          <p:cNvPr id="3" name="AutoShape 23"/>
          <p:cNvSpPr>
            <a:spLocks noChangeArrowheads="1"/>
          </p:cNvSpPr>
          <p:nvPr/>
        </p:nvSpPr>
        <p:spPr bwMode="auto">
          <a:xfrm>
            <a:off x="2625725" y="2168525"/>
            <a:ext cx="4392613" cy="504825"/>
          </a:xfrm>
          <a:prstGeom prst="wedgeRoundRectCallout">
            <a:avLst>
              <a:gd name="adj1" fmla="val -36991"/>
              <a:gd name="adj2" fmla="val 2169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b="1"/>
              <a:t>下面通过两个简单例子感性认识一下</a:t>
            </a:r>
            <a:endParaRPr lang="zh-CN" altLang="en-US" sz="180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590675" y="2852738"/>
          <a:ext cx="21177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7" imgW="952087" imgH="203112" progId="Equation.DSMT4">
                  <p:embed/>
                </p:oleObj>
              </mc:Choice>
              <mc:Fallback>
                <p:oleObj name="Equation" r:id="rId7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852738"/>
                        <a:ext cx="21177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27313" y="3559175"/>
          <a:ext cx="13620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59175"/>
                        <a:ext cx="13620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336675" y="4276725"/>
          <a:ext cx="183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11" imgW="939800" imgH="469900" progId="Equation.DSMT4">
                  <p:embed/>
                </p:oleObj>
              </mc:Choice>
              <mc:Fallback>
                <p:oleObj name="Equation" r:id="rId11" imgW="939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76725"/>
                        <a:ext cx="18303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723900" y="4492625"/>
          <a:ext cx="642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3" imgW="330200" imgH="228600" progId="Equation.DSMT4">
                  <p:embed/>
                </p:oleObj>
              </mc:Choice>
              <mc:Fallback>
                <p:oleObj name="Equation" r:id="rId13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92625"/>
                        <a:ext cx="642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065463" y="4276725"/>
          <a:ext cx="1830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15" imgW="939800" imgH="469900" progId="Equation.DSMT4">
                  <p:embed/>
                </p:oleObj>
              </mc:Choice>
              <mc:Fallback>
                <p:oleObj name="Equation" r:id="rId15" imgW="939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4276725"/>
                        <a:ext cx="18303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829175" y="4298950"/>
          <a:ext cx="183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16" imgW="939800" imgH="469900" progId="Equation.DSMT4">
                  <p:embed/>
                </p:oleObj>
              </mc:Choice>
              <mc:Fallback>
                <p:oleObj name="Equation" r:id="rId16" imgW="939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298950"/>
                        <a:ext cx="18303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588125" y="4298950"/>
          <a:ext cx="183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17" imgW="939800" imgH="469900" progId="Equation.DSMT4">
                  <p:embed/>
                </p:oleObj>
              </mc:Choice>
              <mc:Fallback>
                <p:oleObj name="Equation" r:id="rId17" imgW="939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298950"/>
                        <a:ext cx="18303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994150" y="3270250"/>
          <a:ext cx="2054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18" imgW="1054100" imgH="469900" progId="Equation.DSMT4">
                  <p:embed/>
                </p:oleObj>
              </mc:Choice>
              <mc:Fallback>
                <p:oleObj name="Equation" r:id="rId18" imgW="1054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3270250"/>
                        <a:ext cx="2054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1525588" y="5429250"/>
          <a:ext cx="254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20" imgW="114201" imgH="444114" progId="Equation.DSMT4">
                  <p:embed/>
                </p:oleObj>
              </mc:Choice>
              <mc:Fallback>
                <p:oleObj name="Equation" r:id="rId20" imgW="114201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429250"/>
                        <a:ext cx="254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1614488" y="4564063"/>
            <a:ext cx="0" cy="36036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3768725" y="4564063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5976938" y="4564063"/>
            <a:ext cx="0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8135938" y="4564063"/>
            <a:ext cx="0" cy="3603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2052638" y="4564063"/>
            <a:ext cx="0" cy="36036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4206875" y="46005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6372225" y="4600575"/>
            <a:ext cx="0" cy="3603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>
            <a:off x="6872288" y="4529138"/>
            <a:ext cx="0" cy="3603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23"/>
          <p:cNvGraphicFramePr>
            <a:graphicFrameLocks noChangeAspect="1"/>
          </p:cNvGraphicFramePr>
          <p:nvPr/>
        </p:nvGraphicFramePr>
        <p:xfrm>
          <a:off x="1890713" y="5429250"/>
          <a:ext cx="282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22" imgW="126890" imgH="444114" progId="Equation.DSMT4">
                  <p:embed/>
                </p:oleObj>
              </mc:Choice>
              <mc:Fallback>
                <p:oleObj name="Equation" r:id="rId22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429250"/>
                        <a:ext cx="282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6" name="Line 24"/>
          <p:cNvSpPr>
            <a:spLocks noChangeShapeType="1"/>
          </p:cNvSpPr>
          <p:nvPr/>
        </p:nvSpPr>
        <p:spPr bwMode="auto">
          <a:xfrm>
            <a:off x="2484438" y="4600575"/>
            <a:ext cx="0" cy="3603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>
            <a:off x="4608513" y="4560888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8" name="Line 26"/>
          <p:cNvSpPr>
            <a:spLocks noChangeShapeType="1"/>
          </p:cNvSpPr>
          <p:nvPr/>
        </p:nvSpPr>
        <p:spPr bwMode="auto">
          <a:xfrm>
            <a:off x="5119688" y="4600575"/>
            <a:ext cx="0" cy="3603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>
            <a:off x="7310438" y="4529138"/>
            <a:ext cx="0" cy="3603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28"/>
          <p:cNvGraphicFramePr>
            <a:graphicFrameLocks noChangeAspect="1"/>
          </p:cNvGraphicFramePr>
          <p:nvPr/>
        </p:nvGraphicFramePr>
        <p:xfrm>
          <a:off x="2303463" y="5429250"/>
          <a:ext cx="282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24" imgW="126890" imgH="444114" progId="Equation.DSMT4">
                  <p:embed/>
                </p:oleObj>
              </mc:Choice>
              <mc:Fallback>
                <p:oleObj name="Equation" r:id="rId24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5429250"/>
                        <a:ext cx="282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Line 29"/>
          <p:cNvSpPr>
            <a:spLocks noChangeShapeType="1"/>
          </p:cNvSpPr>
          <p:nvPr/>
        </p:nvSpPr>
        <p:spPr bwMode="auto">
          <a:xfrm>
            <a:off x="2879725" y="4600575"/>
            <a:ext cx="0" cy="3603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>
            <a:off x="3330575" y="4564063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23" name="Line 31"/>
          <p:cNvSpPr>
            <a:spLocks noChangeShapeType="1"/>
          </p:cNvSpPr>
          <p:nvPr/>
        </p:nvSpPr>
        <p:spPr bwMode="auto">
          <a:xfrm>
            <a:off x="5521325" y="4600575"/>
            <a:ext cx="0" cy="3603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7748588" y="4564063"/>
            <a:ext cx="0" cy="3603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33"/>
          <p:cNvGraphicFramePr>
            <a:graphicFrameLocks noChangeAspect="1"/>
          </p:cNvGraphicFramePr>
          <p:nvPr/>
        </p:nvGraphicFramePr>
        <p:xfrm>
          <a:off x="2700338" y="5429250"/>
          <a:ext cx="282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26" imgW="126890" imgH="444114" progId="Equation.DSMT4">
                  <p:embed/>
                </p:oleObj>
              </mc:Choice>
              <mc:Fallback>
                <p:oleObj name="Equation" r:id="rId26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429250"/>
                        <a:ext cx="282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3874030" y="5435071"/>
            <a:ext cx="4248150" cy="865187"/>
          </a:xfrm>
          <a:prstGeom prst="wedgeRoundRectCallout">
            <a:avLst>
              <a:gd name="adj1" fmla="val -36546"/>
              <a:gd name="adj2" fmla="val -8167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b="1"/>
              <a:t>例子表明：长为</a:t>
            </a:r>
            <a:r>
              <a:rPr lang="en-US" altLang="zh-CN" sz="1800" b="1" i="1"/>
              <a:t>k</a:t>
            </a:r>
            <a:r>
              <a:rPr lang="zh-CN" altLang="en-US" sz="1800" b="1"/>
              <a:t>的轮换经过最少</a:t>
            </a:r>
            <a:r>
              <a:rPr lang="en-US" altLang="zh-CN" sz="1800" b="1" i="1"/>
              <a:t>k</a:t>
            </a:r>
            <a:r>
              <a:rPr lang="zh-CN" altLang="en-US" sz="1800" b="1"/>
              <a:t>次自乘就能变成一个恒等变换</a:t>
            </a:r>
            <a:endParaRPr lang="zh-CN" altLang="en-US" sz="1800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159000" y="944563"/>
            <a:ext cx="5435600" cy="503237"/>
          </a:xfrm>
          <a:prstGeom prst="wedgeRoundRectCallout">
            <a:avLst>
              <a:gd name="adj1" fmla="val -40394"/>
              <a:gd name="adj2" fmla="val -46213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b="1"/>
              <a:t>这实际上是下节将要介绍的元素周期的性质</a:t>
            </a:r>
            <a:endParaRPr lang="zh-CN" altLang="en-US" sz="180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2446338" y="1557338"/>
            <a:ext cx="4824412" cy="503237"/>
          </a:xfrm>
          <a:prstGeom prst="wedgeRoundRectCallout">
            <a:avLst>
              <a:gd name="adj1" fmla="val -23213"/>
              <a:gd name="adj2" fmla="val 2192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zh-CN" altLang="en-US" sz="1800" b="1" dirty="0"/>
              <a:t>后面例子“数列的置换”</a:t>
            </a: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问题</a:t>
            </a:r>
            <a:r>
              <a:rPr lang="zh-CN" altLang="en-US" sz="1800" b="1" dirty="0"/>
              <a:t>用到了该知识</a:t>
            </a:r>
          </a:p>
        </p:txBody>
      </p:sp>
      <p:graphicFrame>
        <p:nvGraphicFramePr>
          <p:cNvPr id="18" name="Object 38"/>
          <p:cNvGraphicFramePr>
            <a:graphicFrameLocks noChangeAspect="1"/>
          </p:cNvGraphicFramePr>
          <p:nvPr/>
        </p:nvGraphicFramePr>
        <p:xfrm>
          <a:off x="3059113" y="5768975"/>
          <a:ext cx="595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28" imgW="304668" imgH="228501" progId="Equation.DSMT4">
                  <p:embed/>
                </p:oleObj>
              </mc:Choice>
              <mc:Fallback>
                <p:oleObj name="Equation" r:id="rId28" imgW="30466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68975"/>
                        <a:ext cx="595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81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110607" grpId="0" animBg="1"/>
      <p:bldP spid="110608" grpId="0" animBg="1"/>
      <p:bldP spid="110609" grpId="0" animBg="1"/>
      <p:bldP spid="110610" grpId="0" animBg="1"/>
      <p:bldP spid="110611" grpId="0" animBg="1"/>
      <p:bldP spid="110612" grpId="0" animBg="1"/>
      <p:bldP spid="110613" grpId="0" animBg="1"/>
      <p:bldP spid="110614" grpId="0" animBg="1"/>
      <p:bldP spid="110616" grpId="0" animBg="1"/>
      <p:bldP spid="110617" grpId="0" animBg="1"/>
      <p:bldP spid="110618" grpId="0" animBg="1"/>
      <p:bldP spid="110619" grpId="0" animBg="1"/>
      <p:bldP spid="110621" grpId="0" animBg="1"/>
      <p:bldP spid="110622" grpId="0" animBg="1"/>
      <p:bldP spid="110623" grpId="0" animBg="1"/>
      <p:bldP spid="11062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0" name="Object 30"/>
          <p:cNvGraphicFramePr>
            <a:graphicFrameLocks noChangeAspect="1"/>
          </p:cNvGraphicFramePr>
          <p:nvPr/>
        </p:nvGraphicFramePr>
        <p:xfrm>
          <a:off x="709613" y="622300"/>
          <a:ext cx="8747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622300"/>
                        <a:ext cx="8747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77975" y="620713"/>
          <a:ext cx="36417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5" imgW="1637589" imgH="203112" progId="Equation.DSMT4">
                  <p:embed/>
                </p:oleObj>
              </mc:Choice>
              <mc:Fallback>
                <p:oleObj name="Equation" r:id="rId5" imgW="163758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620713"/>
                        <a:ext cx="36417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909763" y="1687513"/>
          <a:ext cx="1733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7" imgW="888614" imgH="203112" progId="Equation.DSMT4">
                  <p:embed/>
                </p:oleObj>
              </mc:Choice>
              <mc:Fallback>
                <p:oleObj name="Equation" r:id="rId7" imgW="88861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687513"/>
                        <a:ext cx="17335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901700" y="2830513"/>
          <a:ext cx="642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9" imgW="330200" imgH="228600" progId="Equation.DSMT4">
                  <p:embed/>
                </p:oleObj>
              </mc:Choice>
              <mc:Fallback>
                <p:oleObj name="Equation" r:id="rId9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830513"/>
                        <a:ext cx="642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3643313" y="1412875"/>
          <a:ext cx="2549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11" imgW="1308100" imgH="469900" progId="Equation.DSMT4">
                  <p:embed/>
                </p:oleObj>
              </mc:Choice>
              <mc:Fallback>
                <p:oleObj name="Equation" r:id="rId11" imgW="1308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412875"/>
                        <a:ext cx="2549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4284663" y="5121275"/>
            <a:ext cx="4356100" cy="865188"/>
          </a:xfrm>
          <a:prstGeom prst="wedgeRoundRectCallout">
            <a:avLst>
              <a:gd name="adj1" fmla="val -36880"/>
              <a:gd name="adj2" fmla="val -8167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800" b="1"/>
              <a:t>例子表明：一个置换至少经过</a:t>
            </a:r>
            <a:r>
              <a:rPr lang="zh-CN" altLang="en-US" sz="1800" b="1">
                <a:solidFill>
                  <a:srgbClr val="FF00FF"/>
                </a:solidFill>
              </a:rPr>
              <a:t>各轮换长的最小公倍数次</a:t>
            </a:r>
            <a:r>
              <a:rPr lang="zh-CN" altLang="en-US" sz="1800" b="1"/>
              <a:t>自乘就变成恒等变换</a:t>
            </a:r>
            <a:endParaRPr lang="zh-CN" altLang="en-US" sz="1800"/>
          </a:p>
        </p:txBody>
      </p:sp>
      <p:graphicFrame>
        <p:nvGraphicFramePr>
          <p:cNvPr id="6" name="Object 41"/>
          <p:cNvGraphicFramePr>
            <a:graphicFrameLocks noChangeAspect="1"/>
          </p:cNvGraphicFramePr>
          <p:nvPr/>
        </p:nvGraphicFramePr>
        <p:xfrm>
          <a:off x="1187450" y="5106988"/>
          <a:ext cx="24241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13" imgW="1244600" imgH="469900" progId="Equation.DSMT4">
                  <p:embed/>
                </p:oleObj>
              </mc:Choice>
              <mc:Fallback>
                <p:oleObj name="Equation" r:id="rId13" imgW="1244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06988"/>
                        <a:ext cx="24241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48"/>
          <p:cNvGrpSpPr>
            <a:grpSpLocks/>
          </p:cNvGrpSpPr>
          <p:nvPr/>
        </p:nvGrpSpPr>
        <p:grpSpPr bwMode="auto">
          <a:xfrm>
            <a:off x="1439863" y="2636838"/>
            <a:ext cx="2339975" cy="971550"/>
            <a:chOff x="907" y="1661"/>
            <a:chExt cx="1474" cy="612"/>
          </a:xfrm>
        </p:grpSpPr>
        <p:graphicFrame>
          <p:nvGraphicFramePr>
            <p:cNvPr id="7211" name="Object 35"/>
            <p:cNvGraphicFramePr>
              <a:graphicFrameLocks noChangeAspect="1"/>
            </p:cNvGraphicFramePr>
            <p:nvPr/>
          </p:nvGraphicFramePr>
          <p:xfrm>
            <a:off x="931" y="1661"/>
            <a:ext cx="145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8" name="Equation" r:id="rId15" imgW="1180588" imgH="469696" progId="Equation.DSMT4">
                    <p:embed/>
                  </p:oleObj>
                </mc:Choice>
                <mc:Fallback>
                  <p:oleObj name="Equation" r:id="rId15" imgW="118058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661"/>
                          <a:ext cx="145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2" name="Line 42"/>
            <p:cNvSpPr>
              <a:spLocks noChangeShapeType="1"/>
            </p:cNvSpPr>
            <p:nvPr/>
          </p:nvSpPr>
          <p:spPr bwMode="auto">
            <a:xfrm flipV="1">
              <a:off x="907" y="2273"/>
              <a:ext cx="1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49"/>
          <p:cNvGrpSpPr>
            <a:grpSpLocks/>
          </p:cNvGrpSpPr>
          <p:nvPr/>
        </p:nvGrpSpPr>
        <p:grpSpPr bwMode="auto">
          <a:xfrm>
            <a:off x="3708400" y="2636838"/>
            <a:ext cx="2339975" cy="971550"/>
            <a:chOff x="907" y="1661"/>
            <a:chExt cx="1474" cy="612"/>
          </a:xfrm>
        </p:grpSpPr>
        <p:graphicFrame>
          <p:nvGraphicFramePr>
            <p:cNvPr id="7209" name="Object 50"/>
            <p:cNvGraphicFramePr>
              <a:graphicFrameLocks noChangeAspect="1"/>
            </p:cNvGraphicFramePr>
            <p:nvPr/>
          </p:nvGraphicFramePr>
          <p:xfrm>
            <a:off x="931" y="1661"/>
            <a:ext cx="145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9" name="Equation" r:id="rId17" imgW="1180588" imgH="469696" progId="Equation.DSMT4">
                    <p:embed/>
                  </p:oleObj>
                </mc:Choice>
                <mc:Fallback>
                  <p:oleObj name="Equation" r:id="rId17" imgW="118058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661"/>
                          <a:ext cx="145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0" name="Line 51"/>
            <p:cNvSpPr>
              <a:spLocks noChangeShapeType="1"/>
            </p:cNvSpPr>
            <p:nvPr/>
          </p:nvSpPr>
          <p:spPr bwMode="auto">
            <a:xfrm flipV="1">
              <a:off x="907" y="2273"/>
              <a:ext cx="1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52"/>
          <p:cNvGrpSpPr>
            <a:grpSpLocks/>
          </p:cNvGrpSpPr>
          <p:nvPr/>
        </p:nvGrpSpPr>
        <p:grpSpPr bwMode="auto">
          <a:xfrm>
            <a:off x="5976938" y="2636838"/>
            <a:ext cx="2339975" cy="971550"/>
            <a:chOff x="907" y="1661"/>
            <a:chExt cx="1474" cy="612"/>
          </a:xfrm>
        </p:grpSpPr>
        <p:graphicFrame>
          <p:nvGraphicFramePr>
            <p:cNvPr id="7207" name="Object 53"/>
            <p:cNvGraphicFramePr>
              <a:graphicFrameLocks noChangeAspect="1"/>
            </p:cNvGraphicFramePr>
            <p:nvPr/>
          </p:nvGraphicFramePr>
          <p:xfrm>
            <a:off x="931" y="1661"/>
            <a:ext cx="145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name="Equation" r:id="rId18" imgW="1180588" imgH="469696" progId="Equation.DSMT4">
                    <p:embed/>
                  </p:oleObj>
                </mc:Choice>
                <mc:Fallback>
                  <p:oleObj name="Equation" r:id="rId18" imgW="118058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661"/>
                          <a:ext cx="145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8" name="Line 54"/>
            <p:cNvSpPr>
              <a:spLocks noChangeShapeType="1"/>
            </p:cNvSpPr>
            <p:nvPr/>
          </p:nvSpPr>
          <p:spPr bwMode="auto">
            <a:xfrm flipV="1">
              <a:off x="907" y="2273"/>
              <a:ext cx="1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1439863" y="3825875"/>
            <a:ext cx="2339975" cy="971550"/>
            <a:chOff x="907" y="1661"/>
            <a:chExt cx="1474" cy="612"/>
          </a:xfrm>
        </p:grpSpPr>
        <p:graphicFrame>
          <p:nvGraphicFramePr>
            <p:cNvPr id="7205" name="Object 56"/>
            <p:cNvGraphicFramePr>
              <a:graphicFrameLocks noChangeAspect="1"/>
            </p:cNvGraphicFramePr>
            <p:nvPr/>
          </p:nvGraphicFramePr>
          <p:xfrm>
            <a:off x="931" y="1661"/>
            <a:ext cx="145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1" name="Equation" r:id="rId19" imgW="1180588" imgH="469696" progId="Equation.DSMT4">
                    <p:embed/>
                  </p:oleObj>
                </mc:Choice>
                <mc:Fallback>
                  <p:oleObj name="Equation" r:id="rId19" imgW="118058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661"/>
                          <a:ext cx="145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6" name="Line 57"/>
            <p:cNvSpPr>
              <a:spLocks noChangeShapeType="1"/>
            </p:cNvSpPr>
            <p:nvPr/>
          </p:nvSpPr>
          <p:spPr bwMode="auto">
            <a:xfrm flipV="1">
              <a:off x="907" y="2273"/>
              <a:ext cx="1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" name="Group 58"/>
          <p:cNvGrpSpPr>
            <a:grpSpLocks/>
          </p:cNvGrpSpPr>
          <p:nvPr/>
        </p:nvGrpSpPr>
        <p:grpSpPr bwMode="auto">
          <a:xfrm>
            <a:off x="3708400" y="3824288"/>
            <a:ext cx="2339975" cy="971550"/>
            <a:chOff x="907" y="1661"/>
            <a:chExt cx="1474" cy="612"/>
          </a:xfrm>
        </p:grpSpPr>
        <p:graphicFrame>
          <p:nvGraphicFramePr>
            <p:cNvPr id="7203" name="Object 59"/>
            <p:cNvGraphicFramePr>
              <a:graphicFrameLocks noChangeAspect="1"/>
            </p:cNvGraphicFramePr>
            <p:nvPr/>
          </p:nvGraphicFramePr>
          <p:xfrm>
            <a:off x="931" y="1661"/>
            <a:ext cx="145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20" imgW="1180588" imgH="469696" progId="Equation.DSMT4">
                    <p:embed/>
                  </p:oleObj>
                </mc:Choice>
                <mc:Fallback>
                  <p:oleObj name="Equation" r:id="rId20" imgW="118058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661"/>
                          <a:ext cx="145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60"/>
            <p:cNvSpPr>
              <a:spLocks noChangeShapeType="1"/>
            </p:cNvSpPr>
            <p:nvPr/>
          </p:nvSpPr>
          <p:spPr bwMode="auto">
            <a:xfrm flipV="1">
              <a:off x="907" y="2273"/>
              <a:ext cx="1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Group 61"/>
          <p:cNvGrpSpPr>
            <a:grpSpLocks/>
          </p:cNvGrpSpPr>
          <p:nvPr/>
        </p:nvGrpSpPr>
        <p:grpSpPr bwMode="auto">
          <a:xfrm>
            <a:off x="5976938" y="3825875"/>
            <a:ext cx="2339975" cy="971550"/>
            <a:chOff x="907" y="1661"/>
            <a:chExt cx="1474" cy="612"/>
          </a:xfrm>
        </p:grpSpPr>
        <p:graphicFrame>
          <p:nvGraphicFramePr>
            <p:cNvPr id="7201" name="Object 62"/>
            <p:cNvGraphicFramePr>
              <a:graphicFrameLocks noChangeAspect="1"/>
            </p:cNvGraphicFramePr>
            <p:nvPr/>
          </p:nvGraphicFramePr>
          <p:xfrm>
            <a:off x="931" y="1661"/>
            <a:ext cx="145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Equation" r:id="rId21" imgW="1180588" imgH="469696" progId="Equation.DSMT4">
                    <p:embed/>
                  </p:oleObj>
                </mc:Choice>
                <mc:Fallback>
                  <p:oleObj name="Equation" r:id="rId21" imgW="1180588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1661"/>
                          <a:ext cx="145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2" name="Line 63"/>
            <p:cNvSpPr>
              <a:spLocks noChangeShapeType="1"/>
            </p:cNvSpPr>
            <p:nvPr/>
          </p:nvSpPr>
          <p:spPr bwMode="auto">
            <a:xfrm flipV="1">
              <a:off x="907" y="2273"/>
              <a:ext cx="13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6560" name="Line 64"/>
          <p:cNvSpPr>
            <a:spLocks noChangeShapeType="1"/>
          </p:cNvSpPr>
          <p:nvPr/>
        </p:nvSpPr>
        <p:spPr bwMode="auto">
          <a:xfrm>
            <a:off x="1763713" y="2960688"/>
            <a:ext cx="0" cy="2524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61" name="Line 65"/>
          <p:cNvSpPr>
            <a:spLocks noChangeShapeType="1"/>
          </p:cNvSpPr>
          <p:nvPr/>
        </p:nvSpPr>
        <p:spPr bwMode="auto">
          <a:xfrm>
            <a:off x="4427538" y="2997200"/>
            <a:ext cx="0" cy="2524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62" name="Line 66"/>
          <p:cNvSpPr>
            <a:spLocks noChangeShapeType="1"/>
          </p:cNvSpPr>
          <p:nvPr/>
        </p:nvSpPr>
        <p:spPr bwMode="auto">
          <a:xfrm>
            <a:off x="2159000" y="4184650"/>
            <a:ext cx="0" cy="25241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63" name="Line 67"/>
          <p:cNvSpPr>
            <a:spLocks noChangeShapeType="1"/>
          </p:cNvSpPr>
          <p:nvPr/>
        </p:nvSpPr>
        <p:spPr bwMode="auto">
          <a:xfrm>
            <a:off x="6264275" y="2960688"/>
            <a:ext cx="0" cy="2524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64" name="Line 68"/>
          <p:cNvSpPr>
            <a:spLocks noChangeShapeType="1"/>
          </p:cNvSpPr>
          <p:nvPr/>
        </p:nvSpPr>
        <p:spPr bwMode="auto">
          <a:xfrm>
            <a:off x="3995738" y="4148138"/>
            <a:ext cx="0" cy="2524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65" name="Line 69"/>
          <p:cNvSpPr>
            <a:spLocks noChangeShapeType="1"/>
          </p:cNvSpPr>
          <p:nvPr/>
        </p:nvSpPr>
        <p:spPr bwMode="auto">
          <a:xfrm>
            <a:off x="6696075" y="4148138"/>
            <a:ext cx="0" cy="2524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Object 70"/>
          <p:cNvGraphicFramePr>
            <a:graphicFrameLocks noChangeAspect="1"/>
          </p:cNvGraphicFramePr>
          <p:nvPr/>
        </p:nvGraphicFramePr>
        <p:xfrm>
          <a:off x="1619250" y="5121275"/>
          <a:ext cx="222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Equation" r:id="rId22" imgW="114201" imgH="444114" progId="Equation.DSMT4">
                  <p:embed/>
                </p:oleObj>
              </mc:Choice>
              <mc:Fallback>
                <p:oleObj name="Equation" r:id="rId22" imgW="114201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21275"/>
                        <a:ext cx="222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1"/>
          <p:cNvGraphicFramePr>
            <a:graphicFrameLocks noChangeAspect="1"/>
          </p:cNvGraphicFramePr>
          <p:nvPr/>
        </p:nvGraphicFramePr>
        <p:xfrm>
          <a:off x="2003425" y="5121275"/>
          <a:ext cx="247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24" imgW="126890" imgH="444114" progId="Equation.DSMT4">
                  <p:embed/>
                </p:oleObj>
              </mc:Choice>
              <mc:Fallback>
                <p:oleObj name="Equation" r:id="rId24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5121275"/>
                        <a:ext cx="247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68" name="Line 72"/>
          <p:cNvSpPr>
            <a:spLocks noChangeShapeType="1"/>
          </p:cNvSpPr>
          <p:nvPr/>
        </p:nvSpPr>
        <p:spPr bwMode="auto">
          <a:xfrm>
            <a:off x="2663825" y="2997200"/>
            <a:ext cx="0" cy="252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69" name="Line 73"/>
          <p:cNvSpPr>
            <a:spLocks noChangeShapeType="1"/>
          </p:cNvSpPr>
          <p:nvPr/>
        </p:nvSpPr>
        <p:spPr bwMode="auto">
          <a:xfrm>
            <a:off x="5364163" y="2997200"/>
            <a:ext cx="0" cy="252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70" name="Line 74"/>
          <p:cNvSpPr>
            <a:spLocks noChangeShapeType="1"/>
          </p:cNvSpPr>
          <p:nvPr/>
        </p:nvSpPr>
        <p:spPr bwMode="auto">
          <a:xfrm>
            <a:off x="8064500" y="2960688"/>
            <a:ext cx="0" cy="2524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>
            <a:off x="2663825" y="4149725"/>
            <a:ext cx="0" cy="252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72" name="Line 76"/>
          <p:cNvSpPr>
            <a:spLocks noChangeShapeType="1"/>
          </p:cNvSpPr>
          <p:nvPr/>
        </p:nvSpPr>
        <p:spPr bwMode="auto">
          <a:xfrm>
            <a:off x="5364163" y="4149725"/>
            <a:ext cx="0" cy="252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6573" name="Line 77"/>
          <p:cNvSpPr>
            <a:spLocks noChangeShapeType="1"/>
          </p:cNvSpPr>
          <p:nvPr/>
        </p:nvSpPr>
        <p:spPr bwMode="auto">
          <a:xfrm>
            <a:off x="8027988" y="4184650"/>
            <a:ext cx="0" cy="252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Object 78"/>
          <p:cNvGraphicFramePr>
            <a:graphicFrameLocks noChangeAspect="1"/>
          </p:cNvGraphicFramePr>
          <p:nvPr/>
        </p:nvGraphicFramePr>
        <p:xfrm>
          <a:off x="2411413" y="5121275"/>
          <a:ext cx="247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26" imgW="126890" imgH="444114" progId="Equation.DSMT4">
                  <p:embed/>
                </p:oleObj>
              </mc:Choice>
              <mc:Fallback>
                <p:oleObj name="Equation" r:id="rId26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21275"/>
                        <a:ext cx="247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9"/>
          <p:cNvGraphicFramePr>
            <a:graphicFrameLocks noChangeAspect="1"/>
          </p:cNvGraphicFramePr>
          <p:nvPr/>
        </p:nvGraphicFramePr>
        <p:xfrm>
          <a:off x="2808288" y="5121275"/>
          <a:ext cx="247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28" imgW="126890" imgH="444114" progId="Equation.DSMT4">
                  <p:embed/>
                </p:oleObj>
              </mc:Choice>
              <mc:Fallback>
                <p:oleObj name="Equation" r:id="rId28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121275"/>
                        <a:ext cx="247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0"/>
          <p:cNvGraphicFramePr>
            <a:graphicFrameLocks noChangeAspect="1"/>
          </p:cNvGraphicFramePr>
          <p:nvPr/>
        </p:nvGraphicFramePr>
        <p:xfrm>
          <a:off x="3171825" y="5121275"/>
          <a:ext cx="247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30" imgW="126890" imgH="444114" progId="Equation.DSMT4">
                  <p:embed/>
                </p:oleObj>
              </mc:Choice>
              <mc:Fallback>
                <p:oleObj name="Equation" r:id="rId30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121275"/>
                        <a:ext cx="2476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5"/>
          <p:cNvGraphicFramePr>
            <a:graphicFrameLocks noChangeAspect="1"/>
          </p:cNvGraphicFramePr>
          <p:nvPr/>
        </p:nvGraphicFramePr>
        <p:xfrm>
          <a:off x="3600450" y="5337175"/>
          <a:ext cx="595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32" imgW="304668" imgH="228501" progId="Equation.DSMT4">
                  <p:embed/>
                </p:oleObj>
              </mc:Choice>
              <mc:Fallback>
                <p:oleObj name="Equation" r:id="rId32" imgW="30466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337175"/>
                        <a:ext cx="5953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70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6560" grpId="0" animBg="1"/>
      <p:bldP spid="106561" grpId="0" animBg="1"/>
      <p:bldP spid="106562" grpId="0" animBg="1"/>
      <p:bldP spid="106563" grpId="0" animBg="1"/>
      <p:bldP spid="106564" grpId="0" animBg="1"/>
      <p:bldP spid="106565" grpId="0" animBg="1"/>
      <p:bldP spid="106568" grpId="0" animBg="1"/>
      <p:bldP spid="106569" grpId="0" animBg="1"/>
      <p:bldP spid="106570" grpId="0" animBg="1"/>
      <p:bldP spid="106571" grpId="0" animBg="1"/>
      <p:bldP spid="106572" grpId="0" animBg="1"/>
      <p:bldP spid="1065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0" name="Object 30"/>
          <p:cNvGraphicFramePr>
            <a:graphicFrameLocks noChangeAspect="1"/>
          </p:cNvGraphicFramePr>
          <p:nvPr/>
        </p:nvGraphicFramePr>
        <p:xfrm>
          <a:off x="658813" y="296863"/>
          <a:ext cx="5281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3" imgW="2374900" imgH="228600" progId="Equation.DSMT4">
                  <p:embed/>
                </p:oleObj>
              </mc:Choice>
              <mc:Fallback>
                <p:oleObj name="Equation" r:id="rId3" imgW="237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96863"/>
                        <a:ext cx="5281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/>
          <p:cNvGraphicFramePr>
            <a:graphicFrameLocks noChangeAspect="1"/>
          </p:cNvGraphicFramePr>
          <p:nvPr/>
        </p:nvGraphicFramePr>
        <p:xfrm>
          <a:off x="684213" y="1184275"/>
          <a:ext cx="11858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5" imgW="533169" imgH="203112" progId="Equation.DSMT4">
                  <p:embed/>
                </p:oleObj>
              </mc:Choice>
              <mc:Fallback>
                <p:oleObj name="Equation" r:id="rId5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84275"/>
                        <a:ext cx="11858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2" name="Object 32"/>
          <p:cNvGraphicFramePr>
            <a:graphicFrameLocks noChangeAspect="1"/>
          </p:cNvGraphicFramePr>
          <p:nvPr/>
        </p:nvGraphicFramePr>
        <p:xfrm>
          <a:off x="625475" y="2420938"/>
          <a:ext cx="1441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7" imgW="647419" imgH="215806" progId="Equation.DSMT4">
                  <p:embed/>
                </p:oleObj>
              </mc:Choice>
              <mc:Fallback>
                <p:oleObj name="Equation" r:id="rId7" imgW="64741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420938"/>
                        <a:ext cx="1441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3" name="Object 33"/>
          <p:cNvGraphicFramePr>
            <a:graphicFrameLocks noChangeAspect="1"/>
          </p:cNvGraphicFramePr>
          <p:nvPr/>
        </p:nvGraphicFramePr>
        <p:xfrm>
          <a:off x="6122988" y="2420938"/>
          <a:ext cx="2316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9" imgW="1040948" imgH="203112" progId="Equation.DSMT4">
                  <p:embed/>
                </p:oleObj>
              </mc:Choice>
              <mc:Fallback>
                <p:oleObj name="Equation" r:id="rId9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2420938"/>
                        <a:ext cx="2316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4" name="Object 34"/>
          <p:cNvGraphicFramePr>
            <a:graphicFrameLocks noChangeAspect="1"/>
          </p:cNvGraphicFramePr>
          <p:nvPr/>
        </p:nvGraphicFramePr>
        <p:xfrm>
          <a:off x="612775" y="2997200"/>
          <a:ext cx="5111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Equation" r:id="rId11" imgW="2298700" imgH="203200" progId="Equation.DSMT4">
                  <p:embed/>
                </p:oleObj>
              </mc:Choice>
              <mc:Fallback>
                <p:oleObj name="Equation" r:id="rId11" imgW="2298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997200"/>
                        <a:ext cx="5111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5" name="Object 35"/>
          <p:cNvGraphicFramePr>
            <a:graphicFrameLocks noChangeAspect="1"/>
          </p:cNvGraphicFramePr>
          <p:nvPr/>
        </p:nvGraphicFramePr>
        <p:xfrm>
          <a:off x="647700" y="1782763"/>
          <a:ext cx="1300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13" imgW="583693" imgH="215713" progId="Equation.DSMT4">
                  <p:embed/>
                </p:oleObj>
              </mc:Choice>
              <mc:Fallback>
                <p:oleObj name="Equation" r:id="rId13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82763"/>
                        <a:ext cx="13001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7" name="Object 37"/>
          <p:cNvGraphicFramePr>
            <a:graphicFrameLocks noChangeAspect="1"/>
          </p:cNvGraphicFramePr>
          <p:nvPr/>
        </p:nvGraphicFramePr>
        <p:xfrm>
          <a:off x="5940425" y="296863"/>
          <a:ext cx="19478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15" imgW="876300" imgH="203200" progId="Equation.DSMT4">
                  <p:embed/>
                </p:oleObj>
              </mc:Choice>
              <mc:Fallback>
                <p:oleObj name="Equation" r:id="rId15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96863"/>
                        <a:ext cx="19478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8" name="Object 38"/>
          <p:cNvGraphicFramePr>
            <a:graphicFrameLocks noChangeAspect="1"/>
          </p:cNvGraphicFramePr>
          <p:nvPr/>
        </p:nvGraphicFramePr>
        <p:xfrm>
          <a:off x="1946275" y="1152525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17" imgW="1130300" imgH="228600" progId="Equation.DSMT4">
                  <p:embed/>
                </p:oleObj>
              </mc:Choice>
              <mc:Fallback>
                <p:oleObj name="Equation" r:id="rId17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152525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9" name="Object 39"/>
          <p:cNvGraphicFramePr>
            <a:graphicFrameLocks noChangeAspect="1"/>
          </p:cNvGraphicFramePr>
          <p:nvPr/>
        </p:nvGraphicFramePr>
        <p:xfrm>
          <a:off x="2032000" y="1768475"/>
          <a:ext cx="2741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19" imgW="1231366" imgH="228501" progId="Equation.DSMT4">
                  <p:embed/>
                </p:oleObj>
              </mc:Choice>
              <mc:Fallback>
                <p:oleObj name="Equation" r:id="rId19" imgW="123136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768475"/>
                        <a:ext cx="27416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0" name="Object 40"/>
          <p:cNvGraphicFramePr>
            <a:graphicFrameLocks noChangeAspect="1"/>
          </p:cNvGraphicFramePr>
          <p:nvPr/>
        </p:nvGraphicFramePr>
        <p:xfrm>
          <a:off x="1943100" y="2420938"/>
          <a:ext cx="4151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21" imgW="1866900" imgH="228600" progId="Equation.DSMT4">
                  <p:embed/>
                </p:oleObj>
              </mc:Choice>
              <mc:Fallback>
                <p:oleObj name="Equation" r:id="rId21" imgW="186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420938"/>
                        <a:ext cx="4151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1" name="Object 41"/>
          <p:cNvGraphicFramePr>
            <a:graphicFrameLocks noChangeAspect="1"/>
          </p:cNvGraphicFramePr>
          <p:nvPr/>
        </p:nvGraphicFramePr>
        <p:xfrm>
          <a:off x="4430713" y="1155700"/>
          <a:ext cx="4067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23" imgW="1828800" imgH="203200" progId="Equation.DSMT4">
                  <p:embed/>
                </p:oleObj>
              </mc:Choice>
              <mc:Fallback>
                <p:oleObj name="Equation" r:id="rId23" imgW="1828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3" y="1155700"/>
                        <a:ext cx="40671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649288" y="3632200"/>
          <a:ext cx="15827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25" imgW="710891" imgH="203112" progId="Equation.DSMT4">
                  <p:embed/>
                </p:oleObj>
              </mc:Choice>
              <mc:Fallback>
                <p:oleObj name="Equation" r:id="rId25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632200"/>
                        <a:ext cx="15827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611188" y="4243388"/>
          <a:ext cx="4013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27" imgW="1803400" imgH="215900" progId="Equation.DSMT4">
                  <p:embed/>
                </p:oleObj>
              </mc:Choice>
              <mc:Fallback>
                <p:oleObj name="Equation" r:id="rId27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43388"/>
                        <a:ext cx="4013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4679950" y="4243388"/>
          <a:ext cx="34750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29" imgW="1562100" imgH="203200" progId="Equation.DSMT4">
                  <p:embed/>
                </p:oleObj>
              </mc:Choice>
              <mc:Fallback>
                <p:oleObj name="Equation" r:id="rId29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4243388"/>
                        <a:ext cx="34750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898525" y="4848225"/>
          <a:ext cx="66675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31" imgW="2997200" imgH="203200" progId="Equation.DSMT4">
                  <p:embed/>
                </p:oleObj>
              </mc:Choice>
              <mc:Fallback>
                <p:oleObj name="Equation" r:id="rId31" imgW="2997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848225"/>
                        <a:ext cx="66675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/>
        </p:nvGraphicFramePr>
        <p:xfrm>
          <a:off x="2232025" y="3589338"/>
          <a:ext cx="59896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33" imgW="2692400" imgH="228600" progId="Equation.DSMT4">
                  <p:embed/>
                </p:oleObj>
              </mc:Choice>
              <mc:Fallback>
                <p:oleObj name="Equation" r:id="rId33" imgW="269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589338"/>
                        <a:ext cx="59896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/>
          <p:cNvGraphicFramePr>
            <a:graphicFrameLocks noChangeAspect="1"/>
          </p:cNvGraphicFramePr>
          <p:nvPr/>
        </p:nvGraphicFramePr>
        <p:xfrm>
          <a:off x="576263" y="5416550"/>
          <a:ext cx="4181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35" imgW="1879600" imgH="215900" progId="Equation.DSMT4">
                  <p:embed/>
                </p:oleObj>
              </mc:Choice>
              <mc:Fallback>
                <p:oleObj name="Equation" r:id="rId35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416550"/>
                        <a:ext cx="4181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4759325" y="5408613"/>
          <a:ext cx="37004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37" imgW="1663700" imgH="228600" progId="Equation.DSMT4">
                  <p:embed/>
                </p:oleObj>
              </mc:Choice>
              <mc:Fallback>
                <p:oleObj name="Equation" r:id="rId37" imgW="166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5408613"/>
                        <a:ext cx="37004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3105"/>
              </p:ext>
            </p:extLst>
          </p:nvPr>
        </p:nvGraphicFramePr>
        <p:xfrm>
          <a:off x="625475" y="5907087"/>
          <a:ext cx="12969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39" imgW="583693" imgH="215713" progId="Equation.DSMT4">
                  <p:embed/>
                </p:oleObj>
              </mc:Choice>
              <mc:Fallback>
                <p:oleObj name="Equation" r:id="rId39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907087"/>
                        <a:ext cx="12969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35404"/>
              </p:ext>
            </p:extLst>
          </p:nvPr>
        </p:nvGraphicFramePr>
        <p:xfrm>
          <a:off x="1870075" y="5945252"/>
          <a:ext cx="49164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41" imgW="2209800" imgH="203200" progId="Equation.DSMT4">
                  <p:embed/>
                </p:oleObj>
              </mc:Choice>
              <mc:Fallback>
                <p:oleObj name="Equation" r:id="rId41" imgW="2209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5945252"/>
                        <a:ext cx="49164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5435600" y="260350"/>
            <a:ext cx="468313" cy="865188"/>
            <a:chOff x="3424" y="164"/>
            <a:chExt cx="295" cy="545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424" y="164"/>
              <a:ext cx="295" cy="31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16" name="Object 20"/>
            <p:cNvGraphicFramePr>
              <a:graphicFrameLocks noChangeAspect="1"/>
            </p:cNvGraphicFramePr>
            <p:nvPr/>
          </p:nvGraphicFramePr>
          <p:xfrm>
            <a:off x="3424" y="503"/>
            <a:ext cx="29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9" name="Equation" r:id="rId43" imgW="253670" imgH="177569" progId="Equation.DSMT4">
                    <p:embed/>
                  </p:oleObj>
                </mc:Choice>
                <mc:Fallback>
                  <p:oleObj name="Equation" r:id="rId43" imgW="253670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503"/>
                          <a:ext cx="29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699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9225" y="2528888"/>
            <a:ext cx="1333500" cy="54133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684213" y="260350"/>
          <a:ext cx="15541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3" imgW="698197" imgH="203112" progId="Equation.DSMT4">
                  <p:embed/>
                </p:oleObj>
              </mc:Choice>
              <mc:Fallback>
                <p:oleObj name="Equation" r:id="rId3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15541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684213" y="1412875"/>
          <a:ext cx="6923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5" imgW="3111500" imgH="203200" progId="Equation.DSMT4">
                  <p:embed/>
                </p:oleObj>
              </mc:Choice>
              <mc:Fallback>
                <p:oleObj name="Equation" r:id="rId5" imgW="3111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69230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1" name="Object 23"/>
          <p:cNvGraphicFramePr>
            <a:graphicFrameLocks noChangeAspect="1"/>
          </p:cNvGraphicFramePr>
          <p:nvPr/>
        </p:nvGraphicFramePr>
        <p:xfrm>
          <a:off x="647700" y="800100"/>
          <a:ext cx="38989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7" imgW="1752600" imgH="203200" progId="Equation.DSMT4">
                  <p:embed/>
                </p:oleObj>
              </mc:Choice>
              <mc:Fallback>
                <p:oleObj name="Equation" r:id="rId7" imgW="1752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800100"/>
                        <a:ext cx="38989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2" name="Object 24"/>
          <p:cNvGraphicFramePr>
            <a:graphicFrameLocks noChangeAspect="1"/>
          </p:cNvGraphicFramePr>
          <p:nvPr/>
        </p:nvGraphicFramePr>
        <p:xfrm>
          <a:off x="4572000" y="800100"/>
          <a:ext cx="38989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9" imgW="1752600" imgH="203200" progId="Equation.DSMT4">
                  <p:embed/>
                </p:oleObj>
              </mc:Choice>
              <mc:Fallback>
                <p:oleObj name="Equation" r:id="rId9" imgW="1752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00100"/>
                        <a:ext cx="38989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4500563" y="5024438"/>
          <a:ext cx="2844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11" imgW="1307532" imgH="203112" progId="Equation.DSMT4">
                  <p:embed/>
                </p:oleObj>
              </mc:Choice>
              <mc:Fallback>
                <p:oleObj name="Equation" r:id="rId11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024438"/>
                        <a:ext cx="2844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Rectangle 12"/>
          <p:cNvSpPr>
            <a:spLocks noChangeArrowheads="1"/>
          </p:cNvSpPr>
          <p:nvPr/>
        </p:nvSpPr>
        <p:spPr bwMode="auto">
          <a:xfrm>
            <a:off x="684213" y="2030413"/>
            <a:ext cx="35274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800" b="1">
                <a:ea typeface="黑体" panose="02010609060101010101" pitchFamily="49" charset="-122"/>
              </a:rPr>
              <a:t>6.3.2  </a:t>
            </a:r>
            <a:r>
              <a:rPr lang="zh-CN" altLang="en-US" sz="2800" b="1">
                <a:solidFill>
                  <a:srgbClr val="FF00FF"/>
                </a:solidFill>
                <a:ea typeface="黑体" panose="02010609060101010101" pitchFamily="49" charset="-122"/>
              </a:rPr>
              <a:t>有限群的性质</a:t>
            </a:r>
          </a:p>
        </p:txBody>
      </p:sp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684213" y="2600325"/>
          <a:ext cx="1271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13" imgW="583693" imgH="215713" progId="Equation.DSMT4">
                  <p:embed/>
                </p:oleObj>
              </mc:Choice>
              <mc:Fallback>
                <p:oleObj name="Equation" r:id="rId13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0325"/>
                        <a:ext cx="1271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6" name="Object 14"/>
          <p:cNvGraphicFramePr>
            <a:graphicFrameLocks noChangeAspect="1"/>
          </p:cNvGraphicFramePr>
          <p:nvPr/>
        </p:nvGraphicFramePr>
        <p:xfrm>
          <a:off x="644525" y="3213100"/>
          <a:ext cx="3314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15" imgW="1524000" imgH="203200" progId="Equation.DSMT4">
                  <p:embed/>
                </p:oleObj>
              </mc:Choice>
              <mc:Fallback>
                <p:oleObj name="Equation" r:id="rId15" imgW="1524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213100"/>
                        <a:ext cx="3314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/>
          <p:cNvGraphicFramePr>
            <a:graphicFrameLocks noChangeAspect="1"/>
          </p:cNvGraphicFramePr>
          <p:nvPr/>
        </p:nvGraphicFramePr>
        <p:xfrm>
          <a:off x="652463" y="3789363"/>
          <a:ext cx="33432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17" imgW="1536033" imgH="203112" progId="Equation.DSMT4">
                  <p:embed/>
                </p:oleObj>
              </mc:Choice>
              <mc:Fallback>
                <p:oleObj name="Equation" r:id="rId17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789363"/>
                        <a:ext cx="33432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/>
        </p:nvGraphicFramePr>
        <p:xfrm>
          <a:off x="647700" y="4365625"/>
          <a:ext cx="3922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19" imgW="1803400" imgH="215900" progId="Equation.DSMT4">
                  <p:embed/>
                </p:oleObj>
              </mc:Choice>
              <mc:Fallback>
                <p:oleObj name="Equation" r:id="rId19" imgW="180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365625"/>
                        <a:ext cx="3922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9" name="Object 25"/>
          <p:cNvGraphicFramePr>
            <a:graphicFrameLocks noChangeAspect="1"/>
          </p:cNvGraphicFramePr>
          <p:nvPr/>
        </p:nvGraphicFramePr>
        <p:xfrm>
          <a:off x="647700" y="5022850"/>
          <a:ext cx="8286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21" imgW="380835" imgH="215806" progId="Equation.DSMT4">
                  <p:embed/>
                </p:oleObj>
              </mc:Choice>
              <mc:Fallback>
                <p:oleObj name="Equation" r:id="rId21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022850"/>
                        <a:ext cx="8286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0" name="Object 26"/>
          <p:cNvGraphicFramePr>
            <a:graphicFrameLocks noChangeAspect="1"/>
          </p:cNvGraphicFramePr>
          <p:nvPr/>
        </p:nvGraphicFramePr>
        <p:xfrm>
          <a:off x="1403350" y="4976813"/>
          <a:ext cx="3009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23" imgW="1384300" imgH="254000" progId="Equation.DSMT4">
                  <p:embed/>
                </p:oleObj>
              </mc:Choice>
              <mc:Fallback>
                <p:oleObj name="Equation" r:id="rId23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76813"/>
                        <a:ext cx="3009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7380288" y="5024438"/>
          <a:ext cx="7445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25" imgW="342751" imgH="203112" progId="Equation.DSMT4">
                  <p:embed/>
                </p:oleObj>
              </mc:Choice>
              <mc:Fallback>
                <p:oleObj name="Equation" r:id="rId2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024438"/>
                        <a:ext cx="7445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20"/>
          <p:cNvGraphicFramePr>
            <a:graphicFrameLocks noChangeAspect="1"/>
          </p:cNvGraphicFramePr>
          <p:nvPr/>
        </p:nvGraphicFramePr>
        <p:xfrm>
          <a:off x="628650" y="5626100"/>
          <a:ext cx="2647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27" imgW="1218671" imgH="215806" progId="Equation.DSMT4">
                  <p:embed/>
                </p:oleObj>
              </mc:Choice>
              <mc:Fallback>
                <p:oleObj name="Equation" r:id="rId27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626100"/>
                        <a:ext cx="2647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82258"/>
              </p:ext>
            </p:extLst>
          </p:nvPr>
        </p:nvGraphicFramePr>
        <p:xfrm>
          <a:off x="652463" y="6017418"/>
          <a:ext cx="21510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29" imgW="990170" imgH="203112" progId="Equation.DSMT4">
                  <p:embed/>
                </p:oleObj>
              </mc:Choice>
              <mc:Fallback>
                <p:oleObj name="Equation" r:id="rId29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6017418"/>
                        <a:ext cx="21510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1" name="Object 39"/>
          <p:cNvGraphicFramePr>
            <a:graphicFrameLocks noChangeAspect="1"/>
          </p:cNvGraphicFramePr>
          <p:nvPr/>
        </p:nvGraphicFramePr>
        <p:xfrm>
          <a:off x="1908175" y="2600325"/>
          <a:ext cx="3535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31" imgW="1624895" imgH="215806" progId="Equation.DSMT4">
                  <p:embed/>
                </p:oleObj>
              </mc:Choice>
              <mc:Fallback>
                <p:oleObj name="Equation" r:id="rId31" imgW="162489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00325"/>
                        <a:ext cx="35353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2" name="Object 40"/>
          <p:cNvGraphicFramePr>
            <a:graphicFrameLocks noChangeAspect="1"/>
          </p:cNvGraphicFramePr>
          <p:nvPr/>
        </p:nvGraphicFramePr>
        <p:xfrm>
          <a:off x="5435600" y="2601913"/>
          <a:ext cx="29829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33" imgW="1371600" imgH="203200" progId="Equation.DSMT4">
                  <p:embed/>
                </p:oleObj>
              </mc:Choice>
              <mc:Fallback>
                <p:oleObj name="Equation" r:id="rId33" imgW="137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01913"/>
                        <a:ext cx="29829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3203575" y="5626100"/>
          <a:ext cx="4905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Equation" r:id="rId35" imgW="2260600" imgH="215900" progId="Equation.DSMT4">
                  <p:embed/>
                </p:oleObj>
              </mc:Choice>
              <mc:Fallback>
                <p:oleObj name="Equation" r:id="rId35" imgW="2260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626100"/>
                        <a:ext cx="49053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23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5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1614488" y="1670050"/>
          <a:ext cx="1155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3" imgW="533169" imgH="228501" progId="Equation.DSMT4">
                  <p:embed/>
                </p:oleObj>
              </mc:Choice>
              <mc:Fallback>
                <p:oleObj name="Equation" r:id="rId3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670050"/>
                        <a:ext cx="1155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2819400" y="2471738"/>
          <a:ext cx="22304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5" imgW="1028254" imgH="241195" progId="Equation.DSMT4">
                  <p:embed/>
                </p:oleObj>
              </mc:Choice>
              <mc:Fallback>
                <p:oleObj name="Equation" r:id="rId5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71738"/>
                        <a:ext cx="22304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3265488" y="3108325"/>
          <a:ext cx="13192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7" imgW="609600" imgH="279400" progId="Equation.DSMT4">
                  <p:embed/>
                </p:oleObj>
              </mc:Choice>
              <mc:Fallback>
                <p:oleObj name="Equation" r:id="rId7" imgW="609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3108325"/>
                        <a:ext cx="13192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4" name="Object 16"/>
          <p:cNvGraphicFramePr>
            <a:graphicFrameLocks noChangeAspect="1"/>
          </p:cNvGraphicFramePr>
          <p:nvPr/>
        </p:nvGraphicFramePr>
        <p:xfrm>
          <a:off x="3943350" y="322263"/>
          <a:ext cx="412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9" imgW="190417" imgH="203112" progId="Equation.DSMT4">
                  <p:embed/>
                </p:oleObj>
              </mc:Choice>
              <mc:Fallback>
                <p:oleObj name="Equation" r:id="rId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22263"/>
                        <a:ext cx="412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5" name="Object 17"/>
          <p:cNvGraphicFramePr>
            <a:graphicFrameLocks noChangeAspect="1"/>
          </p:cNvGraphicFramePr>
          <p:nvPr/>
        </p:nvGraphicFramePr>
        <p:xfrm>
          <a:off x="6840538" y="3176588"/>
          <a:ext cx="825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11" imgW="380835" imgH="203112" progId="Equation.DSMT4">
                  <p:embed/>
                </p:oleObj>
              </mc:Choice>
              <mc:Fallback>
                <p:oleObj name="Equation" r:id="rId11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176588"/>
                        <a:ext cx="825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6" name="Object 18"/>
          <p:cNvGraphicFramePr>
            <a:graphicFrameLocks noChangeAspect="1"/>
          </p:cNvGraphicFramePr>
          <p:nvPr/>
        </p:nvGraphicFramePr>
        <p:xfrm>
          <a:off x="665163" y="3897313"/>
          <a:ext cx="3962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13" imgW="1828800" imgH="228600" progId="Equation.DSMT4">
                  <p:embed/>
                </p:oleObj>
              </mc:Choice>
              <mc:Fallback>
                <p:oleObj name="Equation" r:id="rId13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897313"/>
                        <a:ext cx="3962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7" name="Object 19"/>
          <p:cNvGraphicFramePr>
            <a:graphicFrameLocks noChangeAspect="1"/>
          </p:cNvGraphicFramePr>
          <p:nvPr/>
        </p:nvGraphicFramePr>
        <p:xfrm>
          <a:off x="4643438" y="3897313"/>
          <a:ext cx="1762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15" imgW="812447" imgH="228501" progId="Equation.DSMT4">
                  <p:embed/>
                </p:oleObj>
              </mc:Choice>
              <mc:Fallback>
                <p:oleObj name="Equation" r:id="rId15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897313"/>
                        <a:ext cx="1762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68" name="Object 20"/>
          <p:cNvGraphicFramePr>
            <a:graphicFrameLocks noChangeAspect="1"/>
          </p:cNvGraphicFramePr>
          <p:nvPr/>
        </p:nvGraphicFramePr>
        <p:xfrm>
          <a:off x="6516688" y="3867150"/>
          <a:ext cx="1981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17" imgW="914400" imgH="228600" progId="Equation.DSMT4">
                  <p:embed/>
                </p:oleObj>
              </mc:Choice>
              <mc:Fallback>
                <p:oleObj name="Equation" r:id="rId1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67150"/>
                        <a:ext cx="1981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0" name="Object 22"/>
          <p:cNvGraphicFramePr>
            <a:graphicFrameLocks noChangeAspect="1"/>
          </p:cNvGraphicFramePr>
          <p:nvPr/>
        </p:nvGraphicFramePr>
        <p:xfrm>
          <a:off x="628650" y="322263"/>
          <a:ext cx="32543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19" imgW="1497950" imgH="203112" progId="Equation.DSMT4">
                  <p:embed/>
                </p:oleObj>
              </mc:Choice>
              <mc:Fallback>
                <p:oleObj name="Equation" r:id="rId19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2263"/>
                        <a:ext cx="32543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1" name="Object 23"/>
          <p:cNvGraphicFramePr>
            <a:graphicFrameLocks noChangeAspect="1"/>
          </p:cNvGraphicFramePr>
          <p:nvPr/>
        </p:nvGraphicFramePr>
        <p:xfrm>
          <a:off x="2159000" y="873125"/>
          <a:ext cx="39338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21" imgW="1815312" imgH="253890" progId="Equation.DSMT4">
                  <p:embed/>
                </p:oleObj>
              </mc:Choice>
              <mc:Fallback>
                <p:oleObj name="Equation" r:id="rId21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873125"/>
                        <a:ext cx="39338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3" name="Object 25"/>
          <p:cNvGraphicFramePr>
            <a:graphicFrameLocks noChangeAspect="1"/>
          </p:cNvGraphicFramePr>
          <p:nvPr/>
        </p:nvGraphicFramePr>
        <p:xfrm>
          <a:off x="5076825" y="2457450"/>
          <a:ext cx="412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23" imgW="190417" imgH="203112" progId="Equation.DSMT4">
                  <p:embed/>
                </p:oleObj>
              </mc:Choice>
              <mc:Fallback>
                <p:oleObj name="Equation" r:id="rId2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57450"/>
                        <a:ext cx="412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4" name="Object 26"/>
          <p:cNvGraphicFramePr>
            <a:graphicFrameLocks noChangeAspect="1"/>
          </p:cNvGraphicFramePr>
          <p:nvPr/>
        </p:nvGraphicFramePr>
        <p:xfrm>
          <a:off x="665163" y="4616450"/>
          <a:ext cx="44069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25" imgW="2032000" imgH="228600" progId="Equation.DSMT4">
                  <p:embed/>
                </p:oleObj>
              </mc:Choice>
              <mc:Fallback>
                <p:oleObj name="Equation" r:id="rId25" imgW="2032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616450"/>
                        <a:ext cx="44069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5" name="Object 27"/>
          <p:cNvGraphicFramePr>
            <a:graphicFrameLocks noChangeAspect="1"/>
          </p:cNvGraphicFramePr>
          <p:nvPr/>
        </p:nvGraphicFramePr>
        <p:xfrm>
          <a:off x="5148263" y="4616450"/>
          <a:ext cx="3632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27" imgW="1676400" imgH="203200" progId="Equation.DSMT4">
                  <p:embed/>
                </p:oleObj>
              </mc:Choice>
              <mc:Fallback>
                <p:oleObj name="Equation" r:id="rId27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16450"/>
                        <a:ext cx="3632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6" name="Object 28"/>
          <p:cNvGraphicFramePr>
            <a:graphicFrameLocks noChangeAspect="1"/>
          </p:cNvGraphicFramePr>
          <p:nvPr/>
        </p:nvGraphicFramePr>
        <p:xfrm>
          <a:off x="684213" y="5273675"/>
          <a:ext cx="45132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29" imgW="2082800" imgH="228600" progId="Equation.DSMT4">
                  <p:embed/>
                </p:oleObj>
              </mc:Choice>
              <mc:Fallback>
                <p:oleObj name="Equation" r:id="rId29" imgW="208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73675"/>
                        <a:ext cx="45132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251058"/>
              </p:ext>
            </p:extLst>
          </p:nvPr>
        </p:nvGraphicFramePr>
        <p:xfrm>
          <a:off x="615687" y="5875338"/>
          <a:ext cx="6161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31" imgW="2844800" imgH="215900" progId="Equation.DSMT4">
                  <p:embed/>
                </p:oleObj>
              </mc:Choice>
              <mc:Fallback>
                <p:oleObj name="Equation" r:id="rId31" imgW="2844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87" y="5875338"/>
                        <a:ext cx="6161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9" name="Object 31"/>
          <p:cNvGraphicFramePr>
            <a:graphicFrameLocks noChangeAspect="1"/>
          </p:cNvGraphicFramePr>
          <p:nvPr/>
        </p:nvGraphicFramePr>
        <p:xfrm>
          <a:off x="1501775" y="3141663"/>
          <a:ext cx="17621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33" imgW="812447" imgH="241195" progId="Equation.DSMT4">
                  <p:embed/>
                </p:oleObj>
              </mc:Choice>
              <mc:Fallback>
                <p:oleObj name="Equation" r:id="rId33" imgW="81244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141663"/>
                        <a:ext cx="17621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0" name="Object 32"/>
          <p:cNvGraphicFramePr>
            <a:graphicFrameLocks noChangeAspect="1"/>
          </p:cNvGraphicFramePr>
          <p:nvPr/>
        </p:nvGraphicFramePr>
        <p:xfrm>
          <a:off x="4598988" y="3141663"/>
          <a:ext cx="9890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35" imgW="457200" imgH="241300" progId="Equation.DSMT4">
                  <p:embed/>
                </p:oleObj>
              </mc:Choice>
              <mc:Fallback>
                <p:oleObj name="Equation" r:id="rId35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141663"/>
                        <a:ext cx="9890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665163" y="2489200"/>
          <a:ext cx="22018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37" imgW="1015559" imgH="215806" progId="Equation.DSMT4">
                  <p:embed/>
                </p:oleObj>
              </mc:Choice>
              <mc:Fallback>
                <p:oleObj name="Equation" r:id="rId37" imgW="101555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489200"/>
                        <a:ext cx="22018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5580063" y="3176588"/>
          <a:ext cx="1181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39" imgW="545626" imgH="203024" progId="Equation.DSMT4">
                  <p:embed/>
                </p:oleObj>
              </mc:Choice>
              <mc:Fallback>
                <p:oleObj name="Equation" r:id="rId3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176588"/>
                        <a:ext cx="1181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1692275" y="2168525"/>
            <a:ext cx="118745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1833563" y="4364038"/>
            <a:ext cx="2628900" cy="365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665163" y="1700213"/>
          <a:ext cx="825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41" imgW="380835" imgH="203112" progId="Equation.DSMT4">
                  <p:embed/>
                </p:oleObj>
              </mc:Choice>
              <mc:Fallback>
                <p:oleObj name="Equation" r:id="rId41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700213"/>
                        <a:ext cx="825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5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8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8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8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01" name="Object 25"/>
          <p:cNvGraphicFramePr>
            <a:graphicFrameLocks noChangeAspect="1"/>
          </p:cNvGraphicFramePr>
          <p:nvPr/>
        </p:nvGraphicFramePr>
        <p:xfrm>
          <a:off x="719138" y="296863"/>
          <a:ext cx="9890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3" imgW="457002" imgH="215806" progId="Equation.DSMT4">
                  <p:embed/>
                </p:oleObj>
              </mc:Choice>
              <mc:Fallback>
                <p:oleObj name="Equation" r:id="rId3" imgW="45700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6863"/>
                        <a:ext cx="9890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2" name="Object 26"/>
          <p:cNvGraphicFramePr>
            <a:graphicFrameLocks noChangeAspect="1"/>
          </p:cNvGraphicFramePr>
          <p:nvPr/>
        </p:nvGraphicFramePr>
        <p:xfrm>
          <a:off x="6156325" y="296863"/>
          <a:ext cx="26955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5" imgW="1244600" imgH="203200" progId="Equation.DSMT4">
                  <p:embed/>
                </p:oleObj>
              </mc:Choice>
              <mc:Fallback>
                <p:oleObj name="Equation" r:id="rId5" imgW="1244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6863"/>
                        <a:ext cx="26955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3" name="Object 27"/>
          <p:cNvGraphicFramePr>
            <a:graphicFrameLocks noChangeAspect="1"/>
          </p:cNvGraphicFramePr>
          <p:nvPr/>
        </p:nvGraphicFramePr>
        <p:xfrm>
          <a:off x="696913" y="873125"/>
          <a:ext cx="34655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7" imgW="1600200" imgH="203200" progId="Equation.DSMT4">
                  <p:embed/>
                </p:oleObj>
              </mc:Choice>
              <mc:Fallback>
                <p:oleObj name="Equation" r:id="rId7" imgW="1600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873125"/>
                        <a:ext cx="34655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4" name="Object 28"/>
          <p:cNvGraphicFramePr>
            <a:graphicFrameLocks noChangeAspect="1"/>
          </p:cNvGraphicFramePr>
          <p:nvPr/>
        </p:nvGraphicFramePr>
        <p:xfrm>
          <a:off x="661988" y="5291138"/>
          <a:ext cx="27225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9" imgW="1256755" imgH="203112" progId="Equation.DSMT4">
                  <p:embed/>
                </p:oleObj>
              </mc:Choice>
              <mc:Fallback>
                <p:oleObj name="Equation" r:id="rId9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291138"/>
                        <a:ext cx="27225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1908175" y="2241550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1906588" y="2744788"/>
            <a:ext cx="5545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1908175" y="4976813"/>
            <a:ext cx="5545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7008" name="Line 32"/>
          <p:cNvSpPr>
            <a:spLocks noChangeShapeType="1"/>
          </p:cNvSpPr>
          <p:nvPr/>
        </p:nvSpPr>
        <p:spPr bwMode="auto">
          <a:xfrm>
            <a:off x="1908175" y="2241550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7009" name="Line 33"/>
          <p:cNvSpPr>
            <a:spLocks noChangeShapeType="1"/>
          </p:cNvSpPr>
          <p:nvPr/>
        </p:nvSpPr>
        <p:spPr bwMode="auto">
          <a:xfrm>
            <a:off x="2700338" y="2241550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3130550" y="2241550"/>
          <a:ext cx="3619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11" imgW="203112" imgH="279279" progId="Equation.DSMT4">
                  <p:embed/>
                </p:oleObj>
              </mc:Choice>
              <mc:Fallback>
                <p:oleObj name="Equation" r:id="rId11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241550"/>
                        <a:ext cx="3619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1" name="Object 35"/>
          <p:cNvGraphicFramePr>
            <a:graphicFrameLocks noChangeAspect="1"/>
          </p:cNvGraphicFramePr>
          <p:nvPr/>
        </p:nvGraphicFramePr>
        <p:xfrm>
          <a:off x="4284663" y="224155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13" imgW="228600" imgH="279400" progId="Equation.DSMT4">
                  <p:embed/>
                </p:oleObj>
              </mc:Choice>
              <mc:Fallback>
                <p:oleObj name="Equation" r:id="rId13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41550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2" name="Object 36"/>
          <p:cNvGraphicFramePr>
            <a:graphicFrameLocks noChangeAspect="1"/>
          </p:cNvGraphicFramePr>
          <p:nvPr/>
        </p:nvGraphicFramePr>
        <p:xfrm>
          <a:off x="6611938" y="224155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5" name="Equation" r:id="rId15" imgW="228600" imgH="279400" progId="Equation.DSMT4">
                  <p:embed/>
                </p:oleObj>
              </mc:Choice>
              <mc:Fallback>
                <p:oleObj name="Equation" r:id="rId15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2241550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3" name="Object 37"/>
          <p:cNvGraphicFramePr>
            <a:graphicFrameLocks noChangeAspect="1"/>
          </p:cNvGraphicFramePr>
          <p:nvPr/>
        </p:nvGraphicFramePr>
        <p:xfrm>
          <a:off x="5651500" y="2457450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17" imgW="228402" imgH="126890" progId="Equation.DSMT4">
                  <p:embed/>
                </p:oleObj>
              </mc:Choice>
              <mc:Fallback>
                <p:oleObj name="Equation" r:id="rId17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457450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4" name="Object 38"/>
          <p:cNvGraphicFramePr>
            <a:graphicFrameLocks noChangeAspect="1"/>
          </p:cNvGraphicFramePr>
          <p:nvPr/>
        </p:nvGraphicFramePr>
        <p:xfrm>
          <a:off x="2124075" y="2744788"/>
          <a:ext cx="361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19" imgW="203112" imgH="279279" progId="Equation.DSMT4">
                  <p:embed/>
                </p:oleObj>
              </mc:Choice>
              <mc:Fallback>
                <p:oleObj name="Equation" r:id="rId19" imgW="20311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44788"/>
                        <a:ext cx="3619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/>
          <p:cNvGraphicFramePr>
            <a:graphicFrameLocks noChangeAspect="1"/>
          </p:cNvGraphicFramePr>
          <p:nvPr/>
        </p:nvGraphicFramePr>
        <p:xfrm>
          <a:off x="2124075" y="3386138"/>
          <a:ext cx="406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20" imgW="228600" imgH="279400" progId="Equation.DSMT4">
                  <p:embed/>
                </p:oleObj>
              </mc:Choice>
              <mc:Fallback>
                <p:oleObj name="Equation" r:id="rId20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386138"/>
                        <a:ext cx="406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6" name="Object 40"/>
          <p:cNvGraphicFramePr>
            <a:graphicFrameLocks noChangeAspect="1"/>
          </p:cNvGraphicFramePr>
          <p:nvPr/>
        </p:nvGraphicFramePr>
        <p:xfrm>
          <a:off x="2124075" y="4333875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21" imgW="228600" imgH="279400" progId="Equation.DSMT4">
                  <p:embed/>
                </p:oleObj>
              </mc:Choice>
              <mc:Fallback>
                <p:oleObj name="Equation" r:id="rId21" imgW="22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33875"/>
                        <a:ext cx="406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7" name="Object 41"/>
          <p:cNvGraphicFramePr>
            <a:graphicFrameLocks noChangeAspect="1"/>
          </p:cNvGraphicFramePr>
          <p:nvPr/>
        </p:nvGraphicFramePr>
        <p:xfrm>
          <a:off x="2230438" y="3897313"/>
          <a:ext cx="1809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22" imgW="101556" imgH="228501" progId="Equation.DSMT4">
                  <p:embed/>
                </p:oleObj>
              </mc:Choice>
              <mc:Fallback>
                <p:oleObj name="Equation" r:id="rId22" imgW="10155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897313"/>
                        <a:ext cx="1809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8" name="Object 42"/>
          <p:cNvGraphicFramePr>
            <a:graphicFrameLocks noChangeAspect="1"/>
          </p:cNvGraphicFramePr>
          <p:nvPr/>
        </p:nvGraphicFramePr>
        <p:xfrm>
          <a:off x="2051050" y="2384425"/>
          <a:ext cx="3381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24" imgW="190335" imgH="215713" progId="Equation.DSMT4">
                  <p:embed/>
                </p:oleObj>
              </mc:Choice>
              <mc:Fallback>
                <p:oleObj name="Equation" r:id="rId24" imgW="190335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84425"/>
                        <a:ext cx="33813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9" name="Object 43"/>
          <p:cNvGraphicFramePr>
            <a:graphicFrameLocks noChangeAspect="1"/>
          </p:cNvGraphicFramePr>
          <p:nvPr/>
        </p:nvGraphicFramePr>
        <p:xfrm>
          <a:off x="2851150" y="2746375"/>
          <a:ext cx="9286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26" imgW="520474" imgH="279279" progId="Equation.DSMT4">
                  <p:embed/>
                </p:oleObj>
              </mc:Choice>
              <mc:Fallback>
                <p:oleObj name="Equation" r:id="rId26" imgW="520474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746375"/>
                        <a:ext cx="9286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0" name="Object 44"/>
          <p:cNvGraphicFramePr>
            <a:graphicFrameLocks noChangeAspect="1"/>
          </p:cNvGraphicFramePr>
          <p:nvPr/>
        </p:nvGraphicFramePr>
        <p:xfrm>
          <a:off x="4044950" y="2749550"/>
          <a:ext cx="974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28" imgW="545863" imgH="279279" progId="Equation.DSMT4">
                  <p:embed/>
                </p:oleObj>
              </mc:Choice>
              <mc:Fallback>
                <p:oleObj name="Equation" r:id="rId28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2749550"/>
                        <a:ext cx="9747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1" name="Object 45"/>
          <p:cNvGraphicFramePr>
            <a:graphicFrameLocks noChangeAspect="1"/>
          </p:cNvGraphicFramePr>
          <p:nvPr/>
        </p:nvGraphicFramePr>
        <p:xfrm>
          <a:off x="5651500" y="287813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30" imgW="228402" imgH="126890" progId="Equation.DSMT4">
                  <p:embed/>
                </p:oleObj>
              </mc:Choice>
              <mc:Fallback>
                <p:oleObj name="Equation" r:id="rId30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87813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2" name="Object 46"/>
          <p:cNvGraphicFramePr>
            <a:graphicFrameLocks noChangeAspect="1"/>
          </p:cNvGraphicFramePr>
          <p:nvPr/>
        </p:nvGraphicFramePr>
        <p:xfrm>
          <a:off x="6323013" y="2746375"/>
          <a:ext cx="974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31" imgW="545863" imgH="279279" progId="Equation.DSMT4">
                  <p:embed/>
                </p:oleObj>
              </mc:Choice>
              <mc:Fallback>
                <p:oleObj name="Equation" r:id="rId31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2746375"/>
                        <a:ext cx="9747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3" name="Object 47"/>
          <p:cNvGraphicFramePr>
            <a:graphicFrameLocks noChangeAspect="1"/>
          </p:cNvGraphicFramePr>
          <p:nvPr/>
        </p:nvGraphicFramePr>
        <p:xfrm>
          <a:off x="2828925" y="3394075"/>
          <a:ext cx="9731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33" imgW="545863" imgH="279279" progId="Equation.DSMT4">
                  <p:embed/>
                </p:oleObj>
              </mc:Choice>
              <mc:Fallback>
                <p:oleObj name="Equation" r:id="rId33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394075"/>
                        <a:ext cx="9731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4" name="Object 48"/>
          <p:cNvGraphicFramePr>
            <a:graphicFrameLocks noChangeAspect="1"/>
          </p:cNvGraphicFramePr>
          <p:nvPr/>
        </p:nvGraphicFramePr>
        <p:xfrm>
          <a:off x="4022725" y="3397250"/>
          <a:ext cx="1019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35" imgW="571252" imgH="279279" progId="Equation.DSMT4">
                  <p:embed/>
                </p:oleObj>
              </mc:Choice>
              <mc:Fallback>
                <p:oleObj name="Equation" r:id="rId35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3397250"/>
                        <a:ext cx="1019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5" name="Object 49"/>
          <p:cNvGraphicFramePr>
            <a:graphicFrameLocks noChangeAspect="1"/>
          </p:cNvGraphicFramePr>
          <p:nvPr/>
        </p:nvGraphicFramePr>
        <p:xfrm>
          <a:off x="5651500" y="3525838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37" imgW="228402" imgH="126890" progId="Equation.DSMT4">
                  <p:embed/>
                </p:oleObj>
              </mc:Choice>
              <mc:Fallback>
                <p:oleObj name="Equation" r:id="rId37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525838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6" name="Object 50"/>
          <p:cNvGraphicFramePr>
            <a:graphicFrameLocks noChangeAspect="1"/>
          </p:cNvGraphicFramePr>
          <p:nvPr/>
        </p:nvGraphicFramePr>
        <p:xfrm>
          <a:off x="6300788" y="3392488"/>
          <a:ext cx="1019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38" imgW="571252" imgH="279279" progId="Equation.DSMT4">
                  <p:embed/>
                </p:oleObj>
              </mc:Choice>
              <mc:Fallback>
                <p:oleObj name="Equation" r:id="rId38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92488"/>
                        <a:ext cx="10191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7" name="Object 51"/>
          <p:cNvGraphicFramePr>
            <a:graphicFrameLocks noChangeAspect="1"/>
          </p:cNvGraphicFramePr>
          <p:nvPr/>
        </p:nvGraphicFramePr>
        <p:xfrm>
          <a:off x="2828925" y="4329113"/>
          <a:ext cx="973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40" imgW="545863" imgH="279279" progId="Equation.DSMT4">
                  <p:embed/>
                </p:oleObj>
              </mc:Choice>
              <mc:Fallback>
                <p:oleObj name="Equation" r:id="rId40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329113"/>
                        <a:ext cx="9731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8" name="Object 52"/>
          <p:cNvGraphicFramePr>
            <a:graphicFrameLocks noChangeAspect="1"/>
          </p:cNvGraphicFramePr>
          <p:nvPr/>
        </p:nvGraphicFramePr>
        <p:xfrm>
          <a:off x="4022725" y="4332288"/>
          <a:ext cx="1019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42" imgW="571252" imgH="279279" progId="Equation.DSMT4">
                  <p:embed/>
                </p:oleObj>
              </mc:Choice>
              <mc:Fallback>
                <p:oleObj name="Equation" r:id="rId42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4332288"/>
                        <a:ext cx="10191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9" name="Object 53"/>
          <p:cNvGraphicFramePr>
            <a:graphicFrameLocks noChangeAspect="1"/>
          </p:cNvGraphicFramePr>
          <p:nvPr/>
        </p:nvGraphicFramePr>
        <p:xfrm>
          <a:off x="5651500" y="4460875"/>
          <a:ext cx="4064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44" imgW="228402" imgH="126890" progId="Equation.DSMT4">
                  <p:embed/>
                </p:oleObj>
              </mc:Choice>
              <mc:Fallback>
                <p:oleObj name="Equation" r:id="rId44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60875"/>
                        <a:ext cx="4064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0" name="Object 54"/>
          <p:cNvGraphicFramePr>
            <a:graphicFrameLocks noChangeAspect="1"/>
          </p:cNvGraphicFramePr>
          <p:nvPr/>
        </p:nvGraphicFramePr>
        <p:xfrm>
          <a:off x="6300788" y="4329113"/>
          <a:ext cx="10191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45" imgW="571252" imgH="279279" progId="Equation.DSMT4">
                  <p:embed/>
                </p:oleObj>
              </mc:Choice>
              <mc:Fallback>
                <p:oleObj name="Equation" r:id="rId45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329113"/>
                        <a:ext cx="10191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1" name="Object 55"/>
          <p:cNvGraphicFramePr>
            <a:graphicFrameLocks noChangeAspect="1"/>
          </p:cNvGraphicFramePr>
          <p:nvPr/>
        </p:nvGraphicFramePr>
        <p:xfrm>
          <a:off x="3132138" y="401796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47" imgW="228402" imgH="126890" progId="Equation.DSMT4">
                  <p:embed/>
                </p:oleObj>
              </mc:Choice>
              <mc:Fallback>
                <p:oleObj name="Equation" r:id="rId47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17963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2" name="Object 56"/>
          <p:cNvGraphicFramePr>
            <a:graphicFrameLocks noChangeAspect="1"/>
          </p:cNvGraphicFramePr>
          <p:nvPr/>
        </p:nvGraphicFramePr>
        <p:xfrm>
          <a:off x="4356100" y="401796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48" imgW="228402" imgH="126890" progId="Equation.DSMT4">
                  <p:embed/>
                </p:oleObj>
              </mc:Choice>
              <mc:Fallback>
                <p:oleObj name="Equation" r:id="rId48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017963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3" name="Object 57"/>
          <p:cNvGraphicFramePr>
            <a:graphicFrameLocks noChangeAspect="1"/>
          </p:cNvGraphicFramePr>
          <p:nvPr/>
        </p:nvGraphicFramePr>
        <p:xfrm>
          <a:off x="5651500" y="401796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49" imgW="228402" imgH="126890" progId="Equation.DSMT4">
                  <p:embed/>
                </p:oleObj>
              </mc:Choice>
              <mc:Fallback>
                <p:oleObj name="Equation" r:id="rId49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17963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4" name="Object 58"/>
          <p:cNvGraphicFramePr>
            <a:graphicFrameLocks noChangeAspect="1"/>
          </p:cNvGraphicFramePr>
          <p:nvPr/>
        </p:nvGraphicFramePr>
        <p:xfrm>
          <a:off x="6538913" y="4017963"/>
          <a:ext cx="406400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50" imgW="228402" imgH="126890" progId="Equation.DSMT4">
                  <p:embed/>
                </p:oleObj>
              </mc:Choice>
              <mc:Fallback>
                <p:oleObj name="Equation" r:id="rId50" imgW="228402" imgH="126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4017963"/>
                        <a:ext cx="406400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35" name="Line 59"/>
          <p:cNvSpPr>
            <a:spLocks noChangeShapeType="1"/>
          </p:cNvSpPr>
          <p:nvPr/>
        </p:nvSpPr>
        <p:spPr bwMode="auto">
          <a:xfrm>
            <a:off x="7451725" y="2241550"/>
            <a:ext cx="0" cy="273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7036" name="Object 60"/>
          <p:cNvGraphicFramePr>
            <a:graphicFrameLocks noChangeAspect="1"/>
          </p:cNvGraphicFramePr>
          <p:nvPr/>
        </p:nvGraphicFramePr>
        <p:xfrm>
          <a:off x="1628775" y="296863"/>
          <a:ext cx="4456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51" imgW="2057400" imgH="203200" progId="Equation.DSMT4">
                  <p:embed/>
                </p:oleObj>
              </mc:Choice>
              <mc:Fallback>
                <p:oleObj name="Equation" r:id="rId51" imgW="2057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96863"/>
                        <a:ext cx="4456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7" name="Object 61"/>
          <p:cNvGraphicFramePr>
            <a:graphicFrameLocks noChangeAspect="1"/>
          </p:cNvGraphicFramePr>
          <p:nvPr/>
        </p:nvGraphicFramePr>
        <p:xfrm>
          <a:off x="4140200" y="873125"/>
          <a:ext cx="47847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53" imgW="2209800" imgH="203200" progId="Equation.DSMT4">
                  <p:embed/>
                </p:oleObj>
              </mc:Choice>
              <mc:Fallback>
                <p:oleObj name="Equation" r:id="rId53" imgW="2209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873125"/>
                        <a:ext cx="47847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8" name="Object 62"/>
          <p:cNvGraphicFramePr>
            <a:graphicFrameLocks noChangeAspect="1"/>
          </p:cNvGraphicFramePr>
          <p:nvPr/>
        </p:nvGraphicFramePr>
        <p:xfrm>
          <a:off x="701675" y="1449388"/>
          <a:ext cx="18986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55" imgW="875920" imgH="215806" progId="Equation.DSMT4">
                  <p:embed/>
                </p:oleObj>
              </mc:Choice>
              <mc:Fallback>
                <p:oleObj name="Equation" r:id="rId55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449388"/>
                        <a:ext cx="18986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9" name="Object 63"/>
          <p:cNvGraphicFramePr>
            <a:graphicFrameLocks noChangeAspect="1"/>
          </p:cNvGraphicFramePr>
          <p:nvPr/>
        </p:nvGraphicFramePr>
        <p:xfrm>
          <a:off x="6051550" y="1449388"/>
          <a:ext cx="22288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57" imgW="1028254" imgH="203112" progId="Equation.DSMT4">
                  <p:embed/>
                </p:oleObj>
              </mc:Choice>
              <mc:Fallback>
                <p:oleObj name="Equation" r:id="rId57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1550" y="1449388"/>
                        <a:ext cx="22288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84039"/>
              </p:ext>
            </p:extLst>
          </p:nvPr>
        </p:nvGraphicFramePr>
        <p:xfrm>
          <a:off x="661988" y="5847539"/>
          <a:ext cx="587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59" imgW="342603" imgH="266469" progId="Equation.DSMT4">
                  <p:embed/>
                </p:oleObj>
              </mc:Choice>
              <mc:Fallback>
                <p:oleObj name="Equation" r:id="rId59" imgW="342603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5847539"/>
                        <a:ext cx="5873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86213"/>
              </p:ext>
            </p:extLst>
          </p:nvPr>
        </p:nvGraphicFramePr>
        <p:xfrm>
          <a:off x="1164990" y="5868971"/>
          <a:ext cx="7321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61" imgW="4267200" imgH="241300" progId="Equation.DSMT4">
                  <p:embed/>
                </p:oleObj>
              </mc:Choice>
              <mc:Fallback>
                <p:oleObj name="Equation" r:id="rId61" imgW="426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90" y="5868971"/>
                        <a:ext cx="7321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2682875" y="1412875"/>
          <a:ext cx="33289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63" imgW="1536033" imgH="253890" progId="Equation.DSMT4">
                  <p:embed/>
                </p:oleObj>
              </mc:Choice>
              <mc:Fallback>
                <p:oleObj name="Equation" r:id="rId63" imgW="153603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412875"/>
                        <a:ext cx="33289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6300788" y="2852738"/>
            <a:ext cx="1079500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767513" y="3105150"/>
            <a:ext cx="73025" cy="360363"/>
            <a:chOff x="4263" y="1933"/>
            <a:chExt cx="46" cy="227"/>
          </a:xfrm>
        </p:grpSpPr>
        <p:sp>
          <p:nvSpPr>
            <p:cNvPr id="11318" name="Line 47"/>
            <p:cNvSpPr>
              <a:spLocks noChangeShapeType="1"/>
            </p:cNvSpPr>
            <p:nvPr/>
          </p:nvSpPr>
          <p:spPr bwMode="auto">
            <a:xfrm>
              <a:off x="4263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9" name="Line 48"/>
            <p:cNvSpPr>
              <a:spLocks noChangeShapeType="1"/>
            </p:cNvSpPr>
            <p:nvPr/>
          </p:nvSpPr>
          <p:spPr bwMode="auto">
            <a:xfrm>
              <a:off x="4309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" name="Object 38"/>
          <p:cNvGraphicFramePr>
            <a:graphicFrameLocks noChangeAspect="1"/>
          </p:cNvGraphicFramePr>
          <p:nvPr/>
        </p:nvGraphicFramePr>
        <p:xfrm>
          <a:off x="7235825" y="3068638"/>
          <a:ext cx="11525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65" imgW="825500" imgH="254000" progId="Equation.DSMT4">
                  <p:embed/>
                </p:oleObj>
              </mc:Choice>
              <mc:Fallback>
                <p:oleObj name="Equation" r:id="rId65" imgW="825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068638"/>
                        <a:ext cx="11525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8351838" y="2744788"/>
            <a:ext cx="409575" cy="1184275"/>
            <a:chOff x="5396" y="1729"/>
            <a:chExt cx="258" cy="746"/>
          </a:xfrm>
        </p:grpSpPr>
        <p:graphicFrame>
          <p:nvGraphicFramePr>
            <p:cNvPr id="11313" name="Object 39"/>
            <p:cNvGraphicFramePr>
              <a:graphicFrameLocks noChangeAspect="1"/>
            </p:cNvGraphicFramePr>
            <p:nvPr/>
          </p:nvGraphicFramePr>
          <p:xfrm>
            <a:off x="5396" y="1729"/>
            <a:ext cx="22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6" name="Equation" r:id="rId67" imgW="203112" imgH="279279" progId="Equation.DSMT4">
                    <p:embed/>
                  </p:oleObj>
                </mc:Choice>
                <mc:Fallback>
                  <p:oleObj name="Equation" r:id="rId67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1729"/>
                          <a:ext cx="22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4" name="Object 40"/>
            <p:cNvGraphicFramePr>
              <a:graphicFrameLocks noChangeAspect="1"/>
            </p:cNvGraphicFramePr>
            <p:nvPr/>
          </p:nvGraphicFramePr>
          <p:xfrm>
            <a:off x="5397" y="2160"/>
            <a:ext cx="2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7" name="Equation" r:id="rId69" imgW="228600" imgH="279400" progId="Equation.DSMT4">
                    <p:embed/>
                  </p:oleObj>
                </mc:Choice>
                <mc:Fallback>
                  <p:oleObj name="Equation" r:id="rId69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" y="2160"/>
                          <a:ext cx="2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15" name="Group 55"/>
            <p:cNvGrpSpPr>
              <a:grpSpLocks/>
            </p:cNvGrpSpPr>
            <p:nvPr/>
          </p:nvGrpSpPr>
          <p:grpSpPr bwMode="auto">
            <a:xfrm>
              <a:off x="5488" y="2001"/>
              <a:ext cx="46" cy="227"/>
              <a:chOff x="4263" y="1933"/>
              <a:chExt cx="46" cy="227"/>
            </a:xfrm>
          </p:grpSpPr>
          <p:sp>
            <p:nvSpPr>
              <p:cNvPr id="11316" name="Line 56"/>
              <p:cNvSpPr>
                <a:spLocks noChangeShapeType="1"/>
              </p:cNvSpPr>
              <p:nvPr/>
            </p:nvSpPr>
            <p:spPr bwMode="auto">
              <a:xfrm>
                <a:off x="4263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17" name="Line 57"/>
              <p:cNvSpPr>
                <a:spLocks noChangeShapeType="1"/>
              </p:cNvSpPr>
              <p:nvPr/>
            </p:nvSpPr>
            <p:spPr bwMode="auto">
              <a:xfrm>
                <a:off x="4309" y="1933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116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2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5" grpId="0" animBg="1"/>
      <p:bldP spid="127006" grpId="0" animBg="1"/>
      <p:bldP spid="127007" grpId="0" animBg="1"/>
      <p:bldP spid="127008" grpId="0" animBg="1"/>
      <p:bldP spid="127009" grpId="0" animBg="1"/>
      <p:bldP spid="127035" grpId="0" animBg="1"/>
      <p:bldP spid="102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36" name="Object 36"/>
          <p:cNvGraphicFramePr>
            <a:graphicFrameLocks noChangeAspect="1"/>
          </p:cNvGraphicFramePr>
          <p:nvPr/>
        </p:nvGraphicFramePr>
        <p:xfrm>
          <a:off x="684213" y="2673350"/>
          <a:ext cx="4635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4" imgW="266469" imgH="241091" progId="Equation.DSMT4">
                  <p:embed/>
                </p:oleObj>
              </mc:Choice>
              <mc:Fallback>
                <p:oleObj name="Equation" r:id="rId4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73350"/>
                        <a:ext cx="4635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8" name="Object 38"/>
          <p:cNvGraphicFramePr>
            <a:graphicFrameLocks noChangeAspect="1"/>
          </p:cNvGraphicFramePr>
          <p:nvPr/>
        </p:nvGraphicFramePr>
        <p:xfrm>
          <a:off x="665163" y="404813"/>
          <a:ext cx="6143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6" imgW="355292" imgH="266469" progId="Equation.DSMT4">
                  <p:embed/>
                </p:oleObj>
              </mc:Choice>
              <mc:Fallback>
                <p:oleObj name="Equation" r:id="rId6" imgW="355292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04813"/>
                        <a:ext cx="6143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40" name="Object 40"/>
          <p:cNvGraphicFramePr>
            <a:graphicFrameLocks noChangeAspect="1"/>
          </p:cNvGraphicFramePr>
          <p:nvPr/>
        </p:nvGraphicFramePr>
        <p:xfrm>
          <a:off x="665163" y="1831975"/>
          <a:ext cx="4984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8" imgW="291973" imgH="241195" progId="Equation.DSMT4">
                  <p:embed/>
                </p:oleObj>
              </mc:Choice>
              <mc:Fallback>
                <p:oleObj name="Equation" r:id="rId8" imgW="29197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831975"/>
                        <a:ext cx="4984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5" name="Object 55"/>
          <p:cNvGraphicFramePr>
            <a:graphicFrameLocks noChangeAspect="1"/>
          </p:cNvGraphicFramePr>
          <p:nvPr/>
        </p:nvGraphicFramePr>
        <p:xfrm>
          <a:off x="6240463" y="406400"/>
          <a:ext cx="2190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10" imgW="1269449" imgH="241195" progId="Equation.DSMT4">
                  <p:embed/>
                </p:oleObj>
              </mc:Choice>
              <mc:Fallback>
                <p:oleObj name="Equation" r:id="rId10" imgW="126944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06400"/>
                        <a:ext cx="2190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684213" y="1046163"/>
          <a:ext cx="4333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12" imgW="2540000" imgH="254000" progId="Equation.DSMT4">
                  <p:embed/>
                </p:oleObj>
              </mc:Choice>
              <mc:Fallback>
                <p:oleObj name="Equation" r:id="rId12" imgW="2540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46163"/>
                        <a:ext cx="43338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76338" y="404813"/>
          <a:ext cx="5078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4" imgW="2946400" imgH="241300" progId="Equation.DSMT4">
                  <p:embed/>
                </p:oleObj>
              </mc:Choice>
              <mc:Fallback>
                <p:oleObj name="Equation" r:id="rId14" imgW="294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04813"/>
                        <a:ext cx="5078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1176338" y="1808163"/>
          <a:ext cx="49831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16" imgW="2921000" imgH="254000" progId="Equation.DSMT4">
                  <p:embed/>
                </p:oleObj>
              </mc:Choice>
              <mc:Fallback>
                <p:oleObj name="Equation" r:id="rId16" imgW="2921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808163"/>
                        <a:ext cx="49831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23963" y="2681288"/>
          <a:ext cx="50784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18" imgW="2921000" imgH="241300" progId="Equation.DSMT4">
                  <p:embed/>
                </p:oleObj>
              </mc:Choice>
              <mc:Fallback>
                <p:oleObj name="Equation" r:id="rId18" imgW="292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681288"/>
                        <a:ext cx="50784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1116013" y="3681413"/>
            <a:ext cx="4089400" cy="2300287"/>
            <a:chOff x="1906588" y="2241550"/>
            <a:chExt cx="5546725" cy="2735263"/>
          </a:xfrm>
        </p:grpSpPr>
        <p:sp>
          <p:nvSpPr>
            <p:cNvPr id="12312" name="Line 29"/>
            <p:cNvSpPr>
              <a:spLocks noChangeShapeType="1"/>
            </p:cNvSpPr>
            <p:nvPr/>
          </p:nvSpPr>
          <p:spPr bwMode="auto">
            <a:xfrm>
              <a:off x="1908175" y="2241550"/>
              <a:ext cx="5545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30"/>
            <p:cNvSpPr>
              <a:spLocks noChangeShapeType="1"/>
            </p:cNvSpPr>
            <p:nvPr/>
          </p:nvSpPr>
          <p:spPr bwMode="auto">
            <a:xfrm>
              <a:off x="1906588" y="2744788"/>
              <a:ext cx="5545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Line 31"/>
            <p:cNvSpPr>
              <a:spLocks noChangeShapeType="1"/>
            </p:cNvSpPr>
            <p:nvPr/>
          </p:nvSpPr>
          <p:spPr bwMode="auto">
            <a:xfrm>
              <a:off x="1908175" y="4976813"/>
              <a:ext cx="5545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Line 32"/>
            <p:cNvSpPr>
              <a:spLocks noChangeShapeType="1"/>
            </p:cNvSpPr>
            <p:nvPr/>
          </p:nvSpPr>
          <p:spPr bwMode="auto">
            <a:xfrm>
              <a:off x="1908175" y="2241550"/>
              <a:ext cx="0" cy="273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6" name="Line 33"/>
            <p:cNvSpPr>
              <a:spLocks noChangeShapeType="1"/>
            </p:cNvSpPr>
            <p:nvPr/>
          </p:nvSpPr>
          <p:spPr bwMode="auto">
            <a:xfrm>
              <a:off x="2700338" y="2241550"/>
              <a:ext cx="0" cy="273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317" name="Object 34"/>
            <p:cNvGraphicFramePr>
              <a:graphicFrameLocks noChangeAspect="1"/>
            </p:cNvGraphicFramePr>
            <p:nvPr/>
          </p:nvGraphicFramePr>
          <p:xfrm>
            <a:off x="3130550" y="2241550"/>
            <a:ext cx="36195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0" name="Equation" r:id="rId20" imgW="203112" imgH="279279" progId="Equation.DSMT4">
                    <p:embed/>
                  </p:oleObj>
                </mc:Choice>
                <mc:Fallback>
                  <p:oleObj name="Equation" r:id="rId20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550" y="2241550"/>
                          <a:ext cx="36195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35"/>
            <p:cNvGraphicFramePr>
              <a:graphicFrameLocks noChangeAspect="1"/>
            </p:cNvGraphicFramePr>
            <p:nvPr/>
          </p:nvGraphicFramePr>
          <p:xfrm>
            <a:off x="4284663" y="2241550"/>
            <a:ext cx="4064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Equation" r:id="rId22" imgW="228600" imgH="279400" progId="Equation.DSMT4">
                    <p:embed/>
                  </p:oleObj>
                </mc:Choice>
                <mc:Fallback>
                  <p:oleObj name="Equation" r:id="rId22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663" y="2241550"/>
                          <a:ext cx="4064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47"/>
            <p:cNvGraphicFramePr>
              <a:graphicFrameLocks noChangeAspect="1"/>
            </p:cNvGraphicFramePr>
            <p:nvPr/>
          </p:nvGraphicFramePr>
          <p:xfrm>
            <a:off x="6611938" y="2241550"/>
            <a:ext cx="4064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2" name="Equation" r:id="rId24" imgW="228600" imgH="279400" progId="Equation.DSMT4">
                    <p:embed/>
                  </p:oleObj>
                </mc:Choice>
                <mc:Fallback>
                  <p:oleObj name="Equation" r:id="rId24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1938" y="2241550"/>
                          <a:ext cx="4064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48"/>
            <p:cNvGraphicFramePr>
              <a:graphicFrameLocks noChangeAspect="1"/>
            </p:cNvGraphicFramePr>
            <p:nvPr/>
          </p:nvGraphicFramePr>
          <p:xfrm>
            <a:off x="5651500" y="2457450"/>
            <a:ext cx="4064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3" name="Equation" r:id="rId26" imgW="228402" imgH="126890" progId="Equation.DSMT4">
                    <p:embed/>
                  </p:oleObj>
                </mc:Choice>
                <mc:Fallback>
                  <p:oleObj name="Equation" r:id="rId26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2457450"/>
                          <a:ext cx="406400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49"/>
            <p:cNvGraphicFramePr>
              <a:graphicFrameLocks noChangeAspect="1"/>
            </p:cNvGraphicFramePr>
            <p:nvPr/>
          </p:nvGraphicFramePr>
          <p:xfrm>
            <a:off x="2124075" y="2744788"/>
            <a:ext cx="36195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4" name="Equation" r:id="rId28" imgW="203112" imgH="279279" progId="Equation.DSMT4">
                    <p:embed/>
                  </p:oleObj>
                </mc:Choice>
                <mc:Fallback>
                  <p:oleObj name="Equation" r:id="rId28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2744788"/>
                          <a:ext cx="36195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39"/>
            <p:cNvGraphicFramePr>
              <a:graphicFrameLocks noChangeAspect="1"/>
            </p:cNvGraphicFramePr>
            <p:nvPr/>
          </p:nvGraphicFramePr>
          <p:xfrm>
            <a:off x="2124075" y="3386138"/>
            <a:ext cx="4064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name="Equation" r:id="rId29" imgW="228600" imgH="279400" progId="Equation.DSMT4">
                    <p:embed/>
                  </p:oleObj>
                </mc:Choice>
                <mc:Fallback>
                  <p:oleObj name="Equation" r:id="rId29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3386138"/>
                          <a:ext cx="40640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51"/>
            <p:cNvGraphicFramePr>
              <a:graphicFrameLocks noChangeAspect="1"/>
            </p:cNvGraphicFramePr>
            <p:nvPr/>
          </p:nvGraphicFramePr>
          <p:xfrm>
            <a:off x="2124075" y="4333875"/>
            <a:ext cx="4064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6" name="Equation" r:id="rId30" imgW="228600" imgH="279400" progId="Equation.DSMT4">
                    <p:embed/>
                  </p:oleObj>
                </mc:Choice>
                <mc:Fallback>
                  <p:oleObj name="Equation" r:id="rId30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4333875"/>
                          <a:ext cx="4064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41"/>
            <p:cNvGraphicFramePr>
              <a:graphicFrameLocks noChangeAspect="1"/>
            </p:cNvGraphicFramePr>
            <p:nvPr/>
          </p:nvGraphicFramePr>
          <p:xfrm>
            <a:off x="2230438" y="3897313"/>
            <a:ext cx="1809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Equation" r:id="rId31" imgW="101556" imgH="228501" progId="Equation.DSMT4">
                    <p:embed/>
                  </p:oleObj>
                </mc:Choice>
                <mc:Fallback>
                  <p:oleObj name="Equation" r:id="rId31" imgW="10155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438" y="3897313"/>
                          <a:ext cx="1809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42"/>
            <p:cNvGraphicFramePr>
              <a:graphicFrameLocks noChangeAspect="1"/>
            </p:cNvGraphicFramePr>
            <p:nvPr/>
          </p:nvGraphicFramePr>
          <p:xfrm>
            <a:off x="2051050" y="2384425"/>
            <a:ext cx="33813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8" name="Equation" r:id="rId33" imgW="190335" imgH="215713" progId="Equation.DSMT4">
                    <p:embed/>
                  </p:oleObj>
                </mc:Choice>
                <mc:Fallback>
                  <p:oleObj name="Equation" r:id="rId33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2384425"/>
                          <a:ext cx="338138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43"/>
            <p:cNvGraphicFramePr>
              <a:graphicFrameLocks noChangeAspect="1"/>
            </p:cNvGraphicFramePr>
            <p:nvPr/>
          </p:nvGraphicFramePr>
          <p:xfrm>
            <a:off x="2851150" y="2746375"/>
            <a:ext cx="92868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9" name="Equation" r:id="rId35" imgW="520474" imgH="279279" progId="Equation.DSMT4">
                    <p:embed/>
                  </p:oleObj>
                </mc:Choice>
                <mc:Fallback>
                  <p:oleObj name="Equation" r:id="rId35" imgW="52047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150" y="2746375"/>
                          <a:ext cx="928688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44"/>
            <p:cNvGraphicFramePr>
              <a:graphicFrameLocks noChangeAspect="1"/>
            </p:cNvGraphicFramePr>
            <p:nvPr/>
          </p:nvGraphicFramePr>
          <p:xfrm>
            <a:off x="4044950" y="2749550"/>
            <a:ext cx="9747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0" name="Equation" r:id="rId37" imgW="545863" imgH="279279" progId="Equation.DSMT4">
                    <p:embed/>
                  </p:oleObj>
                </mc:Choice>
                <mc:Fallback>
                  <p:oleObj name="Equation" r:id="rId37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950" y="2749550"/>
                          <a:ext cx="9747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45"/>
            <p:cNvGraphicFramePr>
              <a:graphicFrameLocks noChangeAspect="1"/>
            </p:cNvGraphicFramePr>
            <p:nvPr/>
          </p:nvGraphicFramePr>
          <p:xfrm>
            <a:off x="5651500" y="2878138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1" name="Equation" r:id="rId39" imgW="228402" imgH="126890" progId="Equation.DSMT4">
                    <p:embed/>
                  </p:oleObj>
                </mc:Choice>
                <mc:Fallback>
                  <p:oleObj name="Equation" r:id="rId39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2878138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57"/>
            <p:cNvGraphicFramePr>
              <a:graphicFrameLocks noChangeAspect="1"/>
            </p:cNvGraphicFramePr>
            <p:nvPr/>
          </p:nvGraphicFramePr>
          <p:xfrm>
            <a:off x="6323013" y="2746375"/>
            <a:ext cx="9747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2" name="Equation" r:id="rId40" imgW="545863" imgH="279279" progId="Equation.DSMT4">
                    <p:embed/>
                  </p:oleObj>
                </mc:Choice>
                <mc:Fallback>
                  <p:oleObj name="Equation" r:id="rId40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3013" y="2746375"/>
                          <a:ext cx="9747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0" name="Object 58"/>
            <p:cNvGraphicFramePr>
              <a:graphicFrameLocks noChangeAspect="1"/>
            </p:cNvGraphicFramePr>
            <p:nvPr/>
          </p:nvGraphicFramePr>
          <p:xfrm>
            <a:off x="2828925" y="3394075"/>
            <a:ext cx="97313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3" name="Equation" r:id="rId42" imgW="545863" imgH="279279" progId="Equation.DSMT4">
                    <p:embed/>
                  </p:oleObj>
                </mc:Choice>
                <mc:Fallback>
                  <p:oleObj name="Equation" r:id="rId42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925" y="3394075"/>
                          <a:ext cx="973138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59"/>
            <p:cNvGraphicFramePr>
              <a:graphicFrameLocks noChangeAspect="1"/>
            </p:cNvGraphicFramePr>
            <p:nvPr/>
          </p:nvGraphicFramePr>
          <p:xfrm>
            <a:off x="4022725" y="3397250"/>
            <a:ext cx="10191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4" name="Equation" r:id="rId44" imgW="571252" imgH="279279" progId="Equation.DSMT4">
                    <p:embed/>
                  </p:oleObj>
                </mc:Choice>
                <mc:Fallback>
                  <p:oleObj name="Equation" r:id="rId44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725" y="3397250"/>
                          <a:ext cx="101917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2" name="Object 60"/>
            <p:cNvGraphicFramePr>
              <a:graphicFrameLocks noChangeAspect="1"/>
            </p:cNvGraphicFramePr>
            <p:nvPr/>
          </p:nvGraphicFramePr>
          <p:xfrm>
            <a:off x="5651500" y="3525838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5" name="Equation" r:id="rId46" imgW="228402" imgH="126890" progId="Equation.DSMT4">
                    <p:embed/>
                  </p:oleObj>
                </mc:Choice>
                <mc:Fallback>
                  <p:oleObj name="Equation" r:id="rId46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3525838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61"/>
            <p:cNvGraphicFramePr>
              <a:graphicFrameLocks noChangeAspect="1"/>
            </p:cNvGraphicFramePr>
            <p:nvPr/>
          </p:nvGraphicFramePr>
          <p:xfrm>
            <a:off x="6300788" y="3392488"/>
            <a:ext cx="10191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6" name="Equation" r:id="rId47" imgW="571252" imgH="279279" progId="Equation.DSMT4">
                    <p:embed/>
                  </p:oleObj>
                </mc:Choice>
                <mc:Fallback>
                  <p:oleObj name="Equation" r:id="rId47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3392488"/>
                          <a:ext cx="10191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62"/>
            <p:cNvGraphicFramePr>
              <a:graphicFrameLocks noChangeAspect="1"/>
            </p:cNvGraphicFramePr>
            <p:nvPr/>
          </p:nvGraphicFramePr>
          <p:xfrm>
            <a:off x="2828925" y="4329113"/>
            <a:ext cx="973138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7" name="Equation" r:id="rId49" imgW="545863" imgH="279279" progId="Equation.DSMT4">
                    <p:embed/>
                  </p:oleObj>
                </mc:Choice>
                <mc:Fallback>
                  <p:oleObj name="Equation" r:id="rId49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925" y="4329113"/>
                          <a:ext cx="973138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63"/>
            <p:cNvGraphicFramePr>
              <a:graphicFrameLocks noChangeAspect="1"/>
            </p:cNvGraphicFramePr>
            <p:nvPr/>
          </p:nvGraphicFramePr>
          <p:xfrm>
            <a:off x="4022725" y="4332288"/>
            <a:ext cx="10191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8" name="Equation" r:id="rId51" imgW="571252" imgH="279279" progId="Equation.DSMT4">
                    <p:embed/>
                  </p:oleObj>
                </mc:Choice>
                <mc:Fallback>
                  <p:oleObj name="Equation" r:id="rId51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725" y="4332288"/>
                          <a:ext cx="10191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6" name="Object 53"/>
            <p:cNvGraphicFramePr>
              <a:graphicFrameLocks noChangeAspect="1"/>
            </p:cNvGraphicFramePr>
            <p:nvPr/>
          </p:nvGraphicFramePr>
          <p:xfrm>
            <a:off x="5651500" y="4460875"/>
            <a:ext cx="4064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9" name="Equation" r:id="rId53" imgW="228402" imgH="126890" progId="Equation.DSMT4">
                    <p:embed/>
                  </p:oleObj>
                </mc:Choice>
                <mc:Fallback>
                  <p:oleObj name="Equation" r:id="rId53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4460875"/>
                          <a:ext cx="406400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65"/>
            <p:cNvGraphicFramePr>
              <a:graphicFrameLocks noChangeAspect="1"/>
            </p:cNvGraphicFramePr>
            <p:nvPr/>
          </p:nvGraphicFramePr>
          <p:xfrm>
            <a:off x="6300788" y="4329113"/>
            <a:ext cx="10191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0" name="Equation" r:id="rId54" imgW="571252" imgH="279279" progId="Equation.DSMT4">
                    <p:embed/>
                  </p:oleObj>
                </mc:Choice>
                <mc:Fallback>
                  <p:oleObj name="Equation" r:id="rId54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4329113"/>
                          <a:ext cx="10191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8" name="Object 66"/>
            <p:cNvGraphicFramePr>
              <a:graphicFrameLocks noChangeAspect="1"/>
            </p:cNvGraphicFramePr>
            <p:nvPr/>
          </p:nvGraphicFramePr>
          <p:xfrm>
            <a:off x="3132138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1" name="Equation" r:id="rId56" imgW="228402" imgH="126890" progId="Equation.DSMT4">
                    <p:embed/>
                  </p:oleObj>
                </mc:Choice>
                <mc:Fallback>
                  <p:oleObj name="Equation" r:id="rId56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9" name="Object 67"/>
            <p:cNvGraphicFramePr>
              <a:graphicFrameLocks noChangeAspect="1"/>
            </p:cNvGraphicFramePr>
            <p:nvPr/>
          </p:nvGraphicFramePr>
          <p:xfrm>
            <a:off x="4356100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2" name="Equation" r:id="rId57" imgW="228402" imgH="126890" progId="Equation.DSMT4">
                    <p:embed/>
                  </p:oleObj>
                </mc:Choice>
                <mc:Fallback>
                  <p:oleObj name="Equation" r:id="rId57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0" name="Object 68"/>
            <p:cNvGraphicFramePr>
              <a:graphicFrameLocks noChangeAspect="1"/>
            </p:cNvGraphicFramePr>
            <p:nvPr/>
          </p:nvGraphicFramePr>
          <p:xfrm>
            <a:off x="5651500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3" name="Equation" r:id="rId58" imgW="228402" imgH="126890" progId="Equation.DSMT4">
                    <p:embed/>
                  </p:oleObj>
                </mc:Choice>
                <mc:Fallback>
                  <p:oleObj name="Equation" r:id="rId58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69"/>
            <p:cNvGraphicFramePr>
              <a:graphicFrameLocks noChangeAspect="1"/>
            </p:cNvGraphicFramePr>
            <p:nvPr/>
          </p:nvGraphicFramePr>
          <p:xfrm>
            <a:off x="6538913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4" name="Equation" r:id="rId59" imgW="228402" imgH="126890" progId="Equation.DSMT4">
                    <p:embed/>
                  </p:oleObj>
                </mc:Choice>
                <mc:Fallback>
                  <p:oleObj name="Equation" r:id="rId59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8913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2" name="Line 59"/>
            <p:cNvSpPr>
              <a:spLocks noChangeShapeType="1"/>
            </p:cNvSpPr>
            <p:nvPr/>
          </p:nvSpPr>
          <p:spPr bwMode="auto">
            <a:xfrm>
              <a:off x="7451725" y="2241550"/>
              <a:ext cx="0" cy="273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1727200" y="4146550"/>
            <a:ext cx="3421063" cy="468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358" name="Group 94"/>
          <p:cNvGrpSpPr>
            <a:grpSpLocks/>
          </p:cNvGrpSpPr>
          <p:nvPr/>
        </p:nvGrpSpPr>
        <p:grpSpPr bwMode="auto">
          <a:xfrm>
            <a:off x="5291138" y="3784600"/>
            <a:ext cx="863600" cy="757238"/>
            <a:chOff x="4014" y="2590"/>
            <a:chExt cx="544" cy="477"/>
          </a:xfrm>
        </p:grpSpPr>
        <p:graphicFrame>
          <p:nvGraphicFramePr>
            <p:cNvPr id="12308" name="Object 9"/>
            <p:cNvGraphicFramePr>
              <a:graphicFrameLocks noChangeAspect="1"/>
            </p:cNvGraphicFramePr>
            <p:nvPr/>
          </p:nvGraphicFramePr>
          <p:xfrm>
            <a:off x="4127" y="2711"/>
            <a:ext cx="43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5" name="Equation" r:id="rId60" imgW="431613" imgH="241195" progId="Equation.DSMT4">
                    <p:embed/>
                  </p:oleObj>
                </mc:Choice>
                <mc:Fallback>
                  <p:oleObj name="Equation" r:id="rId60" imgW="43161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711"/>
                          <a:ext cx="43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Freeform 93"/>
            <p:cNvSpPr>
              <a:spLocks/>
            </p:cNvSpPr>
            <p:nvPr/>
          </p:nvSpPr>
          <p:spPr bwMode="auto">
            <a:xfrm>
              <a:off x="4014" y="2590"/>
              <a:ext cx="113" cy="477"/>
            </a:xfrm>
            <a:custGeom>
              <a:avLst/>
              <a:gdLst>
                <a:gd name="T0" fmla="*/ 0 w 133"/>
                <a:gd name="T1" fmla="*/ 0 h 544"/>
                <a:gd name="T2" fmla="*/ 42 w 133"/>
                <a:gd name="T3" fmla="*/ 82 h 544"/>
                <a:gd name="T4" fmla="*/ 42 w 133"/>
                <a:gd name="T5" fmla="*/ 145 h 544"/>
                <a:gd name="T6" fmla="*/ 0 w 133"/>
                <a:gd name="T7" fmla="*/ 247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3" h="544">
                  <a:moveTo>
                    <a:pt x="0" y="0"/>
                  </a:moveTo>
                  <a:cubicBezTo>
                    <a:pt x="47" y="64"/>
                    <a:pt x="95" y="128"/>
                    <a:pt x="114" y="181"/>
                  </a:cubicBezTo>
                  <a:cubicBezTo>
                    <a:pt x="133" y="234"/>
                    <a:pt x="133" y="257"/>
                    <a:pt x="114" y="317"/>
                  </a:cubicBezTo>
                  <a:cubicBezTo>
                    <a:pt x="95" y="377"/>
                    <a:pt x="19" y="506"/>
                    <a:pt x="0" y="5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183313" y="3938588"/>
          <a:ext cx="19970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62" imgW="1282700" imgH="292100" progId="Equation.DSMT4">
                  <p:embed/>
                </p:oleObj>
              </mc:Choice>
              <mc:Fallback>
                <p:oleObj name="Equation" r:id="rId62" imgW="1282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3938588"/>
                        <a:ext cx="19970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0" name="Line 96"/>
          <p:cNvSpPr>
            <a:spLocks noChangeShapeType="1"/>
          </p:cNvSpPr>
          <p:nvPr/>
        </p:nvSpPr>
        <p:spPr bwMode="auto">
          <a:xfrm>
            <a:off x="1835150" y="4146550"/>
            <a:ext cx="3313113" cy="16557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472113" y="4587875"/>
          <a:ext cx="2235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64" imgW="1435100" imgH="292100" progId="Equation.DSMT4">
                  <p:embed/>
                </p:oleObj>
              </mc:Choice>
              <mc:Fallback>
                <p:oleObj name="Equation" r:id="rId64" imgW="1435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587875"/>
                        <a:ext cx="22352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508625" y="5222875"/>
          <a:ext cx="2790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66" imgW="1790700" imgH="279400" progId="Equation.DSMT4">
                  <p:embed/>
                </p:oleObj>
              </mc:Choice>
              <mc:Fallback>
                <p:oleObj name="Equation" r:id="rId66" imgW="1790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22875"/>
                        <a:ext cx="27908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3" name="Rectangle 99"/>
          <p:cNvSpPr>
            <a:spLocks noChangeArrowheads="1"/>
          </p:cNvSpPr>
          <p:nvPr/>
        </p:nvSpPr>
        <p:spPr bwMode="auto">
          <a:xfrm>
            <a:off x="1727200" y="4649788"/>
            <a:ext cx="3421063" cy="4683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461000" y="5826125"/>
          <a:ext cx="31067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68" imgW="1993900" imgH="292100" progId="Equation.DSMT4">
                  <p:embed/>
                </p:oleObj>
              </mc:Choice>
              <mc:Fallback>
                <p:oleObj name="Equation" r:id="rId68" imgW="1993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826125"/>
                        <a:ext cx="31067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34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1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3" grpId="0" animBg="1"/>
      <p:bldP spid="11353" grpId="1" animBg="1"/>
      <p:bldP spid="11360" grpId="0" animBg="1"/>
      <p:bldP spid="11360" grpId="1" animBg="1"/>
      <p:bldP spid="113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6"/>
          <p:cNvGraphicFramePr>
            <a:graphicFrameLocks noChangeAspect="1"/>
          </p:cNvGraphicFramePr>
          <p:nvPr/>
        </p:nvGraphicFramePr>
        <p:xfrm>
          <a:off x="684213" y="2614613"/>
          <a:ext cx="4635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4" imgW="266469" imgH="241091" progId="Equation.DSMT4">
                  <p:embed/>
                </p:oleObj>
              </mc:Choice>
              <mc:Fallback>
                <p:oleObj name="Equation" r:id="rId4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14613"/>
                        <a:ext cx="4635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/>
          <p:cNvGraphicFramePr>
            <a:graphicFrameLocks noChangeAspect="1"/>
          </p:cNvGraphicFramePr>
          <p:nvPr/>
        </p:nvGraphicFramePr>
        <p:xfrm>
          <a:off x="1193800" y="2600325"/>
          <a:ext cx="62944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6" imgW="3619500" imgH="254000" progId="Equation.DSMT4">
                  <p:embed/>
                </p:oleObj>
              </mc:Choice>
              <mc:Fallback>
                <p:oleObj name="Equation" r:id="rId6" imgW="3619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2600325"/>
                        <a:ext cx="62944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/>
          <p:cNvGraphicFramePr>
            <a:graphicFrameLocks noChangeAspect="1"/>
          </p:cNvGraphicFramePr>
          <p:nvPr/>
        </p:nvGraphicFramePr>
        <p:xfrm>
          <a:off x="665163" y="3249613"/>
          <a:ext cx="27828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8" imgW="1600200" imgH="292100" progId="Equation.DSMT4">
                  <p:embed/>
                </p:oleObj>
              </mc:Choice>
              <mc:Fallback>
                <p:oleObj name="Equation" r:id="rId8" imgW="1600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249613"/>
                        <a:ext cx="27828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9"/>
          <p:cNvGraphicFramePr>
            <a:graphicFrameLocks noChangeAspect="1"/>
          </p:cNvGraphicFramePr>
          <p:nvPr/>
        </p:nvGraphicFramePr>
        <p:xfrm>
          <a:off x="3549650" y="3249613"/>
          <a:ext cx="37766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10" imgW="2171700" imgH="317500" progId="Equation.DSMT4">
                  <p:embed/>
                </p:oleObj>
              </mc:Choice>
              <mc:Fallback>
                <p:oleObj name="Equation" r:id="rId10" imgW="21717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249613"/>
                        <a:ext cx="37766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0"/>
          <p:cNvGraphicFramePr>
            <a:graphicFrameLocks noChangeAspect="1"/>
          </p:cNvGraphicFramePr>
          <p:nvPr/>
        </p:nvGraphicFramePr>
        <p:xfrm>
          <a:off x="1068388" y="3860800"/>
          <a:ext cx="55197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12" imgW="3175000" imgH="317500" progId="Equation.DSMT4">
                  <p:embed/>
                </p:oleObj>
              </mc:Choice>
              <mc:Fallback>
                <p:oleObj name="Equation" r:id="rId12" imgW="31750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860800"/>
                        <a:ext cx="55197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1"/>
          <p:cNvGraphicFramePr>
            <a:graphicFrameLocks noChangeAspect="1"/>
          </p:cNvGraphicFramePr>
          <p:nvPr/>
        </p:nvGraphicFramePr>
        <p:xfrm>
          <a:off x="665163" y="4508500"/>
          <a:ext cx="5584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14" imgW="3213100" imgH="317500" progId="Equation.DSMT4">
                  <p:embed/>
                </p:oleObj>
              </mc:Choice>
              <mc:Fallback>
                <p:oleObj name="Equation" r:id="rId14" imgW="32131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508500"/>
                        <a:ext cx="55848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24521"/>
              </p:ext>
            </p:extLst>
          </p:nvPr>
        </p:nvGraphicFramePr>
        <p:xfrm>
          <a:off x="690734" y="4991101"/>
          <a:ext cx="18319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16" imgW="1054100" imgH="254000" progId="Equation.DSMT4">
                  <p:embed/>
                </p:oleObj>
              </mc:Choice>
              <mc:Fallback>
                <p:oleObj name="Equation" r:id="rId16" imgW="105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34" y="4991101"/>
                        <a:ext cx="18319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65360"/>
              </p:ext>
            </p:extLst>
          </p:nvPr>
        </p:nvGraphicFramePr>
        <p:xfrm>
          <a:off x="2586198" y="4959349"/>
          <a:ext cx="39512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18" imgW="2272314" imgH="317362" progId="Equation.DSMT4">
                  <p:embed/>
                </p:oleObj>
              </mc:Choice>
              <mc:Fallback>
                <p:oleObj name="Equation" r:id="rId18" imgW="2272314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198" y="4959349"/>
                        <a:ext cx="39512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94546"/>
              </p:ext>
            </p:extLst>
          </p:nvPr>
        </p:nvGraphicFramePr>
        <p:xfrm>
          <a:off x="684213" y="5644357"/>
          <a:ext cx="21685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20" imgW="1256755" imgH="317362" progId="Equation.DSMT4">
                  <p:embed/>
                </p:oleObj>
              </mc:Choice>
              <mc:Fallback>
                <p:oleObj name="Equation" r:id="rId20" imgW="1256755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44357"/>
                        <a:ext cx="216852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55"/>
          <p:cNvGrpSpPr>
            <a:grpSpLocks/>
          </p:cNvGrpSpPr>
          <p:nvPr/>
        </p:nvGrpSpPr>
        <p:grpSpPr bwMode="auto">
          <a:xfrm>
            <a:off x="2159000" y="157163"/>
            <a:ext cx="4089400" cy="2300287"/>
            <a:chOff x="1906588" y="2241550"/>
            <a:chExt cx="5546725" cy="2735263"/>
          </a:xfrm>
        </p:grpSpPr>
        <p:sp>
          <p:nvSpPr>
            <p:cNvPr id="13329" name="Line 29"/>
            <p:cNvSpPr>
              <a:spLocks noChangeShapeType="1"/>
            </p:cNvSpPr>
            <p:nvPr/>
          </p:nvSpPr>
          <p:spPr bwMode="auto">
            <a:xfrm>
              <a:off x="1908175" y="2241550"/>
              <a:ext cx="5545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30"/>
            <p:cNvSpPr>
              <a:spLocks noChangeShapeType="1"/>
            </p:cNvSpPr>
            <p:nvPr/>
          </p:nvSpPr>
          <p:spPr bwMode="auto">
            <a:xfrm>
              <a:off x="1906588" y="2744788"/>
              <a:ext cx="5545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31"/>
            <p:cNvSpPr>
              <a:spLocks noChangeShapeType="1"/>
            </p:cNvSpPr>
            <p:nvPr/>
          </p:nvSpPr>
          <p:spPr bwMode="auto">
            <a:xfrm>
              <a:off x="1908175" y="4976813"/>
              <a:ext cx="5545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32"/>
            <p:cNvSpPr>
              <a:spLocks noChangeShapeType="1"/>
            </p:cNvSpPr>
            <p:nvPr/>
          </p:nvSpPr>
          <p:spPr bwMode="auto">
            <a:xfrm>
              <a:off x="1908175" y="2241550"/>
              <a:ext cx="0" cy="273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Line 33"/>
            <p:cNvSpPr>
              <a:spLocks noChangeShapeType="1"/>
            </p:cNvSpPr>
            <p:nvPr/>
          </p:nvSpPr>
          <p:spPr bwMode="auto">
            <a:xfrm>
              <a:off x="2700338" y="2241550"/>
              <a:ext cx="0" cy="273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334" name="Object 19"/>
            <p:cNvGraphicFramePr>
              <a:graphicFrameLocks noChangeAspect="1"/>
            </p:cNvGraphicFramePr>
            <p:nvPr/>
          </p:nvGraphicFramePr>
          <p:xfrm>
            <a:off x="3130550" y="2241550"/>
            <a:ext cx="36195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3" name="Equation" r:id="rId22" imgW="203112" imgH="279279" progId="Equation.DSMT4">
                    <p:embed/>
                  </p:oleObj>
                </mc:Choice>
                <mc:Fallback>
                  <p:oleObj name="Equation" r:id="rId22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550" y="2241550"/>
                          <a:ext cx="36195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20"/>
            <p:cNvGraphicFramePr>
              <a:graphicFrameLocks noChangeAspect="1"/>
            </p:cNvGraphicFramePr>
            <p:nvPr/>
          </p:nvGraphicFramePr>
          <p:xfrm>
            <a:off x="4284663" y="2241550"/>
            <a:ext cx="4064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4" name="Equation" r:id="rId24" imgW="228600" imgH="279400" progId="Equation.DSMT4">
                    <p:embed/>
                  </p:oleObj>
                </mc:Choice>
                <mc:Fallback>
                  <p:oleObj name="Equation" r:id="rId24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663" y="2241550"/>
                          <a:ext cx="4064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23"/>
            <p:cNvGraphicFramePr>
              <a:graphicFrameLocks noChangeAspect="1"/>
            </p:cNvGraphicFramePr>
            <p:nvPr/>
          </p:nvGraphicFramePr>
          <p:xfrm>
            <a:off x="6611938" y="2241550"/>
            <a:ext cx="4064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5" name="Equation" r:id="rId26" imgW="228600" imgH="279400" progId="Equation.DSMT4">
                    <p:embed/>
                  </p:oleObj>
                </mc:Choice>
                <mc:Fallback>
                  <p:oleObj name="Equation" r:id="rId26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1938" y="2241550"/>
                          <a:ext cx="4064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4"/>
            <p:cNvGraphicFramePr>
              <a:graphicFrameLocks noChangeAspect="1"/>
            </p:cNvGraphicFramePr>
            <p:nvPr/>
          </p:nvGraphicFramePr>
          <p:xfrm>
            <a:off x="5651500" y="2457450"/>
            <a:ext cx="4064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6" name="Equation" r:id="rId28" imgW="228402" imgH="126890" progId="Equation.DSMT4">
                    <p:embed/>
                  </p:oleObj>
                </mc:Choice>
                <mc:Fallback>
                  <p:oleObj name="Equation" r:id="rId28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2457450"/>
                          <a:ext cx="406400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25"/>
            <p:cNvGraphicFramePr>
              <a:graphicFrameLocks noChangeAspect="1"/>
            </p:cNvGraphicFramePr>
            <p:nvPr/>
          </p:nvGraphicFramePr>
          <p:xfrm>
            <a:off x="2124075" y="2744788"/>
            <a:ext cx="36195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7" name="Equation" r:id="rId30" imgW="203112" imgH="279279" progId="Equation.DSMT4">
                    <p:embed/>
                  </p:oleObj>
                </mc:Choice>
                <mc:Fallback>
                  <p:oleObj name="Equation" r:id="rId30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2744788"/>
                          <a:ext cx="36195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52"/>
            <p:cNvGraphicFramePr>
              <a:graphicFrameLocks noChangeAspect="1"/>
            </p:cNvGraphicFramePr>
            <p:nvPr/>
          </p:nvGraphicFramePr>
          <p:xfrm>
            <a:off x="2124075" y="3386138"/>
            <a:ext cx="4064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8" name="Equation" r:id="rId31" imgW="228600" imgH="279400" progId="Equation.DSMT4">
                    <p:embed/>
                  </p:oleObj>
                </mc:Choice>
                <mc:Fallback>
                  <p:oleObj name="Equation" r:id="rId31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3386138"/>
                          <a:ext cx="40640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7"/>
            <p:cNvGraphicFramePr>
              <a:graphicFrameLocks noChangeAspect="1"/>
            </p:cNvGraphicFramePr>
            <p:nvPr/>
          </p:nvGraphicFramePr>
          <p:xfrm>
            <a:off x="2124075" y="4333875"/>
            <a:ext cx="4064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29" name="Equation" r:id="rId32" imgW="228600" imgH="279400" progId="Equation.DSMT4">
                    <p:embed/>
                  </p:oleObj>
                </mc:Choice>
                <mc:Fallback>
                  <p:oleObj name="Equation" r:id="rId32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4333875"/>
                          <a:ext cx="4064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26"/>
            <p:cNvGraphicFramePr>
              <a:graphicFrameLocks noChangeAspect="1"/>
            </p:cNvGraphicFramePr>
            <p:nvPr/>
          </p:nvGraphicFramePr>
          <p:xfrm>
            <a:off x="2230438" y="3897313"/>
            <a:ext cx="180975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0" name="Equation" r:id="rId33" imgW="101556" imgH="228501" progId="Equation.DSMT4">
                    <p:embed/>
                  </p:oleObj>
                </mc:Choice>
                <mc:Fallback>
                  <p:oleObj name="Equation" r:id="rId33" imgW="10155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0438" y="3897313"/>
                          <a:ext cx="180975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27"/>
            <p:cNvGraphicFramePr>
              <a:graphicFrameLocks noChangeAspect="1"/>
            </p:cNvGraphicFramePr>
            <p:nvPr/>
          </p:nvGraphicFramePr>
          <p:xfrm>
            <a:off x="2051050" y="2384425"/>
            <a:ext cx="33813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1" name="Equation" r:id="rId35" imgW="190335" imgH="215713" progId="Equation.DSMT4">
                    <p:embed/>
                  </p:oleObj>
                </mc:Choice>
                <mc:Fallback>
                  <p:oleObj name="Equation" r:id="rId35" imgW="190335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2384425"/>
                          <a:ext cx="338138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56"/>
            <p:cNvGraphicFramePr>
              <a:graphicFrameLocks noChangeAspect="1"/>
            </p:cNvGraphicFramePr>
            <p:nvPr/>
          </p:nvGraphicFramePr>
          <p:xfrm>
            <a:off x="2851150" y="2746375"/>
            <a:ext cx="92868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2" name="Equation" r:id="rId37" imgW="520474" imgH="279279" progId="Equation.DSMT4">
                    <p:embed/>
                  </p:oleObj>
                </mc:Choice>
                <mc:Fallback>
                  <p:oleObj name="Equation" r:id="rId37" imgW="52047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150" y="2746375"/>
                          <a:ext cx="928688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29"/>
            <p:cNvGraphicFramePr>
              <a:graphicFrameLocks noChangeAspect="1"/>
            </p:cNvGraphicFramePr>
            <p:nvPr/>
          </p:nvGraphicFramePr>
          <p:xfrm>
            <a:off x="4044950" y="2749550"/>
            <a:ext cx="9747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3" name="Equation" r:id="rId39" imgW="545863" imgH="279279" progId="Equation.DSMT4">
                    <p:embed/>
                  </p:oleObj>
                </mc:Choice>
                <mc:Fallback>
                  <p:oleObj name="Equation" r:id="rId39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950" y="2749550"/>
                          <a:ext cx="9747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58"/>
            <p:cNvGraphicFramePr>
              <a:graphicFrameLocks noChangeAspect="1"/>
            </p:cNvGraphicFramePr>
            <p:nvPr/>
          </p:nvGraphicFramePr>
          <p:xfrm>
            <a:off x="5651500" y="2878138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4" name="Equation" r:id="rId41" imgW="228402" imgH="126890" progId="Equation.DSMT4">
                    <p:embed/>
                  </p:oleObj>
                </mc:Choice>
                <mc:Fallback>
                  <p:oleObj name="Equation" r:id="rId41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2878138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33"/>
            <p:cNvGraphicFramePr>
              <a:graphicFrameLocks noChangeAspect="1"/>
            </p:cNvGraphicFramePr>
            <p:nvPr/>
          </p:nvGraphicFramePr>
          <p:xfrm>
            <a:off x="6323013" y="2746375"/>
            <a:ext cx="97472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5" name="Equation" r:id="rId42" imgW="545863" imgH="279279" progId="Equation.DSMT4">
                    <p:embed/>
                  </p:oleObj>
                </mc:Choice>
                <mc:Fallback>
                  <p:oleObj name="Equation" r:id="rId42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3013" y="2746375"/>
                          <a:ext cx="97472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60"/>
            <p:cNvGraphicFramePr>
              <a:graphicFrameLocks noChangeAspect="1"/>
            </p:cNvGraphicFramePr>
            <p:nvPr/>
          </p:nvGraphicFramePr>
          <p:xfrm>
            <a:off x="2828925" y="3394075"/>
            <a:ext cx="97313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6" name="Equation" r:id="rId44" imgW="545863" imgH="279279" progId="Equation.DSMT4">
                    <p:embed/>
                  </p:oleObj>
                </mc:Choice>
                <mc:Fallback>
                  <p:oleObj name="Equation" r:id="rId44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925" y="3394075"/>
                          <a:ext cx="973138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61"/>
            <p:cNvGraphicFramePr>
              <a:graphicFrameLocks noChangeAspect="1"/>
            </p:cNvGraphicFramePr>
            <p:nvPr/>
          </p:nvGraphicFramePr>
          <p:xfrm>
            <a:off x="4022725" y="3397250"/>
            <a:ext cx="10191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7" name="Equation" r:id="rId46" imgW="571252" imgH="279279" progId="Equation.DSMT4">
                    <p:embed/>
                  </p:oleObj>
                </mc:Choice>
                <mc:Fallback>
                  <p:oleObj name="Equation" r:id="rId46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725" y="3397250"/>
                          <a:ext cx="101917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62"/>
            <p:cNvGraphicFramePr>
              <a:graphicFrameLocks noChangeAspect="1"/>
            </p:cNvGraphicFramePr>
            <p:nvPr/>
          </p:nvGraphicFramePr>
          <p:xfrm>
            <a:off x="5651500" y="3525838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8" name="Equation" r:id="rId48" imgW="228402" imgH="126890" progId="Equation.DSMT4">
                    <p:embed/>
                  </p:oleObj>
                </mc:Choice>
                <mc:Fallback>
                  <p:oleObj name="Equation" r:id="rId48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3525838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63"/>
            <p:cNvGraphicFramePr>
              <a:graphicFrameLocks noChangeAspect="1"/>
            </p:cNvGraphicFramePr>
            <p:nvPr/>
          </p:nvGraphicFramePr>
          <p:xfrm>
            <a:off x="6300788" y="3392488"/>
            <a:ext cx="10191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39" name="Equation" r:id="rId49" imgW="571252" imgH="279279" progId="Equation.DSMT4">
                    <p:embed/>
                  </p:oleObj>
                </mc:Choice>
                <mc:Fallback>
                  <p:oleObj name="Equation" r:id="rId49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3392488"/>
                          <a:ext cx="10191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64"/>
            <p:cNvGraphicFramePr>
              <a:graphicFrameLocks noChangeAspect="1"/>
            </p:cNvGraphicFramePr>
            <p:nvPr/>
          </p:nvGraphicFramePr>
          <p:xfrm>
            <a:off x="2828925" y="4329113"/>
            <a:ext cx="973138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0" name="Equation" r:id="rId51" imgW="545863" imgH="279279" progId="Equation.DSMT4">
                    <p:embed/>
                  </p:oleObj>
                </mc:Choice>
                <mc:Fallback>
                  <p:oleObj name="Equation" r:id="rId51" imgW="54586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925" y="4329113"/>
                          <a:ext cx="973138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65"/>
            <p:cNvGraphicFramePr>
              <a:graphicFrameLocks noChangeAspect="1"/>
            </p:cNvGraphicFramePr>
            <p:nvPr/>
          </p:nvGraphicFramePr>
          <p:xfrm>
            <a:off x="4022725" y="4332288"/>
            <a:ext cx="10191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1" name="Equation" r:id="rId53" imgW="571252" imgH="279279" progId="Equation.DSMT4">
                    <p:embed/>
                  </p:oleObj>
                </mc:Choice>
                <mc:Fallback>
                  <p:oleObj name="Equation" r:id="rId53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725" y="4332288"/>
                          <a:ext cx="10191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66"/>
            <p:cNvGraphicFramePr>
              <a:graphicFrameLocks noChangeAspect="1"/>
            </p:cNvGraphicFramePr>
            <p:nvPr/>
          </p:nvGraphicFramePr>
          <p:xfrm>
            <a:off x="5651500" y="4460875"/>
            <a:ext cx="4064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name="Equation" r:id="rId55" imgW="228402" imgH="126890" progId="Equation.DSMT4">
                    <p:embed/>
                  </p:oleObj>
                </mc:Choice>
                <mc:Fallback>
                  <p:oleObj name="Equation" r:id="rId55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4460875"/>
                          <a:ext cx="406400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67"/>
            <p:cNvGraphicFramePr>
              <a:graphicFrameLocks noChangeAspect="1"/>
            </p:cNvGraphicFramePr>
            <p:nvPr/>
          </p:nvGraphicFramePr>
          <p:xfrm>
            <a:off x="6300788" y="4329113"/>
            <a:ext cx="101917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Equation" r:id="rId56" imgW="571252" imgH="279279" progId="Equation.DSMT4">
                    <p:embed/>
                  </p:oleObj>
                </mc:Choice>
                <mc:Fallback>
                  <p:oleObj name="Equation" r:id="rId56" imgW="57125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4329113"/>
                          <a:ext cx="1019175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Object 68"/>
            <p:cNvGraphicFramePr>
              <a:graphicFrameLocks noChangeAspect="1"/>
            </p:cNvGraphicFramePr>
            <p:nvPr/>
          </p:nvGraphicFramePr>
          <p:xfrm>
            <a:off x="3132138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Equation" r:id="rId58" imgW="228402" imgH="126890" progId="Equation.DSMT4">
                    <p:embed/>
                  </p:oleObj>
                </mc:Choice>
                <mc:Fallback>
                  <p:oleObj name="Equation" r:id="rId58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Object 69"/>
            <p:cNvGraphicFramePr>
              <a:graphicFrameLocks noChangeAspect="1"/>
            </p:cNvGraphicFramePr>
            <p:nvPr/>
          </p:nvGraphicFramePr>
          <p:xfrm>
            <a:off x="4356100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5" name="Equation" r:id="rId59" imgW="228402" imgH="126890" progId="Equation.DSMT4">
                    <p:embed/>
                  </p:oleObj>
                </mc:Choice>
                <mc:Fallback>
                  <p:oleObj name="Equation" r:id="rId59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Object 70"/>
            <p:cNvGraphicFramePr>
              <a:graphicFrameLocks noChangeAspect="1"/>
            </p:cNvGraphicFramePr>
            <p:nvPr/>
          </p:nvGraphicFramePr>
          <p:xfrm>
            <a:off x="5651500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6" name="Equation" r:id="rId60" imgW="228402" imgH="126890" progId="Equation.DSMT4">
                    <p:embed/>
                  </p:oleObj>
                </mc:Choice>
                <mc:Fallback>
                  <p:oleObj name="Equation" r:id="rId60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0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8" name="Object 71"/>
            <p:cNvGraphicFramePr>
              <a:graphicFrameLocks noChangeAspect="1"/>
            </p:cNvGraphicFramePr>
            <p:nvPr/>
          </p:nvGraphicFramePr>
          <p:xfrm>
            <a:off x="6538913" y="4017963"/>
            <a:ext cx="406400" cy="22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7" name="Equation" r:id="rId61" imgW="228402" imgH="126890" progId="Equation.DSMT4">
                    <p:embed/>
                  </p:oleObj>
                </mc:Choice>
                <mc:Fallback>
                  <p:oleObj name="Equation" r:id="rId61" imgW="228402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8913" y="4017963"/>
                          <a:ext cx="406400" cy="22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9" name="Line 59"/>
            <p:cNvSpPr>
              <a:spLocks noChangeShapeType="1"/>
            </p:cNvSpPr>
            <p:nvPr/>
          </p:nvSpPr>
          <p:spPr bwMode="auto">
            <a:xfrm>
              <a:off x="7451725" y="2241550"/>
              <a:ext cx="0" cy="273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04220"/>
              </p:ext>
            </p:extLst>
          </p:nvPr>
        </p:nvGraphicFramePr>
        <p:xfrm>
          <a:off x="2897063" y="5410201"/>
          <a:ext cx="44815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62" imgW="2857500" imgH="609600" progId="Equation.DSMT4">
                  <p:embed/>
                </p:oleObj>
              </mc:Choice>
              <mc:Fallback>
                <p:oleObj name="Equation" r:id="rId62" imgW="28575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063" y="5410201"/>
                        <a:ext cx="448151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352579"/>
              </p:ext>
            </p:extLst>
          </p:nvPr>
        </p:nvGraphicFramePr>
        <p:xfrm>
          <a:off x="6537485" y="4991101"/>
          <a:ext cx="1860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64" imgW="1079032" imgH="241195" progId="Equation.DSMT4">
                  <p:embed/>
                </p:oleObj>
              </mc:Choice>
              <mc:Fallback>
                <p:oleObj name="Equation" r:id="rId64" imgW="107903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485" y="4991101"/>
                        <a:ext cx="1860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63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36" name="Object 36"/>
          <p:cNvGraphicFramePr>
            <a:graphicFrameLocks noChangeAspect="1"/>
          </p:cNvGraphicFramePr>
          <p:nvPr/>
        </p:nvGraphicFramePr>
        <p:xfrm>
          <a:off x="701675" y="1606550"/>
          <a:ext cx="8620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4" imgW="495085" imgH="241195" progId="Equation.DSMT4">
                  <p:embed/>
                </p:oleObj>
              </mc:Choice>
              <mc:Fallback>
                <p:oleObj name="Equation" r:id="rId4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606550"/>
                        <a:ext cx="86201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0"/>
          <p:cNvGraphicFramePr>
            <a:graphicFrameLocks noChangeAspect="1"/>
          </p:cNvGraphicFramePr>
          <p:nvPr/>
        </p:nvGraphicFramePr>
        <p:xfrm>
          <a:off x="2097088" y="296863"/>
          <a:ext cx="4481512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6" imgW="2857500" imgH="609600" progId="Equation.DSMT4">
                  <p:embed/>
                </p:oleObj>
              </mc:Choice>
              <mc:Fallback>
                <p:oleObj name="Equation" r:id="rId6" imgW="28575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96863"/>
                        <a:ext cx="4481512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577975" y="1498600"/>
          <a:ext cx="6604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8" imgW="3797300" imgH="381000" progId="Equation.DSMT4">
                  <p:embed/>
                </p:oleObj>
              </mc:Choice>
              <mc:Fallback>
                <p:oleObj name="Equation" r:id="rId8" imgW="3797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498600"/>
                        <a:ext cx="6604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665163" y="2298700"/>
          <a:ext cx="38655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10" imgW="2222500" imgH="254000" progId="Equation.DSMT4">
                  <p:embed/>
                </p:oleObj>
              </mc:Choice>
              <mc:Fallback>
                <p:oleObj name="Equation" r:id="rId10" imgW="2222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298700"/>
                        <a:ext cx="38655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5"/>
          <p:cNvGraphicFramePr>
            <a:graphicFrameLocks noChangeAspect="1"/>
          </p:cNvGraphicFramePr>
          <p:nvPr/>
        </p:nvGraphicFramePr>
        <p:xfrm>
          <a:off x="719138" y="3500438"/>
          <a:ext cx="8842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name="Equation" r:id="rId12" imgW="508000" imgH="241300" progId="Equation.DSMT4">
                  <p:embed/>
                </p:oleObj>
              </mc:Choice>
              <mc:Fallback>
                <p:oleObj name="Equation" r:id="rId12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500438"/>
                        <a:ext cx="8842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674813" y="3470275"/>
          <a:ext cx="3509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14" imgW="2019300" imgH="304800" progId="Equation.DSMT4">
                  <p:embed/>
                </p:oleObj>
              </mc:Choice>
              <mc:Fallback>
                <p:oleObj name="Equation" r:id="rId14" imgW="20193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470275"/>
                        <a:ext cx="35099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64163" y="2565400"/>
            <a:ext cx="2808287" cy="2016125"/>
            <a:chOff x="5728" y="2859"/>
            <a:chExt cx="3004" cy="2710"/>
          </a:xfrm>
        </p:grpSpPr>
        <p:sp>
          <p:nvSpPr>
            <p:cNvPr id="14370" name="Line 42"/>
            <p:cNvSpPr>
              <a:spLocks noChangeShapeType="1"/>
            </p:cNvSpPr>
            <p:nvPr/>
          </p:nvSpPr>
          <p:spPr bwMode="auto">
            <a:xfrm flipV="1">
              <a:off x="5740" y="2859"/>
              <a:ext cx="29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1" name="Line 46"/>
            <p:cNvSpPr>
              <a:spLocks noChangeShapeType="1"/>
            </p:cNvSpPr>
            <p:nvPr/>
          </p:nvSpPr>
          <p:spPr bwMode="auto">
            <a:xfrm flipH="1">
              <a:off x="6604" y="2860"/>
              <a:ext cx="0" cy="26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72" name="Object 16"/>
            <p:cNvGraphicFramePr>
              <a:graphicFrameLocks noChangeAspect="1"/>
            </p:cNvGraphicFramePr>
            <p:nvPr/>
          </p:nvGraphicFramePr>
          <p:xfrm>
            <a:off x="6082" y="3711"/>
            <a:ext cx="220" cy="1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6" name="Equation" r:id="rId16" imgW="139700" imgH="1168400" progId="Equation.DSMT4">
                    <p:embed/>
                  </p:oleObj>
                </mc:Choice>
                <mc:Fallback>
                  <p:oleObj name="Equation" r:id="rId16" imgW="139700" imgH="116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2" y="3711"/>
                          <a:ext cx="220" cy="1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41"/>
            <p:cNvGraphicFramePr>
              <a:graphicFrameLocks noChangeAspect="1"/>
            </p:cNvGraphicFramePr>
            <p:nvPr/>
          </p:nvGraphicFramePr>
          <p:xfrm>
            <a:off x="6962" y="3033"/>
            <a:ext cx="15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7" name="Equation" r:id="rId18" imgW="964781" imgH="266584" progId="Equation.DSMT4">
                    <p:embed/>
                  </p:oleObj>
                </mc:Choice>
                <mc:Fallback>
                  <p:oleObj name="Equation" r:id="rId18" imgW="964781" imgH="26658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2" y="3033"/>
                          <a:ext cx="152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42"/>
            <p:cNvGraphicFramePr>
              <a:graphicFrameLocks noChangeAspect="1"/>
            </p:cNvGraphicFramePr>
            <p:nvPr/>
          </p:nvGraphicFramePr>
          <p:xfrm>
            <a:off x="6056" y="3135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8" name="Equation" r:id="rId20" imgW="126780" imgH="164814" progId="Equation.DSMT4">
                    <p:embed/>
                  </p:oleObj>
                </mc:Choice>
                <mc:Fallback>
                  <p:oleObj name="Equation" r:id="rId20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6" y="3135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5" name="Object 43"/>
            <p:cNvGraphicFramePr>
              <a:graphicFrameLocks noChangeAspect="1"/>
            </p:cNvGraphicFramePr>
            <p:nvPr/>
          </p:nvGraphicFramePr>
          <p:xfrm>
            <a:off x="6914" y="3720"/>
            <a:ext cx="1600" cy="1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9" name="Equation" r:id="rId22" imgW="1016000" imgH="1168400" progId="Equation.DSMT4">
                    <p:embed/>
                  </p:oleObj>
                </mc:Choice>
                <mc:Fallback>
                  <p:oleObj name="Equation" r:id="rId22" imgW="1016000" imgH="116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4" y="3720"/>
                          <a:ext cx="1600" cy="1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 flipH="1">
              <a:off x="5750" y="2889"/>
              <a:ext cx="0" cy="26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7" name="Line 46"/>
            <p:cNvSpPr>
              <a:spLocks noChangeShapeType="1"/>
            </p:cNvSpPr>
            <p:nvPr/>
          </p:nvSpPr>
          <p:spPr bwMode="auto">
            <a:xfrm flipH="1">
              <a:off x="8696" y="2889"/>
              <a:ext cx="0" cy="26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 flipV="1">
              <a:off x="5766" y="3503"/>
              <a:ext cx="29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79" name="Line 42"/>
            <p:cNvSpPr>
              <a:spLocks noChangeShapeType="1"/>
            </p:cNvSpPr>
            <p:nvPr/>
          </p:nvSpPr>
          <p:spPr bwMode="auto">
            <a:xfrm flipV="1">
              <a:off x="5728" y="5568"/>
              <a:ext cx="29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6" name="Object 48"/>
          <p:cNvGraphicFramePr>
            <a:graphicFrameLocks noChangeAspect="1"/>
          </p:cNvGraphicFramePr>
          <p:nvPr/>
        </p:nvGraphicFramePr>
        <p:xfrm>
          <a:off x="647700" y="4833938"/>
          <a:ext cx="39544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24" imgW="2273300" imgH="241300" progId="Equation.DSMT4">
                  <p:embed/>
                </p:oleObj>
              </mc:Choice>
              <mc:Fallback>
                <p:oleObj name="Equation" r:id="rId24" imgW="2273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33938"/>
                        <a:ext cx="39544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9"/>
          <p:cNvGraphicFramePr>
            <a:graphicFrameLocks noChangeAspect="1"/>
          </p:cNvGraphicFramePr>
          <p:nvPr/>
        </p:nvGraphicFramePr>
        <p:xfrm>
          <a:off x="4635500" y="4760913"/>
          <a:ext cx="2673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26" imgW="1536033" imgH="304668" progId="Equation.DSMT4">
                  <p:embed/>
                </p:oleObj>
              </mc:Choice>
              <mc:Fallback>
                <p:oleObj name="Equation" r:id="rId26" imgW="1536033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760913"/>
                        <a:ext cx="2673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0"/>
          <p:cNvGraphicFramePr>
            <a:graphicFrameLocks noChangeAspect="1"/>
          </p:cNvGraphicFramePr>
          <p:nvPr/>
        </p:nvGraphicFramePr>
        <p:xfrm>
          <a:off x="755650" y="5553075"/>
          <a:ext cx="7848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28" imgW="5473700" imgH="635000" progId="Equation.DSMT4">
                  <p:embed/>
                </p:oleObj>
              </mc:Choice>
              <mc:Fallback>
                <p:oleObj name="Equation" r:id="rId28" imgW="54737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53075"/>
                        <a:ext cx="7848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7" name="Line 51"/>
          <p:cNvSpPr>
            <a:spLocks noChangeShapeType="1"/>
          </p:cNvSpPr>
          <p:nvPr/>
        </p:nvSpPr>
        <p:spPr bwMode="auto">
          <a:xfrm>
            <a:off x="5651500" y="3321050"/>
            <a:ext cx="2197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1079500" y="6273800"/>
            <a:ext cx="1547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5357618" y="2558704"/>
            <a:ext cx="2808287" cy="2016125"/>
            <a:chOff x="5728" y="2859"/>
            <a:chExt cx="3004" cy="2710"/>
          </a:xfrm>
        </p:grpSpPr>
        <p:sp>
          <p:nvSpPr>
            <p:cNvPr id="14360" name="Line 42"/>
            <p:cNvSpPr>
              <a:spLocks noChangeShapeType="1"/>
            </p:cNvSpPr>
            <p:nvPr/>
          </p:nvSpPr>
          <p:spPr bwMode="auto">
            <a:xfrm flipV="1">
              <a:off x="5740" y="2859"/>
              <a:ext cx="29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1" name="Line 46"/>
            <p:cNvSpPr>
              <a:spLocks noChangeShapeType="1"/>
            </p:cNvSpPr>
            <p:nvPr/>
          </p:nvSpPr>
          <p:spPr bwMode="auto">
            <a:xfrm flipH="1">
              <a:off x="6604" y="2860"/>
              <a:ext cx="0" cy="26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62" name="Object 12"/>
            <p:cNvGraphicFramePr>
              <a:graphicFrameLocks noChangeAspect="1"/>
            </p:cNvGraphicFramePr>
            <p:nvPr/>
          </p:nvGraphicFramePr>
          <p:xfrm>
            <a:off x="6082" y="3711"/>
            <a:ext cx="220" cy="1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3" name="Equation" r:id="rId30" imgW="139700" imgH="1168400" progId="Equation.DSMT4">
                    <p:embed/>
                  </p:oleObj>
                </mc:Choice>
                <mc:Fallback>
                  <p:oleObj name="Equation" r:id="rId30" imgW="139700" imgH="116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2" y="3711"/>
                          <a:ext cx="220" cy="1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13"/>
            <p:cNvGraphicFramePr>
              <a:graphicFrameLocks noChangeAspect="1"/>
            </p:cNvGraphicFramePr>
            <p:nvPr/>
          </p:nvGraphicFramePr>
          <p:xfrm>
            <a:off x="6962" y="3033"/>
            <a:ext cx="15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4" name="Equation" r:id="rId31" imgW="964781" imgH="266584" progId="Equation.DSMT4">
                    <p:embed/>
                  </p:oleObj>
                </mc:Choice>
                <mc:Fallback>
                  <p:oleObj name="Equation" r:id="rId31" imgW="964781" imgH="26658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2" y="3033"/>
                          <a:ext cx="152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51"/>
            <p:cNvGraphicFramePr>
              <a:graphicFrameLocks noChangeAspect="1"/>
            </p:cNvGraphicFramePr>
            <p:nvPr/>
          </p:nvGraphicFramePr>
          <p:xfrm>
            <a:off x="6056" y="3135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5" name="Equation" r:id="rId32" imgW="126780" imgH="164814" progId="Equation.DSMT4">
                    <p:embed/>
                  </p:oleObj>
                </mc:Choice>
                <mc:Fallback>
                  <p:oleObj name="Equation" r:id="rId32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6" y="3135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52"/>
            <p:cNvGraphicFramePr>
              <a:graphicFrameLocks noChangeAspect="1"/>
            </p:cNvGraphicFramePr>
            <p:nvPr/>
          </p:nvGraphicFramePr>
          <p:xfrm>
            <a:off x="6914" y="3720"/>
            <a:ext cx="1600" cy="1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6" name="Equation" r:id="rId33" imgW="1016000" imgH="1168400" progId="Equation.DSMT4">
                    <p:embed/>
                  </p:oleObj>
                </mc:Choice>
                <mc:Fallback>
                  <p:oleObj name="Equation" r:id="rId33" imgW="1016000" imgH="1168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4" y="3720"/>
                          <a:ext cx="1600" cy="1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46"/>
            <p:cNvSpPr>
              <a:spLocks noChangeShapeType="1"/>
            </p:cNvSpPr>
            <p:nvPr/>
          </p:nvSpPr>
          <p:spPr bwMode="auto">
            <a:xfrm flipH="1">
              <a:off x="5750" y="2889"/>
              <a:ext cx="0" cy="26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7" name="Line 46"/>
            <p:cNvSpPr>
              <a:spLocks noChangeShapeType="1"/>
            </p:cNvSpPr>
            <p:nvPr/>
          </p:nvSpPr>
          <p:spPr bwMode="auto">
            <a:xfrm flipH="1">
              <a:off x="8696" y="2889"/>
              <a:ext cx="0" cy="26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8" name="Line 42"/>
            <p:cNvSpPr>
              <a:spLocks noChangeShapeType="1"/>
            </p:cNvSpPr>
            <p:nvPr/>
          </p:nvSpPr>
          <p:spPr bwMode="auto">
            <a:xfrm flipV="1">
              <a:off x="5766" y="3503"/>
              <a:ext cx="29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69" name="Line 42"/>
            <p:cNvSpPr>
              <a:spLocks noChangeShapeType="1"/>
            </p:cNvSpPr>
            <p:nvPr/>
          </p:nvSpPr>
          <p:spPr bwMode="auto">
            <a:xfrm flipV="1">
              <a:off x="5728" y="5568"/>
              <a:ext cx="296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3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583082"/>
              </p:ext>
            </p:extLst>
          </p:nvPr>
        </p:nvGraphicFramePr>
        <p:xfrm>
          <a:off x="755650" y="5534209"/>
          <a:ext cx="7848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34" imgW="5473700" imgH="635000" progId="Equation.DSMT4">
                  <p:embed/>
                </p:oleObj>
              </mc:Choice>
              <mc:Fallback>
                <p:oleObj name="Equation" r:id="rId34" imgW="54737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34209"/>
                        <a:ext cx="7848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2" name="Line 96"/>
          <p:cNvSpPr>
            <a:spLocks noChangeShapeType="1"/>
          </p:cNvSpPr>
          <p:nvPr/>
        </p:nvSpPr>
        <p:spPr bwMode="auto">
          <a:xfrm>
            <a:off x="5651500" y="3681413"/>
            <a:ext cx="2197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993" name="Line 97"/>
          <p:cNvSpPr>
            <a:spLocks noChangeShapeType="1"/>
          </p:cNvSpPr>
          <p:nvPr/>
        </p:nvSpPr>
        <p:spPr bwMode="auto">
          <a:xfrm>
            <a:off x="2916238" y="6273800"/>
            <a:ext cx="1547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994" name="Line 98"/>
          <p:cNvSpPr>
            <a:spLocks noChangeShapeType="1"/>
          </p:cNvSpPr>
          <p:nvPr/>
        </p:nvSpPr>
        <p:spPr bwMode="auto">
          <a:xfrm>
            <a:off x="5688013" y="4040188"/>
            <a:ext cx="2197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995" name="Line 99"/>
          <p:cNvSpPr>
            <a:spLocks noChangeShapeType="1"/>
          </p:cNvSpPr>
          <p:nvPr/>
        </p:nvSpPr>
        <p:spPr bwMode="auto">
          <a:xfrm>
            <a:off x="4643438" y="6273800"/>
            <a:ext cx="1547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996" name="Line 100"/>
          <p:cNvSpPr>
            <a:spLocks noChangeShapeType="1"/>
          </p:cNvSpPr>
          <p:nvPr/>
        </p:nvSpPr>
        <p:spPr bwMode="auto">
          <a:xfrm>
            <a:off x="5688013" y="4400550"/>
            <a:ext cx="2197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0997" name="Line 101"/>
          <p:cNvSpPr>
            <a:spLocks noChangeShapeType="1"/>
          </p:cNvSpPr>
          <p:nvPr/>
        </p:nvSpPr>
        <p:spPr bwMode="auto">
          <a:xfrm>
            <a:off x="6408738" y="6273800"/>
            <a:ext cx="1547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63" name="AutoShape 39"/>
          <p:cNvSpPr>
            <a:spLocks noChangeArrowheads="1"/>
          </p:cNvSpPr>
          <p:nvPr/>
        </p:nvSpPr>
        <p:spPr bwMode="auto">
          <a:xfrm>
            <a:off x="6551613" y="836613"/>
            <a:ext cx="1549400" cy="466725"/>
          </a:xfrm>
          <a:prstGeom prst="wedgeRoundRectCallout">
            <a:avLst>
              <a:gd name="adj1" fmla="val 20259"/>
              <a:gd name="adj2" fmla="val -1972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运算表第</a:t>
            </a:r>
            <a:r>
              <a:rPr lang="en-US" altLang="zh-CN" sz="1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</a:t>
            </a:r>
          </a:p>
        </p:txBody>
      </p:sp>
      <p:sp>
        <p:nvSpPr>
          <p:cNvPr id="14359" name="Rectangle 103"/>
          <p:cNvSpPr>
            <a:spLocks noChangeArrowheads="1"/>
          </p:cNvSpPr>
          <p:nvPr/>
        </p:nvSpPr>
        <p:spPr bwMode="auto">
          <a:xfrm>
            <a:off x="2843213" y="836613"/>
            <a:ext cx="3600450" cy="4683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5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80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80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80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80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80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80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7" grpId="0" animBg="1"/>
      <p:bldP spid="80947" grpId="1" animBg="1"/>
      <p:bldP spid="80948" grpId="0" animBg="1"/>
      <p:bldP spid="80948" grpId="1" animBg="1"/>
      <p:bldP spid="80992" grpId="0" animBg="1"/>
      <p:bldP spid="80992" grpId="1" animBg="1"/>
      <p:bldP spid="80993" grpId="0" animBg="1"/>
      <p:bldP spid="80993" grpId="1" animBg="1"/>
      <p:bldP spid="80994" grpId="0" animBg="1"/>
      <p:bldP spid="80994" grpId="1" animBg="1"/>
      <p:bldP spid="80995" grpId="0" animBg="1"/>
      <p:bldP spid="80995" grpId="1" animBg="1"/>
      <p:bldP spid="80996" grpId="0" animBg="1"/>
      <p:bldP spid="80996" grpId="1" animBg="1"/>
      <p:bldP spid="80997" grpId="0" animBg="1"/>
      <p:bldP spid="8099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Oval 2"/>
          <p:cNvSpPr>
            <a:spLocks noChangeArrowheads="1"/>
          </p:cNvSpPr>
          <p:nvPr/>
        </p:nvSpPr>
        <p:spPr bwMode="auto">
          <a:xfrm>
            <a:off x="2879006" y="2715816"/>
            <a:ext cx="395288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19" name="Oval 3"/>
          <p:cNvSpPr>
            <a:spLocks noChangeArrowheads="1"/>
          </p:cNvSpPr>
          <p:nvPr/>
        </p:nvSpPr>
        <p:spPr bwMode="auto">
          <a:xfrm>
            <a:off x="3707681" y="3044428"/>
            <a:ext cx="395288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3337794" y="3409553"/>
            <a:ext cx="395287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4139481" y="3774678"/>
            <a:ext cx="395288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96503"/>
              </p:ext>
            </p:extLst>
          </p:nvPr>
        </p:nvGraphicFramePr>
        <p:xfrm>
          <a:off x="550144" y="1288653"/>
          <a:ext cx="6778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4" imgW="380835" imgH="266584" progId="Equation.DSMT4">
                  <p:embed/>
                </p:oleObj>
              </mc:Choice>
              <mc:Fallback>
                <p:oleObj name="Equation" r:id="rId4" imgW="3808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44" y="1288653"/>
                        <a:ext cx="6778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2231306" y="2196703"/>
            <a:ext cx="24844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 flipV="1">
            <a:off x="2231306" y="2693591"/>
            <a:ext cx="2484438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 flipV="1">
            <a:off x="2231306" y="4206478"/>
            <a:ext cx="2484438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2231306" y="2196703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2807569" y="2196703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4715744" y="2196703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80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325208"/>
              </p:ext>
            </p:extLst>
          </p:nvPr>
        </p:nvGraphicFramePr>
        <p:xfrm>
          <a:off x="2375769" y="2752328"/>
          <a:ext cx="17938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6" imgW="139700" imgH="1168400" progId="Equation.DSMT4">
                  <p:embed/>
                </p:oleObj>
              </mc:Choice>
              <mc:Fallback>
                <p:oleObj name="Equation" r:id="rId6" imgW="1397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69" y="2752328"/>
                        <a:ext cx="179387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42940"/>
              </p:ext>
            </p:extLst>
          </p:nvPr>
        </p:nvGraphicFramePr>
        <p:xfrm>
          <a:off x="3023469" y="2268141"/>
          <a:ext cx="13684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8" imgW="964781" imgH="266584" progId="Equation.DSMT4">
                  <p:embed/>
                </p:oleObj>
              </mc:Choice>
              <mc:Fallback>
                <p:oleObj name="Equation" r:id="rId8" imgW="96478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69" y="2268141"/>
                        <a:ext cx="13684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21223"/>
              </p:ext>
            </p:extLst>
          </p:nvPr>
        </p:nvGraphicFramePr>
        <p:xfrm>
          <a:off x="2447206" y="2268141"/>
          <a:ext cx="2254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10" imgW="126835" imgH="202936" progId="Equation.DSMT4">
                  <p:embed/>
                </p:oleObj>
              </mc:Choice>
              <mc:Fallback>
                <p:oleObj name="Equation" r:id="rId10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206" y="2268141"/>
                        <a:ext cx="2254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53315"/>
              </p:ext>
            </p:extLst>
          </p:nvPr>
        </p:nvGraphicFramePr>
        <p:xfrm>
          <a:off x="3023469" y="2765028"/>
          <a:ext cx="14065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12" imgW="1016000" imgH="1168400" progId="Equation.DSMT4">
                  <p:embed/>
                </p:oleObj>
              </mc:Choice>
              <mc:Fallback>
                <p:oleObj name="Equation" r:id="rId12" imgW="1016000" imgH="116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469" y="2765028"/>
                        <a:ext cx="1406525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15421"/>
              </p:ext>
            </p:extLst>
          </p:nvPr>
        </p:nvGraphicFramePr>
        <p:xfrm>
          <a:off x="1228006" y="1271191"/>
          <a:ext cx="41544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14" imgW="2336800" imgH="304800" progId="Equation.DSMT4">
                  <p:embed/>
                </p:oleObj>
              </mc:Choice>
              <mc:Fallback>
                <p:oleObj name="Equation" r:id="rId14" imgW="2336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006" y="1271191"/>
                        <a:ext cx="41544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5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58709"/>
              </p:ext>
            </p:extLst>
          </p:nvPr>
        </p:nvGraphicFramePr>
        <p:xfrm>
          <a:off x="5399956" y="1268016"/>
          <a:ext cx="25971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16" imgW="1459866" imgH="253890" progId="Equation.DSMT4">
                  <p:embed/>
                </p:oleObj>
              </mc:Choice>
              <mc:Fallback>
                <p:oleObj name="Equation" r:id="rId16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956" y="1268016"/>
                        <a:ext cx="25971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385669" y="2593578"/>
            <a:ext cx="2338387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b="1">
                <a:solidFill>
                  <a:srgbClr val="FF3300"/>
                </a:solidFill>
              </a:rPr>
              <a:t>该群是交换群；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409481" y="2022078"/>
            <a:ext cx="19542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zh-CN" altLang="en-US" sz="2400" b="1">
                <a:solidFill>
                  <a:srgbClr val="FF3300"/>
                </a:solidFill>
              </a:rPr>
              <a:t>是单位元；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22181" y="3153966"/>
            <a:ext cx="23383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 b="1">
                <a:solidFill>
                  <a:srgbClr val="FF3300"/>
                </a:solidFill>
              </a:rPr>
              <a:t>2</a:t>
            </a:r>
            <a:r>
              <a:rPr lang="zh-CN" altLang="en-US" sz="2400" b="1">
                <a:solidFill>
                  <a:srgbClr val="FF3300"/>
                </a:solidFill>
              </a:rPr>
              <a:t>和</a:t>
            </a:r>
            <a:r>
              <a:rPr lang="en-US" altLang="zh-CN" sz="2400" b="1">
                <a:solidFill>
                  <a:srgbClr val="FF3300"/>
                </a:solidFill>
              </a:rPr>
              <a:t>3</a:t>
            </a:r>
            <a:r>
              <a:rPr lang="zh-CN" altLang="en-US" sz="2400" b="1">
                <a:solidFill>
                  <a:srgbClr val="FF3300"/>
                </a:solidFill>
              </a:rPr>
              <a:t>互为逆元；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03119" y="3750866"/>
            <a:ext cx="270351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FF3300"/>
                </a:solidFill>
              </a:rPr>
              <a:t>4</a:t>
            </a:r>
            <a:r>
              <a:rPr lang="zh-CN" altLang="en-US" sz="2400" b="1" dirty="0">
                <a:solidFill>
                  <a:srgbClr val="FF3300"/>
                </a:solidFill>
              </a:rPr>
              <a:t>的逆元是它本身</a:t>
            </a:r>
          </a:p>
        </p:txBody>
      </p:sp>
      <p:sp>
        <p:nvSpPr>
          <p:cNvPr id="111644" name="Line 28"/>
          <p:cNvSpPr>
            <a:spLocks noChangeShapeType="1"/>
          </p:cNvSpPr>
          <p:nvPr/>
        </p:nvSpPr>
        <p:spPr bwMode="auto">
          <a:xfrm>
            <a:off x="3129831" y="2890441"/>
            <a:ext cx="1333500" cy="1260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63" name="AutoShape 39"/>
          <p:cNvSpPr>
            <a:spLocks noChangeArrowheads="1"/>
          </p:cNvSpPr>
          <p:nvPr/>
        </p:nvSpPr>
        <p:spPr bwMode="auto">
          <a:xfrm>
            <a:off x="610469" y="2204641"/>
            <a:ext cx="1331912" cy="468312"/>
          </a:xfrm>
          <a:prstGeom prst="wedgeRoundRectCallout">
            <a:avLst>
              <a:gd name="adj1" fmla="val 2921"/>
              <a:gd name="adj2" fmla="val 206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单位元？</a:t>
            </a:r>
          </a:p>
        </p:txBody>
      </p:sp>
      <p:sp>
        <p:nvSpPr>
          <p:cNvPr id="2" name="AutoShape 39"/>
          <p:cNvSpPr>
            <a:spLocks noChangeArrowheads="1"/>
          </p:cNvSpPr>
          <p:nvPr/>
        </p:nvSpPr>
        <p:spPr bwMode="auto">
          <a:xfrm>
            <a:off x="610469" y="2977753"/>
            <a:ext cx="1331912" cy="468313"/>
          </a:xfrm>
          <a:prstGeom prst="wedgeRoundRectCallout">
            <a:avLst>
              <a:gd name="adj1" fmla="val 2921"/>
              <a:gd name="adj2" fmla="val 206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交换吗？</a:t>
            </a: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610469" y="3744516"/>
            <a:ext cx="1331912" cy="468312"/>
          </a:xfrm>
          <a:prstGeom prst="wedgeRoundRectCallout">
            <a:avLst>
              <a:gd name="adj1" fmla="val 2921"/>
              <a:gd name="adj2" fmla="val 206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逆元？</a:t>
            </a:r>
          </a:p>
        </p:txBody>
      </p:sp>
      <p:sp>
        <p:nvSpPr>
          <p:cNvPr id="111649" name="Line 33"/>
          <p:cNvSpPr>
            <a:spLocks noChangeShapeType="1"/>
          </p:cNvSpPr>
          <p:nvPr/>
        </p:nvSpPr>
        <p:spPr bwMode="auto">
          <a:xfrm>
            <a:off x="3058394" y="2890441"/>
            <a:ext cx="147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1650" name="Line 34"/>
          <p:cNvSpPr>
            <a:spLocks noChangeShapeType="1"/>
          </p:cNvSpPr>
          <p:nvPr/>
        </p:nvSpPr>
        <p:spPr bwMode="auto">
          <a:xfrm>
            <a:off x="3112369" y="2853928"/>
            <a:ext cx="0" cy="133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79215"/>
              </p:ext>
            </p:extLst>
          </p:nvPr>
        </p:nvGraphicFramePr>
        <p:xfrm>
          <a:off x="1475656" y="4581128"/>
          <a:ext cx="32083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18" imgW="1536480" imgH="253800" progId="Equation.DSMT4">
                  <p:embed/>
                </p:oleObj>
              </mc:Choice>
              <mc:Fallback>
                <p:oleObj name="Equation" r:id="rId18" imgW="153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32083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52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nimBg="1"/>
      <p:bldP spid="111619" grpId="0" animBg="1"/>
      <p:bldP spid="111620" grpId="0" animBg="1"/>
      <p:bldP spid="111621" grpId="0" animBg="1"/>
      <p:bldP spid="128042" grpId="0" animBg="1"/>
      <p:bldP spid="128043" grpId="0" animBg="1"/>
      <p:bldP spid="128044" grpId="0" animBg="1"/>
      <p:bldP spid="128045" grpId="0" animBg="1"/>
      <p:bldP spid="128046" grpId="0" animBg="1"/>
      <p:bldP spid="128047" grpId="0" animBg="1"/>
      <p:bldP spid="3" grpId="0"/>
      <p:bldP spid="5" grpId="0"/>
      <p:bldP spid="6" grpId="0"/>
      <p:bldP spid="111644" grpId="0" animBg="1"/>
      <p:bldP spid="111644" grpId="1" animBg="1"/>
      <p:bldP spid="129063" grpId="0" animBg="1"/>
      <p:bldP spid="2" grpId="0" animBg="1"/>
      <p:bldP spid="7" grpId="0" animBg="1"/>
      <p:bldP spid="111649" grpId="0" animBg="1"/>
      <p:bldP spid="111649" grpId="1" animBg="1"/>
      <p:bldP spid="111650" grpId="0" animBg="1"/>
      <p:bldP spid="1116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25195"/>
              </p:ext>
            </p:extLst>
          </p:nvPr>
        </p:nvGraphicFramePr>
        <p:xfrm>
          <a:off x="509886" y="1340644"/>
          <a:ext cx="1635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3" imgW="736280" imgH="215806" progId="Equation.DSMT4">
                  <p:embed/>
                </p:oleObj>
              </mc:Choice>
              <mc:Fallback>
                <p:oleObj name="Equation" r:id="rId3" imgW="73628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86" y="1340644"/>
                        <a:ext cx="1635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60712"/>
              </p:ext>
            </p:extLst>
          </p:nvPr>
        </p:nvGraphicFramePr>
        <p:xfrm>
          <a:off x="5125027" y="1324503"/>
          <a:ext cx="34686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5" imgW="1562100" imgH="215900" progId="Equation.DSMT4">
                  <p:embed/>
                </p:oleObj>
              </mc:Choice>
              <mc:Fallback>
                <p:oleObj name="Equation" r:id="rId5" imgW="156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027" y="1324503"/>
                        <a:ext cx="34686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74113"/>
              </p:ext>
            </p:extLst>
          </p:nvPr>
        </p:nvGraphicFramePr>
        <p:xfrm>
          <a:off x="518122" y="4256221"/>
          <a:ext cx="13541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22" y="4256221"/>
                        <a:ext cx="13541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766303"/>
              </p:ext>
            </p:extLst>
          </p:nvPr>
        </p:nvGraphicFramePr>
        <p:xfrm>
          <a:off x="6092562" y="4265876"/>
          <a:ext cx="2311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9" imgW="1040948" imgH="203112" progId="Equation.DSMT4">
                  <p:embed/>
                </p:oleObj>
              </mc:Choice>
              <mc:Fallback>
                <p:oleObj name="Equation" r:id="rId9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562" y="4265876"/>
                        <a:ext cx="2311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22104"/>
              </p:ext>
            </p:extLst>
          </p:nvPr>
        </p:nvGraphicFramePr>
        <p:xfrm>
          <a:off x="1928019" y="4885663"/>
          <a:ext cx="4425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11" imgW="1993900" imgH="203200" progId="Equation.DSMT4">
                  <p:embed/>
                </p:oleObj>
              </mc:Choice>
              <mc:Fallback>
                <p:oleObj name="Equation" r:id="rId11" imgW="1993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9" y="4885663"/>
                        <a:ext cx="4425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642857"/>
              </p:ext>
            </p:extLst>
          </p:nvPr>
        </p:nvGraphicFramePr>
        <p:xfrm>
          <a:off x="2154675" y="1365648"/>
          <a:ext cx="29606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13" imgW="1333500" imgH="215900" progId="Equation.DSMT4">
                  <p:embed/>
                </p:oleObj>
              </mc:Choice>
              <mc:Fallback>
                <p:oleObj name="Equation" r:id="rId13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675" y="1365648"/>
                        <a:ext cx="29606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9195"/>
              </p:ext>
            </p:extLst>
          </p:nvPr>
        </p:nvGraphicFramePr>
        <p:xfrm>
          <a:off x="2027238" y="4251589"/>
          <a:ext cx="4121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15" imgW="1853396" imgH="215806" progId="Equation.DSMT4">
                  <p:embed/>
                </p:oleObj>
              </mc:Choice>
              <mc:Fallback>
                <p:oleObj name="Equation" r:id="rId15" imgW="18533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251589"/>
                        <a:ext cx="4121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57173"/>
              </p:ext>
            </p:extLst>
          </p:nvPr>
        </p:nvGraphicFramePr>
        <p:xfrm>
          <a:off x="4820943" y="572029"/>
          <a:ext cx="15335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Equation" r:id="rId17" imgW="863225" imgH="279279" progId="Equation.DSMT4">
                  <p:embed/>
                </p:oleObj>
              </mc:Choice>
              <mc:Fallback>
                <p:oleObj name="Equation" r:id="rId17" imgW="8632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943" y="572029"/>
                        <a:ext cx="15335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80315"/>
              </p:ext>
            </p:extLst>
          </p:nvPr>
        </p:nvGraphicFramePr>
        <p:xfrm>
          <a:off x="3225800" y="667149"/>
          <a:ext cx="14208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Equation" r:id="rId19" imgW="799753" imgH="253890" progId="Equation.DSMT4">
                  <p:embed/>
                </p:oleObj>
              </mc:Choice>
              <mc:Fallback>
                <p:oleObj name="Equation" r:id="rId19" imgW="79975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667149"/>
                        <a:ext cx="14208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87517"/>
              </p:ext>
            </p:extLst>
          </p:nvPr>
        </p:nvGraphicFramePr>
        <p:xfrm>
          <a:off x="1698919" y="634207"/>
          <a:ext cx="1352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21" imgW="761669" imgH="253890" progId="Equation.DSMT4">
                  <p:embed/>
                </p:oleObj>
              </mc:Choice>
              <mc:Fallback>
                <p:oleObj name="Equation" r:id="rId21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919" y="634207"/>
                        <a:ext cx="1352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13274"/>
              </p:ext>
            </p:extLst>
          </p:nvPr>
        </p:nvGraphicFramePr>
        <p:xfrm>
          <a:off x="547986" y="2291492"/>
          <a:ext cx="12128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23" imgW="545626" imgH="203024" progId="Equation.DSMT4">
                  <p:embed/>
                </p:oleObj>
              </mc:Choice>
              <mc:Fallback>
                <p:oleObj name="Equation" r:id="rId2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86" y="2291492"/>
                        <a:ext cx="12128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55283"/>
              </p:ext>
            </p:extLst>
          </p:nvPr>
        </p:nvGraphicFramePr>
        <p:xfrm>
          <a:off x="1928019" y="2366566"/>
          <a:ext cx="13255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25" imgW="596900" imgH="228600" progId="Equation.DSMT4">
                  <p:embed/>
                </p:oleObj>
              </mc:Choice>
              <mc:Fallback>
                <p:oleObj name="Equation" r:id="rId25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9" y="2366566"/>
                        <a:ext cx="13255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282005"/>
              </p:ext>
            </p:extLst>
          </p:nvPr>
        </p:nvGraphicFramePr>
        <p:xfrm>
          <a:off x="3235561" y="2397920"/>
          <a:ext cx="16081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27" imgW="723586" imgH="228501" progId="Equation.DSMT4">
                  <p:embed/>
                </p:oleObj>
              </mc:Choice>
              <mc:Fallback>
                <p:oleObj name="Equation" r:id="rId27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561" y="2397920"/>
                        <a:ext cx="16081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30818"/>
              </p:ext>
            </p:extLst>
          </p:nvPr>
        </p:nvGraphicFramePr>
        <p:xfrm>
          <a:off x="4820943" y="2380060"/>
          <a:ext cx="1212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29" imgW="545863" imgH="228501" progId="Equation.DSMT4">
                  <p:embed/>
                </p:oleObj>
              </mc:Choice>
              <mc:Fallback>
                <p:oleObj name="Equation" r:id="rId29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943" y="2380060"/>
                        <a:ext cx="12128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3264"/>
              </p:ext>
            </p:extLst>
          </p:nvPr>
        </p:nvGraphicFramePr>
        <p:xfrm>
          <a:off x="5987461" y="2516917"/>
          <a:ext cx="56356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Equation" r:id="rId31" imgW="253890" imgH="139639" progId="Equation.DSMT4">
                  <p:embed/>
                </p:oleObj>
              </mc:Choice>
              <mc:Fallback>
                <p:oleObj name="Equation" r:id="rId31" imgW="253890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7461" y="2516917"/>
                        <a:ext cx="563562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43019"/>
              </p:ext>
            </p:extLst>
          </p:nvPr>
        </p:nvGraphicFramePr>
        <p:xfrm>
          <a:off x="1682750" y="3127771"/>
          <a:ext cx="2085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Equation" r:id="rId33" imgW="939392" imgH="241195" progId="Equation.DSMT4">
                  <p:embed/>
                </p:oleObj>
              </mc:Choice>
              <mc:Fallback>
                <p:oleObj name="Equation" r:id="rId33" imgW="93939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127771"/>
                        <a:ext cx="20859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91825"/>
              </p:ext>
            </p:extLst>
          </p:nvPr>
        </p:nvGraphicFramePr>
        <p:xfrm>
          <a:off x="3789778" y="3198155"/>
          <a:ext cx="30718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Equation" r:id="rId35" imgW="1384300" imgH="241300" progId="Equation.DSMT4">
                  <p:embed/>
                </p:oleObj>
              </mc:Choice>
              <mc:Fallback>
                <p:oleObj name="Equation" r:id="rId35" imgW="1384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778" y="3198155"/>
                        <a:ext cx="30718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6465888" y="1952836"/>
            <a:ext cx="18002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533415"/>
              </p:ext>
            </p:extLst>
          </p:nvPr>
        </p:nvGraphicFramePr>
        <p:xfrm>
          <a:off x="6541824" y="2424775"/>
          <a:ext cx="1130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9" name="Equation" r:id="rId37" imgW="508000" imgH="228600" progId="Equation.DSMT4">
                  <p:embed/>
                </p:oleObj>
              </mc:Choice>
              <mc:Fallback>
                <p:oleObj name="Equation" r:id="rId37" imgW="50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824" y="2424775"/>
                        <a:ext cx="1130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8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21"/>
          <p:cNvGraphicFramePr>
            <a:graphicFrameLocks noChangeAspect="1"/>
          </p:cNvGraphicFramePr>
          <p:nvPr/>
        </p:nvGraphicFramePr>
        <p:xfrm>
          <a:off x="1614488" y="1603375"/>
          <a:ext cx="1738312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3" imgW="1498600" imgH="1727200" progId="Equation.DSMT4">
                  <p:embed/>
                </p:oleObj>
              </mc:Choice>
              <mc:Fallback>
                <p:oleObj name="Equation" r:id="rId3" imgW="14986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603375"/>
                        <a:ext cx="1738312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677863" y="374650"/>
          <a:ext cx="7064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5" imgW="317087" imgH="215619" progId="Equation.DSMT4">
                  <p:embed/>
                </p:oleObj>
              </mc:Choice>
              <mc:Fallback>
                <p:oleObj name="Equation" r:id="rId5" imgW="317087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74650"/>
                        <a:ext cx="70643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665163" y="1009650"/>
          <a:ext cx="1889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7" imgW="850531" imgH="203112" progId="Equation.DSMT4">
                  <p:embed/>
                </p:oleObj>
              </mc:Choice>
              <mc:Fallback>
                <p:oleObj name="Equation" r:id="rId7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009650"/>
                        <a:ext cx="18891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4754563" y="361950"/>
          <a:ext cx="3470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9" imgW="1562100" imgH="203200" progId="Equation.DSMT4">
                  <p:embed/>
                </p:oleObj>
              </mc:Choice>
              <mc:Fallback>
                <p:oleObj name="Equation" r:id="rId9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361950"/>
                        <a:ext cx="34702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563813" y="982663"/>
          <a:ext cx="3552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11" imgW="1600200" imgH="203200" progId="Equation.DSMT4">
                  <p:embed/>
                </p:oleObj>
              </mc:Choice>
              <mc:Fallback>
                <p:oleObj name="Equation" r:id="rId11" imgW="1600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982663"/>
                        <a:ext cx="35528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3148013" y="2771775"/>
          <a:ext cx="236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13" imgW="203024" imgH="203024" progId="Equation.DSMT4">
                  <p:embed/>
                </p:oleObj>
              </mc:Choice>
              <mc:Fallback>
                <p:oleObj name="Equation" r:id="rId13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771775"/>
                        <a:ext cx="236537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2674938" y="2759075"/>
          <a:ext cx="2063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15" imgW="177569" imgH="202936" progId="Equation.DSMT4">
                  <p:embed/>
                </p:oleObj>
              </mc:Choice>
              <mc:Fallback>
                <p:oleObj name="Equation" r:id="rId15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2759075"/>
                        <a:ext cx="2063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3181350" y="3246438"/>
          <a:ext cx="2222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17" imgW="190500" imgH="279400" progId="Equation.DSMT4">
                  <p:embed/>
                </p:oleObj>
              </mc:Choice>
              <mc:Fallback>
                <p:oleObj name="Equation" r:id="rId17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246438"/>
                        <a:ext cx="2222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/>
        </p:nvGraphicFramePr>
        <p:xfrm>
          <a:off x="1300163" y="347663"/>
          <a:ext cx="34686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19" imgW="1562100" imgH="254000" progId="Equation.DSMT4">
                  <p:embed/>
                </p:oleObj>
              </mc:Choice>
              <mc:Fallback>
                <p:oleObj name="Equation" r:id="rId19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47663"/>
                        <a:ext cx="34686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/>
          <p:cNvGraphicFramePr>
            <a:graphicFrameLocks noChangeAspect="1"/>
          </p:cNvGraphicFramePr>
          <p:nvPr/>
        </p:nvGraphicFramePr>
        <p:xfrm>
          <a:off x="2673350" y="3319463"/>
          <a:ext cx="236538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21" imgW="203024" imgH="203024" progId="Equation.DSMT4">
                  <p:embed/>
                </p:oleObj>
              </mc:Choice>
              <mc:Fallback>
                <p:oleObj name="Equation" r:id="rId21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319463"/>
                        <a:ext cx="236538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688013" y="1603375"/>
          <a:ext cx="17684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22" imgW="1524000" imgH="1727200" progId="Equation.DSMT4">
                  <p:embed/>
                </p:oleObj>
              </mc:Choice>
              <mc:Fallback>
                <p:oleObj name="Equation" r:id="rId22" imgW="1524000" imgH="172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603375"/>
                        <a:ext cx="1768475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>
            <a:graphicFrameLocks noChangeAspect="1"/>
          </p:cNvGraphicFramePr>
          <p:nvPr/>
        </p:nvGraphicFramePr>
        <p:xfrm>
          <a:off x="738188" y="1744663"/>
          <a:ext cx="592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24" imgW="266469" imgH="203024" progId="Equation.DSMT4">
                  <p:embed/>
                </p:oleObj>
              </mc:Choice>
              <mc:Fallback>
                <p:oleObj name="Equation" r:id="rId24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4663"/>
                        <a:ext cx="5921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"/>
          <p:cNvGraphicFramePr>
            <a:graphicFrameLocks noChangeAspect="1"/>
          </p:cNvGraphicFramePr>
          <p:nvPr/>
        </p:nvGraphicFramePr>
        <p:xfrm>
          <a:off x="4827588" y="1817688"/>
          <a:ext cx="592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26" imgW="266469" imgH="203024" progId="Equation.DSMT4">
                  <p:embed/>
                </p:oleObj>
              </mc:Choice>
              <mc:Fallback>
                <p:oleObj name="Equation" r:id="rId26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1817688"/>
                        <a:ext cx="5921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6227763" y="3306763"/>
          <a:ext cx="2063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28" imgW="177569" imgH="202936" progId="Equation.DSMT4">
                  <p:embed/>
                </p:oleObj>
              </mc:Choice>
              <mc:Fallback>
                <p:oleObj name="Equation" r:id="rId28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06763"/>
                        <a:ext cx="2063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2"/>
          <p:cNvGraphicFramePr>
            <a:graphicFrameLocks noChangeAspect="1"/>
          </p:cNvGraphicFramePr>
          <p:nvPr/>
        </p:nvGraphicFramePr>
        <p:xfrm>
          <a:off x="6762750" y="2795588"/>
          <a:ext cx="2063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29" imgW="177569" imgH="202936" progId="Equation.DSMT4">
                  <p:embed/>
                </p:oleObj>
              </mc:Choice>
              <mc:Fallback>
                <p:oleObj name="Equation" r:id="rId29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2795588"/>
                        <a:ext cx="2063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7"/>
          <p:cNvGraphicFramePr>
            <a:graphicFrameLocks noChangeAspect="1"/>
          </p:cNvGraphicFramePr>
          <p:nvPr/>
        </p:nvGraphicFramePr>
        <p:xfrm>
          <a:off x="7273925" y="3254375"/>
          <a:ext cx="2222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30" imgW="190500" imgH="279400" progId="Equation.DSMT4">
                  <p:embed/>
                </p:oleObj>
              </mc:Choice>
              <mc:Fallback>
                <p:oleObj name="Equation" r:id="rId3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3254375"/>
                        <a:ext cx="2222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/>
          <p:cNvGraphicFramePr>
            <a:graphicFrameLocks noChangeAspect="1"/>
          </p:cNvGraphicFramePr>
          <p:nvPr/>
        </p:nvGraphicFramePr>
        <p:xfrm>
          <a:off x="6726238" y="3306763"/>
          <a:ext cx="236537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31" imgW="203024" imgH="203024" progId="Equation.DSMT4">
                  <p:embed/>
                </p:oleObj>
              </mc:Choice>
              <mc:Fallback>
                <p:oleObj name="Equation" r:id="rId31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3306763"/>
                        <a:ext cx="236537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/>
        </p:nvGraphicFramePr>
        <p:xfrm>
          <a:off x="6759575" y="2195513"/>
          <a:ext cx="2222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32" imgW="190500" imgH="279400" progId="Equation.DSMT4">
                  <p:embed/>
                </p:oleObj>
              </mc:Choice>
              <mc:Fallback>
                <p:oleObj name="Equation" r:id="rId32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2195513"/>
                        <a:ext cx="22225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6"/>
          <p:cNvGraphicFramePr>
            <a:graphicFrameLocks noChangeAspect="1"/>
          </p:cNvGraphicFramePr>
          <p:nvPr/>
        </p:nvGraphicFramePr>
        <p:xfrm>
          <a:off x="7273925" y="2247900"/>
          <a:ext cx="2063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33" imgW="177569" imgH="202936" progId="Equation.DSMT4">
                  <p:embed/>
                </p:oleObj>
              </mc:Choice>
              <mc:Fallback>
                <p:oleObj name="Equation" r:id="rId33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2247900"/>
                        <a:ext cx="2063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23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2592388" y="4905375"/>
            <a:ext cx="1008062" cy="5032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592388" y="5516563"/>
            <a:ext cx="1439862" cy="5048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92388" y="4329113"/>
            <a:ext cx="611187" cy="5048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68" name="Oval 44"/>
          <p:cNvSpPr>
            <a:spLocks noChangeArrowheads="1"/>
          </p:cNvSpPr>
          <p:nvPr/>
        </p:nvSpPr>
        <p:spPr bwMode="auto">
          <a:xfrm>
            <a:off x="3600450" y="1989138"/>
            <a:ext cx="396875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3059113" y="1557338"/>
            <a:ext cx="396875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0" name="Oval 46"/>
          <p:cNvSpPr>
            <a:spLocks noChangeArrowheads="1"/>
          </p:cNvSpPr>
          <p:nvPr/>
        </p:nvSpPr>
        <p:spPr bwMode="auto">
          <a:xfrm>
            <a:off x="4140200" y="2384425"/>
            <a:ext cx="396875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1" name="Oval 47"/>
          <p:cNvSpPr>
            <a:spLocks noChangeArrowheads="1"/>
          </p:cNvSpPr>
          <p:nvPr/>
        </p:nvSpPr>
        <p:spPr bwMode="auto">
          <a:xfrm>
            <a:off x="4679950" y="2744788"/>
            <a:ext cx="396875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2" name="Oval 48"/>
          <p:cNvSpPr>
            <a:spLocks noChangeArrowheads="1"/>
          </p:cNvSpPr>
          <p:nvPr/>
        </p:nvSpPr>
        <p:spPr bwMode="auto">
          <a:xfrm>
            <a:off x="5219700" y="3608388"/>
            <a:ext cx="396875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73" name="Oval 49"/>
          <p:cNvSpPr>
            <a:spLocks noChangeArrowheads="1"/>
          </p:cNvSpPr>
          <p:nvPr/>
        </p:nvSpPr>
        <p:spPr bwMode="auto">
          <a:xfrm>
            <a:off x="5724525" y="3176588"/>
            <a:ext cx="396875" cy="43180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719138" y="277813"/>
          <a:ext cx="601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3" imgW="342751" imgH="241195" progId="Equation.DSMT4">
                  <p:embed/>
                </p:oleObj>
              </mc:Choice>
              <mc:Fallback>
                <p:oleObj name="Equation" r:id="rId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77813"/>
                        <a:ext cx="6016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/>
        </p:nvGraphicFramePr>
        <p:xfrm>
          <a:off x="2411413" y="1484313"/>
          <a:ext cx="360362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5" imgW="203200" imgH="1371600" progId="Equation.DSMT4">
                  <p:embed/>
                </p:oleObj>
              </mc:Choice>
              <mc:Fallback>
                <p:oleObj name="Equation" r:id="rId5" imgW="2032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360362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20"/>
          <p:cNvGraphicFramePr>
            <a:graphicFrameLocks noChangeAspect="1"/>
          </p:cNvGraphicFramePr>
          <p:nvPr/>
        </p:nvGraphicFramePr>
        <p:xfrm>
          <a:off x="3132138" y="1003300"/>
          <a:ext cx="30241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7" imgW="1778000" imgH="228600" progId="Equation.DSMT4">
                  <p:embed/>
                </p:oleObj>
              </mc:Choice>
              <mc:Fallback>
                <p:oleObj name="Equation" r:id="rId7" imgW="177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003300"/>
                        <a:ext cx="30241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5" name="Object 21"/>
          <p:cNvGraphicFramePr>
            <a:graphicFrameLocks noChangeAspect="1"/>
          </p:cNvGraphicFramePr>
          <p:nvPr/>
        </p:nvGraphicFramePr>
        <p:xfrm>
          <a:off x="3132138" y="1520825"/>
          <a:ext cx="3017837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9" imgW="1701800" imgH="1371600" progId="Equation.DSMT4">
                  <p:embed/>
                </p:oleObj>
              </mc:Choice>
              <mc:Fallback>
                <p:oleObj name="Equation" r:id="rId9" imgW="170180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20825"/>
                        <a:ext cx="3017837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2376488" y="979488"/>
            <a:ext cx="4065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2376488" y="1484313"/>
            <a:ext cx="406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2374900" y="4076700"/>
            <a:ext cx="406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>
            <a:off x="2376488" y="98107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2878138" y="98107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6443663" y="981075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9052" name="Object 28"/>
          <p:cNvGraphicFramePr>
            <a:graphicFrameLocks noChangeAspect="1"/>
          </p:cNvGraphicFramePr>
          <p:nvPr/>
        </p:nvGraphicFramePr>
        <p:xfrm>
          <a:off x="2555875" y="1125538"/>
          <a:ext cx="2032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11" imgW="114201" imgH="139579" progId="Equation.DSMT4">
                  <p:embed/>
                </p:oleObj>
              </mc:Choice>
              <mc:Fallback>
                <p:oleObj name="Equation" r:id="rId11" imgW="114201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25538"/>
                        <a:ext cx="2032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3" name="Object 29"/>
          <p:cNvGraphicFramePr>
            <a:graphicFrameLocks noChangeAspect="1"/>
          </p:cNvGraphicFramePr>
          <p:nvPr/>
        </p:nvGraphicFramePr>
        <p:xfrm>
          <a:off x="701675" y="4365625"/>
          <a:ext cx="1584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13" imgW="901309" imgH="241195" progId="Equation.DSMT4">
                  <p:embed/>
                </p:oleObj>
              </mc:Choice>
              <mc:Fallback>
                <p:oleObj name="Equation" r:id="rId13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365625"/>
                        <a:ext cx="1584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4" name="Object 30"/>
          <p:cNvGraphicFramePr>
            <a:graphicFrameLocks noChangeAspect="1"/>
          </p:cNvGraphicFramePr>
          <p:nvPr/>
        </p:nvGraphicFramePr>
        <p:xfrm>
          <a:off x="2433638" y="4292600"/>
          <a:ext cx="50688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15" imgW="2425700" imgH="254000" progId="Equation.DSMT4">
                  <p:embed/>
                </p:oleObj>
              </mc:Choice>
              <mc:Fallback>
                <p:oleObj name="Equation" r:id="rId15" imgW="242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4292600"/>
                        <a:ext cx="50688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5" name="Object 31"/>
          <p:cNvGraphicFramePr>
            <a:graphicFrameLocks noChangeAspect="1"/>
          </p:cNvGraphicFramePr>
          <p:nvPr/>
        </p:nvGraphicFramePr>
        <p:xfrm>
          <a:off x="2417763" y="4902200"/>
          <a:ext cx="5708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17" imgW="2730500" imgH="254000" progId="Equation.DSMT4">
                  <p:embed/>
                </p:oleObj>
              </mc:Choice>
              <mc:Fallback>
                <p:oleObj name="Equation" r:id="rId17" imgW="2730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4902200"/>
                        <a:ext cx="5708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6" name="Object 32"/>
          <p:cNvGraphicFramePr>
            <a:graphicFrameLocks noChangeAspect="1"/>
          </p:cNvGraphicFramePr>
          <p:nvPr/>
        </p:nvGraphicFramePr>
        <p:xfrm>
          <a:off x="2417763" y="5481638"/>
          <a:ext cx="6134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19" imgW="2933700" imgH="254000" progId="Equation.DSMT4">
                  <p:embed/>
                </p:oleObj>
              </mc:Choice>
              <mc:Fallback>
                <p:oleObj name="Equation" r:id="rId19" imgW="293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481638"/>
                        <a:ext cx="6134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7" name="AutoShape 33"/>
          <p:cNvSpPr>
            <a:spLocks noChangeArrowheads="1"/>
          </p:cNvSpPr>
          <p:nvPr/>
        </p:nvSpPr>
        <p:spPr bwMode="auto">
          <a:xfrm>
            <a:off x="1044575" y="1125538"/>
            <a:ext cx="1079500" cy="468312"/>
          </a:xfrm>
          <a:prstGeom prst="wedgeRoundRectCallout">
            <a:avLst>
              <a:gd name="adj1" fmla="val 72796"/>
              <a:gd name="adj2" fmla="val 7847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单位元</a:t>
            </a:r>
          </a:p>
        </p:txBody>
      </p:sp>
      <p:graphicFrame>
        <p:nvGraphicFramePr>
          <p:cNvPr id="129062" name="Object 38"/>
          <p:cNvGraphicFramePr>
            <a:graphicFrameLocks noChangeAspect="1"/>
          </p:cNvGraphicFramePr>
          <p:nvPr/>
        </p:nvGraphicFramePr>
        <p:xfrm>
          <a:off x="1403350" y="241300"/>
          <a:ext cx="4570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21" imgW="2603500" imgH="292100" progId="Equation.DSMT4">
                  <p:embed/>
                </p:oleObj>
              </mc:Choice>
              <mc:Fallback>
                <p:oleObj name="Equation" r:id="rId21" imgW="2603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1300"/>
                        <a:ext cx="45704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47700" y="1592263"/>
            <a:ext cx="1941513" cy="1498600"/>
            <a:chOff x="408" y="1003"/>
            <a:chExt cx="1223" cy="944"/>
          </a:xfrm>
        </p:grpSpPr>
        <p:sp>
          <p:nvSpPr>
            <p:cNvPr id="2" name="AutoShape 34"/>
            <p:cNvSpPr>
              <a:spLocks noChangeArrowheads="1"/>
            </p:cNvSpPr>
            <p:nvPr/>
          </p:nvSpPr>
          <p:spPr bwMode="auto">
            <a:xfrm>
              <a:off x="408" y="1321"/>
              <a:ext cx="907" cy="317"/>
            </a:xfrm>
            <a:prstGeom prst="wedgeRoundRectCallout">
              <a:avLst>
                <a:gd name="adj1" fmla="val -29935"/>
                <a:gd name="adj2" fmla="val 1876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25000"/>
                </a:lnSpc>
                <a:defRPr/>
              </a:pPr>
              <a:r>
                <a:rPr lang="zh-CN" altLang="en-US" sz="1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逆元是自身</a:t>
              </a:r>
            </a:p>
          </p:txBody>
        </p:sp>
        <p:graphicFrame>
          <p:nvGraphicFramePr>
            <p:cNvPr id="17453" name="Object 13"/>
            <p:cNvGraphicFramePr>
              <a:graphicFrameLocks noChangeAspect="1"/>
            </p:cNvGraphicFramePr>
            <p:nvPr/>
          </p:nvGraphicFramePr>
          <p:xfrm>
            <a:off x="1361" y="1003"/>
            <a:ext cx="270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6" name="Equation" r:id="rId23" imgW="203112" imgH="698197" progId="Equation.DSMT4">
                    <p:embed/>
                  </p:oleObj>
                </mc:Choice>
                <mc:Fallback>
                  <p:oleObj name="Equation" r:id="rId23" imgW="203112" imgH="6981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1003"/>
                          <a:ext cx="270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19138" y="3176588"/>
            <a:ext cx="1908175" cy="792162"/>
            <a:chOff x="408" y="2024"/>
            <a:chExt cx="1202" cy="499"/>
          </a:xfrm>
        </p:grpSpPr>
        <p:graphicFrame>
          <p:nvGraphicFramePr>
            <p:cNvPr id="17450" name="Object 12"/>
            <p:cNvGraphicFramePr>
              <a:graphicFrameLocks noChangeAspect="1"/>
            </p:cNvGraphicFramePr>
            <p:nvPr/>
          </p:nvGraphicFramePr>
          <p:xfrm>
            <a:off x="1340" y="2024"/>
            <a:ext cx="27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97" name="Equation" r:id="rId25" imgW="203112" imgH="469696" progId="Equation.DSMT4">
                    <p:embed/>
                  </p:oleObj>
                </mc:Choice>
                <mc:Fallback>
                  <p:oleObj name="Equation" r:id="rId25" imgW="203112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2024"/>
                          <a:ext cx="27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58" name="AutoShape 34"/>
            <p:cNvSpPr>
              <a:spLocks noChangeArrowheads="1"/>
            </p:cNvSpPr>
            <p:nvPr/>
          </p:nvSpPr>
          <p:spPr bwMode="auto">
            <a:xfrm>
              <a:off x="408" y="2115"/>
              <a:ext cx="907" cy="317"/>
            </a:xfrm>
            <a:prstGeom prst="wedgeRoundRectCallout">
              <a:avLst>
                <a:gd name="adj1" fmla="val -29935"/>
                <a:gd name="adj2" fmla="val 1876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25000"/>
                </a:lnSpc>
                <a:defRPr/>
              </a:pPr>
              <a:r>
                <a:rPr lang="zh-CN" altLang="en-US" sz="1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互为逆元</a:t>
              </a:r>
            </a:p>
          </p:txBody>
        </p:sp>
      </p:grp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3240088" y="1665288"/>
            <a:ext cx="2808287" cy="22685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flipH="1">
            <a:off x="4967288" y="3068638"/>
            <a:ext cx="865187" cy="682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3238500" y="1736725"/>
            <a:ext cx="28813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H="1">
            <a:off x="3276600" y="1700213"/>
            <a:ext cx="0" cy="22685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5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4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3" grpId="0" animBg="1"/>
      <p:bldP spid="3" grpId="1" animBg="1"/>
      <p:bldP spid="26668" grpId="0" animBg="1"/>
      <p:bldP spid="26668" grpId="1" animBg="1"/>
      <p:bldP spid="26669" grpId="0" animBg="1"/>
      <p:bldP spid="26669" grpId="1" animBg="1"/>
      <p:bldP spid="26670" grpId="0" animBg="1"/>
      <p:bldP spid="26670" grpId="1" animBg="1"/>
      <p:bldP spid="26671" grpId="0" animBg="1"/>
      <p:bldP spid="26671" grpId="1" animBg="1"/>
      <p:bldP spid="26672" grpId="0" animBg="1"/>
      <p:bldP spid="26672" grpId="1" animBg="1"/>
      <p:bldP spid="26673" grpId="0" animBg="1"/>
      <p:bldP spid="26673" grpId="1" animBg="1"/>
      <p:bldP spid="129046" grpId="0" animBg="1"/>
      <p:bldP spid="129047" grpId="0" animBg="1"/>
      <p:bldP spid="129048" grpId="0" animBg="1"/>
      <p:bldP spid="129049" grpId="0" animBg="1"/>
      <p:bldP spid="129050" grpId="0" animBg="1"/>
      <p:bldP spid="129051" grpId="0" animBg="1"/>
      <p:bldP spid="129057" grpId="0" animBg="1"/>
      <p:bldP spid="26661" grpId="0" animBg="1"/>
      <p:bldP spid="26661" grpId="1" animBg="1"/>
      <p:bldP spid="26662" grpId="0" animBg="1"/>
      <p:bldP spid="26662" grpId="1" animBg="1"/>
      <p:bldP spid="26665" grpId="0" animBg="1"/>
      <p:bldP spid="26665" grpId="1" animBg="1"/>
      <p:bldP spid="26666" grpId="0" animBg="1"/>
      <p:bldP spid="2666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95" name="Object 47"/>
          <p:cNvGraphicFramePr>
            <a:graphicFrameLocks noChangeAspect="1"/>
          </p:cNvGraphicFramePr>
          <p:nvPr/>
        </p:nvGraphicFramePr>
        <p:xfrm>
          <a:off x="3889375" y="4473575"/>
          <a:ext cx="7191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Equation" r:id="rId3" imgW="330057" imgH="215806" progId="Equation.DSMT4">
                  <p:embed/>
                </p:oleObj>
              </mc:Choice>
              <mc:Fallback>
                <p:oleObj name="Equation" r:id="rId3" imgW="33005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4473575"/>
                        <a:ext cx="7191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8" name="Object 30"/>
          <p:cNvGraphicFramePr>
            <a:graphicFrameLocks noChangeAspect="1"/>
          </p:cNvGraphicFramePr>
          <p:nvPr/>
        </p:nvGraphicFramePr>
        <p:xfrm>
          <a:off x="3862388" y="4978400"/>
          <a:ext cx="7461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5" imgW="342751" imgH="444307" progId="Equation.DSMT4">
                  <p:embed/>
                </p:oleObj>
              </mc:Choice>
              <mc:Fallback>
                <p:oleObj name="Equation" r:id="rId5" imgW="34275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978400"/>
                        <a:ext cx="7461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340"/>
              </p:ext>
            </p:extLst>
          </p:nvPr>
        </p:nvGraphicFramePr>
        <p:xfrm>
          <a:off x="6893251" y="4660900"/>
          <a:ext cx="1216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7" imgW="558558" imgH="672808" progId="Equation.DSMT4">
                  <p:embed/>
                </p:oleObj>
              </mc:Choice>
              <mc:Fallback>
                <p:oleObj name="Equation" r:id="rId7" imgW="558558" imgH="6728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51" y="4660900"/>
                        <a:ext cx="121602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98203"/>
              </p:ext>
            </p:extLst>
          </p:nvPr>
        </p:nvGraphicFramePr>
        <p:xfrm>
          <a:off x="6893251" y="4114800"/>
          <a:ext cx="1189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9" imgW="545626" imgH="215713" progId="Equation.DSMT4">
                  <p:embed/>
                </p:oleObj>
              </mc:Choice>
              <mc:Fallback>
                <p:oleObj name="Equation" r:id="rId9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51" y="4114800"/>
                        <a:ext cx="1189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26349"/>
              </p:ext>
            </p:extLst>
          </p:nvPr>
        </p:nvGraphicFramePr>
        <p:xfrm>
          <a:off x="6390013" y="4667250"/>
          <a:ext cx="2762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11" imgW="126890" imgH="672516" progId="Equation.DSMT4">
                  <p:embed/>
                </p:oleObj>
              </mc:Choice>
              <mc:Fallback>
                <p:oleObj name="Equation" r:id="rId11" imgW="126890" imgH="6725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0013" y="4667250"/>
                        <a:ext cx="276225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6" name="Object 48"/>
          <p:cNvGraphicFramePr>
            <a:graphicFrameLocks noChangeAspect="1"/>
          </p:cNvGraphicFramePr>
          <p:nvPr/>
        </p:nvGraphicFramePr>
        <p:xfrm>
          <a:off x="3455988" y="4978400"/>
          <a:ext cx="2762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13" imgW="126890" imgH="444114" progId="Equation.DSMT4">
                  <p:embed/>
                </p:oleObj>
              </mc:Choice>
              <mc:Fallback>
                <p:oleObj name="Equation" r:id="rId13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978400"/>
                        <a:ext cx="2762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5" name="Object 57"/>
          <p:cNvGraphicFramePr>
            <a:graphicFrameLocks noChangeAspect="1"/>
          </p:cNvGraphicFramePr>
          <p:nvPr/>
        </p:nvGraphicFramePr>
        <p:xfrm>
          <a:off x="1797050" y="4545013"/>
          <a:ext cx="2492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15" imgW="114151" imgH="164885" progId="Equation.DSMT4">
                  <p:embed/>
                </p:oleObj>
              </mc:Choice>
              <mc:Fallback>
                <p:oleObj name="Equation" r:id="rId15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545013"/>
                        <a:ext cx="249238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6" name="Object 58"/>
          <p:cNvGraphicFramePr>
            <a:graphicFrameLocks noChangeAspect="1"/>
          </p:cNvGraphicFramePr>
          <p:nvPr/>
        </p:nvGraphicFramePr>
        <p:xfrm>
          <a:off x="1223963" y="5084763"/>
          <a:ext cx="2492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17" imgW="114151" imgH="164885" progId="Equation.DSMT4">
                  <p:embed/>
                </p:oleObj>
              </mc:Choice>
              <mc:Fallback>
                <p:oleObj name="Equation" r:id="rId17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084763"/>
                        <a:ext cx="2492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7" name="Object 59"/>
          <p:cNvGraphicFramePr>
            <a:graphicFrameLocks noChangeAspect="1"/>
          </p:cNvGraphicFramePr>
          <p:nvPr/>
        </p:nvGraphicFramePr>
        <p:xfrm>
          <a:off x="1801813" y="5084763"/>
          <a:ext cx="2492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7" name="Equation" r:id="rId19" imgW="114151" imgH="164885" progId="Equation.DSMT4">
                  <p:embed/>
                </p:oleObj>
              </mc:Choice>
              <mc:Fallback>
                <p:oleObj name="Equation" r:id="rId19" imgW="114151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5084763"/>
                        <a:ext cx="2492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701675" y="873125"/>
          <a:ext cx="5084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Equation" r:id="rId20" imgW="2336800" imgH="215900" progId="Equation.DSMT4">
                  <p:embed/>
                </p:oleObj>
              </mc:Choice>
              <mc:Fallback>
                <p:oleObj name="Equation" r:id="rId20" imgW="2336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873125"/>
                        <a:ext cx="5084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0" name="Object 22"/>
          <p:cNvGraphicFramePr>
            <a:graphicFrameLocks noChangeAspect="1"/>
          </p:cNvGraphicFramePr>
          <p:nvPr/>
        </p:nvGraphicFramePr>
        <p:xfrm>
          <a:off x="738188" y="1449388"/>
          <a:ext cx="2927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9" name="Equation" r:id="rId22" imgW="1345616" imgH="253890" progId="Equation.DSMT4">
                  <p:embed/>
                </p:oleObj>
              </mc:Choice>
              <mc:Fallback>
                <p:oleObj name="Equation" r:id="rId22" imgW="134561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449388"/>
                        <a:ext cx="2927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1" name="Object 23"/>
          <p:cNvGraphicFramePr>
            <a:graphicFrameLocks noChangeAspect="1"/>
          </p:cNvGraphicFramePr>
          <p:nvPr/>
        </p:nvGraphicFramePr>
        <p:xfrm>
          <a:off x="701675" y="2192338"/>
          <a:ext cx="3232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Equation" r:id="rId24" imgW="1485255" imgH="253890" progId="Equation.DSMT4">
                  <p:embed/>
                </p:oleObj>
              </mc:Choice>
              <mc:Fallback>
                <p:oleObj name="Equation" r:id="rId24" imgW="14852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192338"/>
                        <a:ext cx="3232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Object 24"/>
          <p:cNvGraphicFramePr>
            <a:graphicFrameLocks noChangeAspect="1"/>
          </p:cNvGraphicFramePr>
          <p:nvPr/>
        </p:nvGraphicFramePr>
        <p:xfrm>
          <a:off x="738188" y="2913063"/>
          <a:ext cx="35083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26" imgW="1612900" imgH="254000" progId="Equation.DSMT4">
                  <p:embed/>
                </p:oleObj>
              </mc:Choice>
              <mc:Fallback>
                <p:oleObj name="Equation" r:id="rId26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913063"/>
                        <a:ext cx="35083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7" name="Line 29"/>
          <p:cNvSpPr>
            <a:spLocks noChangeShapeType="1"/>
          </p:cNvSpPr>
          <p:nvPr/>
        </p:nvSpPr>
        <p:spPr bwMode="auto">
          <a:xfrm>
            <a:off x="3382963" y="447198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>
            <a:off x="6316988" y="4114800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>
            <a:off x="6318576" y="4545012"/>
            <a:ext cx="1871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>
            <a:off x="6316988" y="6130925"/>
            <a:ext cx="1871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83" name="Line 35"/>
          <p:cNvSpPr>
            <a:spLocks noChangeShapeType="1"/>
          </p:cNvSpPr>
          <p:nvPr/>
        </p:nvSpPr>
        <p:spPr bwMode="auto">
          <a:xfrm>
            <a:off x="6316988" y="4114800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84" name="Line 36"/>
          <p:cNvSpPr>
            <a:spLocks noChangeShapeType="1"/>
          </p:cNvSpPr>
          <p:nvPr/>
        </p:nvSpPr>
        <p:spPr bwMode="auto">
          <a:xfrm>
            <a:off x="6821813" y="4114800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85" name="Line 37"/>
          <p:cNvSpPr>
            <a:spLocks noChangeShapeType="1"/>
          </p:cNvSpPr>
          <p:nvPr/>
        </p:nvSpPr>
        <p:spPr bwMode="auto">
          <a:xfrm>
            <a:off x="8190238" y="4114800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00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62850"/>
              </p:ext>
            </p:extLst>
          </p:nvPr>
        </p:nvGraphicFramePr>
        <p:xfrm>
          <a:off x="6461451" y="4257675"/>
          <a:ext cx="220662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28" imgW="101468" imgH="114151" progId="Equation.DSMT4">
                  <p:embed/>
                </p:oleObj>
              </mc:Choice>
              <mc:Fallback>
                <p:oleObj name="Equation" r:id="rId28" imgW="101468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451" y="4257675"/>
                        <a:ext cx="220662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3384550" y="4905375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90" name="Line 42"/>
          <p:cNvSpPr>
            <a:spLocks noChangeShapeType="1"/>
          </p:cNvSpPr>
          <p:nvPr/>
        </p:nvSpPr>
        <p:spPr bwMode="auto">
          <a:xfrm>
            <a:off x="3384550" y="6057900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91" name="Line 43"/>
          <p:cNvSpPr>
            <a:spLocks noChangeShapeType="1"/>
          </p:cNvSpPr>
          <p:nvPr/>
        </p:nvSpPr>
        <p:spPr bwMode="auto">
          <a:xfrm>
            <a:off x="3384550" y="4473575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92" name="Line 44"/>
          <p:cNvSpPr>
            <a:spLocks noChangeShapeType="1"/>
          </p:cNvSpPr>
          <p:nvPr/>
        </p:nvSpPr>
        <p:spPr bwMode="auto">
          <a:xfrm>
            <a:off x="3744913" y="4473575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093" name="Line 45"/>
          <p:cNvSpPr>
            <a:spLocks noChangeShapeType="1"/>
          </p:cNvSpPr>
          <p:nvPr/>
        </p:nvSpPr>
        <p:spPr bwMode="auto">
          <a:xfrm>
            <a:off x="4752975" y="4473575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0094" name="Object 46"/>
          <p:cNvGraphicFramePr>
            <a:graphicFrameLocks noChangeAspect="1"/>
          </p:cNvGraphicFramePr>
          <p:nvPr/>
        </p:nvGraphicFramePr>
        <p:xfrm>
          <a:off x="3455988" y="4584700"/>
          <a:ext cx="2206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30" imgW="101468" imgH="114151" progId="Equation.DSMT4">
                  <p:embed/>
                </p:oleObj>
              </mc:Choice>
              <mc:Fallback>
                <p:oleObj name="Equation" r:id="rId30" imgW="101468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4584700"/>
                        <a:ext cx="22066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7" name="Object 49"/>
          <p:cNvGraphicFramePr>
            <a:graphicFrameLocks noChangeAspect="1"/>
          </p:cNvGraphicFramePr>
          <p:nvPr/>
        </p:nvGraphicFramePr>
        <p:xfrm>
          <a:off x="5580063" y="871538"/>
          <a:ext cx="17954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31" imgW="825142" imgH="215806" progId="Equation.DSMT4">
                  <p:embed/>
                </p:oleObj>
              </mc:Choice>
              <mc:Fallback>
                <p:oleObj name="Equation" r:id="rId31" imgW="82514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871538"/>
                        <a:ext cx="17954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8" name="Object 50"/>
          <p:cNvGraphicFramePr>
            <a:graphicFrameLocks noChangeAspect="1"/>
          </p:cNvGraphicFramePr>
          <p:nvPr/>
        </p:nvGraphicFramePr>
        <p:xfrm>
          <a:off x="652463" y="3741738"/>
          <a:ext cx="46402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33" imgW="2133600" imgH="203200" progId="Equation.DSMT4">
                  <p:embed/>
                </p:oleObj>
              </mc:Choice>
              <mc:Fallback>
                <p:oleObj name="Equation" r:id="rId33" imgW="2133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741738"/>
                        <a:ext cx="464026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99" name="Line 51"/>
          <p:cNvSpPr>
            <a:spLocks noChangeShapeType="1"/>
          </p:cNvSpPr>
          <p:nvPr/>
        </p:nvSpPr>
        <p:spPr bwMode="auto">
          <a:xfrm>
            <a:off x="1116013" y="4508500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100" name="Line 52"/>
          <p:cNvSpPr>
            <a:spLocks noChangeShapeType="1"/>
          </p:cNvSpPr>
          <p:nvPr/>
        </p:nvSpPr>
        <p:spPr bwMode="auto">
          <a:xfrm>
            <a:off x="1116013" y="4940300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101" name="Line 53"/>
          <p:cNvSpPr>
            <a:spLocks noChangeShapeType="1"/>
          </p:cNvSpPr>
          <p:nvPr/>
        </p:nvSpPr>
        <p:spPr bwMode="auto">
          <a:xfrm>
            <a:off x="1116013" y="5661025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102" name="Line 54"/>
          <p:cNvSpPr>
            <a:spLocks noChangeShapeType="1"/>
          </p:cNvSpPr>
          <p:nvPr/>
        </p:nvSpPr>
        <p:spPr bwMode="auto">
          <a:xfrm>
            <a:off x="1116013" y="4508500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0103" name="Line 55"/>
          <p:cNvSpPr>
            <a:spLocks noChangeShapeType="1"/>
          </p:cNvSpPr>
          <p:nvPr/>
        </p:nvSpPr>
        <p:spPr bwMode="auto">
          <a:xfrm>
            <a:off x="1584325" y="4508500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30104" name="Object 56"/>
          <p:cNvGraphicFramePr>
            <a:graphicFrameLocks noChangeAspect="1"/>
          </p:cNvGraphicFramePr>
          <p:nvPr/>
        </p:nvGraphicFramePr>
        <p:xfrm>
          <a:off x="1223963" y="4616450"/>
          <a:ext cx="22066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35" imgW="101468" imgH="114151" progId="Equation.DSMT4">
                  <p:embed/>
                </p:oleObj>
              </mc:Choice>
              <mc:Fallback>
                <p:oleObj name="Equation" r:id="rId35" imgW="101468" imgH="1141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616450"/>
                        <a:ext cx="22066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08" name="Line 60"/>
          <p:cNvSpPr>
            <a:spLocks noChangeShapeType="1"/>
          </p:cNvSpPr>
          <p:nvPr/>
        </p:nvSpPr>
        <p:spPr bwMode="auto">
          <a:xfrm>
            <a:off x="2232025" y="4508500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722313" y="296863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36" imgW="1586811" imgH="215806" progId="Equation.DSMT4">
                  <p:embed/>
                </p:oleObj>
              </mc:Choice>
              <mc:Fallback>
                <p:oleObj name="Equation" r:id="rId36" imgW="158681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96863"/>
                        <a:ext cx="345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1"/>
          <p:cNvGraphicFramePr>
            <a:graphicFrameLocks noChangeAspect="1"/>
          </p:cNvGraphicFramePr>
          <p:nvPr/>
        </p:nvGraphicFramePr>
        <p:xfrm>
          <a:off x="4032250" y="295275"/>
          <a:ext cx="4060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38" imgW="1866090" imgH="215806" progId="Equation.DSMT4">
                  <p:embed/>
                </p:oleObj>
              </mc:Choice>
              <mc:Fallback>
                <p:oleObj name="Equation" r:id="rId38" imgW="186609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95275"/>
                        <a:ext cx="4060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4032250" y="1416050"/>
          <a:ext cx="441325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Equation" r:id="rId40" imgW="203112" imgH="926698" progId="Equation.DSMT4">
                  <p:embed/>
                </p:oleObj>
              </mc:Choice>
              <mc:Fallback>
                <p:oleObj name="Equation" r:id="rId40" imgW="203112" imgH="9266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416050"/>
                        <a:ext cx="441325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61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7" grpId="0" animBg="1"/>
      <p:bldP spid="130080" grpId="0" animBg="1"/>
      <p:bldP spid="130081" grpId="0" animBg="1"/>
      <p:bldP spid="130082" grpId="0" animBg="1"/>
      <p:bldP spid="130083" grpId="0" animBg="1"/>
      <p:bldP spid="130084" grpId="0" animBg="1"/>
      <p:bldP spid="130085" grpId="0" animBg="1"/>
      <p:bldP spid="130089" grpId="0" animBg="1"/>
      <p:bldP spid="130090" grpId="0" animBg="1"/>
      <p:bldP spid="130091" grpId="0" animBg="1"/>
      <p:bldP spid="130092" grpId="0" animBg="1"/>
      <p:bldP spid="130093" grpId="0" animBg="1"/>
      <p:bldP spid="130099" grpId="0" animBg="1"/>
      <p:bldP spid="130100" grpId="0" animBg="1"/>
      <p:bldP spid="130101" grpId="0" animBg="1"/>
      <p:bldP spid="130102" grpId="0" animBg="1"/>
      <p:bldP spid="130103" grpId="0" animBg="1"/>
      <p:bldP spid="130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576263" y="296863"/>
          <a:ext cx="1152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3" imgW="533169" imgH="203112" progId="Equation.DSMT4">
                  <p:embed/>
                </p:oleObj>
              </mc:Choice>
              <mc:Fallback>
                <p:oleObj name="Equation" r:id="rId3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96863"/>
                        <a:ext cx="11525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557213" y="908050"/>
          <a:ext cx="8461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Equation" r:id="rId5" imgW="380835" imgH="215806" progId="Equation.DSMT4">
                  <p:embed/>
                </p:oleObj>
              </mc:Choice>
              <mc:Fallback>
                <p:oleObj name="Equation" r:id="rId5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908050"/>
                        <a:ext cx="8461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403350" y="908050"/>
          <a:ext cx="733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7" imgW="330057" imgH="203112" progId="Equation.DSMT4">
                  <p:embed/>
                </p:oleObj>
              </mc:Choice>
              <mc:Fallback>
                <p:oleObj name="Equation" r:id="rId7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08050"/>
                        <a:ext cx="733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611188" y="2276475"/>
          <a:ext cx="81200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9" imgW="3657600" imgH="241300" progId="Equation.DSMT4">
                  <p:embed/>
                </p:oleObj>
              </mc:Choice>
              <mc:Fallback>
                <p:oleObj name="Equation" r:id="rId9" imgW="365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76475"/>
                        <a:ext cx="81200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611188" y="2884488"/>
          <a:ext cx="2843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11" imgW="1282700" imgH="203200" progId="Equation.DSMT4">
                  <p:embed/>
                </p:oleObj>
              </mc:Choice>
              <mc:Fallback>
                <p:oleObj name="Equation" r:id="rId11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84488"/>
                        <a:ext cx="28432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/>
          <p:cNvGraphicFramePr>
            <a:graphicFrameLocks noChangeAspect="1"/>
          </p:cNvGraphicFramePr>
          <p:nvPr/>
        </p:nvGraphicFramePr>
        <p:xfrm>
          <a:off x="1763713" y="296863"/>
          <a:ext cx="60912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13" imgW="2819400" imgH="215900" progId="Equation.DSMT4">
                  <p:embed/>
                </p:oleObj>
              </mc:Choice>
              <mc:Fallback>
                <p:oleObj name="Equation" r:id="rId13" imgW="2819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6863"/>
                        <a:ext cx="60912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42417"/>
              </p:ext>
            </p:extLst>
          </p:nvPr>
        </p:nvGraphicFramePr>
        <p:xfrm>
          <a:off x="790575" y="3582449"/>
          <a:ext cx="1946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15" imgW="876300" imgH="228600" progId="Equation.DSMT4">
                  <p:embed/>
                </p:oleObj>
              </mc:Choice>
              <mc:Fallback>
                <p:oleObj name="Equation" r:id="rId15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582449"/>
                        <a:ext cx="1946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18372"/>
              </p:ext>
            </p:extLst>
          </p:nvPr>
        </p:nvGraphicFramePr>
        <p:xfrm>
          <a:off x="2685522" y="3696493"/>
          <a:ext cx="2171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17" imgW="977476" imgH="177723" progId="Equation.DSMT4">
                  <p:embed/>
                </p:oleObj>
              </mc:Choice>
              <mc:Fallback>
                <p:oleObj name="Equation" r:id="rId17" imgW="977476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522" y="3696493"/>
                        <a:ext cx="21717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62060"/>
              </p:ext>
            </p:extLst>
          </p:nvPr>
        </p:nvGraphicFramePr>
        <p:xfrm>
          <a:off x="4809331" y="3609975"/>
          <a:ext cx="2170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19" imgW="977900" imgH="241300" progId="Equation.DSMT4">
                  <p:embed/>
                </p:oleObj>
              </mc:Choice>
              <mc:Fallback>
                <p:oleObj name="Equation" r:id="rId19" imgW="977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331" y="3609975"/>
                        <a:ext cx="2170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13843"/>
              </p:ext>
            </p:extLst>
          </p:nvPr>
        </p:nvGraphicFramePr>
        <p:xfrm>
          <a:off x="6935548" y="3744118"/>
          <a:ext cx="18589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21" imgW="838200" imgH="228600" progId="Equation.DSMT4">
                  <p:embed/>
                </p:oleObj>
              </mc:Choice>
              <mc:Fallback>
                <p:oleObj name="Equation" r:id="rId21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548" y="3744118"/>
                        <a:ext cx="18589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483659"/>
              </p:ext>
            </p:extLst>
          </p:nvPr>
        </p:nvGraphicFramePr>
        <p:xfrm>
          <a:off x="792163" y="4315070"/>
          <a:ext cx="1155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23" imgW="520474" imgH="203112" progId="Equation.DSMT4">
                  <p:embed/>
                </p:oleObj>
              </mc:Choice>
              <mc:Fallback>
                <p:oleObj name="Equation" r:id="rId23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315070"/>
                        <a:ext cx="11557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99838"/>
              </p:ext>
            </p:extLst>
          </p:nvPr>
        </p:nvGraphicFramePr>
        <p:xfrm>
          <a:off x="1947863" y="4315070"/>
          <a:ext cx="17192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25" imgW="774364" imgH="228501" progId="Equation.DSMT4">
                  <p:embed/>
                </p:oleObj>
              </mc:Choice>
              <mc:Fallback>
                <p:oleObj name="Equation" r:id="rId25" imgW="77436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315070"/>
                        <a:ext cx="17192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13847"/>
              </p:ext>
            </p:extLst>
          </p:nvPr>
        </p:nvGraphicFramePr>
        <p:xfrm>
          <a:off x="5314222" y="4314031"/>
          <a:ext cx="1917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27" imgW="863225" imgH="203112" progId="Equation.DSMT4">
                  <p:embed/>
                </p:oleObj>
              </mc:Choice>
              <mc:Fallback>
                <p:oleObj name="Equation" r:id="rId27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222" y="4314031"/>
                        <a:ext cx="19177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839316"/>
              </p:ext>
            </p:extLst>
          </p:nvPr>
        </p:nvGraphicFramePr>
        <p:xfrm>
          <a:off x="5375594" y="4834203"/>
          <a:ext cx="1663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29" imgW="748975" imgH="203112" progId="Equation.DSMT4">
                  <p:embed/>
                </p:oleObj>
              </mc:Choice>
              <mc:Fallback>
                <p:oleObj name="Equation" r:id="rId29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594" y="4834203"/>
                        <a:ext cx="16637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844272"/>
              </p:ext>
            </p:extLst>
          </p:nvPr>
        </p:nvGraphicFramePr>
        <p:xfrm>
          <a:off x="7020967" y="4836054"/>
          <a:ext cx="18589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31" imgW="838200" imgH="228600" progId="Equation.DSMT4">
                  <p:embed/>
                </p:oleObj>
              </mc:Choice>
              <mc:Fallback>
                <p:oleObj name="Equation" r:id="rId31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967" y="4836054"/>
                        <a:ext cx="18589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 noChangeAspect="1"/>
          </p:cNvGraphicFramePr>
          <p:nvPr/>
        </p:nvGraphicFramePr>
        <p:xfrm>
          <a:off x="1655763" y="1570038"/>
          <a:ext cx="14954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33" imgW="672808" imgH="253890" progId="Equation.DSMT4">
                  <p:embed/>
                </p:oleObj>
              </mc:Choice>
              <mc:Fallback>
                <p:oleObj name="Equation" r:id="rId33" imgW="67280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570038"/>
                        <a:ext cx="14954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2916238" y="1557338"/>
          <a:ext cx="4003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35" imgW="1803400" imgH="254000" progId="Equation.DSMT4">
                  <p:embed/>
                </p:oleObj>
              </mc:Choice>
              <mc:Fallback>
                <p:oleObj name="Equation" r:id="rId35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57338"/>
                        <a:ext cx="40036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/>
        </p:nvGraphicFramePr>
        <p:xfrm>
          <a:off x="7200900" y="1289050"/>
          <a:ext cx="1549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37" imgW="698197" imgH="215806" progId="Equation.DSMT4">
                  <p:embed/>
                </p:oleObj>
              </mc:Choice>
              <mc:Fallback>
                <p:oleObj name="Equation" r:id="rId37" imgW="69819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289050"/>
                        <a:ext cx="1549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1947863" y="873125"/>
          <a:ext cx="5611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39" imgW="2527300" imgH="215900" progId="Equation.DSMT4">
                  <p:embed/>
                </p:oleObj>
              </mc:Choice>
              <mc:Fallback>
                <p:oleObj name="Equation" r:id="rId39" imgW="2527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873125"/>
                        <a:ext cx="56118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3852863" y="2097088"/>
            <a:ext cx="172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28"/>
          <p:cNvGraphicFramePr>
            <a:graphicFrameLocks noChangeAspect="1"/>
          </p:cNvGraphicFramePr>
          <p:nvPr/>
        </p:nvGraphicFramePr>
        <p:xfrm>
          <a:off x="7237413" y="1793875"/>
          <a:ext cx="1511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41" imgW="838200" imgH="228600" progId="Equation.DSMT4">
                  <p:embed/>
                </p:oleObj>
              </mc:Choice>
              <mc:Fallback>
                <p:oleObj name="Equation" r:id="rId41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1793875"/>
                        <a:ext cx="15113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7092950" y="1304925"/>
            <a:ext cx="1727200" cy="93662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10287"/>
              </p:ext>
            </p:extLst>
          </p:nvPr>
        </p:nvGraphicFramePr>
        <p:xfrm>
          <a:off x="3654218" y="4400001"/>
          <a:ext cx="16637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43" imgW="748975" imgH="152334" progId="Equation.DSMT4">
                  <p:embed/>
                </p:oleObj>
              </mc:Choice>
              <mc:Fallback>
                <p:oleObj name="Equation" r:id="rId43" imgW="748975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218" y="4400001"/>
                        <a:ext cx="16637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2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1" grpId="0" animBg="1"/>
      <p:bldP spid="41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1295400" y="320675"/>
          <a:ext cx="44561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3" imgW="2005729" imgH="215806" progId="Equation.DSMT4">
                  <p:embed/>
                </p:oleObj>
              </mc:Choice>
              <mc:Fallback>
                <p:oleObj name="Equation" r:id="rId3" imgW="200572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675"/>
                        <a:ext cx="44561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755650" y="981075"/>
          <a:ext cx="11842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5" imgW="532937" imgH="215713" progId="Equation.DSMT4">
                  <p:embed/>
                </p:oleObj>
              </mc:Choice>
              <mc:Fallback>
                <p:oleObj name="Equation" r:id="rId5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1075"/>
                        <a:ext cx="11842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2879725" y="3556000"/>
          <a:ext cx="16906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7" imgW="761669" imgH="203112" progId="Equation.DSMT4">
                  <p:embed/>
                </p:oleObj>
              </mc:Choice>
              <mc:Fallback>
                <p:oleObj name="Equation" r:id="rId7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556000"/>
                        <a:ext cx="16906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2879725" y="4113213"/>
          <a:ext cx="13255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9" imgW="596900" imgH="228600" progId="Equation.DSMT4">
                  <p:embed/>
                </p:oleObj>
              </mc:Choice>
              <mc:Fallback>
                <p:oleObj name="Equation" r:id="rId9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113213"/>
                        <a:ext cx="13255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2879725" y="2941638"/>
          <a:ext cx="1692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11" imgW="761669" imgH="203112" progId="Equation.DSMT4">
                  <p:embed/>
                </p:oleObj>
              </mc:Choice>
              <mc:Fallback>
                <p:oleObj name="Equation" r:id="rId11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941638"/>
                        <a:ext cx="16922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2879725" y="2346325"/>
          <a:ext cx="15509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13" imgW="698500" imgH="228600" progId="Equation.DSMT4">
                  <p:embed/>
                </p:oleObj>
              </mc:Choice>
              <mc:Fallback>
                <p:oleObj name="Equation" r:id="rId13" imgW="69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346325"/>
                        <a:ext cx="15509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1762125" y="5013325"/>
          <a:ext cx="21161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15" imgW="952087" imgH="228501" progId="Equation.DSMT4">
                  <p:embed/>
                </p:oleObj>
              </mc:Choice>
              <mc:Fallback>
                <p:oleObj name="Equation" r:id="rId15" imgW="95208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013325"/>
                        <a:ext cx="21161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1" name="Object 21"/>
          <p:cNvGraphicFramePr>
            <a:graphicFrameLocks noChangeAspect="1"/>
          </p:cNvGraphicFramePr>
          <p:nvPr>
            <p:extLst/>
          </p:nvPr>
        </p:nvGraphicFramePr>
        <p:xfrm>
          <a:off x="3202518" y="5675381"/>
          <a:ext cx="20034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Equation" r:id="rId17" imgW="901309" imgH="241195" progId="Equation.DSMT4">
                  <p:embed/>
                </p:oleObj>
              </mc:Choice>
              <mc:Fallback>
                <p:oleObj name="Equation" r:id="rId17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518" y="5675381"/>
                        <a:ext cx="20034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22"/>
          <p:cNvGraphicFramePr>
            <a:graphicFrameLocks noChangeAspect="1"/>
          </p:cNvGraphicFramePr>
          <p:nvPr/>
        </p:nvGraphicFramePr>
        <p:xfrm>
          <a:off x="5767388" y="330200"/>
          <a:ext cx="29892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Equation" r:id="rId19" imgW="1346200" imgH="228600" progId="Equation.DSMT4">
                  <p:embed/>
                </p:oleObj>
              </mc:Choice>
              <mc:Fallback>
                <p:oleObj name="Equation" r:id="rId19" imgW="134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330200"/>
                        <a:ext cx="29892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4248150" y="981075"/>
          <a:ext cx="29337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21" imgW="1320227" imgH="215806" progId="Equation.DSMT4">
                  <p:embed/>
                </p:oleObj>
              </mc:Choice>
              <mc:Fallback>
                <p:oleObj name="Equation" r:id="rId21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981075"/>
                        <a:ext cx="29337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1979613" y="944563"/>
          <a:ext cx="22002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23" imgW="990170" imgH="241195" progId="Equation.DSMT4">
                  <p:embed/>
                </p:oleObj>
              </mc:Choice>
              <mc:Fallback>
                <p:oleObj name="Equation" r:id="rId23" imgW="99017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44563"/>
                        <a:ext cx="22002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6" name="Object 26"/>
          <p:cNvGraphicFramePr>
            <a:graphicFrameLocks noChangeAspect="1"/>
          </p:cNvGraphicFramePr>
          <p:nvPr/>
        </p:nvGraphicFramePr>
        <p:xfrm>
          <a:off x="7194550" y="981075"/>
          <a:ext cx="76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25" imgW="342751" imgH="203112" progId="Equation.DSMT4">
                  <p:embed/>
                </p:oleObj>
              </mc:Choice>
              <mc:Fallback>
                <p:oleObj name="Equation" r:id="rId2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981075"/>
                        <a:ext cx="762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8" name="Object 28"/>
          <p:cNvGraphicFramePr>
            <a:graphicFrameLocks noChangeAspect="1"/>
          </p:cNvGraphicFramePr>
          <p:nvPr/>
        </p:nvGraphicFramePr>
        <p:xfrm>
          <a:off x="2879725" y="1735138"/>
          <a:ext cx="16351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27" imgW="736600" imgH="228600" progId="Equation.DSMT4">
                  <p:embed/>
                </p:oleObj>
              </mc:Choice>
              <mc:Fallback>
                <p:oleObj name="Equation" r:id="rId27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735138"/>
                        <a:ext cx="16351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9" name="Object 29"/>
          <p:cNvGraphicFramePr>
            <a:graphicFrameLocks noChangeAspect="1"/>
          </p:cNvGraphicFramePr>
          <p:nvPr/>
        </p:nvGraphicFramePr>
        <p:xfrm>
          <a:off x="1273175" y="1731963"/>
          <a:ext cx="16065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29" imgW="723586" imgH="228501" progId="Equation.DSMT4">
                  <p:embed/>
                </p:oleObj>
              </mc:Choice>
              <mc:Fallback>
                <p:oleObj name="Equation" r:id="rId29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731963"/>
                        <a:ext cx="16065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626225" y="1988607"/>
          <a:ext cx="18637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31" imgW="838200" imgH="228600" progId="Equation.DSMT4">
                  <p:embed/>
                </p:oleObj>
              </mc:Choice>
              <mc:Fallback>
                <p:oleObj name="Equation" r:id="rId31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1988607"/>
                        <a:ext cx="18637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274343" y="5029269"/>
          <a:ext cx="4546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33" imgW="2387600" imgH="279400" progId="Equation.DSMT4">
                  <p:embed/>
                </p:oleObj>
              </mc:Choice>
              <mc:Fallback>
                <p:oleObj name="Equation" r:id="rId33" imgW="2387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343" y="5029269"/>
                        <a:ext cx="4546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/>
          </p:nvPr>
        </p:nvGraphicFramePr>
        <p:xfrm>
          <a:off x="5148064" y="5682720"/>
          <a:ext cx="31321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6" name="Equation" r:id="rId35" imgW="1409700" imgH="228600" progId="Equation.DSMT4">
                  <p:embed/>
                </p:oleObj>
              </mc:Choice>
              <mc:Fallback>
                <p:oleObj name="Equation" r:id="rId35" imgW="140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5682720"/>
                        <a:ext cx="31321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755650" y="358775"/>
          <a:ext cx="677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7" name="Equation" r:id="rId37" imgW="304536" imgH="215713" progId="Equation.DSMT4">
                  <p:embed/>
                </p:oleObj>
              </mc:Choice>
              <mc:Fallback>
                <p:oleObj name="Equation" r:id="rId37" imgW="30453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8775"/>
                        <a:ext cx="677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5"/>
          <p:cNvGraphicFramePr>
            <a:graphicFrameLocks noChangeAspect="1"/>
          </p:cNvGraphicFramePr>
          <p:nvPr>
            <p:extLst/>
          </p:nvPr>
        </p:nvGraphicFramePr>
        <p:xfrm>
          <a:off x="5418138" y="4264557"/>
          <a:ext cx="38576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39" imgW="203112" imgH="139639" progId="Equation.DSMT4">
                  <p:embed/>
                </p:oleObj>
              </mc:Choice>
              <mc:Fallback>
                <p:oleObj name="Equation" r:id="rId39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4264557"/>
                        <a:ext cx="385762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/>
          <p:cNvGraphicFramePr>
            <a:graphicFrameLocks noChangeAspect="1"/>
          </p:cNvGraphicFramePr>
          <p:nvPr>
            <p:extLst/>
          </p:nvPr>
        </p:nvGraphicFramePr>
        <p:xfrm>
          <a:off x="4427538" y="4195212"/>
          <a:ext cx="990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41" imgW="520474" imgH="203112" progId="Equation.DSMT4">
                  <p:embed/>
                </p:oleObj>
              </mc:Choice>
              <mc:Fallback>
                <p:oleObj name="Equation" r:id="rId41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195212"/>
                        <a:ext cx="9906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 noChangeAspect="1"/>
          </p:cNvGraphicFramePr>
          <p:nvPr>
            <p:extLst/>
          </p:nvPr>
        </p:nvGraphicFramePr>
        <p:xfrm>
          <a:off x="5740177" y="4219024"/>
          <a:ext cx="11112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43" imgW="583693" imgH="177646" progId="Equation.DSMT4">
                  <p:embed/>
                </p:oleObj>
              </mc:Choice>
              <mc:Fallback>
                <p:oleObj name="Equation" r:id="rId43" imgW="58369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177" y="4219024"/>
                        <a:ext cx="11112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249363" y="1768475"/>
            <a:ext cx="1095375" cy="492125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148013" y="4159250"/>
            <a:ext cx="511175" cy="492125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32" name="Object 29"/>
          <p:cNvGraphicFramePr>
            <a:graphicFrameLocks noChangeAspect="1"/>
          </p:cNvGraphicFramePr>
          <p:nvPr>
            <p:extLst/>
          </p:nvPr>
        </p:nvGraphicFramePr>
        <p:xfrm>
          <a:off x="1644253" y="5668433"/>
          <a:ext cx="16938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45" imgW="761669" imgH="241195" progId="Equation.DSMT4">
                  <p:embed/>
                </p:oleObj>
              </mc:Choice>
              <mc:Fallback>
                <p:oleObj name="Equation" r:id="rId45" imgW="7616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253" y="5668433"/>
                        <a:ext cx="16938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8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655638" y="369888"/>
          <a:ext cx="676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3" imgW="304536" imgH="215713" progId="Equation.DSMT4">
                  <p:embed/>
                </p:oleObj>
              </mc:Choice>
              <mc:Fallback>
                <p:oleObj name="Equation" r:id="rId3" imgW="30453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69888"/>
                        <a:ext cx="6762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3816350" y="944563"/>
          <a:ext cx="2819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5" imgW="1270000" imgH="228600" progId="Equation.DSMT4">
                  <p:embed/>
                </p:oleObj>
              </mc:Choice>
              <mc:Fallback>
                <p:oleObj name="Equation" r:id="rId5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944563"/>
                        <a:ext cx="2819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/>
          <p:cNvGraphicFramePr>
            <a:graphicFrameLocks noChangeAspect="1"/>
          </p:cNvGraphicFramePr>
          <p:nvPr/>
        </p:nvGraphicFramePr>
        <p:xfrm>
          <a:off x="611188" y="1592263"/>
          <a:ext cx="43989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7" imgW="1981200" imgH="228600" progId="Equation.DSMT4">
                  <p:embed/>
                </p:oleObj>
              </mc:Choice>
              <mc:Fallback>
                <p:oleObj name="Equation" r:id="rId7" imgW="198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92263"/>
                        <a:ext cx="43989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611188" y="2241550"/>
          <a:ext cx="2486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Equation" r:id="rId9" imgW="1091726" imgH="215806" progId="Equation.DSMT4">
                  <p:embed/>
                </p:oleObj>
              </mc:Choice>
              <mc:Fallback>
                <p:oleObj name="Equation" r:id="rId9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41550"/>
                        <a:ext cx="2486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4679950" y="2241550"/>
          <a:ext cx="2622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Equation" r:id="rId11" imgW="1180588" imgH="203112" progId="Equation.DSMT4">
                  <p:embed/>
                </p:oleObj>
              </mc:Choice>
              <mc:Fallback>
                <p:oleObj name="Equation" r:id="rId11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2241550"/>
                        <a:ext cx="2622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6"/>
          <p:cNvGraphicFramePr>
            <a:graphicFrameLocks noChangeAspect="1"/>
          </p:cNvGraphicFramePr>
          <p:nvPr/>
        </p:nvGraphicFramePr>
        <p:xfrm>
          <a:off x="717550" y="2859088"/>
          <a:ext cx="19462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Equation" r:id="rId13" imgW="876300" imgH="228600" progId="Equation.DSMT4">
                  <p:embed/>
                </p:oleObj>
              </mc:Choice>
              <mc:Fallback>
                <p:oleObj name="Equation" r:id="rId13" imgW="876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859088"/>
                        <a:ext cx="19462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2606675" y="2895600"/>
          <a:ext cx="2144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15" imgW="964781" imgH="177723" progId="Equation.DSMT4">
                  <p:embed/>
                </p:oleObj>
              </mc:Choice>
              <mc:Fallback>
                <p:oleObj name="Equation" r:id="rId15" imgW="964781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2895600"/>
                        <a:ext cx="2144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/>
          <p:cNvGraphicFramePr>
            <a:graphicFrameLocks noChangeAspect="1"/>
          </p:cNvGraphicFramePr>
          <p:nvPr/>
        </p:nvGraphicFramePr>
        <p:xfrm>
          <a:off x="4764088" y="2865438"/>
          <a:ext cx="12128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17" imgW="545626" imgH="177646" progId="Equation.DSMT4">
                  <p:embed/>
                </p:oleObj>
              </mc:Choice>
              <mc:Fallback>
                <p:oleObj name="Equation" r:id="rId17" imgW="545626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865438"/>
                        <a:ext cx="12128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6040438" y="2824163"/>
          <a:ext cx="2454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19" imgW="1104421" imgH="215806" progId="Equation.DSMT4">
                  <p:embed/>
                </p:oleObj>
              </mc:Choice>
              <mc:Fallback>
                <p:oleObj name="Equation" r:id="rId19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2824163"/>
                        <a:ext cx="24542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4" name="Object 20"/>
          <p:cNvGraphicFramePr>
            <a:graphicFrameLocks noChangeAspect="1"/>
          </p:cNvGraphicFramePr>
          <p:nvPr/>
        </p:nvGraphicFramePr>
        <p:xfrm>
          <a:off x="611188" y="3608388"/>
          <a:ext cx="2597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21" imgW="1167893" imgH="215806" progId="Equation.DSMT4">
                  <p:embed/>
                </p:oleObj>
              </mc:Choice>
              <mc:Fallback>
                <p:oleObj name="Equation" r:id="rId21" imgW="116789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608388"/>
                        <a:ext cx="25971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/>
          <p:cNvGraphicFramePr>
            <a:graphicFrameLocks noChangeAspect="1"/>
          </p:cNvGraphicFramePr>
          <p:nvPr/>
        </p:nvGraphicFramePr>
        <p:xfrm>
          <a:off x="638175" y="4292600"/>
          <a:ext cx="16652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8" name="Equation" r:id="rId23" imgW="748975" imgH="215806" progId="Equation.DSMT4">
                  <p:embed/>
                </p:oleObj>
              </mc:Choice>
              <mc:Fallback>
                <p:oleObj name="Equation" r:id="rId23" imgW="74897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4292600"/>
                        <a:ext cx="16652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2411413" y="4257675"/>
          <a:ext cx="2060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25" imgW="927100" imgH="228600" progId="Equation.DSMT4">
                  <p:embed/>
                </p:oleObj>
              </mc:Choice>
              <mc:Fallback>
                <p:oleObj name="Equation" r:id="rId25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57675"/>
                        <a:ext cx="2060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7" name="Object 23"/>
          <p:cNvGraphicFramePr>
            <a:graphicFrameLocks noChangeAspect="1"/>
          </p:cNvGraphicFramePr>
          <p:nvPr/>
        </p:nvGraphicFramePr>
        <p:xfrm>
          <a:off x="4572000" y="4257675"/>
          <a:ext cx="2767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27" imgW="1244600" imgH="228600" progId="Equation.DSMT4">
                  <p:embed/>
                </p:oleObj>
              </mc:Choice>
              <mc:Fallback>
                <p:oleObj name="Equation" r:id="rId27" imgW="124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57675"/>
                        <a:ext cx="2767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8" name="Object 24"/>
          <p:cNvGraphicFramePr>
            <a:graphicFrameLocks noChangeAspect="1"/>
          </p:cNvGraphicFramePr>
          <p:nvPr/>
        </p:nvGraphicFramePr>
        <p:xfrm>
          <a:off x="7416800" y="4271963"/>
          <a:ext cx="7350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29" imgW="330057" imgH="203112" progId="Equation.DSMT4">
                  <p:embed/>
                </p:oleObj>
              </mc:Choice>
              <mc:Fallback>
                <p:oleObj name="Equation" r:id="rId2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271963"/>
                        <a:ext cx="7350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2449513" y="4921250"/>
          <a:ext cx="16954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31" imgW="761669" imgH="203112" progId="Equation.DSMT4">
                  <p:embed/>
                </p:oleObj>
              </mc:Choice>
              <mc:Fallback>
                <p:oleObj name="Equation" r:id="rId31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921250"/>
                        <a:ext cx="16954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5834063" y="4868863"/>
          <a:ext cx="18938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Equation" r:id="rId33" imgW="850900" imgH="228600" progId="Equation.DSMT4">
                  <p:embed/>
                </p:oleObj>
              </mc:Choice>
              <mc:Fallback>
                <p:oleObj name="Equation" r:id="rId33" imgW="850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4868863"/>
                        <a:ext cx="18938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4138613" y="4921250"/>
          <a:ext cx="16954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name="Equation" r:id="rId35" imgW="761669" imgH="203112" progId="Equation.DSMT4">
                  <p:embed/>
                </p:oleObj>
              </mc:Choice>
              <mc:Fallback>
                <p:oleObj name="Equation" r:id="rId35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921250"/>
                        <a:ext cx="16954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1403350" y="4875213"/>
          <a:ext cx="10461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Equation" r:id="rId37" imgW="469900" imgH="228600" progId="Equation.DSMT4">
                  <p:embed/>
                </p:oleObj>
              </mc:Choice>
              <mc:Fallback>
                <p:oleObj name="Equation" r:id="rId37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875213"/>
                        <a:ext cx="10461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3" name="Object 29"/>
          <p:cNvGraphicFramePr>
            <a:graphicFrameLocks noChangeAspect="1"/>
          </p:cNvGraphicFramePr>
          <p:nvPr>
            <p:extLst/>
          </p:nvPr>
        </p:nvGraphicFramePr>
        <p:xfrm>
          <a:off x="582612" y="5374480"/>
          <a:ext cx="2460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name="Equation" r:id="rId39" imgW="1104900" imgH="203200" progId="Equation.DSMT4">
                  <p:embed/>
                </p:oleObj>
              </mc:Choice>
              <mc:Fallback>
                <p:oleObj name="Equation" r:id="rId39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" y="5374480"/>
                        <a:ext cx="2460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6" name="Object 32"/>
          <p:cNvGraphicFramePr>
            <a:graphicFrameLocks noChangeAspect="1"/>
          </p:cNvGraphicFramePr>
          <p:nvPr/>
        </p:nvGraphicFramePr>
        <p:xfrm>
          <a:off x="3203575" y="2232025"/>
          <a:ext cx="1473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7" name="Equation" r:id="rId41" imgW="647700" imgH="228600" progId="Equation.DSMT4">
                  <p:embed/>
                </p:oleObj>
              </mc:Choice>
              <mc:Fallback>
                <p:oleObj name="Equation" r:id="rId41" imgW="64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32025"/>
                        <a:ext cx="1473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7" name="Object 33"/>
          <p:cNvGraphicFramePr>
            <a:graphicFrameLocks noChangeAspect="1"/>
          </p:cNvGraphicFramePr>
          <p:nvPr/>
        </p:nvGraphicFramePr>
        <p:xfrm>
          <a:off x="3276600" y="3608388"/>
          <a:ext cx="43481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43" imgW="1954951" imgH="215806" progId="Equation.DSMT4">
                  <p:embed/>
                </p:oleObj>
              </mc:Choice>
              <mc:Fallback>
                <p:oleObj name="Equation" r:id="rId43" imgW="19549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08388"/>
                        <a:ext cx="43481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8" name="Object 34"/>
          <p:cNvGraphicFramePr>
            <a:graphicFrameLocks noChangeAspect="1"/>
          </p:cNvGraphicFramePr>
          <p:nvPr>
            <p:extLst/>
          </p:nvPr>
        </p:nvGraphicFramePr>
        <p:xfrm>
          <a:off x="2882371" y="5344318"/>
          <a:ext cx="21494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45" imgW="965200" imgH="228600" progId="Equation.DSMT4">
                  <p:embed/>
                </p:oleObj>
              </mc:Choice>
              <mc:Fallback>
                <p:oleObj name="Equation" r:id="rId45" imgW="96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371" y="5344318"/>
                        <a:ext cx="21494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9" name="Object 35"/>
          <p:cNvGraphicFramePr>
            <a:graphicFrameLocks noChangeAspect="1"/>
          </p:cNvGraphicFramePr>
          <p:nvPr/>
        </p:nvGraphicFramePr>
        <p:xfrm>
          <a:off x="7343775" y="2247900"/>
          <a:ext cx="762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47" imgW="342751" imgH="203112" progId="Equation.DSMT4">
                  <p:embed/>
                </p:oleObj>
              </mc:Choice>
              <mc:Fallback>
                <p:oleObj name="Equation" r:id="rId4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247900"/>
                        <a:ext cx="762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对象 1"/>
          <p:cNvGraphicFramePr>
            <a:graphicFrameLocks noChangeAspect="1"/>
          </p:cNvGraphicFramePr>
          <p:nvPr/>
        </p:nvGraphicFramePr>
        <p:xfrm>
          <a:off x="5040313" y="260350"/>
          <a:ext cx="3887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49" imgW="1943100" imgH="279400" progId="Equation.DSMT4">
                  <p:embed/>
                </p:oleObj>
              </mc:Choice>
              <mc:Fallback>
                <p:oleObj name="Equation" r:id="rId49" imgW="1943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60350"/>
                        <a:ext cx="38877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/>
          <p:cNvGraphicFramePr>
            <a:graphicFrameLocks noChangeAspect="1"/>
          </p:cNvGraphicFramePr>
          <p:nvPr>
            <p:extLst/>
          </p:nvPr>
        </p:nvGraphicFramePr>
        <p:xfrm>
          <a:off x="4926012" y="5373686"/>
          <a:ext cx="3419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51" imgW="1536033" imgH="203112" progId="Equation.DSMT4">
                  <p:embed/>
                </p:oleObj>
              </mc:Choice>
              <mc:Fallback>
                <p:oleObj name="Equation" r:id="rId51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2" y="5373686"/>
                        <a:ext cx="3419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7"/>
          <p:cNvGraphicFramePr>
            <a:graphicFrameLocks noChangeAspect="1"/>
          </p:cNvGraphicFramePr>
          <p:nvPr/>
        </p:nvGraphicFramePr>
        <p:xfrm>
          <a:off x="646113" y="958850"/>
          <a:ext cx="29892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53" imgW="1345616" imgH="215806" progId="Equation.DSMT4">
                  <p:embed/>
                </p:oleObj>
              </mc:Choice>
              <mc:Fallback>
                <p:oleObj name="Equation" r:id="rId53" imgW="134561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958850"/>
                        <a:ext cx="29892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1" name="Object 30"/>
          <p:cNvGraphicFramePr>
            <a:graphicFrameLocks noChangeAspect="1"/>
          </p:cNvGraphicFramePr>
          <p:nvPr/>
        </p:nvGraphicFramePr>
        <p:xfrm>
          <a:off x="1190625" y="333375"/>
          <a:ext cx="37052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55" imgW="1663700" imgH="228600" progId="Equation.DSMT4">
                  <p:embed/>
                </p:oleObj>
              </mc:Choice>
              <mc:Fallback>
                <p:oleObj name="Equation" r:id="rId55" imgW="1663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33375"/>
                        <a:ext cx="37052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1331913" y="2708275"/>
            <a:ext cx="1655762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5184775" y="3249613"/>
            <a:ext cx="720725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Object 22"/>
          <p:cNvGraphicFramePr>
            <a:graphicFrameLocks noChangeAspect="1"/>
          </p:cNvGraphicFramePr>
          <p:nvPr>
            <p:extLst/>
          </p:nvPr>
        </p:nvGraphicFramePr>
        <p:xfrm>
          <a:off x="251620" y="5942806"/>
          <a:ext cx="25447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57" imgW="1143000" imgH="203200" progId="Equation.DSMT4">
                  <p:embed/>
                </p:oleObj>
              </mc:Choice>
              <mc:Fallback>
                <p:oleObj name="Equation" r:id="rId57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20" y="5942806"/>
                        <a:ext cx="25447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2796382" y="5877272"/>
          <a:ext cx="4751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59" imgW="2133600" imgH="228600" progId="Equation.DSMT4">
                  <p:embed/>
                </p:oleObj>
              </mc:Choice>
              <mc:Fallback>
                <p:oleObj name="Equation" r:id="rId59" imgW="213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382" y="5877272"/>
                        <a:ext cx="4751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8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1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5" grpId="0" animBg="1"/>
      <p:bldP spid="389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2232025" y="2954338"/>
          <a:ext cx="2895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3" imgW="1346200" imgH="203200" progId="Equation.DSMT4">
                  <p:embed/>
                </p:oleObj>
              </mc:Choice>
              <mc:Fallback>
                <p:oleObj name="Equation" r:id="rId3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954338"/>
                        <a:ext cx="28956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665163" y="2276475"/>
          <a:ext cx="2541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5" imgW="1180588" imgH="253890" progId="Equation.DSMT4">
                  <p:embed/>
                </p:oleObj>
              </mc:Choice>
              <mc:Fallback>
                <p:oleObj name="Equation" r:id="rId5" imgW="11805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276475"/>
                        <a:ext cx="25415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2951163" y="233382"/>
            <a:ext cx="3529012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§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6.3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有限群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719138" y="1592263"/>
            <a:ext cx="5089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800" b="1">
                <a:ea typeface="宋体" panose="02010600030101010101" pitchFamily="2" charset="-122"/>
              </a:rPr>
              <a:t>6.3.1  </a:t>
            </a:r>
            <a:r>
              <a:rPr lang="zh-CN" altLang="en-US" sz="2800" b="1">
                <a:solidFill>
                  <a:srgbClr val="FF00FF"/>
                </a:solidFill>
                <a:ea typeface="宋体" panose="02010600030101010101" pitchFamily="2" charset="-122"/>
              </a:rPr>
              <a:t>置换群</a:t>
            </a:r>
            <a:endParaRPr lang="en-US" altLang="zh-CN" sz="2800" b="1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614363" y="4537075"/>
          <a:ext cx="21320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7" imgW="990170" imgH="203112" progId="Equation.DSMT4">
                  <p:embed/>
                </p:oleObj>
              </mc:Choice>
              <mc:Fallback>
                <p:oleObj name="Equation" r:id="rId7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537075"/>
                        <a:ext cx="21320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/>
          <p:cNvGraphicFramePr>
            <a:graphicFrameLocks noChangeAspect="1"/>
          </p:cNvGraphicFramePr>
          <p:nvPr/>
        </p:nvGraphicFramePr>
        <p:xfrm>
          <a:off x="2855913" y="3575050"/>
          <a:ext cx="3197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9" imgW="1485900" imgH="228600" progId="Equation.DSMT4">
                  <p:embed/>
                </p:oleObj>
              </mc:Choice>
              <mc:Fallback>
                <p:oleObj name="Equation" r:id="rId9" imgW="148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575050"/>
                        <a:ext cx="31972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Object 18"/>
          <p:cNvGraphicFramePr>
            <a:graphicFrameLocks noChangeAspect="1"/>
          </p:cNvGraphicFramePr>
          <p:nvPr/>
        </p:nvGraphicFramePr>
        <p:xfrm>
          <a:off x="2792413" y="4264025"/>
          <a:ext cx="41529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11" imgW="1930400" imgH="482600" progId="Equation.DSMT4">
                  <p:embed/>
                </p:oleObj>
              </mc:Choice>
              <mc:Fallback>
                <p:oleObj name="Equation" r:id="rId11" imgW="19304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264025"/>
                        <a:ext cx="41529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29747"/>
              </p:ext>
            </p:extLst>
          </p:nvPr>
        </p:nvGraphicFramePr>
        <p:xfrm>
          <a:off x="758032" y="5583116"/>
          <a:ext cx="8461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13" imgW="393529" imgH="203112" progId="Equation.DSMT4">
                  <p:embed/>
                </p:oleObj>
              </mc:Choice>
              <mc:Fallback>
                <p:oleObj name="Equation" r:id="rId1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2" y="5583116"/>
                        <a:ext cx="8461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/>
          <p:cNvGraphicFramePr>
            <a:graphicFrameLocks noChangeAspect="1"/>
          </p:cNvGraphicFramePr>
          <p:nvPr/>
        </p:nvGraphicFramePr>
        <p:xfrm>
          <a:off x="3276600" y="2312988"/>
          <a:ext cx="5411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5" imgW="2514600" imgH="215900" progId="Equation.DSMT4">
                  <p:embed/>
                </p:oleObj>
              </mc:Choice>
              <mc:Fallback>
                <p:oleObj name="Equation" r:id="rId15" imgW="2514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12988"/>
                        <a:ext cx="54117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46130"/>
              </p:ext>
            </p:extLst>
          </p:nvPr>
        </p:nvGraphicFramePr>
        <p:xfrm>
          <a:off x="1604169" y="5554662"/>
          <a:ext cx="65293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17" imgW="3035300" imgH="254000" progId="Equation.DSMT4">
                  <p:embed/>
                </p:oleObj>
              </mc:Choice>
              <mc:Fallback>
                <p:oleObj name="Equation" r:id="rId17" imgW="3035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169" y="5554662"/>
                        <a:ext cx="652938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84213" y="2954338"/>
          <a:ext cx="14763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19" imgW="685800" imgH="203200" progId="Equation.DSMT4">
                  <p:embed/>
                </p:oleObj>
              </mc:Choice>
              <mc:Fallback>
                <p:oleObj name="Equation" r:id="rId19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54338"/>
                        <a:ext cx="14763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6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208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6589713" y="1233488"/>
          <a:ext cx="14747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3" imgW="761669" imgH="469696" progId="Equation.DSMT4">
                  <p:embed/>
                </p:oleObj>
              </mc:Choice>
              <mc:Fallback>
                <p:oleObj name="Equation" r:id="rId3" imgW="76166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1233488"/>
                        <a:ext cx="14747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1"/>
          <p:cNvGraphicFramePr>
            <a:graphicFrameLocks noChangeAspect="1"/>
          </p:cNvGraphicFramePr>
          <p:nvPr/>
        </p:nvGraphicFramePr>
        <p:xfrm>
          <a:off x="4032250" y="1268413"/>
          <a:ext cx="14747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5" imgW="761669" imgH="469696" progId="Equation.DSMT4">
                  <p:embed/>
                </p:oleObj>
              </mc:Choice>
              <mc:Fallback>
                <p:oleObj name="Equation" r:id="rId5" imgW="76166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268413"/>
                        <a:ext cx="14747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8"/>
          <p:cNvGraphicFramePr>
            <a:graphicFrameLocks noChangeAspect="1"/>
          </p:cNvGraphicFramePr>
          <p:nvPr/>
        </p:nvGraphicFramePr>
        <p:xfrm>
          <a:off x="1584325" y="1268413"/>
          <a:ext cx="14747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Equation" r:id="rId7" imgW="761669" imgH="469696" progId="Equation.DSMT4">
                  <p:embed/>
                </p:oleObj>
              </mc:Choice>
              <mc:Fallback>
                <p:oleObj name="Equation" r:id="rId7" imgW="76166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268413"/>
                        <a:ext cx="14747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5"/>
          <p:cNvGraphicFramePr>
            <a:graphicFrameLocks noChangeAspect="1"/>
          </p:cNvGraphicFramePr>
          <p:nvPr/>
        </p:nvGraphicFramePr>
        <p:xfrm>
          <a:off x="6588125" y="260350"/>
          <a:ext cx="14747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8" imgW="761669" imgH="469696" progId="Equation.DSMT4">
                  <p:embed/>
                </p:oleObj>
              </mc:Choice>
              <mc:Fallback>
                <p:oleObj name="Equation" r:id="rId8" imgW="76166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60350"/>
                        <a:ext cx="14747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84325" y="250825"/>
          <a:ext cx="14747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9" imgW="761669" imgH="469696" progId="Equation.DSMT4">
                  <p:embed/>
                </p:oleObj>
              </mc:Choice>
              <mc:Fallback>
                <p:oleObj name="Equation" r:id="rId9" imgW="76166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50825"/>
                        <a:ext cx="14747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21785"/>
              </p:ext>
            </p:extLst>
          </p:nvPr>
        </p:nvGraphicFramePr>
        <p:xfrm>
          <a:off x="795338" y="3161506"/>
          <a:ext cx="63722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10" imgW="2946400" imgH="469900" progId="Equation.DSMT4">
                  <p:embed/>
                </p:oleObj>
              </mc:Choice>
              <mc:Fallback>
                <p:oleObj name="Equation" r:id="rId10" imgW="2946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161506"/>
                        <a:ext cx="63722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768985"/>
              </p:ext>
            </p:extLst>
          </p:nvPr>
        </p:nvGraphicFramePr>
        <p:xfrm>
          <a:off x="7132109" y="3450430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Equation" r:id="rId12" imgW="482391" imgH="203112" progId="Equation.DSMT4">
                  <p:embed/>
                </p:oleObj>
              </mc:Choice>
              <mc:Fallback>
                <p:oleObj name="Equation" r:id="rId12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109" y="3450430"/>
                        <a:ext cx="1041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261"/>
              </p:ext>
            </p:extLst>
          </p:nvPr>
        </p:nvGraphicFramePr>
        <p:xfrm>
          <a:off x="1127126" y="4369593"/>
          <a:ext cx="48307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14" imgW="2171700" imgH="469900" progId="Equation.DSMT4">
                  <p:embed/>
                </p:oleObj>
              </mc:Choice>
              <mc:Fallback>
                <p:oleObj name="Equation" r:id="rId14" imgW="21717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6" y="4369593"/>
                        <a:ext cx="483076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514405"/>
              </p:ext>
            </p:extLst>
          </p:nvPr>
        </p:nvGraphicFramePr>
        <p:xfrm>
          <a:off x="5868144" y="4714875"/>
          <a:ext cx="20605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16" imgW="952087" imgH="203112" progId="Equation.DSMT4">
                  <p:embed/>
                </p:oleObj>
              </mc:Choice>
              <mc:Fallback>
                <p:oleObj name="Equation" r:id="rId16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714875"/>
                        <a:ext cx="20605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1763713" y="717550"/>
          <a:ext cx="1028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18" imgW="545626" imgH="215713" progId="Equation.DSMT4">
                  <p:embed/>
                </p:oleObj>
              </mc:Choice>
              <mc:Fallback>
                <p:oleObj name="Equation" r:id="rId18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717550"/>
                        <a:ext cx="1028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8"/>
          <p:cNvGraphicFramePr>
            <a:graphicFrameLocks noChangeAspect="1"/>
          </p:cNvGraphicFramePr>
          <p:nvPr/>
        </p:nvGraphicFramePr>
        <p:xfrm>
          <a:off x="1054100" y="527050"/>
          <a:ext cx="59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20" imgW="317362" imgH="228501" progId="Equation.DSMT4">
                  <p:embed/>
                </p:oleObj>
              </mc:Choice>
              <mc:Fallback>
                <p:oleObj name="Equation" r:id="rId20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27050"/>
                        <a:ext cx="596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/>
          <p:cNvGraphicFramePr>
            <a:graphicFrameLocks noChangeAspect="1"/>
          </p:cNvGraphicFramePr>
          <p:nvPr/>
        </p:nvGraphicFramePr>
        <p:xfrm>
          <a:off x="4067175" y="260350"/>
          <a:ext cx="14747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22" imgW="761669" imgH="469696" progId="Equation.DSMT4">
                  <p:embed/>
                </p:oleObj>
              </mc:Choice>
              <mc:Fallback>
                <p:oleObj name="Equation" r:id="rId22" imgW="761669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60350"/>
                        <a:ext cx="14747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0"/>
          <p:cNvGraphicFramePr>
            <a:graphicFrameLocks noChangeAspect="1"/>
          </p:cNvGraphicFramePr>
          <p:nvPr/>
        </p:nvGraphicFramePr>
        <p:xfrm>
          <a:off x="4237038" y="692150"/>
          <a:ext cx="1028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23" imgW="545626" imgH="215713" progId="Equation.DSMT4">
                  <p:embed/>
                </p:oleObj>
              </mc:Choice>
              <mc:Fallback>
                <p:oleObj name="Equation" r:id="rId23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692150"/>
                        <a:ext cx="1028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1"/>
          <p:cNvGraphicFramePr>
            <a:graphicFrameLocks noChangeAspect="1"/>
          </p:cNvGraphicFramePr>
          <p:nvPr/>
        </p:nvGraphicFramePr>
        <p:xfrm>
          <a:off x="5994400" y="512763"/>
          <a:ext cx="62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25" imgW="330200" imgH="228600" progId="Equation.DSMT4">
                  <p:embed/>
                </p:oleObj>
              </mc:Choice>
              <mc:Fallback>
                <p:oleObj name="Equation" r:id="rId25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12763"/>
                        <a:ext cx="62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2159000" y="2312988"/>
            <a:ext cx="4537075" cy="468312"/>
          </a:xfrm>
          <a:prstGeom prst="wedgeRoundRectCallout">
            <a:avLst>
              <a:gd name="adj1" fmla="val -38139"/>
              <a:gd name="adj2" fmla="val 423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800" b="1"/>
              <a:t>3</a:t>
            </a:r>
            <a:r>
              <a:rPr lang="zh-CN" altLang="en-US" sz="1800" b="1"/>
              <a:t>个元素的</a:t>
            </a:r>
            <a:r>
              <a:rPr lang="en-US" altLang="zh-CN" sz="1800" b="1"/>
              <a:t>6= 3!</a:t>
            </a:r>
            <a:r>
              <a:rPr lang="zh-CN" altLang="en-US" sz="1800" b="1"/>
              <a:t>个排列对应</a:t>
            </a:r>
            <a:r>
              <a:rPr lang="en-US" altLang="zh-CN" sz="1800" b="1"/>
              <a:t>6</a:t>
            </a:r>
            <a:r>
              <a:rPr lang="zh-CN" altLang="en-US" sz="1800" b="1"/>
              <a:t>个置换</a:t>
            </a:r>
            <a:endParaRPr lang="en-US" altLang="zh-CN" sz="1800" b="1"/>
          </a:p>
        </p:txBody>
      </p:sp>
      <p:graphicFrame>
        <p:nvGraphicFramePr>
          <p:cNvPr id="18" name="Object 46"/>
          <p:cNvGraphicFramePr>
            <a:graphicFrameLocks noChangeAspect="1"/>
          </p:cNvGraphicFramePr>
          <p:nvPr/>
        </p:nvGraphicFramePr>
        <p:xfrm>
          <a:off x="6756400" y="706438"/>
          <a:ext cx="10287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27" imgW="545626" imgH="215713" progId="Equation.DSMT4">
                  <p:embed/>
                </p:oleObj>
              </mc:Choice>
              <mc:Fallback>
                <p:oleObj name="Equation" r:id="rId27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706438"/>
                        <a:ext cx="10287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7"/>
          <p:cNvGraphicFramePr>
            <a:graphicFrameLocks noChangeAspect="1"/>
          </p:cNvGraphicFramePr>
          <p:nvPr/>
        </p:nvGraphicFramePr>
        <p:xfrm>
          <a:off x="3475038" y="512763"/>
          <a:ext cx="62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29" imgW="330200" imgH="228600" progId="Equation.DSMT4">
                  <p:embed/>
                </p:oleObj>
              </mc:Choice>
              <mc:Fallback>
                <p:oleObj name="Equation" r:id="rId29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512763"/>
                        <a:ext cx="62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9"/>
          <p:cNvGraphicFramePr>
            <a:graphicFrameLocks noChangeAspect="1"/>
          </p:cNvGraphicFramePr>
          <p:nvPr/>
        </p:nvGraphicFramePr>
        <p:xfrm>
          <a:off x="992188" y="1520825"/>
          <a:ext cx="622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Equation" r:id="rId31" imgW="330200" imgH="228600" progId="Equation.DSMT4">
                  <p:embed/>
                </p:oleObj>
              </mc:Choice>
              <mc:Fallback>
                <p:oleObj name="Equation" r:id="rId31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0825"/>
                        <a:ext cx="622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0"/>
          <p:cNvGraphicFramePr>
            <a:graphicFrameLocks noChangeAspect="1"/>
          </p:cNvGraphicFramePr>
          <p:nvPr/>
        </p:nvGraphicFramePr>
        <p:xfrm>
          <a:off x="1751013" y="1736725"/>
          <a:ext cx="1028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Equation" r:id="rId33" imgW="545626" imgH="215713" progId="Equation.DSMT4">
                  <p:embed/>
                </p:oleObj>
              </mc:Choice>
              <mc:Fallback>
                <p:oleObj name="Equation" r:id="rId33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736725"/>
                        <a:ext cx="1028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2"/>
          <p:cNvGraphicFramePr>
            <a:graphicFrameLocks noChangeAspect="1"/>
          </p:cNvGraphicFramePr>
          <p:nvPr/>
        </p:nvGraphicFramePr>
        <p:xfrm>
          <a:off x="3438525" y="1495425"/>
          <a:ext cx="622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Equation" r:id="rId35" imgW="330200" imgH="228600" progId="Equation.DSMT4">
                  <p:embed/>
                </p:oleObj>
              </mc:Choice>
              <mc:Fallback>
                <p:oleObj name="Equation" r:id="rId35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495425"/>
                        <a:ext cx="622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3"/>
          <p:cNvGraphicFramePr>
            <a:graphicFrameLocks noChangeAspect="1"/>
          </p:cNvGraphicFramePr>
          <p:nvPr/>
        </p:nvGraphicFramePr>
        <p:xfrm>
          <a:off x="4200525" y="1749425"/>
          <a:ext cx="1028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Equation" r:id="rId37" imgW="545626" imgH="215713" progId="Equation.DSMT4">
                  <p:embed/>
                </p:oleObj>
              </mc:Choice>
              <mc:Fallback>
                <p:oleObj name="Equation" r:id="rId37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1749425"/>
                        <a:ext cx="1028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4"/>
          <p:cNvGraphicFramePr>
            <a:graphicFrameLocks noChangeAspect="1"/>
          </p:cNvGraphicFramePr>
          <p:nvPr/>
        </p:nvGraphicFramePr>
        <p:xfrm>
          <a:off x="6756400" y="1736725"/>
          <a:ext cx="10287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2" name="Equation" r:id="rId39" imgW="545626" imgH="215713" progId="Equation.DSMT4">
                  <p:embed/>
                </p:oleObj>
              </mc:Choice>
              <mc:Fallback>
                <p:oleObj name="Equation" r:id="rId39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736725"/>
                        <a:ext cx="10287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7"/>
          <p:cNvGraphicFramePr>
            <a:graphicFrameLocks noChangeAspect="1"/>
          </p:cNvGraphicFramePr>
          <p:nvPr/>
        </p:nvGraphicFramePr>
        <p:xfrm>
          <a:off x="5957888" y="1484313"/>
          <a:ext cx="62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41" imgW="330200" imgH="228600" progId="Equation.DSMT4">
                  <p:embed/>
                </p:oleObj>
              </mc:Choice>
              <mc:Fallback>
                <p:oleObj name="Equation" r:id="rId41" imgW="33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484313"/>
                        <a:ext cx="622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724025" y="763588"/>
            <a:ext cx="1095375" cy="395287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06875" y="727075"/>
            <a:ext cx="1095375" cy="395288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726238" y="727075"/>
            <a:ext cx="1095375" cy="395288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724025" y="1749425"/>
            <a:ext cx="1095375" cy="395288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170363" y="1749425"/>
            <a:ext cx="1095375" cy="395288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726238" y="1749425"/>
            <a:ext cx="1095375" cy="395288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4807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003800" y="514350"/>
            <a:ext cx="288925" cy="9001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90738" y="512763"/>
            <a:ext cx="288925" cy="900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519363" y="514350"/>
            <a:ext cx="288925" cy="90011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92275" y="512763"/>
            <a:ext cx="287338" cy="900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11638" y="512763"/>
            <a:ext cx="647700" cy="900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947738" y="549275"/>
          <a:ext cx="20653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3" imgW="1066800" imgH="469900" progId="Equation.DSMT4">
                  <p:embed/>
                </p:oleObj>
              </mc:Choice>
              <mc:Fallback>
                <p:oleObj name="Equation" r:id="rId3" imgW="1066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49275"/>
                        <a:ext cx="206533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11"/>
          <p:cNvGraphicFramePr>
            <a:graphicFrameLocks noChangeAspect="1"/>
          </p:cNvGraphicFramePr>
          <p:nvPr/>
        </p:nvGraphicFramePr>
        <p:xfrm>
          <a:off x="3455988" y="501650"/>
          <a:ext cx="21129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5" imgW="1091726" imgH="469696" progId="Equation.DSMT4">
                  <p:embed/>
                </p:oleObj>
              </mc:Choice>
              <mc:Fallback>
                <p:oleObj name="Equation" r:id="rId5" imgW="1091726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501650"/>
                        <a:ext cx="211296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12"/>
          <p:cNvGraphicFramePr>
            <a:graphicFrameLocks noChangeAspect="1"/>
          </p:cNvGraphicFramePr>
          <p:nvPr/>
        </p:nvGraphicFramePr>
        <p:xfrm>
          <a:off x="5976938" y="501650"/>
          <a:ext cx="21129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7" imgW="1091726" imgH="469696" progId="Equation.DSMT4">
                  <p:embed/>
                </p:oleObj>
              </mc:Choice>
              <mc:Fallback>
                <p:oleObj name="Equation" r:id="rId7" imgW="1091726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501650"/>
                        <a:ext cx="211296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3"/>
          <p:cNvGraphicFramePr>
            <a:graphicFrameLocks noChangeAspect="1"/>
          </p:cNvGraphicFramePr>
          <p:nvPr/>
        </p:nvGraphicFramePr>
        <p:xfrm>
          <a:off x="984250" y="1547813"/>
          <a:ext cx="206533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Equation" r:id="rId9" imgW="1066800" imgH="469900" progId="Equation.DSMT4">
                  <p:embed/>
                </p:oleObj>
              </mc:Choice>
              <mc:Fallback>
                <p:oleObj name="Equation" r:id="rId9" imgW="1066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547813"/>
                        <a:ext cx="206533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4"/>
          <p:cNvGraphicFramePr>
            <a:graphicFrameLocks noChangeAspect="1"/>
          </p:cNvGraphicFramePr>
          <p:nvPr/>
        </p:nvGraphicFramePr>
        <p:xfrm>
          <a:off x="3419475" y="1544638"/>
          <a:ext cx="20891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11" imgW="1079500" imgH="469900" progId="Equation.DSMT4">
                  <p:embed/>
                </p:oleObj>
              </mc:Choice>
              <mc:Fallback>
                <p:oleObj name="Equation" r:id="rId11" imgW="1079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544638"/>
                        <a:ext cx="20891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5"/>
          <p:cNvGraphicFramePr>
            <a:graphicFrameLocks noChangeAspect="1"/>
          </p:cNvGraphicFramePr>
          <p:nvPr/>
        </p:nvGraphicFramePr>
        <p:xfrm>
          <a:off x="5976938" y="1509713"/>
          <a:ext cx="20891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13" imgW="1079500" imgH="469900" progId="Equation.DSMT4">
                  <p:embed/>
                </p:oleObj>
              </mc:Choice>
              <mc:Fallback>
                <p:oleObj name="Equation" r:id="rId13" imgW="1079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1509713"/>
                        <a:ext cx="20891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042988" y="3495675"/>
          <a:ext cx="20621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5" imgW="927100" imgH="228600" progId="Equation.DSMT4">
                  <p:embed/>
                </p:oleObj>
              </mc:Choice>
              <mc:Fallback>
                <p:oleObj name="Equation" r:id="rId15" imgW="927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95675"/>
                        <a:ext cx="20621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392488" y="3495675"/>
          <a:ext cx="18637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17" imgW="838200" imgH="228600" progId="Equation.DSMT4">
                  <p:embed/>
                </p:oleObj>
              </mc:Choice>
              <mc:Fallback>
                <p:oleObj name="Equation" r:id="rId17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495675"/>
                        <a:ext cx="18637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5472113" y="4071938"/>
          <a:ext cx="16097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9" imgW="723586" imgH="228501" progId="Equation.DSMT4">
                  <p:embed/>
                </p:oleObj>
              </mc:Choice>
              <mc:Fallback>
                <p:oleObj name="Equation" r:id="rId19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071938"/>
                        <a:ext cx="16097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681038" y="2797175"/>
          <a:ext cx="43227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21" imgW="1943100" imgH="203200" progId="Equation.DSMT4">
                  <p:embed/>
                </p:oleObj>
              </mc:Choice>
              <mc:Fallback>
                <p:oleObj name="Equation" r:id="rId21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797175"/>
                        <a:ext cx="43227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5508625" y="3495675"/>
          <a:ext cx="18637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23" imgW="838200" imgH="228600" progId="Equation.DSMT4">
                  <p:embed/>
                </p:oleObj>
              </mc:Choice>
              <mc:Fallback>
                <p:oleObj name="Equation" r:id="rId23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495675"/>
                        <a:ext cx="18637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1042988" y="4143375"/>
          <a:ext cx="18367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25" imgW="825500" imgH="228600" progId="Equation.DSMT4">
                  <p:embed/>
                </p:oleObj>
              </mc:Choice>
              <mc:Fallback>
                <p:oleObj name="Equation" r:id="rId25" imgW="82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3375"/>
                        <a:ext cx="18367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3355975" y="4103688"/>
          <a:ext cx="16081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27" imgW="723586" imgH="228501" progId="Equation.DSMT4">
                  <p:embed/>
                </p:oleObj>
              </mc:Choice>
              <mc:Fallback>
                <p:oleObj name="Equation" r:id="rId27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4103688"/>
                        <a:ext cx="16081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  <p:bldP spid="1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723900" y="1609725"/>
          <a:ext cx="4603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3" imgW="2070100" imgH="469900" progId="Equation.DSMT4">
                  <p:embed/>
                </p:oleObj>
              </mc:Choice>
              <mc:Fallback>
                <p:oleObj name="Equation" r:id="rId3" imgW="2070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609725"/>
                        <a:ext cx="46037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1689100" y="2771775"/>
          <a:ext cx="5762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5" imgW="2590800" imgH="254000" progId="Equation.DSMT4">
                  <p:embed/>
                </p:oleObj>
              </mc:Choice>
              <mc:Fallback>
                <p:oleObj name="Equation" r:id="rId5" imgW="2590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771775"/>
                        <a:ext cx="57626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3846513" y="3733800"/>
          <a:ext cx="76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3733800"/>
                        <a:ext cx="76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4751388" y="3409950"/>
          <a:ext cx="2543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9" imgW="1143000" imgH="469900" progId="Equation.DSMT4">
                  <p:embed/>
                </p:oleObj>
              </mc:Choice>
              <mc:Fallback>
                <p:oleObj name="Equation" r:id="rId9" imgW="1143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3409950"/>
                        <a:ext cx="25431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6263" y="436563"/>
          <a:ext cx="358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11" imgW="1612900" imgH="203200" progId="Equation.DSMT4">
                  <p:embed/>
                </p:oleObj>
              </mc:Choice>
              <mc:Fallback>
                <p:oleObj name="Equation" r:id="rId11" imgW="1612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36563"/>
                        <a:ext cx="358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149725" y="420688"/>
          <a:ext cx="44910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13" imgW="2019300" imgH="203200" progId="Equation.DSMT4">
                  <p:embed/>
                </p:oleObj>
              </mc:Choice>
              <mc:Fallback>
                <p:oleObj name="Equation" r:id="rId13" imgW="2019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20688"/>
                        <a:ext cx="44910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76263" y="1012825"/>
          <a:ext cx="17510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15" imgW="787058" imgH="203112" progId="Equation.DSMT4">
                  <p:embed/>
                </p:oleObj>
              </mc:Choice>
              <mc:Fallback>
                <p:oleObj name="Equation" r:id="rId15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012825"/>
                        <a:ext cx="17510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719138" y="4616450"/>
          <a:ext cx="4603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17" imgW="2070100" imgH="469900" progId="Equation.DSMT4">
                  <p:embed/>
                </p:oleObj>
              </mc:Choice>
              <mc:Fallback>
                <p:oleObj name="Equation" r:id="rId17" imgW="2070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616450"/>
                        <a:ext cx="46037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5257800" y="4597400"/>
          <a:ext cx="18351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19" imgW="825500" imgH="469900" progId="Equation.DSMT4">
                  <p:embed/>
                </p:oleObj>
              </mc:Choice>
              <mc:Fallback>
                <p:oleObj name="Equation" r:id="rId19" imgW="825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97400"/>
                        <a:ext cx="18351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1" name="Line 21"/>
          <p:cNvSpPr>
            <a:spLocks noChangeShapeType="1"/>
          </p:cNvSpPr>
          <p:nvPr/>
        </p:nvSpPr>
        <p:spPr bwMode="auto">
          <a:xfrm>
            <a:off x="2303463" y="4741863"/>
            <a:ext cx="0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4522788" y="4741863"/>
            <a:ext cx="0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2904" name="Line 24"/>
          <p:cNvSpPr>
            <a:spLocks noChangeShapeType="1"/>
          </p:cNvSpPr>
          <p:nvPr/>
        </p:nvSpPr>
        <p:spPr bwMode="auto">
          <a:xfrm>
            <a:off x="2795588" y="4849813"/>
            <a:ext cx="0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>
            <a:off x="4019550" y="4795838"/>
            <a:ext cx="0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3263900" y="4884738"/>
            <a:ext cx="0" cy="43338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>
            <a:off x="4991100" y="4849813"/>
            <a:ext cx="0" cy="431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5748338" y="4668838"/>
          <a:ext cx="282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21" imgW="126890" imgH="444114" progId="Equation.DSMT4">
                  <p:embed/>
                </p:oleObj>
              </mc:Choice>
              <mc:Fallback>
                <p:oleObj name="Equation" r:id="rId21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4668838"/>
                        <a:ext cx="282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7056438" y="4884738"/>
          <a:ext cx="706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23" imgW="317362" imgH="228501" progId="Equation.DSMT4">
                  <p:embed/>
                </p:oleObj>
              </mc:Choice>
              <mc:Fallback>
                <p:oleObj name="Equation" r:id="rId23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4884738"/>
                        <a:ext cx="706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6143625" y="4668838"/>
          <a:ext cx="282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25" imgW="126890" imgH="444114" progId="Equation.DSMT4">
                  <p:embed/>
                </p:oleObj>
              </mc:Choice>
              <mc:Fallback>
                <p:oleObj name="Equation" r:id="rId25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668838"/>
                        <a:ext cx="282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6538913" y="4668838"/>
          <a:ext cx="282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27" imgW="126890" imgH="444114" progId="Equation.DSMT4">
                  <p:embed/>
                </p:oleObj>
              </mc:Choice>
              <mc:Fallback>
                <p:oleObj name="Equation" r:id="rId27" imgW="126890" imgH="4441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4668838"/>
                        <a:ext cx="282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2232025" y="3302000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5795963" y="3302000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3024188" y="3302000"/>
            <a:ext cx="53975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5040313" y="3302000"/>
            <a:ext cx="53975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3851275" y="3302000"/>
            <a:ext cx="539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6659563" y="3302000"/>
            <a:ext cx="5397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34"/>
          <p:cNvGraphicFramePr>
            <a:graphicFrameLocks noChangeAspect="1"/>
          </p:cNvGraphicFramePr>
          <p:nvPr/>
        </p:nvGraphicFramePr>
        <p:xfrm>
          <a:off x="1698625" y="3662363"/>
          <a:ext cx="6778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29" imgW="304536" imgH="253780" progId="Equation.DSMT4">
                  <p:embed/>
                </p:oleObj>
              </mc:Choice>
              <mc:Fallback>
                <p:oleObj name="Equation" r:id="rId29" imgW="30453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3662363"/>
                        <a:ext cx="6778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5"/>
          <p:cNvGraphicFramePr>
            <a:graphicFrameLocks noChangeAspect="1"/>
          </p:cNvGraphicFramePr>
          <p:nvPr/>
        </p:nvGraphicFramePr>
        <p:xfrm>
          <a:off x="2103438" y="3733800"/>
          <a:ext cx="8477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31" imgW="380835" imgH="203112" progId="Equation.DSMT4">
                  <p:embed/>
                </p:oleObj>
              </mc:Choice>
              <mc:Fallback>
                <p:oleObj name="Equation" r:id="rId31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733800"/>
                        <a:ext cx="8477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6"/>
          <p:cNvGraphicFramePr>
            <a:graphicFrameLocks noChangeAspect="1"/>
          </p:cNvGraphicFramePr>
          <p:nvPr/>
        </p:nvGraphicFramePr>
        <p:xfrm>
          <a:off x="2974975" y="3733800"/>
          <a:ext cx="876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Equation" r:id="rId33" imgW="393529" imgH="203112" progId="Equation.DSMT4">
                  <p:embed/>
                </p:oleObj>
              </mc:Choice>
              <mc:Fallback>
                <p:oleObj name="Equation" r:id="rId3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733800"/>
                        <a:ext cx="8763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4356100" y="3662363"/>
          <a:ext cx="3952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35" imgW="177569" imgH="253670" progId="Equation.DSMT4">
                  <p:embed/>
                </p:oleObj>
              </mc:Choice>
              <mc:Fallback>
                <p:oleObj name="Equation" r:id="rId35" imgW="177569" imgH="253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62363"/>
                        <a:ext cx="3952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3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1" grpId="0" animBg="1"/>
      <p:bldP spid="122902" grpId="0" animBg="1"/>
      <p:bldP spid="122904" grpId="0" animBg="1"/>
      <p:bldP spid="122905" grpId="0" animBg="1"/>
      <p:bldP spid="122907" grpId="0" animBg="1"/>
      <p:bldP spid="122908" grpId="0" animBg="1"/>
      <p:bldP spid="19484" grpId="0" animBg="1"/>
      <p:bldP spid="19484" grpId="1" animBg="1"/>
      <p:bldP spid="19485" grpId="0" animBg="1"/>
      <p:bldP spid="19485" grpId="1" animBg="1"/>
      <p:bldP spid="19486" grpId="0" animBg="1"/>
      <p:bldP spid="19486" grpId="1" animBg="1"/>
      <p:bldP spid="19487" grpId="0" animBg="1"/>
      <p:bldP spid="19487" grpId="1" animBg="1"/>
      <p:bldP spid="19488" grpId="0" animBg="1"/>
      <p:bldP spid="19488" grpId="1" animBg="1"/>
      <p:bldP spid="19489" grpId="0" animBg="1"/>
      <p:bldP spid="19489" grpId="1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2121</TotalTime>
  <Words>155</Words>
  <Application>Microsoft Office PowerPoint</Application>
  <PresentationFormat>全屏显示(4:3)</PresentationFormat>
  <Paragraphs>26</Paragraphs>
  <Slides>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华文楷体</vt:lpstr>
      <vt:lpstr>宋体</vt:lpstr>
      <vt:lpstr>Arial</vt:lpstr>
      <vt:lpstr>Calibri</vt:lpstr>
      <vt:lpstr>Calibri Light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190</cp:revision>
  <cp:lastPrinted>2024-09-26T13:46:55Z</cp:lastPrinted>
  <dcterms:created xsi:type="dcterms:W3CDTF">2022-03-19T08:38:00Z</dcterms:created>
  <dcterms:modified xsi:type="dcterms:W3CDTF">2024-11-07T11:57:23Z</dcterms:modified>
</cp:coreProperties>
</file>