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5" Type="http://schemas.openxmlformats.org/officeDocument/2006/relationships/image" Target="../media/image17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90.wmf"/><Relationship Id="rId18" Type="http://schemas.openxmlformats.org/officeDocument/2006/relationships/image" Target="../media/image195.wmf"/><Relationship Id="rId26" Type="http://schemas.openxmlformats.org/officeDocument/2006/relationships/image" Target="../media/image203.wmf"/><Relationship Id="rId3" Type="http://schemas.openxmlformats.org/officeDocument/2006/relationships/image" Target="../media/image180.wmf"/><Relationship Id="rId21" Type="http://schemas.openxmlformats.org/officeDocument/2006/relationships/image" Target="../media/image198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17" Type="http://schemas.openxmlformats.org/officeDocument/2006/relationships/image" Target="../media/image194.wmf"/><Relationship Id="rId25" Type="http://schemas.openxmlformats.org/officeDocument/2006/relationships/image" Target="../media/image202.wmf"/><Relationship Id="rId2" Type="http://schemas.openxmlformats.org/officeDocument/2006/relationships/image" Target="../media/image179.wmf"/><Relationship Id="rId16" Type="http://schemas.openxmlformats.org/officeDocument/2006/relationships/image" Target="../media/image193.wmf"/><Relationship Id="rId20" Type="http://schemas.openxmlformats.org/officeDocument/2006/relationships/image" Target="../media/image197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24" Type="http://schemas.openxmlformats.org/officeDocument/2006/relationships/image" Target="../media/image201.wmf"/><Relationship Id="rId5" Type="http://schemas.openxmlformats.org/officeDocument/2006/relationships/image" Target="../media/image182.wmf"/><Relationship Id="rId15" Type="http://schemas.openxmlformats.org/officeDocument/2006/relationships/image" Target="../media/image192.wmf"/><Relationship Id="rId23" Type="http://schemas.openxmlformats.org/officeDocument/2006/relationships/image" Target="../media/image200.wmf"/><Relationship Id="rId28" Type="http://schemas.openxmlformats.org/officeDocument/2006/relationships/image" Target="../media/image205.wmf"/><Relationship Id="rId10" Type="http://schemas.openxmlformats.org/officeDocument/2006/relationships/image" Target="../media/image187.wmf"/><Relationship Id="rId19" Type="http://schemas.openxmlformats.org/officeDocument/2006/relationships/image" Target="../media/image196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Relationship Id="rId14" Type="http://schemas.openxmlformats.org/officeDocument/2006/relationships/image" Target="../media/image191.wmf"/><Relationship Id="rId22" Type="http://schemas.openxmlformats.org/officeDocument/2006/relationships/image" Target="../media/image199.wmf"/><Relationship Id="rId27" Type="http://schemas.openxmlformats.org/officeDocument/2006/relationships/image" Target="../media/image20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8.wmf"/><Relationship Id="rId18" Type="http://schemas.openxmlformats.org/officeDocument/2006/relationships/image" Target="../media/image223.wmf"/><Relationship Id="rId3" Type="http://schemas.openxmlformats.org/officeDocument/2006/relationships/image" Target="../media/image208.wmf"/><Relationship Id="rId21" Type="http://schemas.openxmlformats.org/officeDocument/2006/relationships/image" Target="../media/image226.wmf"/><Relationship Id="rId7" Type="http://schemas.openxmlformats.org/officeDocument/2006/relationships/image" Target="../media/image212.wmf"/><Relationship Id="rId12" Type="http://schemas.openxmlformats.org/officeDocument/2006/relationships/image" Target="../media/image217.wmf"/><Relationship Id="rId17" Type="http://schemas.openxmlformats.org/officeDocument/2006/relationships/image" Target="../media/image222.wmf"/><Relationship Id="rId25" Type="http://schemas.openxmlformats.org/officeDocument/2006/relationships/image" Target="../media/image230.wmf"/><Relationship Id="rId2" Type="http://schemas.openxmlformats.org/officeDocument/2006/relationships/image" Target="../media/image207.wmf"/><Relationship Id="rId16" Type="http://schemas.openxmlformats.org/officeDocument/2006/relationships/image" Target="../media/image221.wmf"/><Relationship Id="rId20" Type="http://schemas.openxmlformats.org/officeDocument/2006/relationships/image" Target="../media/image225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24" Type="http://schemas.openxmlformats.org/officeDocument/2006/relationships/image" Target="../media/image229.wmf"/><Relationship Id="rId5" Type="http://schemas.openxmlformats.org/officeDocument/2006/relationships/image" Target="../media/image210.wmf"/><Relationship Id="rId15" Type="http://schemas.openxmlformats.org/officeDocument/2006/relationships/image" Target="../media/image220.wmf"/><Relationship Id="rId23" Type="http://schemas.openxmlformats.org/officeDocument/2006/relationships/image" Target="../media/image228.wmf"/><Relationship Id="rId10" Type="http://schemas.openxmlformats.org/officeDocument/2006/relationships/image" Target="../media/image215.wmf"/><Relationship Id="rId19" Type="http://schemas.openxmlformats.org/officeDocument/2006/relationships/image" Target="../media/image224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Relationship Id="rId14" Type="http://schemas.openxmlformats.org/officeDocument/2006/relationships/image" Target="../media/image219.wmf"/><Relationship Id="rId22" Type="http://schemas.openxmlformats.org/officeDocument/2006/relationships/image" Target="../media/image22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18" Type="http://schemas.openxmlformats.org/officeDocument/2006/relationships/image" Target="../media/image258.wmf"/><Relationship Id="rId3" Type="http://schemas.openxmlformats.org/officeDocument/2006/relationships/image" Target="../media/image237.wmf"/><Relationship Id="rId21" Type="http://schemas.openxmlformats.org/officeDocument/2006/relationships/image" Target="../media/image261.wmf"/><Relationship Id="rId7" Type="http://schemas.openxmlformats.org/officeDocument/2006/relationships/image" Target="../media/image247.wmf"/><Relationship Id="rId12" Type="http://schemas.openxmlformats.org/officeDocument/2006/relationships/image" Target="../media/image252.wmf"/><Relationship Id="rId17" Type="http://schemas.openxmlformats.org/officeDocument/2006/relationships/image" Target="../media/image257.wmf"/><Relationship Id="rId2" Type="http://schemas.openxmlformats.org/officeDocument/2006/relationships/image" Target="../media/image236.wmf"/><Relationship Id="rId16" Type="http://schemas.openxmlformats.org/officeDocument/2006/relationships/image" Target="../media/image256.wmf"/><Relationship Id="rId20" Type="http://schemas.openxmlformats.org/officeDocument/2006/relationships/image" Target="../media/image260.wmf"/><Relationship Id="rId1" Type="http://schemas.openxmlformats.org/officeDocument/2006/relationships/image" Target="../media/image246.wmf"/><Relationship Id="rId6" Type="http://schemas.openxmlformats.org/officeDocument/2006/relationships/image" Target="../media/image240.wmf"/><Relationship Id="rId11" Type="http://schemas.openxmlformats.org/officeDocument/2006/relationships/image" Target="../media/image251.wmf"/><Relationship Id="rId5" Type="http://schemas.openxmlformats.org/officeDocument/2006/relationships/image" Target="../media/image239.wmf"/><Relationship Id="rId15" Type="http://schemas.openxmlformats.org/officeDocument/2006/relationships/image" Target="../media/image255.wmf"/><Relationship Id="rId10" Type="http://schemas.openxmlformats.org/officeDocument/2006/relationships/image" Target="../media/image250.wmf"/><Relationship Id="rId19" Type="http://schemas.openxmlformats.org/officeDocument/2006/relationships/image" Target="../media/image259.wmf"/><Relationship Id="rId4" Type="http://schemas.openxmlformats.org/officeDocument/2006/relationships/image" Target="../media/image238.w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Relationship Id="rId22" Type="http://schemas.openxmlformats.org/officeDocument/2006/relationships/image" Target="../media/image2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image" Target="../media/image274.wmf"/><Relationship Id="rId18" Type="http://schemas.openxmlformats.org/officeDocument/2006/relationships/image" Target="../media/image279.wmf"/><Relationship Id="rId3" Type="http://schemas.openxmlformats.org/officeDocument/2006/relationships/image" Target="../media/image265.wmf"/><Relationship Id="rId21" Type="http://schemas.openxmlformats.org/officeDocument/2006/relationships/image" Target="../media/image282.wmf"/><Relationship Id="rId7" Type="http://schemas.openxmlformats.org/officeDocument/2006/relationships/image" Target="../media/image268.wmf"/><Relationship Id="rId12" Type="http://schemas.openxmlformats.org/officeDocument/2006/relationships/image" Target="../media/image273.wmf"/><Relationship Id="rId17" Type="http://schemas.openxmlformats.org/officeDocument/2006/relationships/image" Target="../media/image278.wmf"/><Relationship Id="rId2" Type="http://schemas.openxmlformats.org/officeDocument/2006/relationships/image" Target="../media/image264.wmf"/><Relationship Id="rId16" Type="http://schemas.openxmlformats.org/officeDocument/2006/relationships/image" Target="../media/image277.wmf"/><Relationship Id="rId20" Type="http://schemas.openxmlformats.org/officeDocument/2006/relationships/image" Target="../media/image281.wmf"/><Relationship Id="rId1" Type="http://schemas.openxmlformats.org/officeDocument/2006/relationships/image" Target="../media/image263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5" Type="http://schemas.openxmlformats.org/officeDocument/2006/relationships/image" Target="../media/image276.wmf"/><Relationship Id="rId10" Type="http://schemas.openxmlformats.org/officeDocument/2006/relationships/image" Target="../media/image271.wmf"/><Relationship Id="rId19" Type="http://schemas.openxmlformats.org/officeDocument/2006/relationships/image" Target="../media/image280.wmf"/><Relationship Id="rId4" Type="http://schemas.openxmlformats.org/officeDocument/2006/relationships/image" Target="../media/image208.wmf"/><Relationship Id="rId9" Type="http://schemas.openxmlformats.org/officeDocument/2006/relationships/image" Target="../media/image270.wmf"/><Relationship Id="rId14" Type="http://schemas.openxmlformats.org/officeDocument/2006/relationships/image" Target="../media/image2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08.wmf"/><Relationship Id="rId18" Type="http://schemas.openxmlformats.org/officeDocument/2006/relationships/image" Target="../media/image299.wmf"/><Relationship Id="rId3" Type="http://schemas.openxmlformats.org/officeDocument/2006/relationships/image" Target="../media/image285.wmf"/><Relationship Id="rId21" Type="http://schemas.openxmlformats.org/officeDocument/2006/relationships/image" Target="../media/image302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17" Type="http://schemas.openxmlformats.org/officeDocument/2006/relationships/image" Target="../media/image298.wmf"/><Relationship Id="rId2" Type="http://schemas.openxmlformats.org/officeDocument/2006/relationships/image" Target="../media/image284.wmf"/><Relationship Id="rId16" Type="http://schemas.openxmlformats.org/officeDocument/2006/relationships/image" Target="../media/image297.wmf"/><Relationship Id="rId20" Type="http://schemas.openxmlformats.org/officeDocument/2006/relationships/image" Target="../media/image301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5" Type="http://schemas.openxmlformats.org/officeDocument/2006/relationships/image" Target="../media/image296.wmf"/><Relationship Id="rId10" Type="http://schemas.openxmlformats.org/officeDocument/2006/relationships/image" Target="../media/image292.wmf"/><Relationship Id="rId19" Type="http://schemas.openxmlformats.org/officeDocument/2006/relationships/image" Target="../media/image300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29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323.wmf"/><Relationship Id="rId18" Type="http://schemas.openxmlformats.org/officeDocument/2006/relationships/image" Target="../media/image328.wmf"/><Relationship Id="rId3" Type="http://schemas.openxmlformats.org/officeDocument/2006/relationships/image" Target="../media/image315.wmf"/><Relationship Id="rId7" Type="http://schemas.openxmlformats.org/officeDocument/2006/relationships/image" Target="../media/image67.wmf"/><Relationship Id="rId12" Type="http://schemas.openxmlformats.org/officeDocument/2006/relationships/image" Target="../media/image322.wmf"/><Relationship Id="rId17" Type="http://schemas.openxmlformats.org/officeDocument/2006/relationships/image" Target="../media/image327.wmf"/><Relationship Id="rId2" Type="http://schemas.openxmlformats.org/officeDocument/2006/relationships/image" Target="../media/image314.wmf"/><Relationship Id="rId16" Type="http://schemas.openxmlformats.org/officeDocument/2006/relationships/image" Target="../media/image326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1.wmf"/><Relationship Id="rId5" Type="http://schemas.openxmlformats.org/officeDocument/2006/relationships/image" Target="../media/image317.wmf"/><Relationship Id="rId15" Type="http://schemas.openxmlformats.org/officeDocument/2006/relationships/image" Target="../media/image325.wmf"/><Relationship Id="rId10" Type="http://schemas.openxmlformats.org/officeDocument/2006/relationships/image" Target="../media/image320.wmf"/><Relationship Id="rId4" Type="http://schemas.openxmlformats.org/officeDocument/2006/relationships/image" Target="../media/image316.wmf"/><Relationship Id="rId9" Type="http://schemas.openxmlformats.org/officeDocument/2006/relationships/image" Target="../media/image319.wmf"/><Relationship Id="rId14" Type="http://schemas.openxmlformats.org/officeDocument/2006/relationships/image" Target="../media/image324.wmf"/></Relationships>
</file>

<file path=ppt/drawings/_rels/vmlDrawing1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41.wmf"/><Relationship Id="rId18" Type="http://schemas.openxmlformats.org/officeDocument/2006/relationships/image" Target="../media/image346.wmf"/><Relationship Id="rId26" Type="http://schemas.openxmlformats.org/officeDocument/2006/relationships/image" Target="../media/image354.wmf"/><Relationship Id="rId21" Type="http://schemas.openxmlformats.org/officeDocument/2006/relationships/image" Target="../media/image349.wmf"/><Relationship Id="rId34" Type="http://schemas.openxmlformats.org/officeDocument/2006/relationships/image" Target="../media/image362.wmf"/><Relationship Id="rId7" Type="http://schemas.openxmlformats.org/officeDocument/2006/relationships/image" Target="../media/image335.wmf"/><Relationship Id="rId12" Type="http://schemas.openxmlformats.org/officeDocument/2006/relationships/image" Target="../media/image340.wmf"/><Relationship Id="rId17" Type="http://schemas.openxmlformats.org/officeDocument/2006/relationships/image" Target="../media/image345.wmf"/><Relationship Id="rId25" Type="http://schemas.openxmlformats.org/officeDocument/2006/relationships/image" Target="../media/image353.wmf"/><Relationship Id="rId33" Type="http://schemas.openxmlformats.org/officeDocument/2006/relationships/image" Target="../media/image361.wmf"/><Relationship Id="rId38" Type="http://schemas.openxmlformats.org/officeDocument/2006/relationships/image" Target="../media/image366.wmf"/><Relationship Id="rId2" Type="http://schemas.openxmlformats.org/officeDocument/2006/relationships/image" Target="../media/image330.wmf"/><Relationship Id="rId16" Type="http://schemas.openxmlformats.org/officeDocument/2006/relationships/image" Target="../media/image344.wmf"/><Relationship Id="rId20" Type="http://schemas.openxmlformats.org/officeDocument/2006/relationships/image" Target="../media/image348.wmf"/><Relationship Id="rId29" Type="http://schemas.openxmlformats.org/officeDocument/2006/relationships/image" Target="../media/image357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11" Type="http://schemas.openxmlformats.org/officeDocument/2006/relationships/image" Target="../media/image339.wmf"/><Relationship Id="rId24" Type="http://schemas.openxmlformats.org/officeDocument/2006/relationships/image" Target="../media/image352.wmf"/><Relationship Id="rId32" Type="http://schemas.openxmlformats.org/officeDocument/2006/relationships/image" Target="../media/image360.wmf"/><Relationship Id="rId37" Type="http://schemas.openxmlformats.org/officeDocument/2006/relationships/image" Target="../media/image365.wmf"/><Relationship Id="rId5" Type="http://schemas.openxmlformats.org/officeDocument/2006/relationships/image" Target="../media/image333.wmf"/><Relationship Id="rId15" Type="http://schemas.openxmlformats.org/officeDocument/2006/relationships/image" Target="../media/image343.wmf"/><Relationship Id="rId23" Type="http://schemas.openxmlformats.org/officeDocument/2006/relationships/image" Target="../media/image351.wmf"/><Relationship Id="rId28" Type="http://schemas.openxmlformats.org/officeDocument/2006/relationships/image" Target="../media/image356.wmf"/><Relationship Id="rId36" Type="http://schemas.openxmlformats.org/officeDocument/2006/relationships/image" Target="../media/image364.wmf"/><Relationship Id="rId10" Type="http://schemas.openxmlformats.org/officeDocument/2006/relationships/image" Target="../media/image338.wmf"/><Relationship Id="rId19" Type="http://schemas.openxmlformats.org/officeDocument/2006/relationships/image" Target="../media/image347.wmf"/><Relationship Id="rId31" Type="http://schemas.openxmlformats.org/officeDocument/2006/relationships/image" Target="../media/image359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Relationship Id="rId14" Type="http://schemas.openxmlformats.org/officeDocument/2006/relationships/image" Target="../media/image342.wmf"/><Relationship Id="rId22" Type="http://schemas.openxmlformats.org/officeDocument/2006/relationships/image" Target="../media/image350.wmf"/><Relationship Id="rId27" Type="http://schemas.openxmlformats.org/officeDocument/2006/relationships/image" Target="../media/image355.wmf"/><Relationship Id="rId30" Type="http://schemas.openxmlformats.org/officeDocument/2006/relationships/image" Target="../media/image358.wmf"/><Relationship Id="rId35" Type="http://schemas.openxmlformats.org/officeDocument/2006/relationships/image" Target="../media/image363.wmf"/><Relationship Id="rId8" Type="http://schemas.openxmlformats.org/officeDocument/2006/relationships/image" Target="../media/image336.wmf"/><Relationship Id="rId3" Type="http://schemas.openxmlformats.org/officeDocument/2006/relationships/image" Target="../media/image3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3" Type="http://schemas.openxmlformats.org/officeDocument/2006/relationships/image" Target="../media/image369.wmf"/><Relationship Id="rId7" Type="http://schemas.openxmlformats.org/officeDocument/2006/relationships/image" Target="../media/image373.wmf"/><Relationship Id="rId2" Type="http://schemas.openxmlformats.org/officeDocument/2006/relationships/image" Target="../media/image368.wmf"/><Relationship Id="rId1" Type="http://schemas.openxmlformats.org/officeDocument/2006/relationships/image" Target="../media/image367.wmf"/><Relationship Id="rId6" Type="http://schemas.openxmlformats.org/officeDocument/2006/relationships/image" Target="../media/image372.wmf"/><Relationship Id="rId5" Type="http://schemas.openxmlformats.org/officeDocument/2006/relationships/image" Target="../media/image371.wmf"/><Relationship Id="rId4" Type="http://schemas.openxmlformats.org/officeDocument/2006/relationships/image" Target="../media/image37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image" Target="../media/image385.wmf"/><Relationship Id="rId3" Type="http://schemas.openxmlformats.org/officeDocument/2006/relationships/image" Target="../media/image377.wmf"/><Relationship Id="rId7" Type="http://schemas.openxmlformats.org/officeDocument/2006/relationships/image" Target="../media/image317.wmf"/><Relationship Id="rId12" Type="http://schemas.openxmlformats.org/officeDocument/2006/relationships/image" Target="../media/image384.wmf"/><Relationship Id="rId2" Type="http://schemas.openxmlformats.org/officeDocument/2006/relationships/image" Target="../media/image376.wmf"/><Relationship Id="rId1" Type="http://schemas.openxmlformats.org/officeDocument/2006/relationships/image" Target="../media/image375.wmf"/><Relationship Id="rId6" Type="http://schemas.openxmlformats.org/officeDocument/2006/relationships/image" Target="../media/image380.wmf"/><Relationship Id="rId11" Type="http://schemas.openxmlformats.org/officeDocument/2006/relationships/image" Target="../media/image383.wmf"/><Relationship Id="rId5" Type="http://schemas.openxmlformats.org/officeDocument/2006/relationships/image" Target="../media/image379.wmf"/><Relationship Id="rId10" Type="http://schemas.openxmlformats.org/officeDocument/2006/relationships/image" Target="../media/image382.wmf"/><Relationship Id="rId4" Type="http://schemas.openxmlformats.org/officeDocument/2006/relationships/image" Target="../media/image378.wmf"/><Relationship Id="rId9" Type="http://schemas.openxmlformats.org/officeDocument/2006/relationships/image" Target="../media/image381.wmf"/><Relationship Id="rId14" Type="http://schemas.openxmlformats.org/officeDocument/2006/relationships/image" Target="../media/image38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image" Target="../media/image399.wmf"/><Relationship Id="rId18" Type="http://schemas.openxmlformats.org/officeDocument/2006/relationships/image" Target="../media/image404.wmf"/><Relationship Id="rId3" Type="http://schemas.openxmlformats.org/officeDocument/2006/relationships/image" Target="../media/image389.wmf"/><Relationship Id="rId21" Type="http://schemas.openxmlformats.org/officeDocument/2006/relationships/image" Target="../media/image407.wmf"/><Relationship Id="rId7" Type="http://schemas.openxmlformats.org/officeDocument/2006/relationships/image" Target="../media/image393.wmf"/><Relationship Id="rId12" Type="http://schemas.openxmlformats.org/officeDocument/2006/relationships/image" Target="../media/image398.wmf"/><Relationship Id="rId17" Type="http://schemas.openxmlformats.org/officeDocument/2006/relationships/image" Target="../media/image403.wmf"/><Relationship Id="rId2" Type="http://schemas.openxmlformats.org/officeDocument/2006/relationships/image" Target="../media/image388.wmf"/><Relationship Id="rId16" Type="http://schemas.openxmlformats.org/officeDocument/2006/relationships/image" Target="../media/image402.wmf"/><Relationship Id="rId20" Type="http://schemas.openxmlformats.org/officeDocument/2006/relationships/image" Target="../media/image406.wmf"/><Relationship Id="rId1" Type="http://schemas.openxmlformats.org/officeDocument/2006/relationships/image" Target="../media/image387.wmf"/><Relationship Id="rId6" Type="http://schemas.openxmlformats.org/officeDocument/2006/relationships/image" Target="../media/image392.wmf"/><Relationship Id="rId11" Type="http://schemas.openxmlformats.org/officeDocument/2006/relationships/image" Target="../media/image397.wmf"/><Relationship Id="rId5" Type="http://schemas.openxmlformats.org/officeDocument/2006/relationships/image" Target="../media/image391.wmf"/><Relationship Id="rId15" Type="http://schemas.openxmlformats.org/officeDocument/2006/relationships/image" Target="../media/image401.wmf"/><Relationship Id="rId23" Type="http://schemas.openxmlformats.org/officeDocument/2006/relationships/image" Target="../media/image409.wmf"/><Relationship Id="rId10" Type="http://schemas.openxmlformats.org/officeDocument/2006/relationships/image" Target="../media/image396.wmf"/><Relationship Id="rId19" Type="http://schemas.openxmlformats.org/officeDocument/2006/relationships/image" Target="../media/image405.wmf"/><Relationship Id="rId4" Type="http://schemas.openxmlformats.org/officeDocument/2006/relationships/image" Target="../media/image390.wmf"/><Relationship Id="rId9" Type="http://schemas.openxmlformats.org/officeDocument/2006/relationships/image" Target="../media/image395.wmf"/><Relationship Id="rId14" Type="http://schemas.openxmlformats.org/officeDocument/2006/relationships/image" Target="../media/image400.wmf"/><Relationship Id="rId22" Type="http://schemas.openxmlformats.org/officeDocument/2006/relationships/image" Target="../media/image4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13" Type="http://schemas.openxmlformats.org/officeDocument/2006/relationships/image" Target="../media/image421.wmf"/><Relationship Id="rId18" Type="http://schemas.openxmlformats.org/officeDocument/2006/relationships/image" Target="../media/image426.wmf"/><Relationship Id="rId3" Type="http://schemas.openxmlformats.org/officeDocument/2006/relationships/image" Target="../media/image403.wmf"/><Relationship Id="rId21" Type="http://schemas.openxmlformats.org/officeDocument/2006/relationships/image" Target="../media/image429.wmf"/><Relationship Id="rId7" Type="http://schemas.openxmlformats.org/officeDocument/2006/relationships/image" Target="../media/image415.wmf"/><Relationship Id="rId12" Type="http://schemas.openxmlformats.org/officeDocument/2006/relationships/image" Target="../media/image420.wmf"/><Relationship Id="rId17" Type="http://schemas.openxmlformats.org/officeDocument/2006/relationships/image" Target="../media/image425.wmf"/><Relationship Id="rId2" Type="http://schemas.openxmlformats.org/officeDocument/2006/relationships/image" Target="../media/image411.wmf"/><Relationship Id="rId16" Type="http://schemas.openxmlformats.org/officeDocument/2006/relationships/image" Target="../media/image424.wmf"/><Relationship Id="rId20" Type="http://schemas.openxmlformats.org/officeDocument/2006/relationships/image" Target="../media/image428.wmf"/><Relationship Id="rId1" Type="http://schemas.openxmlformats.org/officeDocument/2006/relationships/image" Target="../media/image410.wmf"/><Relationship Id="rId6" Type="http://schemas.openxmlformats.org/officeDocument/2006/relationships/image" Target="../media/image414.wmf"/><Relationship Id="rId11" Type="http://schemas.openxmlformats.org/officeDocument/2006/relationships/image" Target="../media/image419.wmf"/><Relationship Id="rId5" Type="http://schemas.openxmlformats.org/officeDocument/2006/relationships/image" Target="../media/image413.wmf"/><Relationship Id="rId15" Type="http://schemas.openxmlformats.org/officeDocument/2006/relationships/image" Target="../media/image423.wmf"/><Relationship Id="rId10" Type="http://schemas.openxmlformats.org/officeDocument/2006/relationships/image" Target="../media/image418.wmf"/><Relationship Id="rId19" Type="http://schemas.openxmlformats.org/officeDocument/2006/relationships/image" Target="../media/image427.wmf"/><Relationship Id="rId4" Type="http://schemas.openxmlformats.org/officeDocument/2006/relationships/image" Target="../media/image412.wmf"/><Relationship Id="rId9" Type="http://schemas.openxmlformats.org/officeDocument/2006/relationships/image" Target="../media/image417.wmf"/><Relationship Id="rId14" Type="http://schemas.openxmlformats.org/officeDocument/2006/relationships/image" Target="../media/image422.wmf"/><Relationship Id="rId22" Type="http://schemas.openxmlformats.org/officeDocument/2006/relationships/image" Target="../media/image43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436.wmf"/><Relationship Id="rId18" Type="http://schemas.openxmlformats.org/officeDocument/2006/relationships/image" Target="../media/image441.wmf"/><Relationship Id="rId3" Type="http://schemas.openxmlformats.org/officeDocument/2006/relationships/image" Target="../media/image432.wmf"/><Relationship Id="rId21" Type="http://schemas.openxmlformats.org/officeDocument/2006/relationships/image" Target="../media/image444.wmf"/><Relationship Id="rId7" Type="http://schemas.openxmlformats.org/officeDocument/2006/relationships/image" Target="../media/image183.wmf"/><Relationship Id="rId12" Type="http://schemas.openxmlformats.org/officeDocument/2006/relationships/image" Target="../media/image435.wmf"/><Relationship Id="rId17" Type="http://schemas.openxmlformats.org/officeDocument/2006/relationships/image" Target="../media/image440.wmf"/><Relationship Id="rId2" Type="http://schemas.openxmlformats.org/officeDocument/2006/relationships/image" Target="../media/image431.wmf"/><Relationship Id="rId16" Type="http://schemas.openxmlformats.org/officeDocument/2006/relationships/image" Target="../media/image439.wmf"/><Relationship Id="rId20" Type="http://schemas.openxmlformats.org/officeDocument/2006/relationships/image" Target="../media/image443.wmf"/><Relationship Id="rId1" Type="http://schemas.openxmlformats.org/officeDocument/2006/relationships/image" Target="../media/image184.wmf"/><Relationship Id="rId6" Type="http://schemas.openxmlformats.org/officeDocument/2006/relationships/image" Target="../media/image182.wmf"/><Relationship Id="rId11" Type="http://schemas.openxmlformats.org/officeDocument/2006/relationships/image" Target="../media/image434.wmf"/><Relationship Id="rId5" Type="http://schemas.openxmlformats.org/officeDocument/2006/relationships/image" Target="../media/image181.wmf"/><Relationship Id="rId15" Type="http://schemas.openxmlformats.org/officeDocument/2006/relationships/image" Target="../media/image438.wmf"/><Relationship Id="rId23" Type="http://schemas.openxmlformats.org/officeDocument/2006/relationships/image" Target="../media/image445.wmf"/><Relationship Id="rId10" Type="http://schemas.openxmlformats.org/officeDocument/2006/relationships/image" Target="../media/image433.wmf"/><Relationship Id="rId19" Type="http://schemas.openxmlformats.org/officeDocument/2006/relationships/image" Target="../media/image442.wmf"/><Relationship Id="rId4" Type="http://schemas.openxmlformats.org/officeDocument/2006/relationships/image" Target="../media/image180.wmf"/><Relationship Id="rId9" Type="http://schemas.openxmlformats.org/officeDocument/2006/relationships/image" Target="../media/image186.wmf"/><Relationship Id="rId14" Type="http://schemas.openxmlformats.org/officeDocument/2006/relationships/image" Target="../media/image437.wmf"/><Relationship Id="rId22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Relationship Id="rId22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wmf"/><Relationship Id="rId18" Type="http://schemas.openxmlformats.org/officeDocument/2006/relationships/image" Target="../media/image81.wmf"/><Relationship Id="rId26" Type="http://schemas.openxmlformats.org/officeDocument/2006/relationships/image" Target="../media/image89.wmf"/><Relationship Id="rId3" Type="http://schemas.openxmlformats.org/officeDocument/2006/relationships/image" Target="../media/image66.wmf"/><Relationship Id="rId21" Type="http://schemas.openxmlformats.org/officeDocument/2006/relationships/image" Target="../media/image84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5" Type="http://schemas.openxmlformats.org/officeDocument/2006/relationships/image" Target="../media/image88.wmf"/><Relationship Id="rId33" Type="http://schemas.openxmlformats.org/officeDocument/2006/relationships/image" Target="../media/image96.w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20" Type="http://schemas.openxmlformats.org/officeDocument/2006/relationships/image" Target="../media/image83.wmf"/><Relationship Id="rId29" Type="http://schemas.openxmlformats.org/officeDocument/2006/relationships/image" Target="../media/image92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24" Type="http://schemas.openxmlformats.org/officeDocument/2006/relationships/image" Target="../media/image87.wmf"/><Relationship Id="rId32" Type="http://schemas.openxmlformats.org/officeDocument/2006/relationships/image" Target="../media/image95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23" Type="http://schemas.openxmlformats.org/officeDocument/2006/relationships/image" Target="../media/image86.wmf"/><Relationship Id="rId28" Type="http://schemas.openxmlformats.org/officeDocument/2006/relationships/image" Target="../media/image91.wmf"/><Relationship Id="rId10" Type="http://schemas.openxmlformats.org/officeDocument/2006/relationships/image" Target="../media/image73.wmf"/><Relationship Id="rId19" Type="http://schemas.openxmlformats.org/officeDocument/2006/relationships/image" Target="../media/image82.wmf"/><Relationship Id="rId31" Type="http://schemas.openxmlformats.org/officeDocument/2006/relationships/image" Target="../media/image94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Relationship Id="rId22" Type="http://schemas.openxmlformats.org/officeDocument/2006/relationships/image" Target="../media/image85.wmf"/><Relationship Id="rId27" Type="http://schemas.openxmlformats.org/officeDocument/2006/relationships/image" Target="../media/image90.wmf"/><Relationship Id="rId30" Type="http://schemas.openxmlformats.org/officeDocument/2006/relationships/image" Target="../media/image93.wmf"/><Relationship Id="rId8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26" Type="http://schemas.openxmlformats.org/officeDocument/2006/relationships/image" Target="../media/image122.wmf"/><Relationship Id="rId3" Type="http://schemas.openxmlformats.org/officeDocument/2006/relationships/image" Target="../media/image99.wmf"/><Relationship Id="rId21" Type="http://schemas.openxmlformats.org/officeDocument/2006/relationships/image" Target="../media/image117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5" Type="http://schemas.openxmlformats.org/officeDocument/2006/relationships/image" Target="../media/image121.wmf"/><Relationship Id="rId2" Type="http://schemas.openxmlformats.org/officeDocument/2006/relationships/image" Target="../media/image98.wmf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24" Type="http://schemas.openxmlformats.org/officeDocument/2006/relationships/image" Target="../media/image120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23" Type="http://schemas.openxmlformats.org/officeDocument/2006/relationships/image" Target="../media/image119.wmf"/><Relationship Id="rId10" Type="http://schemas.openxmlformats.org/officeDocument/2006/relationships/image" Target="../media/image106.wmf"/><Relationship Id="rId19" Type="http://schemas.openxmlformats.org/officeDocument/2006/relationships/image" Target="../media/image115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Relationship Id="rId22" Type="http://schemas.openxmlformats.org/officeDocument/2006/relationships/image" Target="../media/image1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2" Type="http://schemas.openxmlformats.org/officeDocument/2006/relationships/image" Target="../media/image138.wmf"/><Relationship Id="rId16" Type="http://schemas.openxmlformats.org/officeDocument/2006/relationships/image" Target="../media/image152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5" Type="http://schemas.openxmlformats.org/officeDocument/2006/relationships/image" Target="../media/image15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3.wmf"/><Relationship Id="rId32" Type="http://schemas.openxmlformats.org/officeDocument/2006/relationships/image" Target="../media/image177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75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76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5.wmf"/><Relationship Id="rId26" Type="http://schemas.openxmlformats.org/officeDocument/2006/relationships/image" Target="../media/image189.wmf"/><Relationship Id="rId39" Type="http://schemas.openxmlformats.org/officeDocument/2006/relationships/oleObject" Target="../embeddings/oleObject195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93.wmf"/><Relationship Id="rId42" Type="http://schemas.openxmlformats.org/officeDocument/2006/relationships/image" Target="../media/image197.wmf"/><Relationship Id="rId47" Type="http://schemas.openxmlformats.org/officeDocument/2006/relationships/oleObject" Target="../embeddings/oleObject199.bin"/><Relationship Id="rId50" Type="http://schemas.openxmlformats.org/officeDocument/2006/relationships/image" Target="../media/image201.wmf"/><Relationship Id="rId55" Type="http://schemas.openxmlformats.org/officeDocument/2006/relationships/oleObject" Target="../embeddings/oleObject203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9" Type="http://schemas.openxmlformats.org/officeDocument/2006/relationships/oleObject" Target="../embeddings/oleObject190.bin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8.wmf"/><Relationship Id="rId32" Type="http://schemas.openxmlformats.org/officeDocument/2006/relationships/image" Target="../media/image192.wmf"/><Relationship Id="rId37" Type="http://schemas.openxmlformats.org/officeDocument/2006/relationships/oleObject" Target="../embeddings/oleObject194.bin"/><Relationship Id="rId40" Type="http://schemas.openxmlformats.org/officeDocument/2006/relationships/image" Target="../media/image196.wmf"/><Relationship Id="rId45" Type="http://schemas.openxmlformats.org/officeDocument/2006/relationships/oleObject" Target="../embeddings/oleObject198.bin"/><Relationship Id="rId53" Type="http://schemas.openxmlformats.org/officeDocument/2006/relationships/oleObject" Target="../embeddings/oleObject202.bin"/><Relationship Id="rId58" Type="http://schemas.openxmlformats.org/officeDocument/2006/relationships/image" Target="../media/image205.wmf"/><Relationship Id="rId5" Type="http://schemas.openxmlformats.org/officeDocument/2006/relationships/oleObject" Target="../embeddings/oleObject178.bin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91.wmf"/><Relationship Id="rId35" Type="http://schemas.openxmlformats.org/officeDocument/2006/relationships/oleObject" Target="../embeddings/oleObject193.bin"/><Relationship Id="rId43" Type="http://schemas.openxmlformats.org/officeDocument/2006/relationships/oleObject" Target="../embeddings/oleObject197.bin"/><Relationship Id="rId48" Type="http://schemas.openxmlformats.org/officeDocument/2006/relationships/image" Target="../media/image200.wmf"/><Relationship Id="rId56" Type="http://schemas.openxmlformats.org/officeDocument/2006/relationships/image" Target="../media/image204.wmf"/><Relationship Id="rId8" Type="http://schemas.openxmlformats.org/officeDocument/2006/relationships/image" Target="../media/image180.wmf"/><Relationship Id="rId51" Type="http://schemas.openxmlformats.org/officeDocument/2006/relationships/oleObject" Target="../embeddings/oleObject201.bin"/><Relationship Id="rId3" Type="http://schemas.openxmlformats.org/officeDocument/2006/relationships/oleObject" Target="../embeddings/oleObject177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38" Type="http://schemas.openxmlformats.org/officeDocument/2006/relationships/image" Target="../media/image195.wmf"/><Relationship Id="rId46" Type="http://schemas.openxmlformats.org/officeDocument/2006/relationships/image" Target="../media/image199.wmf"/><Relationship Id="rId20" Type="http://schemas.openxmlformats.org/officeDocument/2006/relationships/image" Target="../media/image186.wmf"/><Relationship Id="rId41" Type="http://schemas.openxmlformats.org/officeDocument/2006/relationships/oleObject" Target="../embeddings/oleObject196.bin"/><Relationship Id="rId54" Type="http://schemas.openxmlformats.org/officeDocument/2006/relationships/image" Target="../media/image20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9.wmf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90.wmf"/><Relationship Id="rId36" Type="http://schemas.openxmlformats.org/officeDocument/2006/relationships/image" Target="../media/image194.wmf"/><Relationship Id="rId49" Type="http://schemas.openxmlformats.org/officeDocument/2006/relationships/oleObject" Target="../embeddings/oleObject200.bin"/><Relationship Id="rId57" Type="http://schemas.openxmlformats.org/officeDocument/2006/relationships/oleObject" Target="../embeddings/oleObject204.bin"/><Relationship Id="rId10" Type="http://schemas.openxmlformats.org/officeDocument/2006/relationships/image" Target="../media/image181.wmf"/><Relationship Id="rId31" Type="http://schemas.openxmlformats.org/officeDocument/2006/relationships/oleObject" Target="../embeddings/oleObject191.bin"/><Relationship Id="rId44" Type="http://schemas.openxmlformats.org/officeDocument/2006/relationships/image" Target="../media/image198.wmf"/><Relationship Id="rId52" Type="http://schemas.openxmlformats.org/officeDocument/2006/relationships/image" Target="../media/image202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3.wmf"/><Relationship Id="rId26" Type="http://schemas.openxmlformats.org/officeDocument/2006/relationships/image" Target="../media/image217.wmf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221.wmf"/><Relationship Id="rId42" Type="http://schemas.openxmlformats.org/officeDocument/2006/relationships/image" Target="../media/image225.wmf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29.wmf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29" Type="http://schemas.openxmlformats.org/officeDocument/2006/relationships/oleObject" Target="../embeddings/oleObject218.bin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6.wmf"/><Relationship Id="rId32" Type="http://schemas.openxmlformats.org/officeDocument/2006/relationships/image" Target="../media/image220.w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24.wmf"/><Relationship Id="rId45" Type="http://schemas.openxmlformats.org/officeDocument/2006/relationships/oleObject" Target="../embeddings/oleObject226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18.wmf"/><Relationship Id="rId36" Type="http://schemas.openxmlformats.org/officeDocument/2006/relationships/image" Target="../media/image222.wmf"/><Relationship Id="rId49" Type="http://schemas.openxmlformats.org/officeDocument/2006/relationships/oleObject" Target="../embeddings/oleObject228.bin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226.wmf"/><Relationship Id="rId52" Type="http://schemas.openxmlformats.org/officeDocument/2006/relationships/image" Target="../media/image230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19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28.wmf"/><Relationship Id="rId8" Type="http://schemas.openxmlformats.org/officeDocument/2006/relationships/image" Target="../media/image208.wmf"/><Relationship Id="rId51" Type="http://schemas.openxmlformats.org/officeDocument/2006/relationships/oleObject" Target="../embeddings/oleObject229.bin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223.wmf"/><Relationship Id="rId46" Type="http://schemas.openxmlformats.org/officeDocument/2006/relationships/image" Target="../media/image227.wmf"/><Relationship Id="rId20" Type="http://schemas.openxmlformats.org/officeDocument/2006/relationships/image" Target="../media/image214.wmf"/><Relationship Id="rId41" Type="http://schemas.openxmlformats.org/officeDocument/2006/relationships/oleObject" Target="../embeddings/oleObject22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7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34" Type="http://schemas.openxmlformats.org/officeDocument/2006/relationships/image" Target="../media/image246.wmf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37.bin"/><Relationship Id="rId25" Type="http://schemas.openxmlformats.org/officeDocument/2006/relationships/oleObject" Target="../embeddings/oleObject241.bin"/><Relationship Id="rId3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41.wmf"/><Relationship Id="rId32" Type="http://schemas.openxmlformats.org/officeDocument/2006/relationships/image" Target="../media/image245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28" Type="http://schemas.openxmlformats.org/officeDocument/2006/relationships/image" Target="../media/image243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38.bin"/><Relationship Id="rId31" Type="http://schemas.openxmlformats.org/officeDocument/2006/relationships/oleObject" Target="../embeddings/oleObject244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42.bin"/><Relationship Id="rId30" Type="http://schemas.openxmlformats.org/officeDocument/2006/relationships/image" Target="../media/image244.wmf"/><Relationship Id="rId8" Type="http://schemas.openxmlformats.org/officeDocument/2006/relationships/image" Target="../media/image233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48.wmf"/><Relationship Id="rId26" Type="http://schemas.openxmlformats.org/officeDocument/2006/relationships/image" Target="../media/image252.wmf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56.wmf"/><Relationship Id="rId42" Type="http://schemas.openxmlformats.org/officeDocument/2006/relationships/image" Target="../media/image260.wmf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w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51.w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59.wmf"/><Relationship Id="rId45" Type="http://schemas.openxmlformats.org/officeDocument/2006/relationships/oleObject" Target="../embeddings/oleObject267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53.wmf"/><Relationship Id="rId36" Type="http://schemas.openxmlformats.org/officeDocument/2006/relationships/image" Target="../media/image257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4" Type="http://schemas.openxmlformats.org/officeDocument/2006/relationships/image" Target="../media/image261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0.w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54.wmf"/><Relationship Id="rId35" Type="http://schemas.openxmlformats.org/officeDocument/2006/relationships/oleObject" Target="../embeddings/oleObject262.bin"/><Relationship Id="rId43" Type="http://schemas.openxmlformats.org/officeDocument/2006/relationships/oleObject" Target="../embeddings/oleObject266.bin"/><Relationship Id="rId8" Type="http://schemas.openxmlformats.org/officeDocument/2006/relationships/image" Target="../media/image237.wmf"/><Relationship Id="rId3" Type="http://schemas.openxmlformats.org/officeDocument/2006/relationships/oleObject" Target="../embeddings/oleObject246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58.wmf"/><Relationship Id="rId46" Type="http://schemas.openxmlformats.org/officeDocument/2006/relationships/image" Target="../media/image262.wmf"/><Relationship Id="rId20" Type="http://schemas.openxmlformats.org/officeDocument/2006/relationships/image" Target="../media/image249.wmf"/><Relationship Id="rId41" Type="http://schemas.openxmlformats.org/officeDocument/2006/relationships/oleObject" Target="../embeddings/oleObject265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69.wmf"/><Relationship Id="rId26" Type="http://schemas.openxmlformats.org/officeDocument/2006/relationships/image" Target="../media/image273.wmf"/><Relationship Id="rId39" Type="http://schemas.openxmlformats.org/officeDocument/2006/relationships/oleObject" Target="../embeddings/oleObject286.bin"/><Relationship Id="rId21" Type="http://schemas.openxmlformats.org/officeDocument/2006/relationships/oleObject" Target="../embeddings/oleObject277.bin"/><Relationship Id="rId34" Type="http://schemas.openxmlformats.org/officeDocument/2006/relationships/image" Target="../media/image277.wmf"/><Relationship Id="rId42" Type="http://schemas.openxmlformats.org/officeDocument/2006/relationships/image" Target="../media/image281.wmf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8.wmf"/><Relationship Id="rId20" Type="http://schemas.openxmlformats.org/officeDocument/2006/relationships/image" Target="../media/image270.wmf"/><Relationship Id="rId29" Type="http://schemas.openxmlformats.org/officeDocument/2006/relationships/oleObject" Target="../embeddings/oleObject281.bin"/><Relationship Id="rId41" Type="http://schemas.openxmlformats.org/officeDocument/2006/relationships/oleObject" Target="../embeddings/oleObject28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72.wmf"/><Relationship Id="rId32" Type="http://schemas.openxmlformats.org/officeDocument/2006/relationships/image" Target="../media/image276.wmf"/><Relationship Id="rId37" Type="http://schemas.openxmlformats.org/officeDocument/2006/relationships/oleObject" Target="../embeddings/oleObject285.bin"/><Relationship Id="rId40" Type="http://schemas.openxmlformats.org/officeDocument/2006/relationships/image" Target="../media/image280.w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image" Target="../media/image274.wmf"/><Relationship Id="rId36" Type="http://schemas.openxmlformats.org/officeDocument/2006/relationships/image" Target="../media/image278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76.bin"/><Relationship Id="rId31" Type="http://schemas.openxmlformats.org/officeDocument/2006/relationships/oleObject" Target="../embeddings/oleObject282.bin"/><Relationship Id="rId44" Type="http://schemas.openxmlformats.org/officeDocument/2006/relationships/image" Target="../media/image282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7.wmf"/><Relationship Id="rId22" Type="http://schemas.openxmlformats.org/officeDocument/2006/relationships/image" Target="../media/image271.wmf"/><Relationship Id="rId27" Type="http://schemas.openxmlformats.org/officeDocument/2006/relationships/oleObject" Target="../embeddings/oleObject280.bin"/><Relationship Id="rId30" Type="http://schemas.openxmlformats.org/officeDocument/2006/relationships/image" Target="../media/image275.wmf"/><Relationship Id="rId35" Type="http://schemas.openxmlformats.org/officeDocument/2006/relationships/oleObject" Target="../embeddings/oleObject284.bin"/><Relationship Id="rId43" Type="http://schemas.openxmlformats.org/officeDocument/2006/relationships/oleObject" Target="../embeddings/oleObject288.bin"/><Relationship Id="rId8" Type="http://schemas.openxmlformats.org/officeDocument/2006/relationships/image" Target="../media/image265.wmf"/><Relationship Id="rId3" Type="http://schemas.openxmlformats.org/officeDocument/2006/relationships/oleObject" Target="../embeddings/oleObject268.bin"/><Relationship Id="rId12" Type="http://schemas.openxmlformats.org/officeDocument/2006/relationships/image" Target="../media/image266.w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79.bin"/><Relationship Id="rId33" Type="http://schemas.openxmlformats.org/officeDocument/2006/relationships/oleObject" Target="../embeddings/oleObject283.bin"/><Relationship Id="rId38" Type="http://schemas.openxmlformats.org/officeDocument/2006/relationships/image" Target="../media/image279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90.wmf"/><Relationship Id="rId26" Type="http://schemas.openxmlformats.org/officeDocument/2006/relationships/image" Target="../media/image294.wmf"/><Relationship Id="rId39" Type="http://schemas.openxmlformats.org/officeDocument/2006/relationships/oleObject" Target="../embeddings/oleObject307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297.wmf"/><Relationship Id="rId42" Type="http://schemas.openxmlformats.org/officeDocument/2006/relationships/image" Target="../media/image301.wmf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wmf"/><Relationship Id="rId20" Type="http://schemas.openxmlformats.org/officeDocument/2006/relationships/image" Target="../media/image291.wmf"/><Relationship Id="rId29" Type="http://schemas.openxmlformats.org/officeDocument/2006/relationships/oleObject" Target="../embeddings/oleObject302.bin"/><Relationship Id="rId41" Type="http://schemas.openxmlformats.org/officeDocument/2006/relationships/oleObject" Target="../embeddings/oleObject30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293.wmf"/><Relationship Id="rId32" Type="http://schemas.openxmlformats.org/officeDocument/2006/relationships/image" Target="../media/image296.wmf"/><Relationship Id="rId37" Type="http://schemas.openxmlformats.org/officeDocument/2006/relationships/oleObject" Target="../embeddings/oleObject306.bin"/><Relationship Id="rId40" Type="http://schemas.openxmlformats.org/officeDocument/2006/relationships/image" Target="../media/image300.w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208.wmf"/><Relationship Id="rId36" Type="http://schemas.openxmlformats.org/officeDocument/2006/relationships/image" Target="../media/image298.wmf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3.bin"/><Relationship Id="rId44" Type="http://schemas.openxmlformats.org/officeDocument/2006/relationships/image" Target="../media/image302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8.wmf"/><Relationship Id="rId22" Type="http://schemas.openxmlformats.org/officeDocument/2006/relationships/image" Target="../media/image292.wmf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295.wmf"/><Relationship Id="rId35" Type="http://schemas.openxmlformats.org/officeDocument/2006/relationships/oleObject" Target="../embeddings/oleObject305.bin"/><Relationship Id="rId43" Type="http://schemas.openxmlformats.org/officeDocument/2006/relationships/oleObject" Target="../embeddings/oleObject309.bin"/><Relationship Id="rId8" Type="http://schemas.openxmlformats.org/officeDocument/2006/relationships/image" Target="../media/image285.wmf"/><Relationship Id="rId3" Type="http://schemas.openxmlformats.org/officeDocument/2006/relationships/oleObject" Target="../embeddings/oleObject289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4.bin"/><Relationship Id="rId38" Type="http://schemas.openxmlformats.org/officeDocument/2006/relationships/image" Target="../media/image29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10.wmf"/><Relationship Id="rId3" Type="http://schemas.openxmlformats.org/officeDocument/2006/relationships/oleObject" Target="../embeddings/oleObject310.bin"/><Relationship Id="rId21" Type="http://schemas.openxmlformats.org/officeDocument/2006/relationships/oleObject" Target="../embeddings/oleObject319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07.wmf"/><Relationship Id="rId1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20" Type="http://schemas.openxmlformats.org/officeDocument/2006/relationships/image" Target="../media/image31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10" Type="http://schemas.openxmlformats.org/officeDocument/2006/relationships/image" Target="../media/image306.wmf"/><Relationship Id="rId19" Type="http://schemas.openxmlformats.org/officeDocument/2006/relationships/oleObject" Target="../embeddings/oleObject318.bin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08.wmf"/><Relationship Id="rId22" Type="http://schemas.openxmlformats.org/officeDocument/2006/relationships/image" Target="../media/image312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68.wmf"/><Relationship Id="rId26" Type="http://schemas.openxmlformats.org/officeDocument/2006/relationships/image" Target="../media/image322.wmf"/><Relationship Id="rId21" Type="http://schemas.openxmlformats.org/officeDocument/2006/relationships/oleObject" Target="../embeddings/oleObject329.bin"/><Relationship Id="rId34" Type="http://schemas.openxmlformats.org/officeDocument/2006/relationships/image" Target="../media/image326.wmf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33" Type="http://schemas.openxmlformats.org/officeDocument/2006/relationships/oleObject" Target="../embeddings/oleObject335.bin"/><Relationship Id="rId38" Type="http://schemas.openxmlformats.org/officeDocument/2006/relationships/image" Target="../media/image3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319.wmf"/><Relationship Id="rId29" Type="http://schemas.openxmlformats.org/officeDocument/2006/relationships/oleObject" Target="../embeddings/oleObject33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21.wmf"/><Relationship Id="rId32" Type="http://schemas.openxmlformats.org/officeDocument/2006/relationships/image" Target="../media/image325.wmf"/><Relationship Id="rId37" Type="http://schemas.openxmlformats.org/officeDocument/2006/relationships/oleObject" Target="../embeddings/oleObject337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23.wmf"/><Relationship Id="rId36" Type="http://schemas.openxmlformats.org/officeDocument/2006/relationships/image" Target="../media/image327.wmf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18.wmf"/><Relationship Id="rId22" Type="http://schemas.openxmlformats.org/officeDocument/2006/relationships/image" Target="../media/image320.w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324.wmf"/><Relationship Id="rId35" Type="http://schemas.openxmlformats.org/officeDocument/2006/relationships/oleObject" Target="../embeddings/oleObject336.bin"/><Relationship Id="rId8" Type="http://schemas.openxmlformats.org/officeDocument/2006/relationships/image" Target="../media/image315.wmf"/><Relationship Id="rId3" Type="http://schemas.openxmlformats.org/officeDocument/2006/relationships/oleObject" Target="../embeddings/oleObject320.bin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0.wmf"/><Relationship Id="rId21" Type="http://schemas.openxmlformats.org/officeDocument/2006/relationships/oleObject" Target="../embeddings/oleObject347.bin"/><Relationship Id="rId42" Type="http://schemas.openxmlformats.org/officeDocument/2006/relationships/image" Target="../media/image348.wmf"/><Relationship Id="rId47" Type="http://schemas.openxmlformats.org/officeDocument/2006/relationships/oleObject" Target="../embeddings/oleObject360.bin"/><Relationship Id="rId63" Type="http://schemas.openxmlformats.org/officeDocument/2006/relationships/oleObject" Target="../embeddings/oleObject368.bin"/><Relationship Id="rId68" Type="http://schemas.openxmlformats.org/officeDocument/2006/relationships/oleObject" Target="../embeddings/oleObject371.bin"/><Relationship Id="rId16" Type="http://schemas.openxmlformats.org/officeDocument/2006/relationships/image" Target="../media/image335.wmf"/><Relationship Id="rId11" Type="http://schemas.openxmlformats.org/officeDocument/2006/relationships/oleObject" Target="../embeddings/oleObject342.bin"/><Relationship Id="rId24" Type="http://schemas.openxmlformats.org/officeDocument/2006/relationships/image" Target="../media/image339.wmf"/><Relationship Id="rId32" Type="http://schemas.openxmlformats.org/officeDocument/2006/relationships/image" Target="../media/image343.wmf"/><Relationship Id="rId37" Type="http://schemas.openxmlformats.org/officeDocument/2006/relationships/oleObject" Target="../embeddings/oleObject355.bin"/><Relationship Id="rId40" Type="http://schemas.openxmlformats.org/officeDocument/2006/relationships/image" Target="../media/image347.wmf"/><Relationship Id="rId45" Type="http://schemas.openxmlformats.org/officeDocument/2006/relationships/oleObject" Target="../embeddings/oleObject359.bin"/><Relationship Id="rId53" Type="http://schemas.openxmlformats.org/officeDocument/2006/relationships/oleObject" Target="../embeddings/oleObject363.bin"/><Relationship Id="rId58" Type="http://schemas.openxmlformats.org/officeDocument/2006/relationships/image" Target="../media/image356.wmf"/><Relationship Id="rId66" Type="http://schemas.openxmlformats.org/officeDocument/2006/relationships/image" Target="../media/image360.wmf"/><Relationship Id="rId74" Type="http://schemas.openxmlformats.org/officeDocument/2006/relationships/oleObject" Target="../embeddings/oleObject374.bin"/><Relationship Id="rId79" Type="http://schemas.openxmlformats.org/officeDocument/2006/relationships/image" Target="../media/image366.wmf"/><Relationship Id="rId5" Type="http://schemas.openxmlformats.org/officeDocument/2006/relationships/oleObject" Target="../embeddings/oleObject339.bin"/><Relationship Id="rId61" Type="http://schemas.openxmlformats.org/officeDocument/2006/relationships/oleObject" Target="../embeddings/oleObject367.bin"/><Relationship Id="rId19" Type="http://schemas.openxmlformats.org/officeDocument/2006/relationships/oleObject" Target="../embeddings/oleObject346.bin"/><Relationship Id="rId14" Type="http://schemas.openxmlformats.org/officeDocument/2006/relationships/image" Target="../media/image334.wmf"/><Relationship Id="rId22" Type="http://schemas.openxmlformats.org/officeDocument/2006/relationships/image" Target="../media/image338.wmf"/><Relationship Id="rId27" Type="http://schemas.openxmlformats.org/officeDocument/2006/relationships/oleObject" Target="../embeddings/oleObject350.bin"/><Relationship Id="rId30" Type="http://schemas.openxmlformats.org/officeDocument/2006/relationships/image" Target="../media/image342.wmf"/><Relationship Id="rId35" Type="http://schemas.openxmlformats.org/officeDocument/2006/relationships/oleObject" Target="../embeddings/oleObject354.bin"/><Relationship Id="rId43" Type="http://schemas.openxmlformats.org/officeDocument/2006/relationships/oleObject" Target="../embeddings/oleObject358.bin"/><Relationship Id="rId48" Type="http://schemas.openxmlformats.org/officeDocument/2006/relationships/image" Target="../media/image351.wmf"/><Relationship Id="rId56" Type="http://schemas.openxmlformats.org/officeDocument/2006/relationships/image" Target="../media/image355.wmf"/><Relationship Id="rId64" Type="http://schemas.openxmlformats.org/officeDocument/2006/relationships/image" Target="../media/image359.wmf"/><Relationship Id="rId69" Type="http://schemas.openxmlformats.org/officeDocument/2006/relationships/image" Target="../media/image361.wmf"/><Relationship Id="rId77" Type="http://schemas.openxmlformats.org/officeDocument/2006/relationships/image" Target="../media/image365.wmf"/><Relationship Id="rId8" Type="http://schemas.openxmlformats.org/officeDocument/2006/relationships/image" Target="../media/image331.wmf"/><Relationship Id="rId51" Type="http://schemas.openxmlformats.org/officeDocument/2006/relationships/oleObject" Target="../embeddings/oleObject362.bin"/><Relationship Id="rId72" Type="http://schemas.openxmlformats.org/officeDocument/2006/relationships/oleObject" Target="../embeddings/oleObject373.bin"/><Relationship Id="rId3" Type="http://schemas.openxmlformats.org/officeDocument/2006/relationships/oleObject" Target="../embeddings/oleObject338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345.bin"/><Relationship Id="rId25" Type="http://schemas.openxmlformats.org/officeDocument/2006/relationships/oleObject" Target="../embeddings/oleObject349.bin"/><Relationship Id="rId33" Type="http://schemas.openxmlformats.org/officeDocument/2006/relationships/oleObject" Target="../embeddings/oleObject353.bin"/><Relationship Id="rId38" Type="http://schemas.openxmlformats.org/officeDocument/2006/relationships/image" Target="../media/image346.wmf"/><Relationship Id="rId46" Type="http://schemas.openxmlformats.org/officeDocument/2006/relationships/image" Target="../media/image350.wmf"/><Relationship Id="rId59" Type="http://schemas.openxmlformats.org/officeDocument/2006/relationships/oleObject" Target="../embeddings/oleObject366.bin"/><Relationship Id="rId67" Type="http://schemas.openxmlformats.org/officeDocument/2006/relationships/oleObject" Target="../embeddings/oleObject370.bin"/><Relationship Id="rId20" Type="http://schemas.openxmlformats.org/officeDocument/2006/relationships/image" Target="../media/image337.wmf"/><Relationship Id="rId41" Type="http://schemas.openxmlformats.org/officeDocument/2006/relationships/oleObject" Target="../embeddings/oleObject357.bin"/><Relationship Id="rId54" Type="http://schemas.openxmlformats.org/officeDocument/2006/relationships/image" Target="../media/image354.wmf"/><Relationship Id="rId62" Type="http://schemas.openxmlformats.org/officeDocument/2006/relationships/image" Target="../media/image358.wmf"/><Relationship Id="rId70" Type="http://schemas.openxmlformats.org/officeDocument/2006/relationships/oleObject" Target="../embeddings/oleObject372.bin"/><Relationship Id="rId75" Type="http://schemas.openxmlformats.org/officeDocument/2006/relationships/image" Target="../media/image36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0.wmf"/><Relationship Id="rId15" Type="http://schemas.openxmlformats.org/officeDocument/2006/relationships/oleObject" Target="../embeddings/oleObject344.bin"/><Relationship Id="rId23" Type="http://schemas.openxmlformats.org/officeDocument/2006/relationships/oleObject" Target="../embeddings/oleObject348.bin"/><Relationship Id="rId28" Type="http://schemas.openxmlformats.org/officeDocument/2006/relationships/image" Target="../media/image341.wmf"/><Relationship Id="rId36" Type="http://schemas.openxmlformats.org/officeDocument/2006/relationships/image" Target="../media/image345.wmf"/><Relationship Id="rId49" Type="http://schemas.openxmlformats.org/officeDocument/2006/relationships/oleObject" Target="../embeddings/oleObject361.bin"/><Relationship Id="rId57" Type="http://schemas.openxmlformats.org/officeDocument/2006/relationships/oleObject" Target="../embeddings/oleObject365.bin"/><Relationship Id="rId10" Type="http://schemas.openxmlformats.org/officeDocument/2006/relationships/image" Target="../media/image332.wmf"/><Relationship Id="rId31" Type="http://schemas.openxmlformats.org/officeDocument/2006/relationships/oleObject" Target="../embeddings/oleObject352.bin"/><Relationship Id="rId44" Type="http://schemas.openxmlformats.org/officeDocument/2006/relationships/image" Target="../media/image349.wmf"/><Relationship Id="rId52" Type="http://schemas.openxmlformats.org/officeDocument/2006/relationships/image" Target="../media/image353.wmf"/><Relationship Id="rId60" Type="http://schemas.openxmlformats.org/officeDocument/2006/relationships/image" Target="../media/image357.wmf"/><Relationship Id="rId65" Type="http://schemas.openxmlformats.org/officeDocument/2006/relationships/oleObject" Target="../embeddings/oleObject369.bin"/><Relationship Id="rId73" Type="http://schemas.openxmlformats.org/officeDocument/2006/relationships/image" Target="../media/image363.wmf"/><Relationship Id="rId78" Type="http://schemas.openxmlformats.org/officeDocument/2006/relationships/oleObject" Target="../embeddings/oleObject376.bin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41.bin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36.wmf"/><Relationship Id="rId39" Type="http://schemas.openxmlformats.org/officeDocument/2006/relationships/oleObject" Target="../embeddings/oleObject356.bin"/><Relationship Id="rId34" Type="http://schemas.openxmlformats.org/officeDocument/2006/relationships/image" Target="../media/image344.wmf"/><Relationship Id="rId50" Type="http://schemas.openxmlformats.org/officeDocument/2006/relationships/image" Target="../media/image352.wmf"/><Relationship Id="rId55" Type="http://schemas.openxmlformats.org/officeDocument/2006/relationships/oleObject" Target="../embeddings/oleObject364.bin"/><Relationship Id="rId76" Type="http://schemas.openxmlformats.org/officeDocument/2006/relationships/oleObject" Target="../embeddings/oleObject375.bin"/><Relationship Id="rId7" Type="http://schemas.openxmlformats.org/officeDocument/2006/relationships/oleObject" Target="../embeddings/oleObject340.bin"/><Relationship Id="rId71" Type="http://schemas.openxmlformats.org/officeDocument/2006/relationships/image" Target="../media/image362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35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7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5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74.w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71.wmf"/><Relationship Id="rId1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8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70.wmf"/><Relationship Id="rId4" Type="http://schemas.openxmlformats.org/officeDocument/2006/relationships/image" Target="../media/image367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7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314.wmf"/><Relationship Id="rId26" Type="http://schemas.openxmlformats.org/officeDocument/2006/relationships/image" Target="../media/image384.wmf"/><Relationship Id="rId3" Type="http://schemas.openxmlformats.org/officeDocument/2006/relationships/oleObject" Target="../embeddings/oleObject385.bin"/><Relationship Id="rId21" Type="http://schemas.openxmlformats.org/officeDocument/2006/relationships/oleObject" Target="../embeddings/oleObject394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79.wmf"/><Relationship Id="rId17" Type="http://schemas.openxmlformats.org/officeDocument/2006/relationships/oleObject" Target="../embeddings/oleObject392.bin"/><Relationship Id="rId25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0" Type="http://schemas.openxmlformats.org/officeDocument/2006/relationships/image" Target="../media/image381.wmf"/><Relationship Id="rId29" Type="http://schemas.openxmlformats.org/officeDocument/2006/relationships/oleObject" Target="../embeddings/oleObject39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6.wmf"/><Relationship Id="rId11" Type="http://schemas.openxmlformats.org/officeDocument/2006/relationships/oleObject" Target="../embeddings/oleObject389.bin"/><Relationship Id="rId24" Type="http://schemas.openxmlformats.org/officeDocument/2006/relationships/image" Target="../media/image383.wmf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23" Type="http://schemas.openxmlformats.org/officeDocument/2006/relationships/oleObject" Target="../embeddings/oleObject395.bin"/><Relationship Id="rId28" Type="http://schemas.openxmlformats.org/officeDocument/2006/relationships/image" Target="../media/image385.wmf"/><Relationship Id="rId10" Type="http://schemas.openxmlformats.org/officeDocument/2006/relationships/image" Target="../media/image378.wmf"/><Relationship Id="rId19" Type="http://schemas.openxmlformats.org/officeDocument/2006/relationships/oleObject" Target="../embeddings/oleObject393.bin"/><Relationship Id="rId4" Type="http://schemas.openxmlformats.org/officeDocument/2006/relationships/image" Target="../media/image375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80.wmf"/><Relationship Id="rId22" Type="http://schemas.openxmlformats.org/officeDocument/2006/relationships/image" Target="../media/image382.wmf"/><Relationship Id="rId27" Type="http://schemas.openxmlformats.org/officeDocument/2006/relationships/oleObject" Target="../embeddings/oleObject397.bin"/><Relationship Id="rId30" Type="http://schemas.openxmlformats.org/officeDocument/2006/relationships/image" Target="../media/image386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94.wmf"/><Relationship Id="rId26" Type="http://schemas.openxmlformats.org/officeDocument/2006/relationships/image" Target="../media/image398.wmf"/><Relationship Id="rId39" Type="http://schemas.openxmlformats.org/officeDocument/2006/relationships/oleObject" Target="../embeddings/oleObject417.bin"/><Relationship Id="rId21" Type="http://schemas.openxmlformats.org/officeDocument/2006/relationships/oleObject" Target="../embeddings/oleObject408.bin"/><Relationship Id="rId34" Type="http://schemas.openxmlformats.org/officeDocument/2006/relationships/image" Target="../media/image402.wmf"/><Relationship Id="rId42" Type="http://schemas.openxmlformats.org/officeDocument/2006/relationships/image" Target="../media/image406.wmf"/><Relationship Id="rId47" Type="http://schemas.openxmlformats.org/officeDocument/2006/relationships/oleObject" Target="../embeddings/oleObject421.bin"/><Relationship Id="rId7" Type="http://schemas.openxmlformats.org/officeDocument/2006/relationships/oleObject" Target="../embeddings/oleObject4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3.wmf"/><Relationship Id="rId29" Type="http://schemas.openxmlformats.org/officeDocument/2006/relationships/oleObject" Target="../embeddings/oleObject41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03.bin"/><Relationship Id="rId24" Type="http://schemas.openxmlformats.org/officeDocument/2006/relationships/image" Target="../media/image397.wmf"/><Relationship Id="rId32" Type="http://schemas.openxmlformats.org/officeDocument/2006/relationships/image" Target="../media/image401.wmf"/><Relationship Id="rId37" Type="http://schemas.openxmlformats.org/officeDocument/2006/relationships/oleObject" Target="../embeddings/oleObject416.bin"/><Relationship Id="rId40" Type="http://schemas.openxmlformats.org/officeDocument/2006/relationships/image" Target="../media/image405.wmf"/><Relationship Id="rId45" Type="http://schemas.openxmlformats.org/officeDocument/2006/relationships/oleObject" Target="../embeddings/oleObject420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399.wmf"/><Relationship Id="rId36" Type="http://schemas.openxmlformats.org/officeDocument/2006/relationships/image" Target="../media/image403.wmf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4" Type="http://schemas.openxmlformats.org/officeDocument/2006/relationships/image" Target="../media/image407.wmf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92.wmf"/><Relationship Id="rId22" Type="http://schemas.openxmlformats.org/officeDocument/2006/relationships/image" Target="../media/image396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400.wmf"/><Relationship Id="rId35" Type="http://schemas.openxmlformats.org/officeDocument/2006/relationships/oleObject" Target="../embeddings/oleObject415.bin"/><Relationship Id="rId43" Type="http://schemas.openxmlformats.org/officeDocument/2006/relationships/oleObject" Target="../embeddings/oleObject419.bin"/><Relationship Id="rId48" Type="http://schemas.openxmlformats.org/officeDocument/2006/relationships/image" Target="../media/image409.wmf"/><Relationship Id="rId8" Type="http://schemas.openxmlformats.org/officeDocument/2006/relationships/image" Target="../media/image389.wmf"/><Relationship Id="rId3" Type="http://schemas.openxmlformats.org/officeDocument/2006/relationships/oleObject" Target="../embeddings/oleObject399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33" Type="http://schemas.openxmlformats.org/officeDocument/2006/relationships/oleObject" Target="../embeddings/oleObject414.bin"/><Relationship Id="rId38" Type="http://schemas.openxmlformats.org/officeDocument/2006/relationships/image" Target="../media/image404.wmf"/><Relationship Id="rId46" Type="http://schemas.openxmlformats.org/officeDocument/2006/relationships/image" Target="../media/image408.wmf"/><Relationship Id="rId20" Type="http://schemas.openxmlformats.org/officeDocument/2006/relationships/image" Target="../media/image395.wmf"/><Relationship Id="rId41" Type="http://schemas.openxmlformats.org/officeDocument/2006/relationships/oleObject" Target="../embeddings/oleObject418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416.wmf"/><Relationship Id="rId26" Type="http://schemas.openxmlformats.org/officeDocument/2006/relationships/image" Target="../media/image420.wmf"/><Relationship Id="rId39" Type="http://schemas.openxmlformats.org/officeDocument/2006/relationships/oleObject" Target="../embeddings/oleObject440.bin"/><Relationship Id="rId21" Type="http://schemas.openxmlformats.org/officeDocument/2006/relationships/oleObject" Target="../embeddings/oleObject431.bin"/><Relationship Id="rId34" Type="http://schemas.openxmlformats.org/officeDocument/2006/relationships/image" Target="../media/image424.wmf"/><Relationship Id="rId42" Type="http://schemas.openxmlformats.org/officeDocument/2006/relationships/image" Target="../media/image428.wmf"/><Relationship Id="rId7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5.wmf"/><Relationship Id="rId29" Type="http://schemas.openxmlformats.org/officeDocument/2006/relationships/oleObject" Target="../embeddings/oleObject43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1.wmf"/><Relationship Id="rId11" Type="http://schemas.openxmlformats.org/officeDocument/2006/relationships/oleObject" Target="../embeddings/oleObject426.bin"/><Relationship Id="rId24" Type="http://schemas.openxmlformats.org/officeDocument/2006/relationships/image" Target="../media/image419.wmf"/><Relationship Id="rId32" Type="http://schemas.openxmlformats.org/officeDocument/2006/relationships/image" Target="../media/image423.wmf"/><Relationship Id="rId37" Type="http://schemas.openxmlformats.org/officeDocument/2006/relationships/oleObject" Target="../embeddings/oleObject439.bin"/><Relationship Id="rId40" Type="http://schemas.openxmlformats.org/officeDocument/2006/relationships/image" Target="../media/image427.wmf"/><Relationship Id="rId45" Type="http://schemas.openxmlformats.org/officeDocument/2006/relationships/oleObject" Target="../embeddings/oleObject443.bin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23" Type="http://schemas.openxmlformats.org/officeDocument/2006/relationships/oleObject" Target="../embeddings/oleObject432.bin"/><Relationship Id="rId28" Type="http://schemas.openxmlformats.org/officeDocument/2006/relationships/image" Target="../media/image421.wmf"/><Relationship Id="rId36" Type="http://schemas.openxmlformats.org/officeDocument/2006/relationships/image" Target="../media/image425.wmf"/><Relationship Id="rId10" Type="http://schemas.openxmlformats.org/officeDocument/2006/relationships/image" Target="../media/image412.wmf"/><Relationship Id="rId19" Type="http://schemas.openxmlformats.org/officeDocument/2006/relationships/oleObject" Target="../embeddings/oleObject430.bin"/><Relationship Id="rId31" Type="http://schemas.openxmlformats.org/officeDocument/2006/relationships/oleObject" Target="../embeddings/oleObject436.bin"/><Relationship Id="rId44" Type="http://schemas.openxmlformats.org/officeDocument/2006/relationships/image" Target="../media/image429.wmf"/><Relationship Id="rId4" Type="http://schemas.openxmlformats.org/officeDocument/2006/relationships/image" Target="../media/image410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414.wmf"/><Relationship Id="rId22" Type="http://schemas.openxmlformats.org/officeDocument/2006/relationships/image" Target="../media/image418.wmf"/><Relationship Id="rId27" Type="http://schemas.openxmlformats.org/officeDocument/2006/relationships/oleObject" Target="../embeddings/oleObject434.bin"/><Relationship Id="rId30" Type="http://schemas.openxmlformats.org/officeDocument/2006/relationships/image" Target="../media/image422.wmf"/><Relationship Id="rId35" Type="http://schemas.openxmlformats.org/officeDocument/2006/relationships/oleObject" Target="../embeddings/oleObject438.bin"/><Relationship Id="rId43" Type="http://schemas.openxmlformats.org/officeDocument/2006/relationships/oleObject" Target="../embeddings/oleObject442.bin"/><Relationship Id="rId8" Type="http://schemas.openxmlformats.org/officeDocument/2006/relationships/image" Target="../media/image403.wmf"/><Relationship Id="rId3" Type="http://schemas.openxmlformats.org/officeDocument/2006/relationships/oleObject" Target="../embeddings/oleObject422.bin"/><Relationship Id="rId12" Type="http://schemas.openxmlformats.org/officeDocument/2006/relationships/image" Target="../media/image413.wmf"/><Relationship Id="rId17" Type="http://schemas.openxmlformats.org/officeDocument/2006/relationships/oleObject" Target="../embeddings/oleObject429.bin"/><Relationship Id="rId25" Type="http://schemas.openxmlformats.org/officeDocument/2006/relationships/oleObject" Target="../embeddings/oleObject433.bin"/><Relationship Id="rId33" Type="http://schemas.openxmlformats.org/officeDocument/2006/relationships/oleObject" Target="../embeddings/oleObject437.bin"/><Relationship Id="rId38" Type="http://schemas.openxmlformats.org/officeDocument/2006/relationships/image" Target="../media/image426.wmf"/><Relationship Id="rId46" Type="http://schemas.openxmlformats.org/officeDocument/2006/relationships/image" Target="../media/image430.wmf"/><Relationship Id="rId20" Type="http://schemas.openxmlformats.org/officeDocument/2006/relationships/image" Target="../media/image417.wmf"/><Relationship Id="rId41" Type="http://schemas.openxmlformats.org/officeDocument/2006/relationships/oleObject" Target="../embeddings/oleObject441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185.wmf"/><Relationship Id="rId26" Type="http://schemas.openxmlformats.org/officeDocument/2006/relationships/image" Target="../media/image435.wmf"/><Relationship Id="rId39" Type="http://schemas.openxmlformats.org/officeDocument/2006/relationships/oleObject" Target="../embeddings/oleObject462.bin"/><Relationship Id="rId21" Type="http://schemas.openxmlformats.org/officeDocument/2006/relationships/oleObject" Target="../embeddings/oleObject453.bin"/><Relationship Id="rId34" Type="http://schemas.openxmlformats.org/officeDocument/2006/relationships/image" Target="../media/image439.wmf"/><Relationship Id="rId42" Type="http://schemas.openxmlformats.org/officeDocument/2006/relationships/image" Target="../media/image443.wmf"/><Relationship Id="rId47" Type="http://schemas.openxmlformats.org/officeDocument/2006/relationships/oleObject" Target="../embeddings/oleObject466.bin"/><Relationship Id="rId7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9" Type="http://schemas.openxmlformats.org/officeDocument/2006/relationships/oleObject" Target="../embeddings/oleObject457.bin"/><Relationship Id="rId11" Type="http://schemas.openxmlformats.org/officeDocument/2006/relationships/oleObject" Target="../embeddings/oleObject448.bin"/><Relationship Id="rId24" Type="http://schemas.openxmlformats.org/officeDocument/2006/relationships/image" Target="../media/image434.wmf"/><Relationship Id="rId32" Type="http://schemas.openxmlformats.org/officeDocument/2006/relationships/image" Target="../media/image438.wmf"/><Relationship Id="rId37" Type="http://schemas.openxmlformats.org/officeDocument/2006/relationships/oleObject" Target="../embeddings/oleObject461.bin"/><Relationship Id="rId40" Type="http://schemas.openxmlformats.org/officeDocument/2006/relationships/image" Target="../media/image442.wmf"/><Relationship Id="rId45" Type="http://schemas.openxmlformats.org/officeDocument/2006/relationships/oleObject" Target="../embeddings/oleObject465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436.wmf"/><Relationship Id="rId36" Type="http://schemas.openxmlformats.org/officeDocument/2006/relationships/image" Target="../media/image440.wmf"/><Relationship Id="rId49" Type="http://schemas.openxmlformats.org/officeDocument/2006/relationships/image" Target="../media/image445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58.bin"/><Relationship Id="rId44" Type="http://schemas.openxmlformats.org/officeDocument/2006/relationships/image" Target="../media/image444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182.wmf"/><Relationship Id="rId22" Type="http://schemas.openxmlformats.org/officeDocument/2006/relationships/image" Target="../media/image433.wmf"/><Relationship Id="rId27" Type="http://schemas.openxmlformats.org/officeDocument/2006/relationships/oleObject" Target="../embeddings/oleObject456.bin"/><Relationship Id="rId30" Type="http://schemas.openxmlformats.org/officeDocument/2006/relationships/image" Target="../media/image437.wmf"/><Relationship Id="rId35" Type="http://schemas.openxmlformats.org/officeDocument/2006/relationships/oleObject" Target="../embeddings/oleObject460.bin"/><Relationship Id="rId43" Type="http://schemas.openxmlformats.org/officeDocument/2006/relationships/oleObject" Target="../embeddings/oleObject464.bin"/><Relationship Id="rId48" Type="http://schemas.openxmlformats.org/officeDocument/2006/relationships/oleObject" Target="../embeddings/oleObject467.bin"/><Relationship Id="rId8" Type="http://schemas.openxmlformats.org/officeDocument/2006/relationships/image" Target="../media/image432.wmf"/><Relationship Id="rId3" Type="http://schemas.openxmlformats.org/officeDocument/2006/relationships/oleObject" Target="../embeddings/oleObject444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451.bin"/><Relationship Id="rId25" Type="http://schemas.openxmlformats.org/officeDocument/2006/relationships/oleObject" Target="../embeddings/oleObject455.bin"/><Relationship Id="rId33" Type="http://schemas.openxmlformats.org/officeDocument/2006/relationships/oleObject" Target="../embeddings/oleObject459.bin"/><Relationship Id="rId38" Type="http://schemas.openxmlformats.org/officeDocument/2006/relationships/image" Target="../media/image441.wmf"/><Relationship Id="rId46" Type="http://schemas.openxmlformats.org/officeDocument/2006/relationships/image" Target="../media/image239.wmf"/><Relationship Id="rId20" Type="http://schemas.openxmlformats.org/officeDocument/2006/relationships/image" Target="../media/image186.wmf"/><Relationship Id="rId41" Type="http://schemas.openxmlformats.org/officeDocument/2006/relationships/oleObject" Target="../embeddings/oleObject46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31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49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4.bin"/><Relationship Id="rId43" Type="http://schemas.openxmlformats.org/officeDocument/2006/relationships/oleObject" Target="../embeddings/oleObject48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image" Target="../media/image37.wmf"/><Relationship Id="rId41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3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.wmf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9.wmf"/><Relationship Id="rId42" Type="http://schemas.openxmlformats.org/officeDocument/2006/relationships/image" Target="../media/image83.wmf"/><Relationship Id="rId47" Type="http://schemas.openxmlformats.org/officeDocument/2006/relationships/oleObject" Target="../embeddings/oleObject85.bin"/><Relationship Id="rId50" Type="http://schemas.openxmlformats.org/officeDocument/2006/relationships/image" Target="../media/image87.wmf"/><Relationship Id="rId55" Type="http://schemas.openxmlformats.org/officeDocument/2006/relationships/oleObject" Target="../embeddings/oleObject89.bin"/><Relationship Id="rId63" Type="http://schemas.openxmlformats.org/officeDocument/2006/relationships/oleObject" Target="../embeddings/oleObject93.bin"/><Relationship Id="rId68" Type="http://schemas.openxmlformats.org/officeDocument/2006/relationships/image" Target="../media/image96.wmf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9" Type="http://schemas.openxmlformats.org/officeDocument/2006/relationships/oleObject" Target="../embeddings/oleObject76.bin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4.wmf"/><Relationship Id="rId32" Type="http://schemas.openxmlformats.org/officeDocument/2006/relationships/image" Target="../media/image78.wmf"/><Relationship Id="rId37" Type="http://schemas.openxmlformats.org/officeDocument/2006/relationships/oleObject" Target="../embeddings/oleObject80.bin"/><Relationship Id="rId40" Type="http://schemas.openxmlformats.org/officeDocument/2006/relationships/image" Target="../media/image82.wmf"/><Relationship Id="rId45" Type="http://schemas.openxmlformats.org/officeDocument/2006/relationships/oleObject" Target="../embeddings/oleObject84.bin"/><Relationship Id="rId53" Type="http://schemas.openxmlformats.org/officeDocument/2006/relationships/oleObject" Target="../embeddings/oleObject88.bin"/><Relationship Id="rId58" Type="http://schemas.openxmlformats.org/officeDocument/2006/relationships/image" Target="../media/image91.wmf"/><Relationship Id="rId66" Type="http://schemas.openxmlformats.org/officeDocument/2006/relationships/image" Target="../media/image95.wmf"/><Relationship Id="rId5" Type="http://schemas.openxmlformats.org/officeDocument/2006/relationships/oleObject" Target="../embeddings/oleObject64.bin"/><Relationship Id="rId61" Type="http://schemas.openxmlformats.org/officeDocument/2006/relationships/oleObject" Target="../embeddings/oleObject92.bin"/><Relationship Id="rId19" Type="http://schemas.openxmlformats.org/officeDocument/2006/relationships/oleObject" Target="../embeddings/oleObject71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7.wmf"/><Relationship Id="rId35" Type="http://schemas.openxmlformats.org/officeDocument/2006/relationships/oleObject" Target="../embeddings/oleObject79.bin"/><Relationship Id="rId43" Type="http://schemas.openxmlformats.org/officeDocument/2006/relationships/oleObject" Target="../embeddings/oleObject83.bin"/><Relationship Id="rId48" Type="http://schemas.openxmlformats.org/officeDocument/2006/relationships/image" Target="../media/image86.wmf"/><Relationship Id="rId56" Type="http://schemas.openxmlformats.org/officeDocument/2006/relationships/image" Target="../media/image90.wmf"/><Relationship Id="rId64" Type="http://schemas.openxmlformats.org/officeDocument/2006/relationships/image" Target="../media/image94.wmf"/><Relationship Id="rId8" Type="http://schemas.openxmlformats.org/officeDocument/2006/relationships/image" Target="../media/image66.wmf"/><Relationship Id="rId51" Type="http://schemas.openxmlformats.org/officeDocument/2006/relationships/oleObject" Target="../embeddings/oleObject87.bin"/><Relationship Id="rId3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38" Type="http://schemas.openxmlformats.org/officeDocument/2006/relationships/image" Target="../media/image81.wmf"/><Relationship Id="rId46" Type="http://schemas.openxmlformats.org/officeDocument/2006/relationships/image" Target="../media/image85.wmf"/><Relationship Id="rId59" Type="http://schemas.openxmlformats.org/officeDocument/2006/relationships/oleObject" Target="../embeddings/oleObject91.bin"/><Relationship Id="rId67" Type="http://schemas.openxmlformats.org/officeDocument/2006/relationships/oleObject" Target="../embeddings/oleObject95.bin"/><Relationship Id="rId20" Type="http://schemas.openxmlformats.org/officeDocument/2006/relationships/image" Target="../media/image72.wmf"/><Relationship Id="rId41" Type="http://schemas.openxmlformats.org/officeDocument/2006/relationships/oleObject" Target="../embeddings/oleObject82.bin"/><Relationship Id="rId54" Type="http://schemas.openxmlformats.org/officeDocument/2006/relationships/image" Target="../media/image89.wmf"/><Relationship Id="rId62" Type="http://schemas.openxmlformats.org/officeDocument/2006/relationships/image" Target="../media/image9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6.wmf"/><Relationship Id="rId36" Type="http://schemas.openxmlformats.org/officeDocument/2006/relationships/image" Target="../media/image80.wmf"/><Relationship Id="rId49" Type="http://schemas.openxmlformats.org/officeDocument/2006/relationships/oleObject" Target="../embeddings/oleObject86.bin"/><Relationship Id="rId57" Type="http://schemas.openxmlformats.org/officeDocument/2006/relationships/oleObject" Target="../embeddings/oleObject90.bin"/><Relationship Id="rId10" Type="http://schemas.openxmlformats.org/officeDocument/2006/relationships/image" Target="../media/image67.wmf"/><Relationship Id="rId31" Type="http://schemas.openxmlformats.org/officeDocument/2006/relationships/oleObject" Target="../embeddings/oleObject77.bin"/><Relationship Id="rId44" Type="http://schemas.openxmlformats.org/officeDocument/2006/relationships/image" Target="../media/image84.wmf"/><Relationship Id="rId52" Type="http://schemas.openxmlformats.org/officeDocument/2006/relationships/image" Target="../media/image88.wmf"/><Relationship Id="rId60" Type="http://schemas.openxmlformats.org/officeDocument/2006/relationships/image" Target="../media/image92.wmf"/><Relationship Id="rId65" Type="http://schemas.openxmlformats.org/officeDocument/2006/relationships/oleObject" Target="../embeddings/oleObject94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wmf"/><Relationship Id="rId39" Type="http://schemas.openxmlformats.org/officeDocument/2006/relationships/oleObject" Target="../embeddings/oleObject8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9" Type="http://schemas.openxmlformats.org/officeDocument/2006/relationships/oleObject" Target="../embeddings/oleObject114.bin"/><Relationship Id="rId21" Type="http://schemas.openxmlformats.org/officeDocument/2006/relationships/oleObject" Target="../embeddings/oleObject105.bin"/><Relationship Id="rId34" Type="http://schemas.openxmlformats.org/officeDocument/2006/relationships/image" Target="../media/image112.wmf"/><Relationship Id="rId42" Type="http://schemas.openxmlformats.org/officeDocument/2006/relationships/image" Target="../media/image116.wmf"/><Relationship Id="rId47" Type="http://schemas.openxmlformats.org/officeDocument/2006/relationships/oleObject" Target="../embeddings/oleObject118.bin"/><Relationship Id="rId50" Type="http://schemas.openxmlformats.org/officeDocument/2006/relationships/image" Target="../media/image120.wmf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9" Type="http://schemas.openxmlformats.org/officeDocument/2006/relationships/oleObject" Target="../embeddings/oleObject109.bin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37" Type="http://schemas.openxmlformats.org/officeDocument/2006/relationships/oleObject" Target="../embeddings/oleObject113.bin"/><Relationship Id="rId40" Type="http://schemas.openxmlformats.org/officeDocument/2006/relationships/image" Target="../media/image115.wmf"/><Relationship Id="rId45" Type="http://schemas.openxmlformats.org/officeDocument/2006/relationships/oleObject" Target="../embeddings/oleObject117.bin"/><Relationship Id="rId53" Type="http://schemas.openxmlformats.org/officeDocument/2006/relationships/oleObject" Target="../embeddings/oleObject121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4" Type="http://schemas.openxmlformats.org/officeDocument/2006/relationships/image" Target="../media/image117.wmf"/><Relationship Id="rId52" Type="http://schemas.openxmlformats.org/officeDocument/2006/relationships/image" Target="../media/image121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112.bin"/><Relationship Id="rId43" Type="http://schemas.openxmlformats.org/officeDocument/2006/relationships/oleObject" Target="../embeddings/oleObject116.bin"/><Relationship Id="rId48" Type="http://schemas.openxmlformats.org/officeDocument/2006/relationships/image" Target="../media/image119.wmf"/><Relationship Id="rId8" Type="http://schemas.openxmlformats.org/officeDocument/2006/relationships/image" Target="../media/image99.wmf"/><Relationship Id="rId51" Type="http://schemas.openxmlformats.org/officeDocument/2006/relationships/oleObject" Target="../embeddings/oleObject120.bin"/><Relationship Id="rId3" Type="http://schemas.openxmlformats.org/officeDocument/2006/relationships/oleObject" Target="../embeddings/oleObject9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oleObject" Target="../embeddings/oleObject111.bin"/><Relationship Id="rId38" Type="http://schemas.openxmlformats.org/officeDocument/2006/relationships/image" Target="../media/image114.wmf"/><Relationship Id="rId46" Type="http://schemas.openxmlformats.org/officeDocument/2006/relationships/image" Target="../media/image118.wmf"/><Relationship Id="rId20" Type="http://schemas.openxmlformats.org/officeDocument/2006/relationships/image" Target="../media/image105.wmf"/><Relationship Id="rId41" Type="http://schemas.openxmlformats.org/officeDocument/2006/relationships/oleObject" Target="../embeddings/oleObject115.bin"/><Relationship Id="rId54" Type="http://schemas.openxmlformats.org/officeDocument/2006/relationships/image" Target="../media/image1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wmf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09.wmf"/><Relationship Id="rId36" Type="http://schemas.openxmlformats.org/officeDocument/2006/relationships/image" Target="../media/image113.wmf"/><Relationship Id="rId49" Type="http://schemas.openxmlformats.org/officeDocument/2006/relationships/oleObject" Target="../embeddings/oleObject1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5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52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7.wmf"/><Relationship Id="rId32" Type="http://schemas.openxmlformats.org/officeDocument/2006/relationships/image" Target="../media/image151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9.wmf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0.wmf"/><Relationship Id="rId8" Type="http://schemas.openxmlformats.org/officeDocument/2006/relationships/image" Target="../media/image1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ChangeArrowheads="1"/>
          </p:cNvSpPr>
          <p:nvPr/>
        </p:nvSpPr>
        <p:spPr bwMode="auto">
          <a:xfrm>
            <a:off x="3384550" y="225425"/>
            <a:ext cx="48244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循环群</a:t>
            </a:r>
          </a:p>
        </p:txBody>
      </p:sp>
      <p:sp>
        <p:nvSpPr>
          <p:cNvPr id="108562" name="Rectangle 14"/>
          <p:cNvSpPr>
            <a:spLocks noChangeArrowheads="1"/>
          </p:cNvSpPr>
          <p:nvPr/>
        </p:nvSpPr>
        <p:spPr bwMode="auto">
          <a:xfrm>
            <a:off x="647700" y="908050"/>
            <a:ext cx="817245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 eaLnBrk="0" hangingPunct="0">
              <a:lnSpc>
                <a:spcPct val="10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重点：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元素周期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的概念与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循环群生成元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的求解方法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647700" y="1557338"/>
            <a:ext cx="7775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6.4.1 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循环群的基本定义与循环群的表示</a:t>
            </a:r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576263" y="2181225"/>
          <a:ext cx="1323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81225"/>
                        <a:ext cx="13239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539750" y="2773363"/>
          <a:ext cx="26479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5" imgW="1218671" imgH="203112" progId="Equation.DSMT4">
                  <p:embed/>
                </p:oleObj>
              </mc:Choice>
              <mc:Fallback>
                <p:oleObj name="Equation" r:id="rId5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73363"/>
                        <a:ext cx="26479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3203575" y="2744788"/>
          <a:ext cx="46894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7" imgW="2159000" imgH="215900" progId="Equation.DSMT4">
                  <p:embed/>
                </p:oleObj>
              </mc:Choice>
              <mc:Fallback>
                <p:oleObj name="Equation" r:id="rId7" imgW="2159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44788"/>
                        <a:ext cx="46894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/>
        </p:nvGraphicFramePr>
        <p:xfrm>
          <a:off x="576263" y="3968750"/>
          <a:ext cx="31702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9" imgW="1459866" imgH="215806" progId="Equation.DSMT4">
                  <p:embed/>
                </p:oleObj>
              </mc:Choice>
              <mc:Fallback>
                <p:oleObj name="Equation" r:id="rId9" imgW="14598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968750"/>
                        <a:ext cx="31702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0" name="Object 24"/>
          <p:cNvGraphicFramePr>
            <a:graphicFrameLocks noChangeAspect="1"/>
          </p:cNvGraphicFramePr>
          <p:nvPr/>
        </p:nvGraphicFramePr>
        <p:xfrm>
          <a:off x="1908175" y="2168525"/>
          <a:ext cx="6784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1" imgW="3124200" imgH="215900" progId="Equation.DSMT4">
                  <p:embed/>
                </p:oleObj>
              </mc:Choice>
              <mc:Fallback>
                <p:oleObj name="Equation" r:id="rId11" imgW="3124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68525"/>
                        <a:ext cx="6784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1" name="Object 25"/>
          <p:cNvGraphicFramePr>
            <a:graphicFrameLocks noChangeAspect="1"/>
          </p:cNvGraphicFramePr>
          <p:nvPr/>
        </p:nvGraphicFramePr>
        <p:xfrm>
          <a:off x="3814763" y="3968750"/>
          <a:ext cx="36401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13" imgW="1675673" imgH="215806" progId="Equation.DSMT4">
                  <p:embed/>
                </p:oleObj>
              </mc:Choice>
              <mc:Fallback>
                <p:oleObj name="Equation" r:id="rId13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968750"/>
                        <a:ext cx="36401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8"/>
          <p:cNvGraphicFramePr>
            <a:graphicFrameLocks noChangeAspect="1"/>
          </p:cNvGraphicFramePr>
          <p:nvPr/>
        </p:nvGraphicFramePr>
        <p:xfrm>
          <a:off x="7920038" y="2773363"/>
          <a:ext cx="7445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15" imgW="342751" imgH="203112" progId="Equation.DSMT4">
                  <p:embed/>
                </p:oleObj>
              </mc:Choice>
              <mc:Fallback>
                <p:oleObj name="Equation" r:id="rId1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2773363"/>
                        <a:ext cx="7445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/>
          <p:cNvGraphicFramePr>
            <a:graphicFrameLocks noChangeAspect="1"/>
          </p:cNvGraphicFramePr>
          <p:nvPr/>
        </p:nvGraphicFramePr>
        <p:xfrm>
          <a:off x="3132138" y="3321050"/>
          <a:ext cx="2482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7" imgW="1143000" imgH="279400" progId="Equation.DSMT4">
                  <p:embed/>
                </p:oleObj>
              </mc:Choice>
              <mc:Fallback>
                <p:oleObj name="Equation" r:id="rId17" imgW="1143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21050"/>
                        <a:ext cx="2482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99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208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75" name="Object 31"/>
          <p:cNvGraphicFramePr>
            <a:graphicFrameLocks noChangeAspect="1"/>
          </p:cNvGraphicFramePr>
          <p:nvPr/>
        </p:nvGraphicFramePr>
        <p:xfrm>
          <a:off x="609600" y="1058863"/>
          <a:ext cx="579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58863"/>
                        <a:ext cx="5794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6" name="Object 32"/>
          <p:cNvGraphicFramePr>
            <a:graphicFrameLocks noChangeAspect="1"/>
          </p:cNvGraphicFramePr>
          <p:nvPr/>
        </p:nvGraphicFramePr>
        <p:xfrm>
          <a:off x="5867400" y="1019175"/>
          <a:ext cx="2759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5" imgW="1269449" imgH="203112" progId="Equation.DSMT4">
                  <p:embed/>
                </p:oleObj>
              </mc:Choice>
              <mc:Fallback>
                <p:oleObj name="Equation" r:id="rId5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19175"/>
                        <a:ext cx="2759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7" name="Object 33"/>
          <p:cNvGraphicFramePr>
            <a:graphicFrameLocks noChangeAspect="1"/>
          </p:cNvGraphicFramePr>
          <p:nvPr/>
        </p:nvGraphicFramePr>
        <p:xfrm>
          <a:off x="1150938" y="1033463"/>
          <a:ext cx="4718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7" imgW="2171700" imgH="228600" progId="Equation.DSMT4">
                  <p:embed/>
                </p:oleObj>
              </mc:Choice>
              <mc:Fallback>
                <p:oleObj name="Equation" r:id="rId7" imgW="217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033463"/>
                        <a:ext cx="4718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8" name="Object 34"/>
          <p:cNvGraphicFramePr>
            <a:graphicFrameLocks noChangeAspect="1"/>
          </p:cNvGraphicFramePr>
          <p:nvPr/>
        </p:nvGraphicFramePr>
        <p:xfrm>
          <a:off x="576263" y="1738313"/>
          <a:ext cx="911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Equation" r:id="rId9" imgW="418918" imgH="215806" progId="Equation.DSMT4">
                  <p:embed/>
                </p:oleObj>
              </mc:Choice>
              <mc:Fallback>
                <p:oleObj name="Equation" r:id="rId9" imgW="41891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738313"/>
                        <a:ext cx="911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9" name="Object 35"/>
          <p:cNvGraphicFramePr>
            <a:graphicFrameLocks noChangeAspect="1"/>
          </p:cNvGraphicFramePr>
          <p:nvPr/>
        </p:nvGraphicFramePr>
        <p:xfrm>
          <a:off x="1835150" y="2647950"/>
          <a:ext cx="468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11" imgW="215713" imgH="203024" progId="Equation.DSMT4">
                  <p:embed/>
                </p:oleObj>
              </mc:Choice>
              <mc:Fallback>
                <p:oleObj name="Equation" r:id="rId11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47950"/>
                        <a:ext cx="468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0" name="Object 36"/>
          <p:cNvGraphicFramePr>
            <a:graphicFrameLocks noChangeAspect="1"/>
          </p:cNvGraphicFramePr>
          <p:nvPr/>
        </p:nvGraphicFramePr>
        <p:xfrm>
          <a:off x="1403350" y="1744663"/>
          <a:ext cx="45799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13" imgW="2108200" imgH="228600" progId="Equation.DSMT4">
                  <p:embed/>
                </p:oleObj>
              </mc:Choice>
              <mc:Fallback>
                <p:oleObj name="Equation" r:id="rId13" imgW="210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44663"/>
                        <a:ext cx="45799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1" name="Object 37"/>
          <p:cNvGraphicFramePr>
            <a:graphicFrameLocks noChangeAspect="1"/>
          </p:cNvGraphicFramePr>
          <p:nvPr/>
        </p:nvGraphicFramePr>
        <p:xfrm>
          <a:off x="6084888" y="1757363"/>
          <a:ext cx="744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15" imgW="342751" imgH="203112" progId="Equation.DSMT4">
                  <p:embed/>
                </p:oleObj>
              </mc:Choice>
              <mc:Fallback>
                <p:oleObj name="Equation" r:id="rId1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757363"/>
                        <a:ext cx="7445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2" name="Object 38"/>
          <p:cNvGraphicFramePr>
            <a:graphicFrameLocks noChangeAspect="1"/>
          </p:cNvGraphicFramePr>
          <p:nvPr/>
        </p:nvGraphicFramePr>
        <p:xfrm>
          <a:off x="2303463" y="2297113"/>
          <a:ext cx="31448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17" imgW="1447800" imgH="381000" progId="Equation.DSMT4">
                  <p:embed/>
                </p:oleObj>
              </mc:Choice>
              <mc:Fallback>
                <p:oleObj name="Equation" r:id="rId17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297113"/>
                        <a:ext cx="31448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3" name="Object 39"/>
          <p:cNvGraphicFramePr>
            <a:graphicFrameLocks noChangeAspect="1"/>
          </p:cNvGraphicFramePr>
          <p:nvPr/>
        </p:nvGraphicFramePr>
        <p:xfrm>
          <a:off x="5435600" y="2598738"/>
          <a:ext cx="936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19" imgW="431613" imgH="228501" progId="Equation.DSMT4">
                  <p:embed/>
                </p:oleObj>
              </mc:Choice>
              <mc:Fallback>
                <p:oleObj name="Equation" r:id="rId19" imgW="43161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598738"/>
                        <a:ext cx="936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10160"/>
              </p:ext>
            </p:extLst>
          </p:nvPr>
        </p:nvGraphicFramePr>
        <p:xfrm>
          <a:off x="631825" y="4100512"/>
          <a:ext cx="160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21" imgW="736600" imgH="203200" progId="Equation.DSMT4">
                  <p:embed/>
                </p:oleObj>
              </mc:Choice>
              <mc:Fallback>
                <p:oleObj name="Equation" r:id="rId21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100512"/>
                        <a:ext cx="1600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5" name="Object 41"/>
          <p:cNvGraphicFramePr>
            <a:graphicFrameLocks noChangeAspect="1"/>
          </p:cNvGraphicFramePr>
          <p:nvPr/>
        </p:nvGraphicFramePr>
        <p:xfrm>
          <a:off x="677863" y="3492500"/>
          <a:ext cx="2093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23" imgW="964781" imgH="215806" progId="Equation.DSMT4">
                  <p:embed/>
                </p:oleObj>
              </mc:Choice>
              <mc:Fallback>
                <p:oleObj name="Equation" r:id="rId23" imgW="96478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492500"/>
                        <a:ext cx="20939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415669"/>
              </p:ext>
            </p:extLst>
          </p:nvPr>
        </p:nvGraphicFramePr>
        <p:xfrm>
          <a:off x="677863" y="4684281"/>
          <a:ext cx="160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Equation" r:id="rId25" imgW="736600" imgH="203200" progId="Equation.DSMT4">
                  <p:embed/>
                </p:oleObj>
              </mc:Choice>
              <mc:Fallback>
                <p:oleObj name="Equation" r:id="rId2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684281"/>
                        <a:ext cx="1600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240279"/>
              </p:ext>
            </p:extLst>
          </p:nvPr>
        </p:nvGraphicFramePr>
        <p:xfrm>
          <a:off x="2246078" y="4029869"/>
          <a:ext cx="37512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27" imgW="1726451" imgH="215806" progId="Equation.DSMT4">
                  <p:embed/>
                </p:oleObj>
              </mc:Choice>
              <mc:Fallback>
                <p:oleObj name="Equation" r:id="rId27" imgW="17264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078" y="4029869"/>
                        <a:ext cx="37512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34332"/>
              </p:ext>
            </p:extLst>
          </p:nvPr>
        </p:nvGraphicFramePr>
        <p:xfrm>
          <a:off x="2278063" y="4684281"/>
          <a:ext cx="4246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29" imgW="1954951" imgH="215806" progId="Equation.DSMT4">
                  <p:embed/>
                </p:oleObj>
              </mc:Choice>
              <mc:Fallback>
                <p:oleObj name="Equation" r:id="rId29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684281"/>
                        <a:ext cx="4246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700338" y="333375"/>
            <a:ext cx="2052637" cy="539750"/>
            <a:chOff x="3719" y="1706"/>
            <a:chExt cx="1656" cy="409"/>
          </a:xfrm>
        </p:grpSpPr>
        <p:graphicFrame>
          <p:nvGraphicFramePr>
            <p:cNvPr id="13338" name="Object 12"/>
            <p:cNvGraphicFramePr>
              <a:graphicFrameLocks noChangeAspect="1"/>
            </p:cNvGraphicFramePr>
            <p:nvPr/>
          </p:nvGraphicFramePr>
          <p:xfrm>
            <a:off x="3810" y="1774"/>
            <a:ext cx="149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0" name="Equation" r:id="rId31" imgW="1206500" imgH="228600" progId="Equation.DSMT4">
                    <p:embed/>
                  </p:oleObj>
                </mc:Choice>
                <mc:Fallback>
                  <p:oleObj name="Equation" r:id="rId31" imgW="1206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1774"/>
                          <a:ext cx="149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96" name="AutoShape 36"/>
            <p:cNvSpPr>
              <a:spLocks noChangeArrowheads="1"/>
            </p:cNvSpPr>
            <p:nvPr/>
          </p:nvSpPr>
          <p:spPr bwMode="auto">
            <a:xfrm>
              <a:off x="3719" y="1706"/>
              <a:ext cx="1656" cy="409"/>
            </a:xfrm>
            <a:prstGeom prst="wedgeRoundRectCallout">
              <a:avLst>
                <a:gd name="adj1" fmla="val -26991"/>
                <a:gd name="adj2" fmla="val 158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" name="AutoShape 61"/>
          <p:cNvSpPr>
            <a:spLocks noChangeArrowheads="1"/>
          </p:cNvSpPr>
          <p:nvPr/>
        </p:nvSpPr>
        <p:spPr bwMode="auto">
          <a:xfrm>
            <a:off x="5041900" y="333375"/>
            <a:ext cx="1547813" cy="534988"/>
          </a:xfrm>
          <a:prstGeom prst="wedgeRoundRectCallout">
            <a:avLst>
              <a:gd name="adj1" fmla="val -32565"/>
              <a:gd name="adj2" fmla="val 2092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单位元是</a:t>
            </a:r>
            <a:r>
              <a:rPr lang="en-US" altLang="zh-CN">
                <a:latin typeface="Times New Roman" panose="02020603050405020304" pitchFamily="18" charset="0"/>
              </a:rPr>
              <a:t>[0]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9" name="Oval 67"/>
          <p:cNvSpPr>
            <a:spLocks noChangeArrowheads="1"/>
          </p:cNvSpPr>
          <p:nvPr/>
        </p:nvSpPr>
        <p:spPr bwMode="auto">
          <a:xfrm>
            <a:off x="7308850" y="2133600"/>
            <a:ext cx="395288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20" name="Oval 68"/>
          <p:cNvSpPr>
            <a:spLocks noChangeArrowheads="1"/>
          </p:cNvSpPr>
          <p:nvPr/>
        </p:nvSpPr>
        <p:spPr bwMode="auto">
          <a:xfrm>
            <a:off x="6372225" y="2133600"/>
            <a:ext cx="395288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308850" y="3068638"/>
            <a:ext cx="395288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5" name="Oval 53"/>
          <p:cNvSpPr>
            <a:spLocks noChangeArrowheads="1"/>
          </p:cNvSpPr>
          <p:nvPr/>
        </p:nvSpPr>
        <p:spPr bwMode="auto">
          <a:xfrm>
            <a:off x="6840538" y="2133600"/>
            <a:ext cx="395287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6" name="Oval 54"/>
          <p:cNvSpPr>
            <a:spLocks noChangeArrowheads="1"/>
          </p:cNvSpPr>
          <p:nvPr/>
        </p:nvSpPr>
        <p:spPr bwMode="auto">
          <a:xfrm>
            <a:off x="6372225" y="2600325"/>
            <a:ext cx="395288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2" name="Oval 50"/>
          <p:cNvSpPr>
            <a:spLocks noChangeArrowheads="1"/>
          </p:cNvSpPr>
          <p:nvPr/>
        </p:nvSpPr>
        <p:spPr bwMode="auto">
          <a:xfrm>
            <a:off x="2232025" y="2060575"/>
            <a:ext cx="395288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700338" y="2565400"/>
            <a:ext cx="395287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207" name="Oval 55"/>
          <p:cNvSpPr>
            <a:spLocks noChangeArrowheads="1"/>
          </p:cNvSpPr>
          <p:nvPr/>
        </p:nvSpPr>
        <p:spPr bwMode="auto">
          <a:xfrm>
            <a:off x="3167063" y="3068638"/>
            <a:ext cx="395287" cy="5048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755650" y="301625"/>
          <a:ext cx="68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Equation" r:id="rId3" imgW="317087" imgH="215619" progId="Equation.DSMT4">
                  <p:embed/>
                </p:oleObj>
              </mc:Choice>
              <mc:Fallback>
                <p:oleObj name="Equation" r:id="rId3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1625"/>
                        <a:ext cx="68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835150" y="1612900"/>
          <a:ext cx="16811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Equation" r:id="rId5" imgW="774364" imgH="901309" progId="Equation.DSMT4">
                  <p:embed/>
                </p:oleObj>
              </mc:Choice>
              <mc:Fallback>
                <p:oleObj name="Equation" r:id="rId5" imgW="774364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12900"/>
                        <a:ext cx="16811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1344613" y="1612900"/>
          <a:ext cx="274637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Equation" r:id="rId7" imgW="126945" imgH="901309" progId="Equation.DSMT4">
                  <p:embed/>
                </p:oleObj>
              </mc:Choice>
              <mc:Fallback>
                <p:oleObj name="Equation" r:id="rId7" imgW="126945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612900"/>
                        <a:ext cx="274637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1835150" y="1014413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Equation" r:id="rId9" imgW="761669" imgH="215806" progId="Equation.DSMT4">
                  <p:embed/>
                </p:oleObj>
              </mc:Choice>
              <mc:Fallback>
                <p:oleObj name="Equation" r:id="rId9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14413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5435600" y="1612900"/>
          <a:ext cx="274638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Equation" r:id="rId11" imgW="126945" imgH="901309" progId="Equation.DSMT4">
                  <p:embed/>
                </p:oleObj>
              </mc:Choice>
              <mc:Fallback>
                <p:oleObj name="Equation" r:id="rId11" imgW="126945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12900"/>
                        <a:ext cx="274638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5976938" y="1014413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Equation" r:id="rId13" imgW="761669" imgH="215806" progId="Equation.DSMT4">
                  <p:embed/>
                </p:oleObj>
              </mc:Choice>
              <mc:Fallback>
                <p:oleObj name="Equation" r:id="rId13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1014413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4"/>
          <p:cNvGraphicFramePr>
            <a:graphicFrameLocks noChangeAspect="1"/>
          </p:cNvGraphicFramePr>
          <p:nvPr/>
        </p:nvGraphicFramePr>
        <p:xfrm>
          <a:off x="5976938" y="1612900"/>
          <a:ext cx="16764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Equation" r:id="rId15" imgW="774364" imgH="901309" progId="Equation.DSMT4">
                  <p:embed/>
                </p:oleObj>
              </mc:Choice>
              <mc:Fallback>
                <p:oleObj name="Equation" r:id="rId15" imgW="774364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1612900"/>
                        <a:ext cx="16764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1258888" y="9810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1258888" y="148431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1258888" y="35734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1258888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1690688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3706813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5364163" y="9810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5364163" y="148431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5364163" y="3573463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5364163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795963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>
            <a:off x="7812088" y="981075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6222" name="Object 30"/>
          <p:cNvGraphicFramePr>
            <a:graphicFrameLocks noChangeAspect="1"/>
          </p:cNvGraphicFramePr>
          <p:nvPr/>
        </p:nvGraphicFramePr>
        <p:xfrm>
          <a:off x="1331913" y="1125538"/>
          <a:ext cx="22066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Equation" r:id="rId17" imgW="101468" imgH="114151" progId="Equation.DSMT4">
                  <p:embed/>
                </p:oleObj>
              </mc:Choice>
              <mc:Fallback>
                <p:oleObj name="Equation" r:id="rId17" imgW="101468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22066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3" name="Object 31"/>
          <p:cNvGraphicFramePr>
            <a:graphicFrameLocks noChangeAspect="1"/>
          </p:cNvGraphicFramePr>
          <p:nvPr/>
        </p:nvGraphicFramePr>
        <p:xfrm>
          <a:off x="5422900" y="1071563"/>
          <a:ext cx="2476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Equation" r:id="rId19" imgW="114151" imgH="164885" progId="Equation.DSMT4">
                  <p:embed/>
                </p:oleObj>
              </mc:Choice>
              <mc:Fallback>
                <p:oleObj name="Equation" r:id="rId1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071563"/>
                        <a:ext cx="2476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4" name="Object 32"/>
          <p:cNvGraphicFramePr>
            <a:graphicFrameLocks noChangeAspect="1"/>
          </p:cNvGraphicFramePr>
          <p:nvPr/>
        </p:nvGraphicFramePr>
        <p:xfrm>
          <a:off x="722313" y="3757613"/>
          <a:ext cx="41370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Equation" r:id="rId21" imgW="1905000" imgH="203200" progId="Equation.DSMT4">
                  <p:embed/>
                </p:oleObj>
              </mc:Choice>
              <mc:Fallback>
                <p:oleObj name="Equation" r:id="rId21" imgW="1905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757613"/>
                        <a:ext cx="41370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ChangeAspect="1"/>
          </p:cNvGraphicFramePr>
          <p:nvPr/>
        </p:nvGraphicFramePr>
        <p:xfrm>
          <a:off x="4897438" y="3762375"/>
          <a:ext cx="22891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6" name="Equation" r:id="rId23" imgW="1054100" imgH="203200" progId="Equation.DSMT4">
                  <p:embed/>
                </p:oleObj>
              </mc:Choice>
              <mc:Fallback>
                <p:oleObj name="Equation" r:id="rId2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762375"/>
                        <a:ext cx="22891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6" name="Object 34"/>
          <p:cNvGraphicFramePr>
            <a:graphicFrameLocks noChangeAspect="1"/>
          </p:cNvGraphicFramePr>
          <p:nvPr/>
        </p:nvGraphicFramePr>
        <p:xfrm>
          <a:off x="755650" y="4281488"/>
          <a:ext cx="2014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Equation" r:id="rId25" imgW="926698" imgH="203112" progId="Equation.DSMT4">
                  <p:embed/>
                </p:oleObj>
              </mc:Choice>
              <mc:Fallback>
                <p:oleObj name="Equation" r:id="rId2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81488"/>
                        <a:ext cx="2014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7" name="Object 35"/>
          <p:cNvGraphicFramePr>
            <a:graphicFrameLocks noChangeAspect="1"/>
          </p:cNvGraphicFramePr>
          <p:nvPr/>
        </p:nvGraphicFramePr>
        <p:xfrm>
          <a:off x="2705100" y="4281488"/>
          <a:ext cx="5791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name="Equation" r:id="rId27" imgW="2667000" imgH="203200" progId="Equation.DSMT4">
                  <p:embed/>
                </p:oleObj>
              </mc:Choice>
              <mc:Fallback>
                <p:oleObj name="Equation" r:id="rId27" imgW="2667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281488"/>
                        <a:ext cx="5791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9" name="Object 37"/>
          <p:cNvGraphicFramePr>
            <a:graphicFrameLocks noChangeAspect="1"/>
          </p:cNvGraphicFramePr>
          <p:nvPr/>
        </p:nvGraphicFramePr>
        <p:xfrm>
          <a:off x="144463" y="4848075"/>
          <a:ext cx="24828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29" imgW="1143000" imgH="203200" progId="Equation.DSMT4">
                  <p:embed/>
                </p:oleObj>
              </mc:Choice>
              <mc:Fallback>
                <p:oleObj name="Equation" r:id="rId29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848075"/>
                        <a:ext cx="24828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1" name="Object 39"/>
          <p:cNvGraphicFramePr>
            <a:graphicFrameLocks noChangeAspect="1"/>
          </p:cNvGraphicFramePr>
          <p:nvPr/>
        </p:nvGraphicFramePr>
        <p:xfrm>
          <a:off x="863600" y="5378450"/>
          <a:ext cx="9667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0" name="Equation" r:id="rId31" imgW="444307" imgH="228501" progId="Equation.DSMT4">
                  <p:embed/>
                </p:oleObj>
              </mc:Choice>
              <mc:Fallback>
                <p:oleObj name="Equation" r:id="rId31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378450"/>
                        <a:ext cx="9667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85733"/>
              </p:ext>
            </p:extLst>
          </p:nvPr>
        </p:nvGraphicFramePr>
        <p:xfrm>
          <a:off x="686594" y="5896398"/>
          <a:ext cx="25130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1" name="Equation" r:id="rId33" imgW="1155700" imgH="203200" progId="Equation.DSMT4">
                  <p:embed/>
                </p:oleObj>
              </mc:Choice>
              <mc:Fallback>
                <p:oleObj name="Equation" r:id="rId33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4" y="5896398"/>
                        <a:ext cx="25130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3" name="Object 41"/>
          <p:cNvGraphicFramePr>
            <a:graphicFrameLocks noChangeAspect="1"/>
          </p:cNvGraphicFramePr>
          <p:nvPr/>
        </p:nvGraphicFramePr>
        <p:xfrm>
          <a:off x="1392238" y="260350"/>
          <a:ext cx="65643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Equation" r:id="rId35" imgW="3022600" imgH="254000" progId="Equation.DSMT4">
                  <p:embed/>
                </p:oleObj>
              </mc:Choice>
              <mc:Fallback>
                <p:oleObj name="Equation" r:id="rId35" imgW="302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60350"/>
                        <a:ext cx="65643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5" name="Object 43"/>
          <p:cNvGraphicFramePr>
            <a:graphicFrameLocks noChangeAspect="1"/>
          </p:cNvGraphicFramePr>
          <p:nvPr/>
        </p:nvGraphicFramePr>
        <p:xfrm>
          <a:off x="7161213" y="3752850"/>
          <a:ext cx="14065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Equation" r:id="rId37" imgW="647419" imgH="203112" progId="Equation.DSMT4">
                  <p:embed/>
                </p:oleObj>
              </mc:Choice>
              <mc:Fallback>
                <p:oleObj name="Equation" r:id="rId37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752850"/>
                        <a:ext cx="14065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12075"/>
              </p:ext>
            </p:extLst>
          </p:nvPr>
        </p:nvGraphicFramePr>
        <p:xfrm>
          <a:off x="3200400" y="5901268"/>
          <a:ext cx="2651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Equation" r:id="rId39" imgW="1218671" imgH="203112" progId="Equation.DSMT4">
                  <p:embed/>
                </p:oleObj>
              </mc:Choice>
              <mc:Fallback>
                <p:oleObj name="Equation" r:id="rId39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01268"/>
                        <a:ext cx="26511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8" name="AutoShape 46"/>
          <p:cNvSpPr>
            <a:spLocks noChangeArrowheads="1"/>
          </p:cNvSpPr>
          <p:nvPr/>
        </p:nvSpPr>
        <p:spPr bwMode="auto">
          <a:xfrm>
            <a:off x="3851275" y="2493963"/>
            <a:ext cx="1223963" cy="827087"/>
          </a:xfrm>
          <a:prstGeom prst="wedgeRoundRectCallout">
            <a:avLst>
              <a:gd name="adj1" fmla="val -21208"/>
              <a:gd name="adj2" fmla="val 1276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latin typeface="Times New Roman" panose="02020603050405020304" pitchFamily="18" charset="0"/>
              </a:rPr>
              <a:t>两个群一定不同构</a:t>
            </a:r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>
            <a:off x="1798638" y="1700213"/>
            <a:ext cx="1657350" cy="17287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" name="AutoShape 46"/>
          <p:cNvSpPr>
            <a:spLocks noChangeArrowheads="1"/>
          </p:cNvSpPr>
          <p:nvPr/>
        </p:nvSpPr>
        <p:spPr bwMode="auto">
          <a:xfrm>
            <a:off x="3924300" y="1195388"/>
            <a:ext cx="1044575" cy="828675"/>
          </a:xfrm>
          <a:prstGeom prst="wedgeRoundRectCallout">
            <a:avLst>
              <a:gd name="adj1" fmla="val -10181"/>
              <a:gd name="adj2" fmla="val -574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</a:rPr>
              <a:t>单位元都是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247650" y="2133600"/>
            <a:ext cx="1228725" cy="1498600"/>
            <a:chOff x="156" y="1344"/>
            <a:chExt cx="774" cy="944"/>
          </a:xfrm>
        </p:grpSpPr>
        <p:sp>
          <p:nvSpPr>
            <p:cNvPr id="3" name="AutoShape 34"/>
            <p:cNvSpPr>
              <a:spLocks noChangeArrowheads="1"/>
            </p:cNvSpPr>
            <p:nvPr/>
          </p:nvSpPr>
          <p:spPr bwMode="auto">
            <a:xfrm>
              <a:off x="156" y="1548"/>
              <a:ext cx="501" cy="499"/>
            </a:xfrm>
            <a:prstGeom prst="wedgeRoundRectCallout">
              <a:avLst>
                <a:gd name="adj1" fmla="val -29241"/>
                <a:gd name="adj2" fmla="val 4939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逆元是自身</a:t>
              </a:r>
            </a:p>
          </p:txBody>
        </p:sp>
        <p:graphicFrame>
          <p:nvGraphicFramePr>
            <p:cNvPr id="14401" name="Object 42"/>
            <p:cNvGraphicFramePr>
              <a:graphicFrameLocks noChangeAspect="1"/>
            </p:cNvGraphicFramePr>
            <p:nvPr/>
          </p:nvGraphicFramePr>
          <p:xfrm>
            <a:off x="660" y="1344"/>
            <a:ext cx="270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5" name="Equation" r:id="rId41" imgW="203112" imgH="698197" progId="Equation.DSMT4">
                    <p:embed/>
                  </p:oleObj>
                </mc:Choice>
                <mc:Fallback>
                  <p:oleObj name="Equation" r:id="rId41" imgW="203112" imgH="6981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344"/>
                          <a:ext cx="270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1943100" y="1844675"/>
            <a:ext cx="15843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>
            <a:off x="6083300" y="1844675"/>
            <a:ext cx="15843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1979613" y="1808163"/>
            <a:ext cx="0" cy="16922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6084888" y="1808163"/>
            <a:ext cx="0" cy="16922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7632700" y="2133600"/>
            <a:ext cx="1155700" cy="827088"/>
            <a:chOff x="4898" y="1366"/>
            <a:chExt cx="728" cy="521"/>
          </a:xfrm>
        </p:grpSpPr>
        <p:sp>
          <p:nvSpPr>
            <p:cNvPr id="6" name="AutoShape 34"/>
            <p:cNvSpPr>
              <a:spLocks noChangeArrowheads="1"/>
            </p:cNvSpPr>
            <p:nvPr/>
          </p:nvSpPr>
          <p:spPr bwMode="auto">
            <a:xfrm>
              <a:off x="5125" y="1366"/>
              <a:ext cx="501" cy="499"/>
            </a:xfrm>
            <a:prstGeom prst="wedgeRoundRectCallout">
              <a:avLst>
                <a:gd name="adj1" fmla="val -29241"/>
                <a:gd name="adj2" fmla="val 4939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和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互为逆元</a:t>
              </a:r>
            </a:p>
          </p:txBody>
        </p:sp>
        <p:graphicFrame>
          <p:nvGraphicFramePr>
            <p:cNvPr id="14399" name="Object 58"/>
            <p:cNvGraphicFramePr>
              <a:graphicFrameLocks noChangeAspect="1"/>
            </p:cNvGraphicFramePr>
            <p:nvPr/>
          </p:nvGraphicFramePr>
          <p:xfrm>
            <a:off x="4898" y="1366"/>
            <a:ext cx="27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6" name="Equation" r:id="rId43" imgW="203112" imgH="469696" progId="Equation.DSMT4">
                    <p:embed/>
                  </p:oleObj>
                </mc:Choice>
                <mc:Fallback>
                  <p:oleObj name="Equation" r:id="rId43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1366"/>
                          <a:ext cx="27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58" name="AutoShape 34"/>
          <p:cNvSpPr>
            <a:spLocks noChangeArrowheads="1"/>
          </p:cNvSpPr>
          <p:nvPr/>
        </p:nvSpPr>
        <p:spPr bwMode="auto">
          <a:xfrm>
            <a:off x="7989888" y="3068638"/>
            <a:ext cx="795337" cy="504825"/>
          </a:xfrm>
          <a:prstGeom prst="wedgeRoundRectCallout">
            <a:avLst>
              <a:gd name="adj1" fmla="val -29241"/>
              <a:gd name="adj2" fmla="val 4811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逆自身</a:t>
            </a:r>
          </a:p>
        </p:txBody>
      </p:sp>
      <p:graphicFrame>
        <p:nvGraphicFramePr>
          <p:cNvPr id="7" name="Object 61"/>
          <p:cNvGraphicFramePr>
            <a:graphicFrameLocks noChangeAspect="1"/>
          </p:cNvGraphicFramePr>
          <p:nvPr/>
        </p:nvGraphicFramePr>
        <p:xfrm>
          <a:off x="1871663" y="5373688"/>
          <a:ext cx="9953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Equation" r:id="rId45" imgW="457200" imgH="228600" progId="Equation.DSMT4">
                  <p:embed/>
                </p:oleObj>
              </mc:Choice>
              <mc:Fallback>
                <p:oleObj name="Equation" r:id="rId4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373688"/>
                        <a:ext cx="9953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2"/>
          <p:cNvGraphicFramePr>
            <a:graphicFrameLocks noChangeAspect="1"/>
          </p:cNvGraphicFramePr>
          <p:nvPr/>
        </p:nvGraphicFramePr>
        <p:xfrm>
          <a:off x="3419475" y="5443538"/>
          <a:ext cx="692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Equation" r:id="rId47" imgW="317087" imgH="164885" progId="Equation.DSMT4">
                  <p:embed/>
                </p:oleObj>
              </mc:Choice>
              <mc:Fallback>
                <p:oleObj name="Equation" r:id="rId47" imgW="317087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3538"/>
                        <a:ext cx="692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3"/>
          <p:cNvGraphicFramePr>
            <a:graphicFrameLocks noChangeAspect="1"/>
          </p:cNvGraphicFramePr>
          <p:nvPr/>
        </p:nvGraphicFramePr>
        <p:xfrm>
          <a:off x="4103688" y="5376863"/>
          <a:ext cx="993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Equation" r:id="rId49" imgW="457200" imgH="190500" progId="Equation.DSMT4">
                  <p:embed/>
                </p:oleObj>
              </mc:Choice>
              <mc:Fallback>
                <p:oleObj name="Equation" r:id="rId49" imgW="457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376863"/>
                        <a:ext cx="9937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5"/>
          <p:cNvGraphicFramePr>
            <a:graphicFrameLocks noChangeAspect="1"/>
          </p:cNvGraphicFramePr>
          <p:nvPr/>
        </p:nvGraphicFramePr>
        <p:xfrm>
          <a:off x="5940425" y="5337175"/>
          <a:ext cx="966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Equation" r:id="rId51" imgW="444307" imgH="203112" progId="Equation.DSMT4">
                  <p:embed/>
                </p:oleObj>
              </mc:Choice>
              <mc:Fallback>
                <p:oleObj name="Equation" r:id="rId51" imgW="44430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337175"/>
                        <a:ext cx="9667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6"/>
          <p:cNvGraphicFramePr>
            <a:graphicFrameLocks noChangeAspect="1"/>
          </p:cNvGraphicFramePr>
          <p:nvPr/>
        </p:nvGraphicFramePr>
        <p:xfrm>
          <a:off x="5076825" y="5337175"/>
          <a:ext cx="774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53" imgW="355446" imgH="228501" progId="Equation.DSMT4">
                  <p:embed/>
                </p:oleObj>
              </mc:Choice>
              <mc:Fallback>
                <p:oleObj name="Equation" r:id="rId53" imgW="35544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37175"/>
                        <a:ext cx="774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9"/>
          <p:cNvGraphicFramePr>
            <a:graphicFrameLocks noChangeAspect="1"/>
          </p:cNvGraphicFramePr>
          <p:nvPr/>
        </p:nvGraphicFramePr>
        <p:xfrm>
          <a:off x="2894013" y="5418138"/>
          <a:ext cx="5254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55" imgW="241091" imgH="177646" progId="Equation.DSMT4">
                  <p:embed/>
                </p:oleObj>
              </mc:Choice>
              <mc:Fallback>
                <p:oleObj name="Equation" r:id="rId55" imgW="24109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5418138"/>
                        <a:ext cx="5254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1"/>
          <p:cNvGraphicFramePr>
            <a:graphicFrameLocks noChangeAspect="1"/>
          </p:cNvGraphicFramePr>
          <p:nvPr/>
        </p:nvGraphicFramePr>
        <p:xfrm>
          <a:off x="2474913" y="4797425"/>
          <a:ext cx="3597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57" imgW="1650960" imgH="215640" progId="Equation.DSMT4">
                  <p:embed/>
                </p:oleObj>
              </mc:Choice>
              <mc:Fallback>
                <p:oleObj name="Equation" r:id="rId57" imgW="1650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797425"/>
                        <a:ext cx="3597275" cy="469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37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49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8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3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1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0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2" dur="500"/>
                                        <p:tgtEl>
                                          <p:spTgt spid="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9" grpId="0" animBg="1"/>
      <p:bldP spid="49220" grpId="0" animBg="1"/>
      <p:bldP spid="49204" grpId="0" animBg="1"/>
      <p:bldP spid="49204" grpId="1" animBg="1"/>
      <p:bldP spid="49205" grpId="0" animBg="1"/>
      <p:bldP spid="49205" grpId="1" animBg="1"/>
      <p:bldP spid="49206" grpId="0" animBg="1"/>
      <p:bldP spid="49206" grpId="1" animBg="1"/>
      <p:bldP spid="49202" grpId="0" animBg="1"/>
      <p:bldP spid="49202" grpId="1" animBg="1"/>
      <p:bldP spid="49203" grpId="0" animBg="1"/>
      <p:bldP spid="49203" grpId="1" animBg="1"/>
      <p:bldP spid="49207" grpId="0" animBg="1"/>
      <p:bldP spid="49207" grpId="1" animBg="1"/>
      <p:bldP spid="136207" grpId="0" animBg="1"/>
      <p:bldP spid="136208" grpId="0" animBg="1"/>
      <p:bldP spid="136209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19" grpId="0" animBg="1"/>
      <p:bldP spid="136220" grpId="0" animBg="1"/>
      <p:bldP spid="136221" grpId="0" animBg="1"/>
      <p:bldP spid="136238" grpId="0" animBg="1"/>
      <p:bldP spid="49189" grpId="0" animBg="1"/>
      <p:bldP spid="2" grpId="0" animBg="1"/>
      <p:bldP spid="49198" grpId="0" animBg="1"/>
      <p:bldP spid="49198" grpId="1" animBg="1"/>
      <p:bldP spid="49199" grpId="0" animBg="1"/>
      <p:bldP spid="49199" grpId="1" animBg="1"/>
      <p:bldP spid="49200" grpId="0" animBg="1"/>
      <p:bldP spid="49200" grpId="1" animBg="1"/>
      <p:bldP spid="49201" grpId="0" animBg="1"/>
      <p:bldP spid="49201" grpId="1" animBg="1"/>
      <p:bldP spid="1290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684213" y="368300"/>
            <a:ext cx="5089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6.4.2 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循环群的基本性质</a:t>
            </a: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660400" y="1089025"/>
          <a:ext cx="993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3" imgW="457002" imgH="215806" progId="Equation.DSMT4">
                  <p:embed/>
                </p:oleObj>
              </mc:Choice>
              <mc:Fallback>
                <p:oleObj name="Equation" r:id="rId3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089025"/>
                        <a:ext cx="993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1619250" y="1089025"/>
          <a:ext cx="3141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5" imgW="1447172" imgH="203112" progId="Equation.DSMT4">
                  <p:embed/>
                </p:oleObj>
              </mc:Choice>
              <mc:Fallback>
                <p:oleObj name="Equation" r:id="rId5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89025"/>
                        <a:ext cx="3141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5"/>
          <p:cNvGraphicFramePr>
            <a:graphicFrameLocks noChangeAspect="1"/>
          </p:cNvGraphicFramePr>
          <p:nvPr/>
        </p:nvGraphicFramePr>
        <p:xfrm>
          <a:off x="647700" y="1773238"/>
          <a:ext cx="744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73238"/>
                        <a:ext cx="744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4"/>
          <p:cNvGraphicFramePr>
            <a:graphicFrameLocks noChangeAspect="1"/>
          </p:cNvGraphicFramePr>
          <p:nvPr/>
        </p:nvGraphicFramePr>
        <p:xfrm>
          <a:off x="2668588" y="2349500"/>
          <a:ext cx="22907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9" imgW="1054100" imgH="279400" progId="Equation.DSMT4">
                  <p:embed/>
                </p:oleObj>
              </mc:Choice>
              <mc:Fallback>
                <p:oleObj name="Equation" r:id="rId9" imgW="1054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349500"/>
                        <a:ext cx="22907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5"/>
          <p:cNvGraphicFramePr>
            <a:graphicFrameLocks noChangeAspect="1"/>
          </p:cNvGraphicFramePr>
          <p:nvPr/>
        </p:nvGraphicFramePr>
        <p:xfrm>
          <a:off x="1458913" y="1768475"/>
          <a:ext cx="2895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11" imgW="1333500" imgH="215900" progId="Equation.DSMT4">
                  <p:embed/>
                </p:oleObj>
              </mc:Choice>
              <mc:Fallback>
                <p:oleObj name="Equation" r:id="rId11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768475"/>
                        <a:ext cx="2895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4397375" y="1770063"/>
          <a:ext cx="22320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13" imgW="1028254" imgH="215806" progId="Equation.DSMT4">
                  <p:embed/>
                </p:oleObj>
              </mc:Choice>
              <mc:Fallback>
                <p:oleObj name="Equation" r:id="rId13" imgW="102825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1770063"/>
                        <a:ext cx="22320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7"/>
          <p:cNvGraphicFramePr>
            <a:graphicFrameLocks noChangeAspect="1"/>
          </p:cNvGraphicFramePr>
          <p:nvPr/>
        </p:nvGraphicFramePr>
        <p:xfrm>
          <a:off x="684213" y="3789363"/>
          <a:ext cx="852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Equation" r:id="rId15" imgW="393529" imgH="203112" progId="Equation.DSMT4">
                  <p:embed/>
                </p:oleObj>
              </mc:Choice>
              <mc:Fallback>
                <p:oleObj name="Equation" r:id="rId1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852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8"/>
          <p:cNvGraphicFramePr>
            <a:graphicFrameLocks noChangeAspect="1"/>
          </p:cNvGraphicFramePr>
          <p:nvPr/>
        </p:nvGraphicFramePr>
        <p:xfrm>
          <a:off x="6643688" y="1776413"/>
          <a:ext cx="412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Equation" r:id="rId17" imgW="190417" imgH="190417" progId="Equation.DSMT4">
                  <p:embed/>
                </p:oleObj>
              </mc:Choice>
              <mc:Fallback>
                <p:oleObj name="Equation" r:id="rId17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776413"/>
                        <a:ext cx="4127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9"/>
          <p:cNvGraphicFramePr>
            <a:graphicFrameLocks noChangeAspect="1"/>
          </p:cNvGraphicFramePr>
          <p:nvPr/>
        </p:nvGraphicFramePr>
        <p:xfrm>
          <a:off x="690563" y="3105150"/>
          <a:ext cx="852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19" imgW="393529" imgH="203112" progId="Equation.DSMT4">
                  <p:embed/>
                </p:oleObj>
              </mc:Choice>
              <mc:Fallback>
                <p:oleObj name="Equation" r:id="rId19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105150"/>
                        <a:ext cx="852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0"/>
          <p:cNvGraphicFramePr>
            <a:graphicFrameLocks noChangeAspect="1"/>
          </p:cNvGraphicFramePr>
          <p:nvPr/>
        </p:nvGraphicFramePr>
        <p:xfrm>
          <a:off x="3743325" y="3100388"/>
          <a:ext cx="3889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21" imgW="1790700" imgH="215900" progId="Equation.DSMT4">
                  <p:embed/>
                </p:oleObj>
              </mc:Choice>
              <mc:Fallback>
                <p:oleObj name="Equation" r:id="rId21" imgW="1790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100388"/>
                        <a:ext cx="3889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1"/>
          <p:cNvGraphicFramePr>
            <a:graphicFrameLocks noChangeAspect="1"/>
          </p:cNvGraphicFramePr>
          <p:nvPr/>
        </p:nvGraphicFramePr>
        <p:xfrm>
          <a:off x="1727200" y="3105150"/>
          <a:ext cx="2038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23" imgW="939392" imgH="203112" progId="Equation.DSMT4">
                  <p:embed/>
                </p:oleObj>
              </mc:Choice>
              <mc:Fallback>
                <p:oleObj name="Equation" r:id="rId23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05150"/>
                        <a:ext cx="2038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2"/>
          <p:cNvGraphicFramePr>
            <a:graphicFrameLocks noChangeAspect="1"/>
          </p:cNvGraphicFramePr>
          <p:nvPr/>
        </p:nvGraphicFramePr>
        <p:xfrm>
          <a:off x="1660525" y="3789363"/>
          <a:ext cx="3524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25" imgW="1625600" imgH="203200" progId="Equation.DSMT4">
                  <p:embed/>
                </p:oleObj>
              </mc:Choice>
              <mc:Fallback>
                <p:oleObj name="Equation" r:id="rId25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789363"/>
                        <a:ext cx="3524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3"/>
          <p:cNvGraphicFramePr>
            <a:graphicFrameLocks noChangeAspect="1"/>
          </p:cNvGraphicFramePr>
          <p:nvPr/>
        </p:nvGraphicFramePr>
        <p:xfrm>
          <a:off x="684213" y="4367213"/>
          <a:ext cx="852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Equation" r:id="rId27" imgW="393529" imgH="203112" progId="Equation.DSMT4">
                  <p:embed/>
                </p:oleObj>
              </mc:Choice>
              <mc:Fallback>
                <p:oleObj name="Equation" r:id="rId2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7213"/>
                        <a:ext cx="852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4"/>
          <p:cNvGraphicFramePr>
            <a:graphicFrameLocks noChangeAspect="1"/>
          </p:cNvGraphicFramePr>
          <p:nvPr/>
        </p:nvGraphicFramePr>
        <p:xfrm>
          <a:off x="1744663" y="4333875"/>
          <a:ext cx="3937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29" imgW="1816100" imgH="228600" progId="Equation.DSMT4">
                  <p:embed/>
                </p:oleObj>
              </mc:Choice>
              <mc:Fallback>
                <p:oleObj name="Equation" r:id="rId29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4333875"/>
                        <a:ext cx="3937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5"/>
          <p:cNvGraphicFramePr>
            <a:graphicFrameLocks noChangeAspect="1"/>
          </p:cNvGraphicFramePr>
          <p:nvPr/>
        </p:nvGraphicFramePr>
        <p:xfrm>
          <a:off x="1727200" y="4910138"/>
          <a:ext cx="17065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31" imgW="787400" imgH="228600" progId="Equation.DSMT4">
                  <p:embed/>
                </p:oleObj>
              </mc:Choice>
              <mc:Fallback>
                <p:oleObj name="Equation" r:id="rId31" imgW="78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910138"/>
                        <a:ext cx="17065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6"/>
          <p:cNvGraphicFramePr>
            <a:graphicFrameLocks noChangeAspect="1"/>
          </p:cNvGraphicFramePr>
          <p:nvPr/>
        </p:nvGraphicFramePr>
        <p:xfrm>
          <a:off x="684213" y="4941888"/>
          <a:ext cx="852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Equation" r:id="rId33" imgW="393529" imgH="203112" progId="Equation.DSMT4">
                  <p:embed/>
                </p:oleObj>
              </mc:Choice>
              <mc:Fallback>
                <p:oleObj name="Equation" r:id="rId3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852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7"/>
          <p:cNvGraphicFramePr>
            <a:graphicFrameLocks noChangeAspect="1"/>
          </p:cNvGraphicFramePr>
          <p:nvPr/>
        </p:nvGraphicFramePr>
        <p:xfrm>
          <a:off x="3635375" y="4937125"/>
          <a:ext cx="2036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Equation" r:id="rId35" imgW="939392" imgH="215806" progId="Equation.DSMT4">
                  <p:embed/>
                </p:oleObj>
              </mc:Choice>
              <mc:Fallback>
                <p:oleObj name="Equation" r:id="rId35" imgW="9393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37125"/>
                        <a:ext cx="20367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8"/>
          <p:cNvGraphicFramePr>
            <a:graphicFrameLocks noChangeAspect="1"/>
          </p:cNvGraphicFramePr>
          <p:nvPr/>
        </p:nvGraphicFramePr>
        <p:xfrm>
          <a:off x="5832475" y="4910138"/>
          <a:ext cx="1266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37" imgW="583947" imgH="228501" progId="Equation.DSMT4">
                  <p:embed/>
                </p:oleObj>
              </mc:Choice>
              <mc:Fallback>
                <p:oleObj name="Equation" r:id="rId37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910138"/>
                        <a:ext cx="12668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6493"/>
              </p:ext>
            </p:extLst>
          </p:nvPr>
        </p:nvGraphicFramePr>
        <p:xfrm>
          <a:off x="1680816" y="5386388"/>
          <a:ext cx="1074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39" imgW="494870" imgH="203024" progId="Equation.DSMT4">
                  <p:embed/>
                </p:oleObj>
              </mc:Choice>
              <mc:Fallback>
                <p:oleObj name="Equation" r:id="rId39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816" y="5386388"/>
                        <a:ext cx="10747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18111"/>
              </p:ext>
            </p:extLst>
          </p:nvPr>
        </p:nvGraphicFramePr>
        <p:xfrm>
          <a:off x="5071533" y="5385331"/>
          <a:ext cx="2505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Equation" r:id="rId41" imgW="1155199" imgH="215806" progId="Equation.DSMT4">
                  <p:embed/>
                </p:oleObj>
              </mc:Choice>
              <mc:Fallback>
                <p:oleObj name="Equation" r:id="rId41" imgW="11551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533" y="5385331"/>
                        <a:ext cx="25050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29699"/>
              </p:ext>
            </p:extLst>
          </p:nvPr>
        </p:nvGraphicFramePr>
        <p:xfrm>
          <a:off x="2728913" y="5408613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43" imgW="837836" imgH="203112" progId="Equation.DSMT4">
                  <p:embed/>
                </p:oleObj>
              </mc:Choice>
              <mc:Fallback>
                <p:oleObj name="Equation" r:id="rId43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5408613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988232"/>
              </p:ext>
            </p:extLst>
          </p:nvPr>
        </p:nvGraphicFramePr>
        <p:xfrm>
          <a:off x="790753" y="5928256"/>
          <a:ext cx="7667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45" imgW="3530600" imgH="215900" progId="Equation.DSMT4">
                  <p:embed/>
                </p:oleObj>
              </mc:Choice>
              <mc:Fallback>
                <p:oleObj name="Equation" r:id="rId45" imgW="3530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53" y="5928256"/>
                        <a:ext cx="7667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7343775" y="3897313"/>
            <a:ext cx="973138" cy="2030412"/>
            <a:chOff x="4626" y="2296"/>
            <a:chExt cx="613" cy="1279"/>
          </a:xfrm>
        </p:grpSpPr>
        <p:sp>
          <p:nvSpPr>
            <p:cNvPr id="17443" name="AutoShape 61"/>
            <p:cNvSpPr>
              <a:spLocks noChangeArrowheads="1"/>
            </p:cNvSpPr>
            <p:nvPr/>
          </p:nvSpPr>
          <p:spPr bwMode="auto">
            <a:xfrm>
              <a:off x="4875" y="2795"/>
              <a:ext cx="364" cy="317"/>
            </a:xfrm>
            <a:prstGeom prst="wedgeRoundRectCallout">
              <a:avLst>
                <a:gd name="adj1" fmla="val 18407"/>
                <a:gd name="adj2" fmla="val 15616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群</a:t>
              </a:r>
            </a:p>
          </p:txBody>
        </p:sp>
        <p:graphicFrame>
          <p:nvGraphicFramePr>
            <p:cNvPr id="17444" name="Object 97"/>
            <p:cNvGraphicFramePr>
              <a:graphicFrameLocks noChangeAspect="1"/>
            </p:cNvGraphicFramePr>
            <p:nvPr/>
          </p:nvGraphicFramePr>
          <p:xfrm>
            <a:off x="4626" y="2296"/>
            <a:ext cx="278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6" name="Equation" r:id="rId47" imgW="203112" imgH="926698" progId="Equation.DSMT4">
                    <p:embed/>
                  </p:oleObj>
                </mc:Choice>
                <mc:Fallback>
                  <p:oleObj name="Equation" r:id="rId47" imgW="203112" imgH="9266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296"/>
                          <a:ext cx="278" cy="1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98"/>
          <p:cNvGrpSpPr>
            <a:grpSpLocks/>
          </p:cNvGrpSpPr>
          <p:nvPr/>
        </p:nvGrpSpPr>
        <p:grpSpPr bwMode="auto">
          <a:xfrm>
            <a:off x="7451725" y="3141663"/>
            <a:ext cx="1116013" cy="1028700"/>
            <a:chOff x="4717" y="1820"/>
            <a:chExt cx="703" cy="648"/>
          </a:xfrm>
        </p:grpSpPr>
        <p:sp>
          <p:nvSpPr>
            <p:cNvPr id="17441" name="AutoShape 61"/>
            <p:cNvSpPr>
              <a:spLocks noChangeArrowheads="1"/>
            </p:cNvSpPr>
            <p:nvPr/>
          </p:nvSpPr>
          <p:spPr bwMode="auto">
            <a:xfrm>
              <a:off x="4988" y="1979"/>
              <a:ext cx="432" cy="317"/>
            </a:xfrm>
            <a:prstGeom prst="wedgeRoundRectCallout">
              <a:avLst>
                <a:gd name="adj1" fmla="val 23380"/>
                <a:gd name="adj2" fmla="val 15616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子群</a:t>
              </a:r>
            </a:p>
          </p:txBody>
        </p:sp>
        <p:graphicFrame>
          <p:nvGraphicFramePr>
            <p:cNvPr id="17442" name="Object 100"/>
            <p:cNvGraphicFramePr>
              <a:graphicFrameLocks noChangeAspect="1"/>
            </p:cNvGraphicFramePr>
            <p:nvPr/>
          </p:nvGraphicFramePr>
          <p:xfrm>
            <a:off x="4717" y="1820"/>
            <a:ext cx="27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7" name="Equation" r:id="rId49" imgW="203112" imgH="469696" progId="Equation.DSMT4">
                    <p:embed/>
                  </p:oleObj>
                </mc:Choice>
                <mc:Fallback>
                  <p:oleObj name="Equation" r:id="rId49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1820"/>
                          <a:ext cx="27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13814"/>
              </p:ext>
            </p:extLst>
          </p:nvPr>
        </p:nvGraphicFramePr>
        <p:xfrm>
          <a:off x="4568825" y="5522913"/>
          <a:ext cx="5222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51" imgW="241195" imgH="139639" progId="Equation.DSMT4">
                  <p:embed/>
                </p:oleObj>
              </mc:Choice>
              <mc:Fallback>
                <p:oleObj name="Equation" r:id="rId51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5522913"/>
                        <a:ext cx="5222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61"/>
          <p:cNvSpPr>
            <a:spLocks noChangeArrowheads="1"/>
          </p:cNvSpPr>
          <p:nvPr/>
        </p:nvSpPr>
        <p:spPr bwMode="auto">
          <a:xfrm>
            <a:off x="8443913" y="4402138"/>
            <a:ext cx="395287" cy="1077912"/>
          </a:xfrm>
          <a:prstGeom prst="wedgeRoundRectCallout">
            <a:avLst>
              <a:gd name="adj1" fmla="val -29241"/>
              <a:gd name="adj2" fmla="val 299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循环群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6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7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67" name="Oval 83"/>
          <p:cNvSpPr>
            <a:spLocks noChangeArrowheads="1"/>
          </p:cNvSpPr>
          <p:nvPr/>
        </p:nvSpPr>
        <p:spPr bwMode="auto">
          <a:xfrm>
            <a:off x="4502151" y="4057650"/>
            <a:ext cx="431800" cy="46831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868" name="Oval 84"/>
          <p:cNvSpPr>
            <a:spLocks noChangeArrowheads="1"/>
          </p:cNvSpPr>
          <p:nvPr/>
        </p:nvSpPr>
        <p:spPr bwMode="auto">
          <a:xfrm>
            <a:off x="5041901" y="4489450"/>
            <a:ext cx="431800" cy="46831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869" name="Oval 85"/>
          <p:cNvSpPr>
            <a:spLocks noChangeArrowheads="1"/>
          </p:cNvSpPr>
          <p:nvPr/>
        </p:nvSpPr>
        <p:spPr bwMode="auto">
          <a:xfrm>
            <a:off x="5583238" y="4921250"/>
            <a:ext cx="431800" cy="46831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870" name="Oval 86"/>
          <p:cNvSpPr>
            <a:spLocks noChangeArrowheads="1"/>
          </p:cNvSpPr>
          <p:nvPr/>
        </p:nvSpPr>
        <p:spPr bwMode="auto">
          <a:xfrm>
            <a:off x="6626226" y="5281612"/>
            <a:ext cx="431800" cy="468313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871" name="Oval 87"/>
          <p:cNvSpPr>
            <a:spLocks noChangeArrowheads="1"/>
          </p:cNvSpPr>
          <p:nvPr/>
        </p:nvSpPr>
        <p:spPr bwMode="auto">
          <a:xfrm>
            <a:off x="6086476" y="5713412"/>
            <a:ext cx="431800" cy="468313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1244600" y="309563"/>
          <a:ext cx="1681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3" imgW="774364" imgH="203112" progId="Equation.DSMT4">
                  <p:embed/>
                </p:oleObj>
              </mc:Choice>
              <mc:Fallback>
                <p:oleObj name="Equation" r:id="rId3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09563"/>
                        <a:ext cx="16811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5"/>
          <p:cNvGraphicFramePr>
            <a:graphicFrameLocks noChangeAspect="1"/>
          </p:cNvGraphicFramePr>
          <p:nvPr/>
        </p:nvGraphicFramePr>
        <p:xfrm>
          <a:off x="2986088" y="296863"/>
          <a:ext cx="52085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5" imgW="2400300" imgH="203200" progId="Equation.DSMT4">
                  <p:embed/>
                </p:oleObj>
              </mc:Choice>
              <mc:Fallback>
                <p:oleObj name="Equation" r:id="rId5" imgW="2400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96863"/>
                        <a:ext cx="52085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6" name="Object 22"/>
          <p:cNvGraphicFramePr>
            <a:graphicFrameLocks noChangeAspect="1"/>
          </p:cNvGraphicFramePr>
          <p:nvPr/>
        </p:nvGraphicFramePr>
        <p:xfrm>
          <a:off x="747713" y="944563"/>
          <a:ext cx="3532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7" imgW="1625600" imgH="254000" progId="Equation.DSMT4">
                  <p:embed/>
                </p:oleObj>
              </mc:Choice>
              <mc:Fallback>
                <p:oleObj name="Equation" r:id="rId7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944563"/>
                        <a:ext cx="35321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9"/>
          <p:cNvGraphicFramePr>
            <a:graphicFrameLocks noChangeAspect="1"/>
          </p:cNvGraphicFramePr>
          <p:nvPr/>
        </p:nvGraphicFramePr>
        <p:xfrm>
          <a:off x="661988" y="1665288"/>
          <a:ext cx="40560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9" imgW="1866090" imgH="215806" progId="Equation.DSMT4">
                  <p:embed/>
                </p:oleObj>
              </mc:Choice>
              <mc:Fallback>
                <p:oleObj name="Equation" r:id="rId9" imgW="186609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665288"/>
                        <a:ext cx="40560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2" name="Object 38"/>
          <p:cNvGraphicFramePr>
            <a:graphicFrameLocks noChangeAspect="1"/>
          </p:cNvGraphicFramePr>
          <p:nvPr/>
        </p:nvGraphicFramePr>
        <p:xfrm>
          <a:off x="685800" y="2492375"/>
          <a:ext cx="4470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11" imgW="2514600" imgH="279400" progId="Equation.DSMT4">
                  <p:embed/>
                </p:oleObj>
              </mc:Choice>
              <mc:Fallback>
                <p:oleObj name="Equation" r:id="rId11" imgW="251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92375"/>
                        <a:ext cx="4470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899153"/>
              </p:ext>
            </p:extLst>
          </p:nvPr>
        </p:nvGraphicFramePr>
        <p:xfrm>
          <a:off x="4035426" y="3144837"/>
          <a:ext cx="3024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13" imgW="1778000" imgH="228600" progId="Equation.DSMT4">
                  <p:embed/>
                </p:oleObj>
              </mc:Choice>
              <mc:Fallback>
                <p:oleObj name="Equation" r:id="rId13" imgW="177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144837"/>
                        <a:ext cx="30241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267869" y="3121025"/>
            <a:ext cx="406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3279776" y="3625850"/>
            <a:ext cx="406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3278188" y="6218237"/>
            <a:ext cx="406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3781426" y="3122612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7346951" y="3122612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903652"/>
              </p:ext>
            </p:extLst>
          </p:nvPr>
        </p:nvGraphicFramePr>
        <p:xfrm>
          <a:off x="3459163" y="3267075"/>
          <a:ext cx="2032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15" imgW="114201" imgH="139579" progId="Equation.DSMT4">
                  <p:embed/>
                </p:oleObj>
              </mc:Choice>
              <mc:Fallback>
                <p:oleObj name="Equation" r:id="rId15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267075"/>
                        <a:ext cx="2032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86508"/>
              </p:ext>
            </p:extLst>
          </p:nvPr>
        </p:nvGraphicFramePr>
        <p:xfrm>
          <a:off x="3351213" y="3648075"/>
          <a:ext cx="360363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17" imgW="203200" imgH="1371600" progId="Equation.DSMT4">
                  <p:embed/>
                </p:oleObj>
              </mc:Choice>
              <mc:Fallback>
                <p:oleObj name="Equation" r:id="rId17" imgW="2032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648075"/>
                        <a:ext cx="360363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3279776" y="312102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1946276" y="4237037"/>
            <a:ext cx="1544637" cy="1008063"/>
            <a:chOff x="1179" y="2772"/>
            <a:chExt cx="973" cy="635"/>
          </a:xfrm>
        </p:grpSpPr>
        <p:sp>
          <p:nvSpPr>
            <p:cNvPr id="4" name="AutoShape 34"/>
            <p:cNvSpPr>
              <a:spLocks noChangeArrowheads="1"/>
            </p:cNvSpPr>
            <p:nvPr/>
          </p:nvSpPr>
          <p:spPr bwMode="auto">
            <a:xfrm>
              <a:off x="1179" y="2931"/>
              <a:ext cx="680" cy="317"/>
            </a:xfrm>
            <a:prstGeom prst="wedgeRoundRectCallout">
              <a:avLst>
                <a:gd name="adj1" fmla="val -18972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逆元自身</a:t>
              </a: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aphicFrame>
          <p:nvGraphicFramePr>
            <p:cNvPr id="18469" name="Object 67"/>
            <p:cNvGraphicFramePr>
              <a:graphicFrameLocks noChangeAspect="1"/>
            </p:cNvGraphicFramePr>
            <p:nvPr/>
          </p:nvGraphicFramePr>
          <p:xfrm>
            <a:off x="1882" y="2772"/>
            <a:ext cx="27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8" name="Equation" r:id="rId19" imgW="203112" imgH="469696" progId="Equation.DSMT4">
                    <p:embed/>
                  </p:oleObj>
                </mc:Choice>
                <mc:Fallback>
                  <p:oleObj name="Equation" r:id="rId19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72"/>
                          <a:ext cx="270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1946276" y="5245100"/>
            <a:ext cx="1547812" cy="936625"/>
            <a:chOff x="1179" y="3407"/>
            <a:chExt cx="975" cy="590"/>
          </a:xfrm>
        </p:grpSpPr>
        <p:graphicFrame>
          <p:nvGraphicFramePr>
            <p:cNvPr id="18466" name="Object 30"/>
            <p:cNvGraphicFramePr>
              <a:graphicFrameLocks noChangeAspect="1"/>
            </p:cNvGraphicFramePr>
            <p:nvPr/>
          </p:nvGraphicFramePr>
          <p:xfrm>
            <a:off x="1884" y="3407"/>
            <a:ext cx="27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9" name="Equation" r:id="rId21" imgW="203112" imgH="469696" progId="Equation.DSMT4">
                    <p:embed/>
                  </p:oleObj>
                </mc:Choice>
                <mc:Fallback>
                  <p:oleObj name="Equation" r:id="rId21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407"/>
                          <a:ext cx="27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34"/>
            <p:cNvSpPr>
              <a:spLocks noChangeArrowheads="1"/>
            </p:cNvSpPr>
            <p:nvPr/>
          </p:nvSpPr>
          <p:spPr bwMode="auto">
            <a:xfrm>
              <a:off x="1179" y="3521"/>
              <a:ext cx="703" cy="317"/>
            </a:xfrm>
            <a:prstGeom prst="wedgeRoundRectCallout">
              <a:avLst>
                <a:gd name="adj1" fmla="val -16713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互为逆元</a:t>
              </a:r>
              <a:endPara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9058" name="AutoShape 34"/>
          <p:cNvSpPr>
            <a:spLocks noChangeArrowheads="1"/>
          </p:cNvSpPr>
          <p:nvPr/>
        </p:nvSpPr>
        <p:spPr bwMode="auto">
          <a:xfrm>
            <a:off x="1982788" y="3625850"/>
            <a:ext cx="1042988" cy="503237"/>
          </a:xfrm>
          <a:prstGeom prst="wedgeRoundRectCallout">
            <a:avLst>
              <a:gd name="adj1" fmla="val -21384"/>
              <a:gd name="adj2" fmla="val 1876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单位元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Object 76"/>
          <p:cNvGraphicFramePr>
            <a:graphicFrameLocks noChangeAspect="1"/>
          </p:cNvGraphicFramePr>
          <p:nvPr/>
        </p:nvGraphicFramePr>
        <p:xfrm>
          <a:off x="5226050" y="873125"/>
          <a:ext cx="2924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23" imgW="1346200" imgH="228600" progId="Equation.DSMT4">
                  <p:embed/>
                </p:oleObj>
              </mc:Choice>
              <mc:Fallback>
                <p:oleObj name="Equation" r:id="rId23" imgW="134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873125"/>
                        <a:ext cx="29241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7"/>
          <p:cNvGraphicFramePr>
            <a:graphicFrameLocks noChangeAspect="1"/>
          </p:cNvGraphicFramePr>
          <p:nvPr/>
        </p:nvGraphicFramePr>
        <p:xfrm>
          <a:off x="5184775" y="1557338"/>
          <a:ext cx="3033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25" imgW="1397000" imgH="228600" progId="Equation.DSMT4">
                  <p:embed/>
                </p:oleObj>
              </mc:Choice>
              <mc:Fallback>
                <p:oleObj name="Equation" r:id="rId25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557338"/>
                        <a:ext cx="3033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8"/>
          <p:cNvGraphicFramePr>
            <a:graphicFrameLocks noChangeAspect="1"/>
          </p:cNvGraphicFramePr>
          <p:nvPr/>
        </p:nvGraphicFramePr>
        <p:xfrm>
          <a:off x="6011863" y="2265363"/>
          <a:ext cx="2151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27" imgW="990170" imgH="203112" progId="Equation.DSMT4">
                  <p:embed/>
                </p:oleObj>
              </mc:Choice>
              <mc:Fallback>
                <p:oleObj name="Equation" r:id="rId27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65363"/>
                        <a:ext cx="21510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9"/>
          <p:cNvGraphicFramePr>
            <a:graphicFrameLocks noChangeAspect="1"/>
          </p:cNvGraphicFramePr>
          <p:nvPr/>
        </p:nvGraphicFramePr>
        <p:xfrm>
          <a:off x="6953250" y="1989138"/>
          <a:ext cx="1063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29" imgW="164957" imgH="241091" progId="Equation.DSMT4">
                  <p:embed/>
                </p:oleObj>
              </mc:Choice>
              <mc:Fallback>
                <p:oleObj name="Equation" r:id="rId29" imgW="164957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1989138"/>
                        <a:ext cx="1063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652463" y="315913"/>
          <a:ext cx="579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31" imgW="266469" imgH="203024" progId="Equation.DSMT4">
                  <p:embed/>
                </p:oleObj>
              </mc:Choice>
              <mc:Fallback>
                <p:oleObj name="Equation" r:id="rId31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5913"/>
                        <a:ext cx="5794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793751" y="5426075"/>
            <a:ext cx="936625" cy="503237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793751" y="4525962"/>
            <a:ext cx="936625" cy="503238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793751" y="3625850"/>
            <a:ext cx="936625" cy="503237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29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86336"/>
              </p:ext>
            </p:extLst>
          </p:nvPr>
        </p:nvGraphicFramePr>
        <p:xfrm>
          <a:off x="4035426" y="3662362"/>
          <a:ext cx="30178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33" imgW="1701800" imgH="1371600" progId="Equation.DSMT4">
                  <p:embed/>
                </p:oleObj>
              </mc:Choice>
              <mc:Fallback>
                <p:oleObj name="Equation" r:id="rId33" imgW="17018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662362"/>
                        <a:ext cx="3017837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06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1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1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1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1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18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1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118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118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118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67" grpId="0" animBg="1"/>
      <p:bldP spid="118867" grpId="1" animBg="1"/>
      <p:bldP spid="118868" grpId="0" animBg="1"/>
      <p:bldP spid="118868" grpId="1" animBg="1"/>
      <p:bldP spid="118869" grpId="0" animBg="1"/>
      <p:bldP spid="118869" grpId="1" animBg="1"/>
      <p:bldP spid="118870" grpId="0" animBg="1"/>
      <p:bldP spid="118870" grpId="1" animBg="1"/>
      <p:bldP spid="118871" grpId="0" animBg="1"/>
      <p:bldP spid="118871" grpId="1" animBg="1"/>
      <p:bldP spid="129046" grpId="0" animBg="1"/>
      <p:bldP spid="129047" grpId="0" animBg="1"/>
      <p:bldP spid="129048" grpId="0" animBg="1"/>
      <p:bldP spid="129050" grpId="0" animBg="1"/>
      <p:bldP spid="129051" grpId="0" animBg="1"/>
      <p:bldP spid="129049" grpId="0" animBg="1"/>
      <p:bldP spid="129058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64424"/>
              </p:ext>
            </p:extLst>
          </p:nvPr>
        </p:nvGraphicFramePr>
        <p:xfrm>
          <a:off x="4049121" y="3775076"/>
          <a:ext cx="30178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3" imgW="1701800" imgH="1371600" progId="Equation.DSMT4">
                  <p:embed/>
                </p:oleObj>
              </mc:Choice>
              <mc:Fallback>
                <p:oleObj name="Equation" r:id="rId3" imgW="17018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121" y="3775076"/>
                        <a:ext cx="3017837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23438"/>
              </p:ext>
            </p:extLst>
          </p:nvPr>
        </p:nvGraphicFramePr>
        <p:xfrm>
          <a:off x="4049121" y="3257551"/>
          <a:ext cx="3024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5" imgW="1778000" imgH="228600" progId="Equation.DSMT4">
                  <p:embed/>
                </p:oleObj>
              </mc:Choice>
              <mc:Fallback>
                <p:oleObj name="Equation" r:id="rId5" imgW="177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121" y="3257551"/>
                        <a:ext cx="30241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22"/>
          <p:cNvSpPr>
            <a:spLocks noChangeShapeType="1"/>
          </p:cNvSpPr>
          <p:nvPr/>
        </p:nvSpPr>
        <p:spPr bwMode="auto">
          <a:xfrm>
            <a:off x="3293471" y="3233739"/>
            <a:ext cx="406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61" name="Line 23"/>
          <p:cNvSpPr>
            <a:spLocks noChangeShapeType="1"/>
          </p:cNvSpPr>
          <p:nvPr/>
        </p:nvSpPr>
        <p:spPr bwMode="auto">
          <a:xfrm>
            <a:off x="3293471" y="3738564"/>
            <a:ext cx="406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62" name="Line 24"/>
          <p:cNvSpPr>
            <a:spLocks noChangeShapeType="1"/>
          </p:cNvSpPr>
          <p:nvPr/>
        </p:nvSpPr>
        <p:spPr bwMode="auto">
          <a:xfrm>
            <a:off x="3291883" y="6330951"/>
            <a:ext cx="406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63" name="Line 26"/>
          <p:cNvSpPr>
            <a:spLocks noChangeShapeType="1"/>
          </p:cNvSpPr>
          <p:nvPr/>
        </p:nvSpPr>
        <p:spPr bwMode="auto">
          <a:xfrm>
            <a:off x="3795121" y="3235326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64" name="Line 27"/>
          <p:cNvSpPr>
            <a:spLocks noChangeShapeType="1"/>
          </p:cNvSpPr>
          <p:nvPr/>
        </p:nvSpPr>
        <p:spPr bwMode="auto">
          <a:xfrm>
            <a:off x="7360646" y="3235326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946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72786"/>
              </p:ext>
            </p:extLst>
          </p:nvPr>
        </p:nvGraphicFramePr>
        <p:xfrm>
          <a:off x="3472858" y="3271839"/>
          <a:ext cx="2032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7" imgW="114201" imgH="139579" progId="Equation.DSMT4">
                  <p:embed/>
                </p:oleObj>
              </mc:Choice>
              <mc:Fallback>
                <p:oleObj name="Equation" r:id="rId7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858" y="3271839"/>
                        <a:ext cx="2032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19560"/>
              </p:ext>
            </p:extLst>
          </p:nvPr>
        </p:nvGraphicFramePr>
        <p:xfrm>
          <a:off x="3364908" y="3760789"/>
          <a:ext cx="360363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9" imgW="203200" imgH="1371600" progId="Equation.DSMT4">
                  <p:embed/>
                </p:oleObj>
              </mc:Choice>
              <mc:Fallback>
                <p:oleObj name="Equation" r:id="rId9" imgW="2032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908" y="3760789"/>
                        <a:ext cx="360363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Line 25"/>
          <p:cNvSpPr>
            <a:spLocks noChangeShapeType="1"/>
          </p:cNvSpPr>
          <p:nvPr/>
        </p:nvSpPr>
        <p:spPr bwMode="auto">
          <a:xfrm>
            <a:off x="3293471" y="3233739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9468" name="Group 103"/>
          <p:cNvGrpSpPr>
            <a:grpSpLocks/>
          </p:cNvGrpSpPr>
          <p:nvPr/>
        </p:nvGrpSpPr>
        <p:grpSpPr bwMode="auto">
          <a:xfrm>
            <a:off x="1959971" y="4349751"/>
            <a:ext cx="1544637" cy="1008063"/>
            <a:chOff x="1179" y="2772"/>
            <a:chExt cx="973" cy="635"/>
          </a:xfrm>
        </p:grpSpPr>
        <p:sp>
          <p:nvSpPr>
            <p:cNvPr id="4" name="AutoShape 34"/>
            <p:cNvSpPr>
              <a:spLocks noChangeArrowheads="1"/>
            </p:cNvSpPr>
            <p:nvPr/>
          </p:nvSpPr>
          <p:spPr bwMode="auto">
            <a:xfrm>
              <a:off x="1179" y="2931"/>
              <a:ext cx="680" cy="317"/>
            </a:xfrm>
            <a:prstGeom prst="wedgeRoundRectCallout">
              <a:avLst>
                <a:gd name="adj1" fmla="val -18972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逆元自身</a:t>
              </a: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aphicFrame>
          <p:nvGraphicFramePr>
            <p:cNvPr id="19498" name="Object 67"/>
            <p:cNvGraphicFramePr>
              <a:graphicFrameLocks noChangeAspect="1"/>
            </p:cNvGraphicFramePr>
            <p:nvPr/>
          </p:nvGraphicFramePr>
          <p:xfrm>
            <a:off x="1882" y="2772"/>
            <a:ext cx="27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0" name="Equation" r:id="rId11" imgW="203112" imgH="469696" progId="Equation.DSMT4">
                    <p:embed/>
                  </p:oleObj>
                </mc:Choice>
                <mc:Fallback>
                  <p:oleObj name="Equation" r:id="rId11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72"/>
                          <a:ext cx="270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9" name="Group 102"/>
          <p:cNvGrpSpPr>
            <a:grpSpLocks/>
          </p:cNvGrpSpPr>
          <p:nvPr/>
        </p:nvGrpSpPr>
        <p:grpSpPr bwMode="auto">
          <a:xfrm>
            <a:off x="1959971" y="5357814"/>
            <a:ext cx="1547812" cy="936625"/>
            <a:chOff x="1179" y="3407"/>
            <a:chExt cx="975" cy="590"/>
          </a:xfrm>
        </p:grpSpPr>
        <p:graphicFrame>
          <p:nvGraphicFramePr>
            <p:cNvPr id="19495" name="Object 30"/>
            <p:cNvGraphicFramePr>
              <a:graphicFrameLocks noChangeAspect="1"/>
            </p:cNvGraphicFramePr>
            <p:nvPr/>
          </p:nvGraphicFramePr>
          <p:xfrm>
            <a:off x="1884" y="3407"/>
            <a:ext cx="27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1" name="Equation" r:id="rId13" imgW="203112" imgH="469696" progId="Equation.DSMT4">
                    <p:embed/>
                  </p:oleObj>
                </mc:Choice>
                <mc:Fallback>
                  <p:oleObj name="Equation" r:id="rId13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407"/>
                          <a:ext cx="27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34"/>
            <p:cNvSpPr>
              <a:spLocks noChangeArrowheads="1"/>
            </p:cNvSpPr>
            <p:nvPr/>
          </p:nvSpPr>
          <p:spPr bwMode="auto">
            <a:xfrm>
              <a:off x="1179" y="3521"/>
              <a:ext cx="703" cy="317"/>
            </a:xfrm>
            <a:prstGeom prst="wedgeRoundRectCallout">
              <a:avLst>
                <a:gd name="adj1" fmla="val -16713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25000"/>
                </a:lnSpc>
                <a:defRPr/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互为逆元</a:t>
              </a:r>
              <a:endPara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29058" name="AutoShape 34"/>
          <p:cNvSpPr>
            <a:spLocks noChangeArrowheads="1"/>
          </p:cNvSpPr>
          <p:nvPr/>
        </p:nvSpPr>
        <p:spPr bwMode="auto">
          <a:xfrm>
            <a:off x="1996483" y="3738564"/>
            <a:ext cx="1042988" cy="503237"/>
          </a:xfrm>
          <a:prstGeom prst="wedgeRoundRectCallout">
            <a:avLst>
              <a:gd name="adj1" fmla="val -21384"/>
              <a:gd name="adj2" fmla="val 1876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单位元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7" name="Object 76"/>
          <p:cNvGraphicFramePr>
            <a:graphicFrameLocks noChangeAspect="1"/>
          </p:cNvGraphicFramePr>
          <p:nvPr/>
        </p:nvGraphicFramePr>
        <p:xfrm>
          <a:off x="863600" y="368300"/>
          <a:ext cx="242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15" imgW="1117600" imgH="279400" progId="Equation.DSMT4">
                  <p:embed/>
                </p:oleObj>
              </mc:Choice>
              <mc:Fallback>
                <p:oleObj name="Equation" r:id="rId15" imgW="1117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8300"/>
                        <a:ext cx="2428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4"/>
          <p:cNvSpPr>
            <a:spLocks noChangeArrowheads="1"/>
          </p:cNvSpPr>
          <p:nvPr/>
        </p:nvSpPr>
        <p:spPr bwMode="auto">
          <a:xfrm>
            <a:off x="807446" y="5538789"/>
            <a:ext cx="936625" cy="503237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807446" y="4638676"/>
            <a:ext cx="936625" cy="503238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807446" y="3738564"/>
            <a:ext cx="936625" cy="503237"/>
          </a:xfrm>
          <a:prstGeom prst="wedgeRoundRectCallout">
            <a:avLst>
              <a:gd name="adj1" fmla="val 34917"/>
              <a:gd name="adj2" fmla="val -142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2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3" name="Object 76"/>
          <p:cNvGraphicFramePr>
            <a:graphicFrameLocks noChangeAspect="1"/>
          </p:cNvGraphicFramePr>
          <p:nvPr/>
        </p:nvGraphicFramePr>
        <p:xfrm>
          <a:off x="3214688" y="404813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17" imgW="507780" imgH="253890" progId="Equation.DSMT4">
                  <p:embed/>
                </p:oleObj>
              </mc:Choice>
              <mc:Fallback>
                <p:oleObj name="Equation" r:id="rId17" imgW="5077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04813"/>
                        <a:ext cx="11049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6"/>
          <p:cNvGraphicFramePr>
            <a:graphicFrameLocks noChangeAspect="1"/>
          </p:cNvGraphicFramePr>
          <p:nvPr/>
        </p:nvGraphicFramePr>
        <p:xfrm>
          <a:off x="4824413" y="371475"/>
          <a:ext cx="2454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Equation" r:id="rId19" imgW="1130300" imgH="279400" progId="Equation.DSMT4">
                  <p:embed/>
                </p:oleObj>
              </mc:Choice>
              <mc:Fallback>
                <p:oleObj name="Equation" r:id="rId19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71475"/>
                        <a:ext cx="2454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6"/>
          <p:cNvGraphicFramePr>
            <a:graphicFrameLocks noChangeAspect="1"/>
          </p:cNvGraphicFramePr>
          <p:nvPr/>
        </p:nvGraphicFramePr>
        <p:xfrm>
          <a:off x="7200900" y="390525"/>
          <a:ext cx="1574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21" imgW="723586" imgH="253890" progId="Equation.DSMT4">
                  <p:embed/>
                </p:oleObj>
              </mc:Choice>
              <mc:Fallback>
                <p:oleObj name="Equation" r:id="rId21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90525"/>
                        <a:ext cx="1574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6"/>
          <p:cNvGraphicFramePr>
            <a:graphicFrameLocks noChangeAspect="1"/>
          </p:cNvGraphicFramePr>
          <p:nvPr/>
        </p:nvGraphicFramePr>
        <p:xfrm>
          <a:off x="827088" y="1090613"/>
          <a:ext cx="2454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23" imgW="1130300" imgH="279400" progId="Equation.DSMT4">
                  <p:embed/>
                </p:oleObj>
              </mc:Choice>
              <mc:Fallback>
                <p:oleObj name="Equation" r:id="rId23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90613"/>
                        <a:ext cx="2454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6"/>
          <p:cNvGraphicFramePr>
            <a:graphicFrameLocks noChangeAspect="1"/>
          </p:cNvGraphicFramePr>
          <p:nvPr/>
        </p:nvGraphicFramePr>
        <p:xfrm>
          <a:off x="3213100" y="1125538"/>
          <a:ext cx="1574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25" imgW="723586" imgH="253890" progId="Equation.DSMT4">
                  <p:embed/>
                </p:oleObj>
              </mc:Choice>
              <mc:Fallback>
                <p:oleObj name="Equation" r:id="rId25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125538"/>
                        <a:ext cx="1574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6"/>
          <p:cNvGraphicFramePr>
            <a:graphicFrameLocks noChangeAspect="1"/>
          </p:cNvGraphicFramePr>
          <p:nvPr/>
        </p:nvGraphicFramePr>
        <p:xfrm>
          <a:off x="4824413" y="1090613"/>
          <a:ext cx="2454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27" imgW="1130300" imgH="279400" progId="Equation.DSMT4">
                  <p:embed/>
                </p:oleObj>
              </mc:Choice>
              <mc:Fallback>
                <p:oleObj name="Equation" r:id="rId27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090613"/>
                        <a:ext cx="2454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6"/>
          <p:cNvGraphicFramePr>
            <a:graphicFrameLocks noChangeAspect="1"/>
          </p:cNvGraphicFramePr>
          <p:nvPr/>
        </p:nvGraphicFramePr>
        <p:xfrm>
          <a:off x="7200900" y="1108075"/>
          <a:ext cx="1574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29" imgW="723586" imgH="253890" progId="Equation.DSMT4">
                  <p:embed/>
                </p:oleObj>
              </mc:Choice>
              <mc:Fallback>
                <p:oleObj name="Equation" r:id="rId29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108075"/>
                        <a:ext cx="1574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6"/>
          <p:cNvGraphicFramePr>
            <a:graphicFrameLocks noChangeAspect="1"/>
          </p:cNvGraphicFramePr>
          <p:nvPr/>
        </p:nvGraphicFramePr>
        <p:xfrm>
          <a:off x="822325" y="1882775"/>
          <a:ext cx="2454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Equation" r:id="rId31" imgW="1130300" imgH="279400" progId="Equation.DSMT4">
                  <p:embed/>
                </p:oleObj>
              </mc:Choice>
              <mc:Fallback>
                <p:oleObj name="Equation" r:id="rId31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882775"/>
                        <a:ext cx="2454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6"/>
          <p:cNvGraphicFramePr>
            <a:graphicFrameLocks noChangeAspect="1"/>
          </p:cNvGraphicFramePr>
          <p:nvPr/>
        </p:nvGraphicFramePr>
        <p:xfrm>
          <a:off x="3187700" y="1882775"/>
          <a:ext cx="1960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33" imgW="901309" imgH="279279" progId="Equation.DSMT4">
                  <p:embed/>
                </p:oleObj>
              </mc:Choice>
              <mc:Fallback>
                <p:oleObj name="Equation" r:id="rId33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882775"/>
                        <a:ext cx="1960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6"/>
          <p:cNvGraphicFramePr>
            <a:graphicFrameLocks noChangeAspect="1"/>
          </p:cNvGraphicFramePr>
          <p:nvPr/>
        </p:nvGraphicFramePr>
        <p:xfrm>
          <a:off x="5080000" y="1916113"/>
          <a:ext cx="1905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35" imgW="875920" imgH="253890" progId="Equation.DSMT4">
                  <p:embed/>
                </p:oleObj>
              </mc:Choice>
              <mc:Fallback>
                <p:oleObj name="Equation" r:id="rId35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1916113"/>
                        <a:ext cx="19050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6"/>
          <p:cNvGraphicFramePr>
            <a:graphicFrameLocks noChangeAspect="1"/>
          </p:cNvGraphicFramePr>
          <p:nvPr/>
        </p:nvGraphicFramePr>
        <p:xfrm>
          <a:off x="823913" y="2603500"/>
          <a:ext cx="2452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Equation" r:id="rId37" imgW="1130300" imgH="279400" progId="Equation.DSMT4">
                  <p:embed/>
                </p:oleObj>
              </mc:Choice>
              <mc:Fallback>
                <p:oleObj name="Equation" r:id="rId37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603500"/>
                        <a:ext cx="2452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6"/>
          <p:cNvGraphicFramePr>
            <a:graphicFrameLocks noChangeAspect="1"/>
          </p:cNvGraphicFramePr>
          <p:nvPr/>
        </p:nvGraphicFramePr>
        <p:xfrm>
          <a:off x="3187700" y="2570163"/>
          <a:ext cx="1960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4" name="Equation" r:id="rId39" imgW="901309" imgH="279279" progId="Equation.DSMT4">
                  <p:embed/>
                </p:oleObj>
              </mc:Choice>
              <mc:Fallback>
                <p:oleObj name="Equation" r:id="rId39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570163"/>
                        <a:ext cx="1960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6"/>
          <p:cNvGraphicFramePr>
            <a:graphicFrameLocks noChangeAspect="1"/>
          </p:cNvGraphicFramePr>
          <p:nvPr/>
        </p:nvGraphicFramePr>
        <p:xfrm>
          <a:off x="5080000" y="2603500"/>
          <a:ext cx="1905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Equation" r:id="rId41" imgW="875920" imgH="253890" progId="Equation.DSMT4">
                  <p:embed/>
                </p:oleObj>
              </mc:Choice>
              <mc:Fallback>
                <p:oleObj name="Equation" r:id="rId41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603500"/>
                        <a:ext cx="1905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6"/>
          <p:cNvGraphicFramePr>
            <a:graphicFrameLocks noChangeAspect="1"/>
          </p:cNvGraphicFramePr>
          <p:nvPr/>
        </p:nvGraphicFramePr>
        <p:xfrm>
          <a:off x="7200900" y="371475"/>
          <a:ext cx="1492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name="Equation" r:id="rId43" imgW="685800" imgH="279400" progId="Equation.DSMT4">
                  <p:embed/>
                </p:oleObj>
              </mc:Choice>
              <mc:Fallback>
                <p:oleObj name="Equation" r:id="rId43" imgW="685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71475"/>
                        <a:ext cx="14922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32" name="Oval 56"/>
          <p:cNvSpPr>
            <a:spLocks noChangeArrowheads="1"/>
          </p:cNvSpPr>
          <p:nvPr/>
        </p:nvSpPr>
        <p:spPr bwMode="auto">
          <a:xfrm>
            <a:off x="6136683" y="5394326"/>
            <a:ext cx="468313" cy="4683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3" name="Oval 57"/>
          <p:cNvSpPr>
            <a:spLocks noChangeArrowheads="1"/>
          </p:cNvSpPr>
          <p:nvPr/>
        </p:nvSpPr>
        <p:spPr bwMode="auto">
          <a:xfrm>
            <a:off x="6604996" y="5826126"/>
            <a:ext cx="468312" cy="4683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5836" name="Group 60"/>
          <p:cNvGrpSpPr>
            <a:grpSpLocks/>
          </p:cNvGrpSpPr>
          <p:nvPr/>
        </p:nvGrpSpPr>
        <p:grpSpPr bwMode="auto">
          <a:xfrm>
            <a:off x="6985000" y="2132013"/>
            <a:ext cx="1439863" cy="792162"/>
            <a:chOff x="4400" y="1275"/>
            <a:chExt cx="907" cy="499"/>
          </a:xfrm>
        </p:grpSpPr>
        <p:sp>
          <p:nvSpPr>
            <p:cNvPr id="19493" name="Freeform 58"/>
            <p:cNvSpPr>
              <a:spLocks/>
            </p:cNvSpPr>
            <p:nvPr/>
          </p:nvSpPr>
          <p:spPr bwMode="auto">
            <a:xfrm>
              <a:off x="4400" y="1275"/>
              <a:ext cx="98" cy="499"/>
            </a:xfrm>
            <a:custGeom>
              <a:avLst/>
              <a:gdLst>
                <a:gd name="T0" fmla="*/ 0 w 98"/>
                <a:gd name="T1" fmla="*/ 0 h 499"/>
                <a:gd name="T2" fmla="*/ 45 w 98"/>
                <a:gd name="T3" fmla="*/ 69 h 499"/>
                <a:gd name="T4" fmla="*/ 90 w 98"/>
                <a:gd name="T5" fmla="*/ 250 h 499"/>
                <a:gd name="T6" fmla="*/ 0 w 98"/>
                <a:gd name="T7" fmla="*/ 499 h 4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" h="499">
                  <a:moveTo>
                    <a:pt x="0" y="0"/>
                  </a:moveTo>
                  <a:cubicBezTo>
                    <a:pt x="15" y="13"/>
                    <a:pt x="30" y="27"/>
                    <a:pt x="45" y="69"/>
                  </a:cubicBezTo>
                  <a:cubicBezTo>
                    <a:pt x="60" y="111"/>
                    <a:pt x="98" y="178"/>
                    <a:pt x="90" y="250"/>
                  </a:cubicBezTo>
                  <a:cubicBezTo>
                    <a:pt x="82" y="322"/>
                    <a:pt x="15" y="458"/>
                    <a:pt x="0" y="49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aphicFrame>
          <p:nvGraphicFramePr>
            <p:cNvPr id="19494" name="Object 76"/>
            <p:cNvGraphicFramePr>
              <a:graphicFrameLocks noChangeAspect="1"/>
            </p:cNvGraphicFramePr>
            <p:nvPr/>
          </p:nvGraphicFramePr>
          <p:xfrm>
            <a:off x="4513" y="1366"/>
            <a:ext cx="79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7" name="Equation" r:id="rId45" imgW="647419" imgH="203112" progId="Equation.DSMT4">
                    <p:embed/>
                  </p:oleObj>
                </mc:Choice>
                <mc:Fallback>
                  <p:oleObj name="Equation" r:id="rId45" imgW="64741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366"/>
                          <a:ext cx="79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397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32" grpId="0" animBg="1"/>
      <p:bldP spid="758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24987"/>
              </p:ext>
            </p:extLst>
          </p:nvPr>
        </p:nvGraphicFramePr>
        <p:xfrm>
          <a:off x="647564" y="563153"/>
          <a:ext cx="1020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3" imgW="469696" imgH="215806" progId="Equation.DSMT4">
                  <p:embed/>
                </p:oleObj>
              </mc:Choice>
              <mc:Fallback>
                <p:oleObj name="Equation" r:id="rId3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563153"/>
                        <a:ext cx="1020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07140"/>
              </p:ext>
            </p:extLst>
          </p:nvPr>
        </p:nvGraphicFramePr>
        <p:xfrm>
          <a:off x="1596889" y="539340"/>
          <a:ext cx="2838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Equation" r:id="rId5" imgW="1307532" imgH="203112" progId="Equation.DSMT4">
                  <p:embed/>
                </p:oleObj>
              </mc:Choice>
              <mc:Fallback>
                <p:oleObj name="Equation" r:id="rId5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889" y="539340"/>
                        <a:ext cx="2838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56778"/>
              </p:ext>
            </p:extLst>
          </p:nvPr>
        </p:nvGraphicFramePr>
        <p:xfrm>
          <a:off x="4421452" y="561566"/>
          <a:ext cx="3802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7" imgW="1752600" imgH="203200" progId="Equation.DSMT4">
                  <p:embed/>
                </p:oleObj>
              </mc:Choice>
              <mc:Fallback>
                <p:oleObj name="Equation" r:id="rId7" imgW="175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452" y="561566"/>
                        <a:ext cx="38020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83532"/>
              </p:ext>
            </p:extLst>
          </p:nvPr>
        </p:nvGraphicFramePr>
        <p:xfrm>
          <a:off x="647564" y="1166403"/>
          <a:ext cx="744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1166403"/>
                        <a:ext cx="744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5201"/>
              </p:ext>
            </p:extLst>
          </p:nvPr>
        </p:nvGraphicFramePr>
        <p:xfrm>
          <a:off x="2930389" y="1717265"/>
          <a:ext cx="23447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11" imgW="1079500" imgH="279400" progId="Equation.DSMT4">
                  <p:embed/>
                </p:oleObj>
              </mc:Choice>
              <mc:Fallback>
                <p:oleObj name="Equation" r:id="rId11" imgW="1079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389" y="1717265"/>
                        <a:ext cx="23447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010206"/>
              </p:ext>
            </p:extLst>
          </p:nvPr>
        </p:nvGraphicFramePr>
        <p:xfrm>
          <a:off x="1368289" y="1141003"/>
          <a:ext cx="2895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13" imgW="1333500" imgH="215900" progId="Equation.DSMT4">
                  <p:embed/>
                </p:oleObj>
              </mc:Choice>
              <mc:Fallback>
                <p:oleObj name="Equation" r:id="rId13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289" y="1141003"/>
                        <a:ext cx="2895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44397"/>
              </p:ext>
            </p:extLst>
          </p:nvPr>
        </p:nvGraphicFramePr>
        <p:xfrm>
          <a:off x="4267064" y="1141003"/>
          <a:ext cx="23431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15" imgW="1079032" imgH="215806" progId="Equation.DSMT4">
                  <p:embed/>
                </p:oleObj>
              </mc:Choice>
              <mc:Fallback>
                <p:oleObj name="Equation" r:id="rId15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064" y="1141003"/>
                        <a:ext cx="23431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30892"/>
              </p:ext>
            </p:extLst>
          </p:nvPr>
        </p:nvGraphicFramePr>
        <p:xfrm>
          <a:off x="6607039" y="1141003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17" imgW="190417" imgH="203112" progId="Equation.DSMT4">
                  <p:embed/>
                </p:oleObj>
              </mc:Choice>
              <mc:Fallback>
                <p:oleObj name="Equation" r:id="rId1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039" y="1141003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72299"/>
              </p:ext>
            </p:extLst>
          </p:nvPr>
        </p:nvGraphicFramePr>
        <p:xfrm>
          <a:off x="574539" y="2434815"/>
          <a:ext cx="2593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19" imgW="1193800" imgH="215900" progId="Equation.DSMT4">
                  <p:embed/>
                </p:oleObj>
              </mc:Choice>
              <mc:Fallback>
                <p:oleObj name="Equation" r:id="rId19" imgW="119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39" y="2434815"/>
                        <a:ext cx="25939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3339"/>
              </p:ext>
            </p:extLst>
          </p:nvPr>
        </p:nvGraphicFramePr>
        <p:xfrm>
          <a:off x="3166927" y="2437990"/>
          <a:ext cx="1931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Equation" r:id="rId21" imgW="888614" imgH="215806" progId="Equation.DSMT4">
                  <p:embed/>
                </p:oleObj>
              </mc:Choice>
              <mc:Fallback>
                <p:oleObj name="Equation" r:id="rId21" imgW="88861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927" y="2437990"/>
                        <a:ext cx="19319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30463"/>
              </p:ext>
            </p:extLst>
          </p:nvPr>
        </p:nvGraphicFramePr>
        <p:xfrm>
          <a:off x="5183052" y="2460215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23" imgW="190417" imgH="203112" progId="Equation.DSMT4">
                  <p:embed/>
                </p:oleObj>
              </mc:Choice>
              <mc:Fallback>
                <p:oleObj name="Equation" r:id="rId2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052" y="2460215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62886"/>
              </p:ext>
            </p:extLst>
          </p:nvPr>
        </p:nvGraphicFramePr>
        <p:xfrm>
          <a:off x="3092314" y="3053940"/>
          <a:ext cx="1903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25" imgW="876300" imgH="228600" progId="Equation.DSMT4">
                  <p:embed/>
                </p:oleObj>
              </mc:Choice>
              <mc:Fallback>
                <p:oleObj name="Equation" r:id="rId25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314" y="3053940"/>
                        <a:ext cx="19034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41262"/>
              </p:ext>
            </p:extLst>
          </p:nvPr>
        </p:nvGraphicFramePr>
        <p:xfrm>
          <a:off x="552314" y="3612740"/>
          <a:ext cx="742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27" imgW="342751" imgH="203112" progId="Equation.DSMT4">
                  <p:embed/>
                </p:oleObj>
              </mc:Choice>
              <mc:Fallback>
                <p:oleObj name="Equation" r:id="rId2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14" y="3612740"/>
                        <a:ext cx="742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29076"/>
              </p:ext>
            </p:extLst>
          </p:nvPr>
        </p:nvGraphicFramePr>
        <p:xfrm>
          <a:off x="1427027" y="4271553"/>
          <a:ext cx="7445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29" imgW="342603" imgH="164957" progId="Equation.DSMT4">
                  <p:embed/>
                </p:oleObj>
              </mc:Choice>
              <mc:Fallback>
                <p:oleObj name="Equation" r:id="rId29" imgW="342603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27" y="4271553"/>
                        <a:ext cx="7445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02418"/>
              </p:ext>
            </p:extLst>
          </p:nvPr>
        </p:nvGraphicFramePr>
        <p:xfrm>
          <a:off x="6106977" y="4271553"/>
          <a:ext cx="1020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Equation" r:id="rId31" imgW="469696" imgH="165028" progId="Equation.DSMT4">
                  <p:embed/>
                </p:oleObj>
              </mc:Choice>
              <mc:Fallback>
                <p:oleObj name="Equation" r:id="rId31" imgW="469696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977" y="4271553"/>
                        <a:ext cx="10207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29475"/>
              </p:ext>
            </p:extLst>
          </p:nvPr>
        </p:nvGraphicFramePr>
        <p:xfrm>
          <a:off x="2112827" y="4146140"/>
          <a:ext cx="1185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33" imgW="545626" imgH="203024" progId="Equation.DSMT4">
                  <p:embed/>
                </p:oleObj>
              </mc:Choice>
              <mc:Fallback>
                <p:oleObj name="Equation" r:id="rId3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27" y="4146140"/>
                        <a:ext cx="11858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5217"/>
              </p:ext>
            </p:extLst>
          </p:nvPr>
        </p:nvGraphicFramePr>
        <p:xfrm>
          <a:off x="3227252" y="4146140"/>
          <a:ext cx="882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35" imgW="406048" imgH="203024" progId="Equation.DSMT4">
                  <p:embed/>
                </p:oleObj>
              </mc:Choice>
              <mc:Fallback>
                <p:oleObj name="Equation" r:id="rId35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252" y="4146140"/>
                        <a:ext cx="882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40681"/>
              </p:ext>
            </p:extLst>
          </p:nvPr>
        </p:nvGraphicFramePr>
        <p:xfrm>
          <a:off x="4919527" y="4133440"/>
          <a:ext cx="1185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37" imgW="545626" imgH="203024" progId="Equation.DSMT4">
                  <p:embed/>
                </p:oleObj>
              </mc:Choice>
              <mc:Fallback>
                <p:oleObj name="Equation" r:id="rId37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527" y="4133440"/>
                        <a:ext cx="11858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79766"/>
              </p:ext>
            </p:extLst>
          </p:nvPr>
        </p:nvGraphicFramePr>
        <p:xfrm>
          <a:off x="4071802" y="4130265"/>
          <a:ext cx="882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39" imgW="406048" imgH="203024" progId="Equation.DSMT4">
                  <p:embed/>
                </p:oleObj>
              </mc:Choice>
              <mc:Fallback>
                <p:oleObj name="Equation" r:id="rId39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802" y="4130265"/>
                        <a:ext cx="882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53080"/>
              </p:ext>
            </p:extLst>
          </p:nvPr>
        </p:nvGraphicFramePr>
        <p:xfrm>
          <a:off x="547552" y="4844640"/>
          <a:ext cx="48529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41" imgW="2234230" imgH="215806" progId="Equation.DSMT4">
                  <p:embed/>
                </p:oleObj>
              </mc:Choice>
              <mc:Fallback>
                <p:oleObj name="Equation" r:id="rId41" imgW="223423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52" y="4844640"/>
                        <a:ext cx="48529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955038"/>
              </p:ext>
            </p:extLst>
          </p:nvPr>
        </p:nvGraphicFramePr>
        <p:xfrm>
          <a:off x="647564" y="5481228"/>
          <a:ext cx="50180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43" imgW="2311400" imgH="254000" progId="Equation.DSMT4">
                  <p:embed/>
                </p:oleObj>
              </mc:Choice>
              <mc:Fallback>
                <p:oleObj name="Equation" r:id="rId43" imgW="2311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5481228"/>
                        <a:ext cx="50180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07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38255"/>
              </p:ext>
            </p:extLst>
          </p:nvPr>
        </p:nvGraphicFramePr>
        <p:xfrm>
          <a:off x="2054151" y="411811"/>
          <a:ext cx="63103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3" imgW="2908300" imgH="215900" progId="Equation.DSMT4">
                  <p:embed/>
                </p:oleObj>
              </mc:Choice>
              <mc:Fallback>
                <p:oleObj name="Equation" r:id="rId3" imgW="2908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151" y="411811"/>
                        <a:ext cx="63103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91335"/>
              </p:ext>
            </p:extLst>
          </p:nvPr>
        </p:nvGraphicFramePr>
        <p:xfrm>
          <a:off x="1514401" y="1146823"/>
          <a:ext cx="38877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5" imgW="1790640" imgH="215640" progId="Equation.DSMT4">
                  <p:embed/>
                </p:oleObj>
              </mc:Choice>
              <mc:Fallback>
                <p:oleObj name="Equation" r:id="rId5" imgW="1790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01" y="1146823"/>
                        <a:ext cx="38877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426126"/>
              </p:ext>
            </p:extLst>
          </p:nvPr>
        </p:nvGraphicFramePr>
        <p:xfrm>
          <a:off x="5399014" y="1137298"/>
          <a:ext cx="3165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7" imgW="1459866" imgH="203112" progId="Equation.DSMT4">
                  <p:embed/>
                </p:oleObj>
              </mc:Choice>
              <mc:Fallback>
                <p:oleObj name="Equation" r:id="rId7" imgW="14598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14" y="1137298"/>
                        <a:ext cx="3165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04426"/>
              </p:ext>
            </p:extLst>
          </p:nvPr>
        </p:nvGraphicFramePr>
        <p:xfrm>
          <a:off x="819076" y="1784998"/>
          <a:ext cx="1985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9" imgW="914400" imgH="203200" progId="Equation.DSMT4">
                  <p:embed/>
                </p:oleObj>
              </mc:Choice>
              <mc:Fallback>
                <p:oleObj name="Equation" r:id="rId9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076" y="1784998"/>
                        <a:ext cx="1985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68567"/>
              </p:ext>
            </p:extLst>
          </p:nvPr>
        </p:nvGraphicFramePr>
        <p:xfrm>
          <a:off x="2784401" y="1713561"/>
          <a:ext cx="30083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11" imgW="1384300" imgH="279400" progId="Equation.DSMT4">
                  <p:embed/>
                </p:oleObj>
              </mc:Choice>
              <mc:Fallback>
                <p:oleObj name="Equation" r:id="rId11" imgW="1384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01" y="1713561"/>
                        <a:ext cx="30083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15057"/>
              </p:ext>
            </p:extLst>
          </p:nvPr>
        </p:nvGraphicFramePr>
        <p:xfrm>
          <a:off x="5900664" y="1772298"/>
          <a:ext cx="2371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Equation" r:id="rId13" imgW="1091726" imgH="203112" progId="Equation.DSMT4">
                  <p:embed/>
                </p:oleObj>
              </mc:Choice>
              <mc:Fallback>
                <p:oleObj name="Equation" r:id="rId13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664" y="1772298"/>
                        <a:ext cx="2371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28488"/>
              </p:ext>
            </p:extLst>
          </p:nvPr>
        </p:nvGraphicFramePr>
        <p:xfrm>
          <a:off x="796851" y="2432698"/>
          <a:ext cx="5211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Equation" r:id="rId15" imgW="2400300" imgH="203200" progId="Equation.DSMT4">
                  <p:embed/>
                </p:oleObj>
              </mc:Choice>
              <mc:Fallback>
                <p:oleObj name="Equation" r:id="rId15" imgW="2400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51" y="2432698"/>
                        <a:ext cx="5211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7660"/>
              </p:ext>
            </p:extLst>
          </p:nvPr>
        </p:nvGraphicFramePr>
        <p:xfrm>
          <a:off x="6011789" y="2442223"/>
          <a:ext cx="21209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Equation" r:id="rId17" imgW="977476" imgH="215806" progId="Equation.DSMT4">
                  <p:embed/>
                </p:oleObj>
              </mc:Choice>
              <mc:Fallback>
                <p:oleObj name="Equation" r:id="rId17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789" y="2442223"/>
                        <a:ext cx="21209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11399"/>
              </p:ext>
            </p:extLst>
          </p:nvPr>
        </p:nvGraphicFramePr>
        <p:xfrm>
          <a:off x="823839" y="3045473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Equation" r:id="rId19" imgW="1066337" imgH="203112" progId="Equation.DSMT4">
                  <p:embed/>
                </p:oleObj>
              </mc:Choice>
              <mc:Fallback>
                <p:oleObj name="Equation" r:id="rId19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839" y="3045473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86159"/>
              </p:ext>
            </p:extLst>
          </p:nvPr>
        </p:nvGraphicFramePr>
        <p:xfrm>
          <a:off x="2228776" y="3658248"/>
          <a:ext cx="3365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Equation" r:id="rId21" imgW="1549400" imgH="279400" progId="Equation.DSMT4">
                  <p:embed/>
                </p:oleObj>
              </mc:Choice>
              <mc:Fallback>
                <p:oleObj name="Equation" r:id="rId21" imgW="1549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6" y="3658248"/>
                        <a:ext cx="3365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1654"/>
              </p:ext>
            </p:extLst>
          </p:nvPr>
        </p:nvGraphicFramePr>
        <p:xfrm>
          <a:off x="755576" y="4628211"/>
          <a:ext cx="6369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Equation" r:id="rId23" imgW="2933700" imgH="228600" progId="Equation.DSMT4">
                  <p:embed/>
                </p:oleObj>
              </mc:Choice>
              <mc:Fallback>
                <p:oleObj name="Equation" r:id="rId23" imgW="293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28211"/>
                        <a:ext cx="63690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41135"/>
              </p:ext>
            </p:extLst>
          </p:nvPr>
        </p:nvGraphicFramePr>
        <p:xfrm>
          <a:off x="842889" y="416573"/>
          <a:ext cx="1185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Equation" r:id="rId25" imgW="545626" imgH="215713" progId="Equation.DSMT4">
                  <p:embed/>
                </p:oleObj>
              </mc:Choice>
              <mc:Fallback>
                <p:oleObj name="Equation" r:id="rId25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89" y="416573"/>
                        <a:ext cx="1185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67843"/>
              </p:ext>
            </p:extLst>
          </p:nvPr>
        </p:nvGraphicFramePr>
        <p:xfrm>
          <a:off x="836539" y="1161111"/>
          <a:ext cx="7445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Equation" r:id="rId27" imgW="342751" imgH="203112" progId="Equation.DSMT4">
                  <p:embed/>
                </p:oleObj>
              </mc:Choice>
              <mc:Fallback>
                <p:oleObj name="Equation" r:id="rId2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39" y="1161111"/>
                        <a:ext cx="7445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495303"/>
              </p:ext>
            </p:extLst>
          </p:nvPr>
        </p:nvGraphicFramePr>
        <p:xfrm>
          <a:off x="7161139" y="4663136"/>
          <a:ext cx="1212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29" imgW="558558" imgH="203112" progId="Equation.DSMT4">
                  <p:embed/>
                </p:oleObj>
              </mc:Choice>
              <mc:Fallback>
                <p:oleObj name="Equation" r:id="rId29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139" y="4663136"/>
                        <a:ext cx="1212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0498"/>
              </p:ext>
            </p:extLst>
          </p:nvPr>
        </p:nvGraphicFramePr>
        <p:xfrm>
          <a:off x="2424039" y="5301311"/>
          <a:ext cx="4000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31" imgW="1841500" imgH="304800" progId="Equation.DSMT4">
                  <p:embed/>
                </p:oleObj>
              </mc:Choice>
              <mc:Fallback>
                <p:oleObj name="Equation" r:id="rId31" imgW="1841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39" y="5301311"/>
                        <a:ext cx="4000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99687"/>
              </p:ext>
            </p:extLst>
          </p:nvPr>
        </p:nvGraphicFramePr>
        <p:xfrm>
          <a:off x="6332464" y="5474348"/>
          <a:ext cx="6350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33" imgW="291973" imgH="139639" progId="Equation.DSMT4">
                  <p:embed/>
                </p:oleObj>
              </mc:Choice>
              <mc:Fallback>
                <p:oleObj name="Equation" r:id="rId33" imgW="291973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464" y="5474348"/>
                        <a:ext cx="6350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93325"/>
              </p:ext>
            </p:extLst>
          </p:nvPr>
        </p:nvGraphicFramePr>
        <p:xfrm>
          <a:off x="3357489" y="3069286"/>
          <a:ext cx="18462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Equation" r:id="rId35" imgW="850680" imgH="203040" progId="Equation.DSMT4">
                  <p:embed/>
                </p:oleObj>
              </mc:Choice>
              <mc:Fallback>
                <p:oleObj name="Equation" r:id="rId35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489" y="3069286"/>
                        <a:ext cx="18462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12082"/>
              </p:ext>
            </p:extLst>
          </p:nvPr>
        </p:nvGraphicFramePr>
        <p:xfrm>
          <a:off x="5289476" y="3032773"/>
          <a:ext cx="992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37" imgW="457200" imgH="203040" progId="Equation.DSMT4">
                  <p:embed/>
                </p:oleObj>
              </mc:Choice>
              <mc:Fallback>
                <p:oleObj name="Equation" r:id="rId37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476" y="3032773"/>
                        <a:ext cx="992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13775"/>
              </p:ext>
            </p:extLst>
          </p:nvPr>
        </p:nvGraphicFramePr>
        <p:xfrm>
          <a:off x="6299126" y="3032773"/>
          <a:ext cx="2481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0" name="Equation" r:id="rId39" imgW="1143000" imgH="203040" progId="Equation.DSMT4">
                  <p:embed/>
                </p:oleObj>
              </mc:Choice>
              <mc:Fallback>
                <p:oleObj name="Equation" r:id="rId39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26" y="3032773"/>
                        <a:ext cx="2481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73297"/>
              </p:ext>
            </p:extLst>
          </p:nvPr>
        </p:nvGraphicFramePr>
        <p:xfrm>
          <a:off x="6297539" y="3501086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41" imgW="672840" imgH="203040" progId="Equation.DSMT4">
                  <p:embed/>
                </p:oleObj>
              </mc:Choice>
              <mc:Fallback>
                <p:oleObj name="Equation" r:id="rId41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539" y="3501086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48486"/>
              </p:ext>
            </p:extLst>
          </p:nvPr>
        </p:nvGraphicFramePr>
        <p:xfrm>
          <a:off x="5864151" y="4050361"/>
          <a:ext cx="308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43" imgW="1422360" imgH="215640" progId="Equation.DSMT4">
                  <p:embed/>
                </p:oleObj>
              </mc:Choice>
              <mc:Fallback>
                <p:oleObj name="Equation" r:id="rId43" imgW="1422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151" y="4050361"/>
                        <a:ext cx="308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271764" y="2937523"/>
            <a:ext cx="5689600" cy="1692275"/>
            <a:chOff x="3167844" y="3392996"/>
            <a:chExt cx="5688632" cy="169218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3167844" y="3429507"/>
              <a:ext cx="0" cy="576232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167844" y="4005739"/>
              <a:ext cx="2304658" cy="0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472502" y="4005739"/>
              <a:ext cx="0" cy="1042934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72502" y="5085184"/>
              <a:ext cx="3383974" cy="0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167844" y="3439032"/>
              <a:ext cx="5652125" cy="0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8856476" y="3392996"/>
              <a:ext cx="0" cy="1655678"/>
            </a:xfrm>
            <a:prstGeom prst="line">
              <a:avLst/>
            </a:prstGeom>
            <a:ln w="28575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3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23"/>
          <p:cNvGraphicFramePr>
            <a:graphicFrameLocks noChangeAspect="1"/>
          </p:cNvGraphicFramePr>
          <p:nvPr/>
        </p:nvGraphicFramePr>
        <p:xfrm>
          <a:off x="1295400" y="401638"/>
          <a:ext cx="50180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3" imgW="2311400" imgH="215900" progId="Equation.DSMT4">
                  <p:embed/>
                </p:oleObj>
              </mc:Choice>
              <mc:Fallback>
                <p:oleObj name="Equation" r:id="rId3" imgW="2311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1638"/>
                        <a:ext cx="50180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4213" y="1052513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5" imgW="1257120" imgH="203040" progId="Equation.DSMT4">
                  <p:embed/>
                </p:oleObj>
              </mc:Choice>
              <mc:Fallback>
                <p:oleObj name="Equation" r:id="rId5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372225" y="393700"/>
          <a:ext cx="1847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93700"/>
                        <a:ext cx="1847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11188" y="2997200"/>
          <a:ext cx="35544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9" imgW="1637589" imgH="203112" progId="Equation.DSMT4">
                  <p:embed/>
                </p:oleObj>
              </mc:Choice>
              <mc:Fallback>
                <p:oleObj name="Equation" r:id="rId9" imgW="163758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35544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84225" y="466725"/>
          <a:ext cx="4397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11" imgW="203040" imgH="152280" progId="Equation.DSMT4">
                  <p:embed/>
                </p:oleObj>
              </mc:Choice>
              <mc:Fallback>
                <p:oleObj name="Equation" r:id="rId11" imgW="2030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66725"/>
                        <a:ext cx="4397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63938" y="1052513"/>
          <a:ext cx="1074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13" imgW="494870" imgH="203024" progId="Equation.DSMT4">
                  <p:embed/>
                </p:oleObj>
              </mc:Choice>
              <mc:Fallback>
                <p:oleObj name="Equation" r:id="rId13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052513"/>
                        <a:ext cx="1074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195513" y="1639888"/>
          <a:ext cx="34210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15" imgW="1574800" imgH="279400" progId="Equation.DSMT4">
                  <p:embed/>
                </p:oleObj>
              </mc:Choice>
              <mc:Fallback>
                <p:oleObj name="Equation" r:id="rId1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39888"/>
                        <a:ext cx="342106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38175" y="2328863"/>
          <a:ext cx="6451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17" imgW="2971800" imgH="228600" progId="Equation.DSMT4">
                  <p:embed/>
                </p:oleObj>
              </mc:Choice>
              <mc:Fallback>
                <p:oleObj name="Equation" r:id="rId17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328863"/>
                        <a:ext cx="64516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32025" y="3608388"/>
          <a:ext cx="32829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Equation" r:id="rId19" imgW="1511300" imgH="279400" progId="Equation.DSMT4">
                  <p:embed/>
                </p:oleObj>
              </mc:Choice>
              <mc:Fallback>
                <p:oleObj name="Equation" r:id="rId19" imgW="1511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608388"/>
                        <a:ext cx="32829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611188" y="4433888"/>
          <a:ext cx="59007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Equation" r:id="rId21" imgW="2717800" imgH="215900" progId="Equation.DSMT4">
                  <p:embed/>
                </p:oleObj>
              </mc:Choice>
              <mc:Fallback>
                <p:oleObj name="Equation" r:id="rId21" imgW="2717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3888"/>
                        <a:ext cx="59007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79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74673"/>
              </p:ext>
            </p:extLst>
          </p:nvPr>
        </p:nvGraphicFramePr>
        <p:xfrm>
          <a:off x="717984" y="1589248"/>
          <a:ext cx="5137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Equation" r:id="rId3" imgW="2362200" imgH="215900" progId="Equation.DSMT4">
                  <p:embed/>
                </p:oleObj>
              </mc:Choice>
              <mc:Fallback>
                <p:oleObj name="Equation" r:id="rId3" imgW="2362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84" y="1589248"/>
                        <a:ext cx="51371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512120"/>
              </p:ext>
            </p:extLst>
          </p:nvPr>
        </p:nvGraphicFramePr>
        <p:xfrm>
          <a:off x="4853421" y="727235"/>
          <a:ext cx="3146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5" imgW="1447800" imgH="279400" progId="Equation.DSMT4">
                  <p:embed/>
                </p:oleObj>
              </mc:Choice>
              <mc:Fallback>
                <p:oleObj name="Equation" r:id="rId5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421" y="727235"/>
                        <a:ext cx="31464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4556"/>
              </p:ext>
            </p:extLst>
          </p:nvPr>
        </p:nvGraphicFramePr>
        <p:xfrm>
          <a:off x="744971" y="2271873"/>
          <a:ext cx="229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7" imgW="1053643" imgH="215806" progId="Equation.DSMT4">
                  <p:embed/>
                </p:oleObj>
              </mc:Choice>
              <mc:Fallback>
                <p:oleObj name="Equation" r:id="rId7" imgW="105364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71" y="2271873"/>
                        <a:ext cx="2292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23498"/>
              </p:ext>
            </p:extLst>
          </p:nvPr>
        </p:nvGraphicFramePr>
        <p:xfrm>
          <a:off x="3145271" y="2244886"/>
          <a:ext cx="4200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9" imgW="1930400" imgH="228600" progId="Equation.DSMT4">
                  <p:embed/>
                </p:oleObj>
              </mc:Choice>
              <mc:Fallback>
                <p:oleObj name="Equation" r:id="rId9" imgW="193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271" y="2244886"/>
                        <a:ext cx="4200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19379"/>
              </p:ext>
            </p:extLst>
          </p:nvPr>
        </p:nvGraphicFramePr>
        <p:xfrm>
          <a:off x="1799071" y="760573"/>
          <a:ext cx="3124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11" imgW="1434477" imgH="215806" progId="Equation.DSMT4">
                  <p:embed/>
                </p:oleObj>
              </mc:Choice>
              <mc:Fallback>
                <p:oleObj name="Equation" r:id="rId11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071" y="760573"/>
                        <a:ext cx="3124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43519"/>
              </p:ext>
            </p:extLst>
          </p:nvPr>
        </p:nvGraphicFramePr>
        <p:xfrm>
          <a:off x="759259" y="760573"/>
          <a:ext cx="1158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9" name="Equation" r:id="rId13" imgW="532937" imgH="215713" progId="Equation.DSMT4">
                  <p:embed/>
                </p:oleObj>
              </mc:Choice>
              <mc:Fallback>
                <p:oleObj name="Equation" r:id="rId13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259" y="760573"/>
                        <a:ext cx="1158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1899"/>
              </p:ext>
            </p:extLst>
          </p:nvPr>
        </p:nvGraphicFramePr>
        <p:xfrm>
          <a:off x="1475221" y="2959261"/>
          <a:ext cx="661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Equation" r:id="rId15" imgW="304536" imgH="215713" progId="Equation.DSMT4">
                  <p:embed/>
                </p:oleObj>
              </mc:Choice>
              <mc:Fallback>
                <p:oleObj name="Equation" r:id="rId15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21" y="2959261"/>
                        <a:ext cx="661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165977"/>
              </p:ext>
            </p:extLst>
          </p:nvPr>
        </p:nvGraphicFramePr>
        <p:xfrm>
          <a:off x="719571" y="2959261"/>
          <a:ext cx="7445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Equation" r:id="rId17" imgW="342751" imgH="203112" progId="Equation.DSMT4">
                  <p:embed/>
                </p:oleObj>
              </mc:Choice>
              <mc:Fallback>
                <p:oleObj name="Equation" r:id="rId1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1" y="2959261"/>
                        <a:ext cx="7445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88221"/>
              </p:ext>
            </p:extLst>
          </p:nvPr>
        </p:nvGraphicFramePr>
        <p:xfrm>
          <a:off x="1980046" y="2959261"/>
          <a:ext cx="4446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19" imgW="2044700" imgH="203200" progId="Equation.DSMT4">
                  <p:embed/>
                </p:oleObj>
              </mc:Choice>
              <mc:Fallback>
                <p:oleObj name="Equation" r:id="rId19" imgW="2044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046" y="2959261"/>
                        <a:ext cx="44465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48739"/>
              </p:ext>
            </p:extLst>
          </p:nvPr>
        </p:nvGraphicFramePr>
        <p:xfrm>
          <a:off x="791009" y="4246723"/>
          <a:ext cx="21542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21" imgW="990170" imgH="203112" progId="Equation.DSMT4">
                  <p:embed/>
                </p:oleObj>
              </mc:Choice>
              <mc:Fallback>
                <p:oleObj name="Equation" r:id="rId21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09" y="4246723"/>
                        <a:ext cx="21542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42057"/>
              </p:ext>
            </p:extLst>
          </p:nvPr>
        </p:nvGraphicFramePr>
        <p:xfrm>
          <a:off x="2988109" y="4253073"/>
          <a:ext cx="26781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Equation" r:id="rId23" imgW="1231366" imgH="215806" progId="Equation.DSMT4">
                  <p:embed/>
                </p:oleObj>
              </mc:Choice>
              <mc:Fallback>
                <p:oleObj name="Equation" r:id="rId23" imgW="12313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09" y="4253073"/>
                        <a:ext cx="26781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428153"/>
              </p:ext>
            </p:extLst>
          </p:nvPr>
        </p:nvGraphicFramePr>
        <p:xfrm>
          <a:off x="5683684" y="4219736"/>
          <a:ext cx="17684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Equation" r:id="rId25" imgW="812447" imgH="215806" progId="Equation.DSMT4">
                  <p:embed/>
                </p:oleObj>
              </mc:Choice>
              <mc:Fallback>
                <p:oleObj name="Equation" r:id="rId25" imgW="81244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684" y="4219736"/>
                        <a:ext cx="17684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525310"/>
              </p:ext>
            </p:extLst>
          </p:nvPr>
        </p:nvGraphicFramePr>
        <p:xfrm>
          <a:off x="6396471" y="2976723"/>
          <a:ext cx="414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Equation" r:id="rId27" imgW="190417" imgH="190417" progId="Equation.DSMT4">
                  <p:embed/>
                </p:oleObj>
              </mc:Choice>
              <mc:Fallback>
                <p:oleObj name="Equation" r:id="rId27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471" y="2976723"/>
                        <a:ext cx="4143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85808"/>
              </p:ext>
            </p:extLst>
          </p:nvPr>
        </p:nvGraphicFramePr>
        <p:xfrm>
          <a:off x="719571" y="4894423"/>
          <a:ext cx="33702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tion" r:id="rId29" imgW="1548728" imgH="203112" progId="Equation.DSMT4">
                  <p:embed/>
                </p:oleObj>
              </mc:Choice>
              <mc:Fallback>
                <p:oleObj name="Equation" r:id="rId29" imgW="154872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1" y="4894423"/>
                        <a:ext cx="33702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44068"/>
              </p:ext>
            </p:extLst>
          </p:nvPr>
        </p:nvGraphicFramePr>
        <p:xfrm>
          <a:off x="4169209" y="4894423"/>
          <a:ext cx="2955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Equation" r:id="rId31" imgW="1358310" imgH="203112" progId="Equation.DSMT4">
                  <p:embed/>
                </p:oleObj>
              </mc:Choice>
              <mc:Fallback>
                <p:oleObj name="Equation" r:id="rId31" imgW="13583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209" y="4894423"/>
                        <a:ext cx="2955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50748"/>
              </p:ext>
            </p:extLst>
          </p:nvPr>
        </p:nvGraphicFramePr>
        <p:xfrm>
          <a:off x="756084" y="5553236"/>
          <a:ext cx="4530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Equation" r:id="rId33" imgW="2082800" imgH="203200" progId="Equation.DSMT4">
                  <p:embed/>
                </p:oleObj>
              </mc:Choice>
              <mc:Fallback>
                <p:oleObj name="Equation" r:id="rId33" imgW="2082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84" y="5553236"/>
                        <a:ext cx="4530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92832"/>
              </p:ext>
            </p:extLst>
          </p:nvPr>
        </p:nvGraphicFramePr>
        <p:xfrm>
          <a:off x="5328084" y="5553236"/>
          <a:ext cx="2320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tion" r:id="rId35" imgW="1066337" imgH="203112" progId="Equation.DSMT4">
                  <p:embed/>
                </p:oleObj>
              </mc:Choice>
              <mc:Fallback>
                <p:oleObj name="Equation" r:id="rId35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5553236"/>
                        <a:ext cx="23209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14737"/>
              </p:ext>
            </p:extLst>
          </p:nvPr>
        </p:nvGraphicFramePr>
        <p:xfrm>
          <a:off x="2624571" y="3538698"/>
          <a:ext cx="3783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tion" r:id="rId37" imgW="1739880" imgH="279360" progId="Equation.DSMT4">
                  <p:embed/>
                </p:oleObj>
              </mc:Choice>
              <mc:Fallback>
                <p:oleObj name="Equation" r:id="rId37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571" y="3538698"/>
                        <a:ext cx="3783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41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20" name="Object 24"/>
          <p:cNvGraphicFramePr>
            <a:graphicFrameLocks noChangeAspect="1"/>
          </p:cNvGraphicFramePr>
          <p:nvPr/>
        </p:nvGraphicFramePr>
        <p:xfrm>
          <a:off x="611188" y="1077913"/>
          <a:ext cx="469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0" name="Equation" r:id="rId3" imgW="215713" imgH="203024" progId="Equation.DSMT4">
                  <p:embed/>
                </p:oleObj>
              </mc:Choice>
              <mc:Fallback>
                <p:oleObj name="Equation" r:id="rId3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77913"/>
                        <a:ext cx="469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2" name="Object 26"/>
          <p:cNvGraphicFramePr>
            <a:graphicFrameLocks noChangeAspect="1"/>
          </p:cNvGraphicFramePr>
          <p:nvPr/>
        </p:nvGraphicFramePr>
        <p:xfrm>
          <a:off x="4211638" y="1016000"/>
          <a:ext cx="13811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1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016000"/>
                        <a:ext cx="13811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3" name="Object 27"/>
          <p:cNvGraphicFramePr>
            <a:graphicFrameLocks noChangeAspect="1"/>
          </p:cNvGraphicFramePr>
          <p:nvPr/>
        </p:nvGraphicFramePr>
        <p:xfrm>
          <a:off x="5724525" y="1042988"/>
          <a:ext cx="2733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2" name="Equation" r:id="rId7" imgW="1256755" imgH="203112" progId="Equation.DSMT4">
                  <p:embed/>
                </p:oleObj>
              </mc:Choice>
              <mc:Fallback>
                <p:oleObj name="Equation" r:id="rId7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042988"/>
                        <a:ext cx="2733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4" name="Object 28"/>
          <p:cNvGraphicFramePr>
            <a:graphicFrameLocks noChangeAspect="1"/>
          </p:cNvGraphicFramePr>
          <p:nvPr/>
        </p:nvGraphicFramePr>
        <p:xfrm>
          <a:off x="3492500" y="1736725"/>
          <a:ext cx="1958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3" name="Equation" r:id="rId9" imgW="901309" imgH="215806" progId="Equation.DSMT4">
                  <p:embed/>
                </p:oleObj>
              </mc:Choice>
              <mc:Fallback>
                <p:oleObj name="Equation" r:id="rId9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36725"/>
                        <a:ext cx="19589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5" name="Object 29"/>
          <p:cNvGraphicFramePr>
            <a:graphicFrameLocks noChangeAspect="1"/>
          </p:cNvGraphicFramePr>
          <p:nvPr/>
        </p:nvGraphicFramePr>
        <p:xfrm>
          <a:off x="6851650" y="1746250"/>
          <a:ext cx="746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4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1746250"/>
                        <a:ext cx="746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30" name="Object 34"/>
          <p:cNvGraphicFramePr>
            <a:graphicFrameLocks noChangeAspect="1"/>
          </p:cNvGraphicFramePr>
          <p:nvPr/>
        </p:nvGraphicFramePr>
        <p:xfrm>
          <a:off x="7343775" y="2565400"/>
          <a:ext cx="12684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5" name="Equation" r:id="rId13" imgW="583693" imgH="164957" progId="Equation.DSMT4">
                  <p:embed/>
                </p:oleObj>
              </mc:Choice>
              <mc:Fallback>
                <p:oleObj name="Equation" r:id="rId13" imgW="583693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565400"/>
                        <a:ext cx="12684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7" name="Object 23"/>
          <p:cNvGraphicFramePr>
            <a:graphicFrameLocks noChangeAspect="1"/>
          </p:cNvGraphicFramePr>
          <p:nvPr/>
        </p:nvGraphicFramePr>
        <p:xfrm>
          <a:off x="1908175" y="3430588"/>
          <a:ext cx="9382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Equation" r:id="rId15" imgW="431613" imgH="165028" progId="Equation.DSMT4">
                  <p:embed/>
                </p:oleObj>
              </mc:Choice>
              <mc:Fallback>
                <p:oleObj name="Equation" r:id="rId15" imgW="431613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30588"/>
                        <a:ext cx="9382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8" name="Object 9"/>
          <p:cNvGraphicFramePr>
            <a:graphicFrameLocks noChangeAspect="1"/>
          </p:cNvGraphicFramePr>
          <p:nvPr/>
        </p:nvGraphicFramePr>
        <p:xfrm>
          <a:off x="2947988" y="3321050"/>
          <a:ext cx="23447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17" imgW="1079032" imgH="215806" progId="Equation.DSMT4">
                  <p:embed/>
                </p:oleObj>
              </mc:Choice>
              <mc:Fallback>
                <p:oleObj name="Equation" r:id="rId17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321050"/>
                        <a:ext cx="23447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7" name="Object 31"/>
          <p:cNvGraphicFramePr>
            <a:graphicFrameLocks noChangeAspect="1"/>
          </p:cNvGraphicFramePr>
          <p:nvPr/>
        </p:nvGraphicFramePr>
        <p:xfrm>
          <a:off x="1979613" y="2492375"/>
          <a:ext cx="1406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19" imgW="647419" imgH="203112" progId="Equation.DSMT4">
                  <p:embed/>
                </p:oleObj>
              </mc:Choice>
              <mc:Fallback>
                <p:oleObj name="Equation" r:id="rId1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1406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8" name="Object 32"/>
          <p:cNvGraphicFramePr>
            <a:graphicFrameLocks noChangeAspect="1"/>
          </p:cNvGraphicFramePr>
          <p:nvPr/>
        </p:nvGraphicFramePr>
        <p:xfrm>
          <a:off x="4787900" y="2554288"/>
          <a:ext cx="8540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21" imgW="393529" imgH="203112" progId="Equation.DSMT4">
                  <p:embed/>
                </p:oleObj>
              </mc:Choice>
              <mc:Fallback>
                <p:oleObj name="Equation" r:id="rId2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54288"/>
                        <a:ext cx="8540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6" name="Object 30"/>
          <p:cNvGraphicFramePr>
            <a:graphicFrameLocks noChangeAspect="1"/>
          </p:cNvGraphicFramePr>
          <p:nvPr/>
        </p:nvGraphicFramePr>
        <p:xfrm>
          <a:off x="612775" y="3321050"/>
          <a:ext cx="1187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23" imgW="545626" imgH="203024" progId="Equation.DSMT4">
                  <p:embed/>
                </p:oleObj>
              </mc:Choice>
              <mc:Fallback>
                <p:oleObj name="Equation" r:id="rId2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321050"/>
                        <a:ext cx="1187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5" name="Object 25"/>
          <p:cNvGraphicFramePr>
            <a:graphicFrameLocks noChangeAspect="1"/>
          </p:cNvGraphicFramePr>
          <p:nvPr/>
        </p:nvGraphicFramePr>
        <p:xfrm>
          <a:off x="5508625" y="1736725"/>
          <a:ext cx="1241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Equation" r:id="rId25" imgW="571252" imgH="203112" progId="Equation.DSMT4">
                  <p:embed/>
                </p:oleObj>
              </mc:Choice>
              <mc:Fallback>
                <p:oleObj name="Equation" r:id="rId25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736725"/>
                        <a:ext cx="1241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29" name="Object 33"/>
          <p:cNvGraphicFramePr>
            <a:graphicFrameLocks noChangeAspect="1"/>
          </p:cNvGraphicFramePr>
          <p:nvPr/>
        </p:nvGraphicFramePr>
        <p:xfrm>
          <a:off x="719138" y="2492375"/>
          <a:ext cx="12969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27" imgW="596900" imgH="228600" progId="Equation.DSMT4">
                  <p:embed/>
                </p:oleObj>
              </mc:Choice>
              <mc:Fallback>
                <p:oleObj name="Equation" r:id="rId27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492375"/>
                        <a:ext cx="12969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9" name="Object 15"/>
          <p:cNvGraphicFramePr>
            <a:graphicFrameLocks noChangeAspect="1"/>
          </p:cNvGraphicFramePr>
          <p:nvPr/>
        </p:nvGraphicFramePr>
        <p:xfrm>
          <a:off x="2339975" y="1052513"/>
          <a:ext cx="1797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Equation" r:id="rId29" imgW="825142" imgH="215806" progId="Equation.DSMT4">
                  <p:embed/>
                </p:oleObj>
              </mc:Choice>
              <mc:Fallback>
                <p:oleObj name="Equation" r:id="rId29" imgW="82514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17970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116013" y="1073150"/>
          <a:ext cx="1187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tion" r:id="rId31" imgW="545626" imgH="203024" progId="Equation.DSMT4">
                  <p:embed/>
                </p:oleObj>
              </mc:Choice>
              <mc:Fallback>
                <p:oleObj name="Equation" r:id="rId31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73150"/>
                        <a:ext cx="1187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657225" y="1700213"/>
          <a:ext cx="2762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Equation" r:id="rId33" imgW="1270000" imgH="228600" progId="Equation.DSMT4">
                  <p:embed/>
                </p:oleObj>
              </mc:Choice>
              <mc:Fallback>
                <p:oleObj name="Equation" r:id="rId33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700213"/>
                        <a:ext cx="27622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49"/>
          <p:cNvGrpSpPr>
            <a:grpSpLocks/>
          </p:cNvGrpSpPr>
          <p:nvPr/>
        </p:nvGrpSpPr>
        <p:grpSpPr bwMode="auto">
          <a:xfrm>
            <a:off x="3419475" y="2420938"/>
            <a:ext cx="1331913" cy="722312"/>
            <a:chOff x="1134" y="2614"/>
            <a:chExt cx="839" cy="455"/>
          </a:xfrm>
        </p:grpSpPr>
        <p:sp>
          <p:nvSpPr>
            <p:cNvPr id="24624" name="Line 38"/>
            <p:cNvSpPr>
              <a:spLocks noChangeShapeType="1"/>
            </p:cNvSpPr>
            <p:nvPr/>
          </p:nvSpPr>
          <p:spPr bwMode="auto">
            <a:xfrm>
              <a:off x="1134" y="2840"/>
              <a:ext cx="8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aphicFrame>
          <p:nvGraphicFramePr>
            <p:cNvPr id="24625" name="Object 47"/>
            <p:cNvGraphicFramePr>
              <a:graphicFrameLocks noChangeAspect="1"/>
            </p:cNvGraphicFramePr>
            <p:nvPr/>
          </p:nvGraphicFramePr>
          <p:xfrm>
            <a:off x="1156" y="2614"/>
            <a:ext cx="80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6" name="Equation" r:id="rId35" imgW="850531" imgH="203112" progId="Equation.DSMT4">
                    <p:embed/>
                  </p:oleObj>
                </mc:Choice>
                <mc:Fallback>
                  <p:oleObj name="Equation" r:id="rId35" imgW="85053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14"/>
                          <a:ext cx="805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48"/>
            <p:cNvGraphicFramePr>
              <a:graphicFrameLocks noChangeAspect="1"/>
            </p:cNvGraphicFramePr>
            <p:nvPr/>
          </p:nvGraphicFramePr>
          <p:xfrm>
            <a:off x="1270" y="2863"/>
            <a:ext cx="55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7" name="Equation" r:id="rId37" imgW="583693" imgH="215713" progId="Equation.DSMT4">
                    <p:embed/>
                  </p:oleObj>
                </mc:Choice>
                <mc:Fallback>
                  <p:oleObj name="Equation" r:id="rId37" imgW="583693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2863"/>
                          <a:ext cx="55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6659563" y="2528888"/>
          <a:ext cx="717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Equation" r:id="rId39" imgW="330057" imgH="203112" progId="Equation.DSMT4">
                  <p:embed/>
                </p:oleObj>
              </mc:Choice>
              <mc:Fallback>
                <p:oleObj name="Equation" r:id="rId3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528888"/>
                        <a:ext cx="717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56"/>
          <p:cNvGrpSpPr>
            <a:grpSpLocks/>
          </p:cNvGrpSpPr>
          <p:nvPr/>
        </p:nvGrpSpPr>
        <p:grpSpPr bwMode="auto">
          <a:xfrm>
            <a:off x="5651500" y="2457450"/>
            <a:ext cx="973138" cy="323850"/>
            <a:chOff x="3606" y="1548"/>
            <a:chExt cx="613" cy="204"/>
          </a:xfrm>
        </p:grpSpPr>
        <p:graphicFrame>
          <p:nvGraphicFramePr>
            <p:cNvPr id="24622" name="Object 54"/>
            <p:cNvGraphicFramePr>
              <a:graphicFrameLocks noChangeAspect="1"/>
            </p:cNvGraphicFramePr>
            <p:nvPr/>
          </p:nvGraphicFramePr>
          <p:xfrm>
            <a:off x="3606" y="1548"/>
            <a:ext cx="61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name="Equation" r:id="rId41" imgW="647419" imgH="203112" progId="Equation.DSMT4">
                    <p:embed/>
                  </p:oleObj>
                </mc:Choice>
                <mc:Fallback>
                  <p:oleObj name="Equation" r:id="rId41" imgW="64741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48"/>
                          <a:ext cx="61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Line 53"/>
            <p:cNvSpPr>
              <a:spLocks noChangeShapeType="1"/>
            </p:cNvSpPr>
            <p:nvPr/>
          </p:nvSpPr>
          <p:spPr bwMode="auto">
            <a:xfrm>
              <a:off x="3606" y="1752"/>
              <a:ext cx="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16793" name="Line 57"/>
          <p:cNvSpPr>
            <a:spLocks noChangeShapeType="1"/>
          </p:cNvSpPr>
          <p:nvPr/>
        </p:nvSpPr>
        <p:spPr bwMode="auto">
          <a:xfrm>
            <a:off x="5797550" y="2205038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7775575" y="2960688"/>
            <a:ext cx="720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8" name="Object 59"/>
          <p:cNvGraphicFramePr>
            <a:graphicFrameLocks noChangeAspect="1"/>
          </p:cNvGraphicFramePr>
          <p:nvPr/>
        </p:nvGraphicFramePr>
        <p:xfrm>
          <a:off x="1835150" y="3933825"/>
          <a:ext cx="23764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0" name="Equation" r:id="rId43" imgW="1091726" imgH="215806" progId="Equation.DSMT4">
                  <p:embed/>
                </p:oleObj>
              </mc:Choice>
              <mc:Fallback>
                <p:oleObj name="Equation" r:id="rId43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23764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0"/>
          <p:cNvGraphicFramePr>
            <a:graphicFrameLocks noChangeAspect="1"/>
          </p:cNvGraphicFramePr>
          <p:nvPr/>
        </p:nvGraphicFramePr>
        <p:xfrm>
          <a:off x="576263" y="3952875"/>
          <a:ext cx="1187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1" name="Equation" r:id="rId45" imgW="545626" imgH="203024" progId="Equation.DSMT4">
                  <p:embed/>
                </p:oleObj>
              </mc:Choice>
              <mc:Fallback>
                <p:oleObj name="Equation" r:id="rId4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952875"/>
                        <a:ext cx="1187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1"/>
          <p:cNvGraphicFramePr>
            <a:graphicFrameLocks noChangeAspect="1"/>
          </p:cNvGraphicFramePr>
          <p:nvPr/>
        </p:nvGraphicFramePr>
        <p:xfrm>
          <a:off x="4248150" y="3933825"/>
          <a:ext cx="1879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47" imgW="863225" imgH="215806" progId="Equation.DSMT4">
                  <p:embed/>
                </p:oleObj>
              </mc:Choice>
              <mc:Fallback>
                <p:oleObj name="Equation" r:id="rId47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933825"/>
                        <a:ext cx="1879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2"/>
          <p:cNvGraphicFramePr>
            <a:graphicFrameLocks noChangeAspect="1"/>
          </p:cNvGraphicFramePr>
          <p:nvPr/>
        </p:nvGraphicFramePr>
        <p:xfrm>
          <a:off x="6189663" y="3933825"/>
          <a:ext cx="2486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49" imgW="1143000" imgH="215900" progId="Equation.DSMT4">
                  <p:embed/>
                </p:oleObj>
              </mc:Choice>
              <mc:Fallback>
                <p:oleObj name="Equation" r:id="rId49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3933825"/>
                        <a:ext cx="2486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4"/>
          <p:cNvGraphicFramePr>
            <a:graphicFrameLocks noChangeAspect="1"/>
          </p:cNvGraphicFramePr>
          <p:nvPr/>
        </p:nvGraphicFramePr>
        <p:xfrm>
          <a:off x="584200" y="4581525"/>
          <a:ext cx="1520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Equation" r:id="rId51" imgW="698197" imgH="215806" progId="Equation.DSMT4">
                  <p:embed/>
                </p:oleObj>
              </mc:Choice>
              <mc:Fallback>
                <p:oleObj name="Equation" r:id="rId51" imgW="69819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581525"/>
                        <a:ext cx="1520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5"/>
          <p:cNvGraphicFramePr>
            <a:graphicFrameLocks noChangeAspect="1"/>
          </p:cNvGraphicFramePr>
          <p:nvPr/>
        </p:nvGraphicFramePr>
        <p:xfrm>
          <a:off x="2105025" y="4603750"/>
          <a:ext cx="12430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53" imgW="571252" imgH="215806" progId="Equation.DSMT4">
                  <p:embed/>
                </p:oleObj>
              </mc:Choice>
              <mc:Fallback>
                <p:oleObj name="Equation" r:id="rId53" imgW="57125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603750"/>
                        <a:ext cx="12430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6"/>
          <p:cNvGraphicFramePr>
            <a:graphicFrameLocks noChangeAspect="1"/>
          </p:cNvGraphicFramePr>
          <p:nvPr/>
        </p:nvGraphicFramePr>
        <p:xfrm>
          <a:off x="1673225" y="5194300"/>
          <a:ext cx="14620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55" imgW="672808" imgH="228501" progId="Equation.DSMT4">
                  <p:embed/>
                </p:oleObj>
              </mc:Choice>
              <mc:Fallback>
                <p:oleObj name="Equation" r:id="rId55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194300"/>
                        <a:ext cx="14620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7"/>
          <p:cNvGraphicFramePr>
            <a:graphicFrameLocks noChangeAspect="1"/>
          </p:cNvGraphicFramePr>
          <p:nvPr/>
        </p:nvGraphicFramePr>
        <p:xfrm>
          <a:off x="3078163" y="5194300"/>
          <a:ext cx="828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Equation" r:id="rId57" imgW="380835" imgH="203112" progId="Equation.DSMT4">
                  <p:embed/>
                </p:oleObj>
              </mc:Choice>
              <mc:Fallback>
                <p:oleObj name="Equation" r:id="rId5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5194300"/>
                        <a:ext cx="828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8"/>
          <p:cNvGraphicFramePr>
            <a:graphicFrameLocks noChangeAspect="1"/>
          </p:cNvGraphicFramePr>
          <p:nvPr/>
        </p:nvGraphicFramePr>
        <p:xfrm>
          <a:off x="3870325" y="5194300"/>
          <a:ext cx="8001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8" name="Equation" r:id="rId59" imgW="368140" imgH="203112" progId="Equation.DSMT4">
                  <p:embed/>
                </p:oleObj>
              </mc:Choice>
              <mc:Fallback>
                <p:oleObj name="Equation" r:id="rId59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5194300"/>
                        <a:ext cx="8001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9"/>
          <p:cNvGraphicFramePr>
            <a:graphicFrameLocks noChangeAspect="1"/>
          </p:cNvGraphicFramePr>
          <p:nvPr/>
        </p:nvGraphicFramePr>
        <p:xfrm>
          <a:off x="4662488" y="5194300"/>
          <a:ext cx="10747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9" name="Equation" r:id="rId61" imgW="495085" imgH="228501" progId="Equation.DSMT4">
                  <p:embed/>
                </p:oleObj>
              </mc:Choice>
              <mc:Fallback>
                <p:oleObj name="Equation" r:id="rId61" imgW="49508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194300"/>
                        <a:ext cx="10747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0"/>
          <p:cNvGraphicFramePr>
            <a:graphicFrameLocks noChangeAspect="1"/>
          </p:cNvGraphicFramePr>
          <p:nvPr/>
        </p:nvGraphicFramePr>
        <p:xfrm>
          <a:off x="5741988" y="5194300"/>
          <a:ext cx="6334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Equation" r:id="rId63" imgW="291973" imgH="203112" progId="Equation.DSMT4">
                  <p:embed/>
                </p:oleObj>
              </mc:Choice>
              <mc:Fallback>
                <p:oleObj name="Equation" r:id="rId63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5194300"/>
                        <a:ext cx="6334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1"/>
          <p:cNvGraphicFramePr>
            <a:graphicFrameLocks noChangeAspect="1"/>
          </p:cNvGraphicFramePr>
          <p:nvPr/>
        </p:nvGraphicFramePr>
        <p:xfrm>
          <a:off x="6318250" y="5337175"/>
          <a:ext cx="522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1" name="Equation" r:id="rId65" imgW="241195" imgH="139639" progId="Equation.DSMT4">
                  <p:embed/>
                </p:oleObj>
              </mc:Choice>
              <mc:Fallback>
                <p:oleObj name="Equation" r:id="rId65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5337175"/>
                        <a:ext cx="5222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2"/>
          <p:cNvGraphicFramePr>
            <a:graphicFrameLocks noChangeAspect="1"/>
          </p:cNvGraphicFramePr>
          <p:nvPr/>
        </p:nvGraphicFramePr>
        <p:xfrm>
          <a:off x="3402013" y="4616450"/>
          <a:ext cx="746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Equation" r:id="rId67" imgW="342751" imgH="203112" progId="Equation.DSMT4">
                  <p:embed/>
                </p:oleObj>
              </mc:Choice>
              <mc:Fallback>
                <p:oleObj name="Equation" r:id="rId6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4616450"/>
                        <a:ext cx="746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4"/>
          <p:cNvGraphicFramePr>
            <a:graphicFrameLocks noChangeAspect="1"/>
          </p:cNvGraphicFramePr>
          <p:nvPr/>
        </p:nvGraphicFramePr>
        <p:xfrm>
          <a:off x="611188" y="5805488"/>
          <a:ext cx="28178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Equation" r:id="rId68" imgW="1294838" imgH="215806" progId="Equation.DSMT4">
                  <p:embed/>
                </p:oleObj>
              </mc:Choice>
              <mc:Fallback>
                <p:oleObj name="Equation" r:id="rId68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05488"/>
                        <a:ext cx="28178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5"/>
          <p:cNvGraphicFramePr>
            <a:graphicFrameLocks noChangeAspect="1"/>
          </p:cNvGraphicFramePr>
          <p:nvPr/>
        </p:nvGraphicFramePr>
        <p:xfrm>
          <a:off x="3384550" y="5945188"/>
          <a:ext cx="7175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Equation" r:id="rId70" imgW="330057" imgH="165028" progId="Equation.DSMT4">
                  <p:embed/>
                </p:oleObj>
              </mc:Choice>
              <mc:Fallback>
                <p:oleObj name="Equation" r:id="rId70" imgW="33005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945188"/>
                        <a:ext cx="7175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6"/>
          <p:cNvGraphicFramePr>
            <a:graphicFrameLocks noChangeAspect="1"/>
          </p:cNvGraphicFramePr>
          <p:nvPr/>
        </p:nvGraphicFramePr>
        <p:xfrm>
          <a:off x="4067175" y="5842000"/>
          <a:ext cx="1822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5" name="Equation" r:id="rId72" imgW="837836" imgH="203112" progId="Equation.DSMT4">
                  <p:embed/>
                </p:oleObj>
              </mc:Choice>
              <mc:Fallback>
                <p:oleObj name="Equation" r:id="rId72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842000"/>
                        <a:ext cx="1822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7"/>
          <p:cNvGraphicFramePr>
            <a:graphicFrameLocks noChangeAspect="1"/>
          </p:cNvGraphicFramePr>
          <p:nvPr/>
        </p:nvGraphicFramePr>
        <p:xfrm>
          <a:off x="5903913" y="5834063"/>
          <a:ext cx="1160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name="Equation" r:id="rId74" imgW="532937" imgH="215713" progId="Equation.DSMT4">
                  <p:embed/>
                </p:oleObj>
              </mc:Choice>
              <mc:Fallback>
                <p:oleObj name="Equation" r:id="rId74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5834063"/>
                        <a:ext cx="1160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8"/>
          <p:cNvGraphicFramePr>
            <a:graphicFrameLocks noChangeAspect="1"/>
          </p:cNvGraphicFramePr>
          <p:nvPr/>
        </p:nvGraphicFramePr>
        <p:xfrm>
          <a:off x="7056438" y="5842000"/>
          <a:ext cx="17684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7" name="Equation" r:id="rId76" imgW="812447" imgH="215806" progId="Equation.DSMT4">
                  <p:embed/>
                </p:oleObj>
              </mc:Choice>
              <mc:Fallback>
                <p:oleObj name="Equation" r:id="rId76" imgW="81244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5842000"/>
                        <a:ext cx="17684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15" name="Line 79"/>
          <p:cNvSpPr>
            <a:spLocks noChangeShapeType="1"/>
          </p:cNvSpPr>
          <p:nvPr/>
        </p:nvSpPr>
        <p:spPr bwMode="auto">
          <a:xfrm>
            <a:off x="2484438" y="5049838"/>
            <a:ext cx="7191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4618" name="Group 83"/>
          <p:cNvGrpSpPr>
            <a:grpSpLocks/>
          </p:cNvGrpSpPr>
          <p:nvPr/>
        </p:nvGrpSpPr>
        <p:grpSpPr bwMode="auto">
          <a:xfrm>
            <a:off x="2051050" y="260350"/>
            <a:ext cx="4321175" cy="647700"/>
            <a:chOff x="1292" y="164"/>
            <a:chExt cx="2722" cy="408"/>
          </a:xfrm>
        </p:grpSpPr>
        <p:sp>
          <p:nvSpPr>
            <p:cNvPr id="24620" name="AutoShape 61"/>
            <p:cNvSpPr>
              <a:spLocks noChangeArrowheads="1"/>
            </p:cNvSpPr>
            <p:nvPr/>
          </p:nvSpPr>
          <p:spPr bwMode="auto">
            <a:xfrm>
              <a:off x="1292" y="164"/>
              <a:ext cx="2722" cy="408"/>
            </a:xfrm>
            <a:prstGeom prst="wedgeRoundRectCallout">
              <a:avLst>
                <a:gd name="adj1" fmla="val -29574"/>
                <a:gd name="adj2" fmla="val -2204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21" name="Object 37"/>
            <p:cNvGraphicFramePr>
              <a:graphicFrameLocks noChangeAspect="1"/>
            </p:cNvGraphicFramePr>
            <p:nvPr/>
          </p:nvGraphicFramePr>
          <p:xfrm>
            <a:off x="1383" y="233"/>
            <a:ext cx="256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8" name="Equation" r:id="rId78" imgW="2286000" imgH="279400" progId="Equation.DSMT4">
                    <p:embed/>
                  </p:oleObj>
                </mc:Choice>
                <mc:Fallback>
                  <p:oleObj name="Equation" r:id="rId78" imgW="22860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33"/>
                          <a:ext cx="256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1800225" y="3933825"/>
            <a:ext cx="2519363" cy="468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4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8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8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8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93" grpId="0" animBg="1"/>
      <p:bldP spid="116794" grpId="0" animBg="1"/>
      <p:bldP spid="116815" grpId="0" animBg="1"/>
      <p:bldP spid="225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576263" y="441325"/>
          <a:ext cx="1323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41325"/>
                        <a:ext cx="13239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539750" y="1100138"/>
          <a:ext cx="2927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5" imgW="1346200" imgH="203200" progId="Equation.DSMT4">
                  <p:embed/>
                </p:oleObj>
              </mc:Choice>
              <mc:Fallback>
                <p:oleObj name="Equation" r:id="rId5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00138"/>
                        <a:ext cx="2927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4140200" y="2349500"/>
          <a:ext cx="17113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7" imgW="787058" imgH="215806" progId="Equation.DSMT4">
                  <p:embed/>
                </p:oleObj>
              </mc:Choice>
              <mc:Fallback>
                <p:oleObj name="Equation" r:id="rId7" imgW="7870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349500"/>
                        <a:ext cx="17113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539750" y="1700213"/>
          <a:ext cx="6456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9" imgW="2971800" imgH="215900" progId="Equation.DSMT4">
                  <p:embed/>
                </p:oleObj>
              </mc:Choice>
              <mc:Fallback>
                <p:oleObj name="Equation" r:id="rId9" imgW="2971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6456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4972050" y="1052513"/>
          <a:ext cx="36687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name="Equation" r:id="rId11" imgW="1688367" imgH="203112" progId="Equation.DSMT4">
                  <p:embed/>
                </p:oleObj>
              </mc:Choice>
              <mc:Fallback>
                <p:oleObj name="Equation" r:id="rId11" imgW="168836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052513"/>
                        <a:ext cx="36687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2" name="Object 26"/>
          <p:cNvGraphicFramePr>
            <a:graphicFrameLocks noChangeAspect="1"/>
          </p:cNvGraphicFramePr>
          <p:nvPr/>
        </p:nvGraphicFramePr>
        <p:xfrm>
          <a:off x="2016125" y="441325"/>
          <a:ext cx="29511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Equation" r:id="rId13" imgW="1358310" imgH="215806" progId="Equation.DSMT4">
                  <p:embed/>
                </p:oleObj>
              </mc:Choice>
              <mc:Fallback>
                <p:oleObj name="Equation" r:id="rId13" imgW="13583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41325"/>
                        <a:ext cx="29511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3" name="Object 27"/>
          <p:cNvGraphicFramePr>
            <a:graphicFrameLocks noChangeAspect="1"/>
          </p:cNvGraphicFramePr>
          <p:nvPr/>
        </p:nvGraphicFramePr>
        <p:xfrm>
          <a:off x="5875338" y="2349500"/>
          <a:ext cx="2620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Equation" r:id="rId15" imgW="1206500" imgH="203200" progId="Equation.DSMT4">
                  <p:embed/>
                </p:oleObj>
              </mc:Choice>
              <mc:Fallback>
                <p:oleObj name="Equation" r:id="rId15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2349500"/>
                        <a:ext cx="2620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527425" y="1055688"/>
          <a:ext cx="1381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Equation" r:id="rId17" imgW="634449" imgH="215713" progId="Equation.DSMT4">
                  <p:embed/>
                </p:oleObj>
              </mc:Choice>
              <mc:Fallback>
                <p:oleObj name="Equation" r:id="rId17" imgW="63444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055688"/>
                        <a:ext cx="1381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519113" y="2376488"/>
          <a:ext cx="3584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19" imgW="1651000" imgH="203200" progId="Equation.DSMT4">
                  <p:embed/>
                </p:oleObj>
              </mc:Choice>
              <mc:Fallback>
                <p:oleObj name="Equation" r:id="rId19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376488"/>
                        <a:ext cx="3584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576263" y="4329113"/>
          <a:ext cx="1020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21" imgW="469696" imgH="215806" progId="Equation.DSMT4">
                  <p:embed/>
                </p:oleObj>
              </mc:Choice>
              <mc:Fallback>
                <p:oleObj name="Equation" r:id="rId21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329113"/>
                        <a:ext cx="1020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5589588" y="5027613"/>
          <a:ext cx="29797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23" imgW="1371600" imgH="203200" progId="Equation.DSMT4">
                  <p:embed/>
                </p:oleObj>
              </mc:Choice>
              <mc:Fallback>
                <p:oleObj name="Equation" r:id="rId23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5027613"/>
                        <a:ext cx="29797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39750" y="5027613"/>
          <a:ext cx="4965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25" imgW="2286000" imgH="203200" progId="Equation.DSMT4">
                  <p:embed/>
                </p:oleObj>
              </mc:Choice>
              <mc:Fallback>
                <p:oleObj name="Equation" r:id="rId25" imgW="228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27613"/>
                        <a:ext cx="4965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539750" y="5770563"/>
          <a:ext cx="3476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27" imgW="1600200" imgH="203200" progId="Equation.DSMT4">
                  <p:embed/>
                </p:oleObj>
              </mc:Choice>
              <mc:Fallback>
                <p:oleObj name="Equation" r:id="rId27" imgW="160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70563"/>
                        <a:ext cx="3476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15"/>
          <p:cNvGraphicFramePr>
            <a:graphicFrameLocks noChangeAspect="1"/>
          </p:cNvGraphicFramePr>
          <p:nvPr/>
        </p:nvGraphicFramePr>
        <p:xfrm>
          <a:off x="6950075" y="4329113"/>
          <a:ext cx="1820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29" imgW="837836" imgH="203112" progId="Equation.DSMT4">
                  <p:embed/>
                </p:oleObj>
              </mc:Choice>
              <mc:Fallback>
                <p:oleObj name="Equation" r:id="rId29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4329113"/>
                        <a:ext cx="18208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/>
        </p:nvGraphicFramePr>
        <p:xfrm>
          <a:off x="1512888" y="4329113"/>
          <a:ext cx="44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1" imgW="203024" imgH="215713" progId="Equation.DSMT4">
                  <p:embed/>
                </p:oleObj>
              </mc:Choice>
              <mc:Fallback>
                <p:oleObj name="Equation" r:id="rId31" imgW="203024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329113"/>
                        <a:ext cx="4413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836738" y="4329113"/>
          <a:ext cx="5129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33" imgW="2362200" imgH="203200" progId="Equation.DSMT4">
                  <p:embed/>
                </p:oleObj>
              </mc:Choice>
              <mc:Fallback>
                <p:oleObj name="Equation" r:id="rId33" imgW="2362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329113"/>
                        <a:ext cx="5129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53207"/>
              </p:ext>
            </p:extLst>
          </p:nvPr>
        </p:nvGraphicFramePr>
        <p:xfrm>
          <a:off x="1228726" y="3066256"/>
          <a:ext cx="2982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35" imgW="1371600" imgH="215900" progId="Equation.DSMT4">
                  <p:embed/>
                </p:oleObj>
              </mc:Choice>
              <mc:Fallback>
                <p:oleObj name="Equation" r:id="rId35" imgW="137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6" y="3066256"/>
                        <a:ext cx="2982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39344"/>
              </p:ext>
            </p:extLst>
          </p:nvPr>
        </p:nvGraphicFramePr>
        <p:xfrm>
          <a:off x="4140200" y="3066256"/>
          <a:ext cx="35353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37" imgW="1624895" imgH="215806" progId="Equation.DSMT4">
                  <p:embed/>
                </p:oleObj>
              </mc:Choice>
              <mc:Fallback>
                <p:oleObj name="Equation" r:id="rId37" imgW="162489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6256"/>
                        <a:ext cx="35353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13289"/>
              </p:ext>
            </p:extLst>
          </p:nvPr>
        </p:nvGraphicFramePr>
        <p:xfrm>
          <a:off x="4176713" y="3066256"/>
          <a:ext cx="2789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39" imgW="1282700" imgH="215900" progId="Equation.DSMT4">
                  <p:embed/>
                </p:oleObj>
              </mc:Choice>
              <mc:Fallback>
                <p:oleObj name="Equation" r:id="rId39" imgW="1282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066256"/>
                        <a:ext cx="27892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69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909" name="Object 21"/>
          <p:cNvGraphicFramePr>
            <a:graphicFrameLocks noChangeAspect="1"/>
          </p:cNvGraphicFramePr>
          <p:nvPr/>
        </p:nvGraphicFramePr>
        <p:xfrm>
          <a:off x="696913" y="479425"/>
          <a:ext cx="581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3" imgW="266469" imgH="203024" progId="Equation.DSMT4">
                  <p:embed/>
                </p:oleObj>
              </mc:Choice>
              <mc:Fallback>
                <p:oleObj name="Equation" r:id="rId3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79425"/>
                        <a:ext cx="581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8" name="Object 30"/>
          <p:cNvGraphicFramePr>
            <a:graphicFrameLocks noChangeAspect="1"/>
          </p:cNvGraphicFramePr>
          <p:nvPr/>
        </p:nvGraphicFramePr>
        <p:xfrm>
          <a:off x="1354138" y="404813"/>
          <a:ext cx="67897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5" imgW="3124200" imgH="279400" progId="Equation.DSMT4">
                  <p:embed/>
                </p:oleObj>
              </mc:Choice>
              <mc:Fallback>
                <p:oleObj name="Equation" r:id="rId5" imgW="3124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04813"/>
                        <a:ext cx="67897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981075" y="1247775"/>
          <a:ext cx="3143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7" imgW="1447800" imgH="228600" progId="Equation.DSMT4">
                  <p:embed/>
                </p:oleObj>
              </mc:Choice>
              <mc:Fallback>
                <p:oleObj name="Equation" r:id="rId7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247775"/>
                        <a:ext cx="3143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076700" y="1233488"/>
          <a:ext cx="4494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9" imgW="2070100" imgH="241300" progId="Equation.DSMT4">
                  <p:embed/>
                </p:oleObj>
              </mc:Choice>
              <mc:Fallback>
                <p:oleObj name="Equation" r:id="rId9" imgW="2070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233488"/>
                        <a:ext cx="4494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040188" y="1998663"/>
          <a:ext cx="42164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11" imgW="1943100" imgH="241300" progId="Equation.DSMT4">
                  <p:embed/>
                </p:oleObj>
              </mc:Choice>
              <mc:Fallback>
                <p:oleObj name="Equation" r:id="rId11" imgW="1943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998663"/>
                        <a:ext cx="42164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184775" y="2873375"/>
          <a:ext cx="2068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13" imgW="952087" imgH="203112" progId="Equation.DSMT4">
                  <p:embed/>
                </p:oleObj>
              </mc:Choice>
              <mc:Fallback>
                <p:oleObj name="Equation" r:id="rId13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873375"/>
                        <a:ext cx="2068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139825" y="3805238"/>
          <a:ext cx="39433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Equation" r:id="rId15" imgW="1816100" imgH="228600" progId="Equation.DSMT4">
                  <p:embed/>
                </p:oleObj>
              </mc:Choice>
              <mc:Fallback>
                <p:oleObj name="Equation" r:id="rId15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805238"/>
                        <a:ext cx="39433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22"/>
          <p:cNvGrpSpPr>
            <a:grpSpLocks/>
          </p:cNvGrpSpPr>
          <p:nvPr/>
        </p:nvGrpSpPr>
        <p:grpSpPr bwMode="auto">
          <a:xfrm>
            <a:off x="3392488" y="3740150"/>
            <a:ext cx="1935162" cy="984250"/>
            <a:chOff x="3392906" y="5802343"/>
            <a:chExt cx="1935189" cy="985010"/>
          </a:xfrm>
        </p:grpSpPr>
        <p:sp>
          <p:nvSpPr>
            <p:cNvPr id="25610" name="矩形 20"/>
            <p:cNvSpPr>
              <a:spLocks noChangeArrowheads="1"/>
            </p:cNvSpPr>
            <p:nvPr/>
          </p:nvSpPr>
          <p:spPr bwMode="auto">
            <a:xfrm>
              <a:off x="3513123" y="5802343"/>
              <a:ext cx="1643085" cy="612000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1" name="Object 18"/>
            <p:cNvGraphicFramePr>
              <a:graphicFrameLocks noChangeAspect="1"/>
            </p:cNvGraphicFramePr>
            <p:nvPr/>
          </p:nvGraphicFramePr>
          <p:xfrm>
            <a:off x="3392906" y="6488163"/>
            <a:ext cx="1935189" cy="299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9" name="Equation" r:id="rId17" imgW="1333500" imgH="203200" progId="Equation.DSMT4">
                    <p:embed/>
                  </p:oleObj>
                </mc:Choice>
                <mc:Fallback>
                  <p:oleObj name="Equation" r:id="rId17" imgW="1333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906" y="6488163"/>
                          <a:ext cx="1935189" cy="299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489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715963" y="3133725"/>
          <a:ext cx="8140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3" imgW="3746500" imgH="215900" progId="Equation.DSMT4">
                  <p:embed/>
                </p:oleObj>
              </mc:Choice>
              <mc:Fallback>
                <p:oleObj name="Equation" r:id="rId3" imgW="3746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133725"/>
                        <a:ext cx="81407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755650" y="3789363"/>
          <a:ext cx="5132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5" imgW="2361960" imgH="215640" progId="Equation.DSMT4">
                  <p:embed/>
                </p:oleObj>
              </mc:Choice>
              <mc:Fallback>
                <p:oleObj name="Equation" r:id="rId5" imgW="2361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363"/>
                        <a:ext cx="51323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774700" y="434975"/>
          <a:ext cx="1020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7" imgW="469696" imgH="215806" progId="Equation.DSMT4">
                  <p:embed/>
                </p:oleObj>
              </mc:Choice>
              <mc:Fallback>
                <p:oleObj name="Equation" r:id="rId7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34975"/>
                        <a:ext cx="10207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5976938" y="3789363"/>
          <a:ext cx="13255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9" imgW="609336" imgH="215806" progId="Equation.DSMT4">
                  <p:embed/>
                </p:oleObj>
              </mc:Choice>
              <mc:Fallback>
                <p:oleObj name="Equation" r:id="rId9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789363"/>
                        <a:ext cx="13255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7380288" y="3789363"/>
          <a:ext cx="746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789363"/>
                        <a:ext cx="7461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2065338" y="4573588"/>
          <a:ext cx="4581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573588"/>
                        <a:ext cx="4581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7200" y="401638"/>
          <a:ext cx="3124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15" imgW="1434477" imgH="215806" progId="Equation.DSMT4">
                  <p:embed/>
                </p:oleObj>
              </mc:Choice>
              <mc:Fallback>
                <p:oleObj name="Equation" r:id="rId15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1638"/>
                        <a:ext cx="3124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95850" y="333375"/>
          <a:ext cx="31464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17" imgW="1447800" imgH="279400" progId="Equation.DSMT4">
                  <p:embed/>
                </p:oleObj>
              </mc:Choice>
              <mc:Fallback>
                <p:oleObj name="Equation" r:id="rId17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3375"/>
                        <a:ext cx="31464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55650" y="1052513"/>
          <a:ext cx="1824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19" imgW="837836" imgH="203112" progId="Equation.DSMT4">
                  <p:embed/>
                </p:oleObj>
              </mc:Choice>
              <mc:Fallback>
                <p:oleObj name="Equation" r:id="rId19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52513"/>
                        <a:ext cx="1824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63600" y="1773238"/>
          <a:ext cx="3095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21" imgW="1422400" imgH="228600" progId="Equation.DSMT4">
                  <p:embed/>
                </p:oleObj>
              </mc:Choice>
              <mc:Fallback>
                <p:oleObj name="Equation" r:id="rId21" imgW="142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773238"/>
                        <a:ext cx="30956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627313" y="1038225"/>
          <a:ext cx="27924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23" imgW="1282700" imgH="203200" progId="Equation.DSMT4">
                  <p:embed/>
                </p:oleObj>
              </mc:Choice>
              <mc:Fallback>
                <p:oleObj name="Equation" r:id="rId2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038225"/>
                        <a:ext cx="27924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959225" y="1749425"/>
          <a:ext cx="23764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25" imgW="1091726" imgH="215806" progId="Equation.DSMT4">
                  <p:embed/>
                </p:oleObj>
              </mc:Choice>
              <mc:Fallback>
                <p:oleObj name="Equation" r:id="rId25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1749425"/>
                        <a:ext cx="23764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321425" y="1808163"/>
          <a:ext cx="1851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Equation" r:id="rId27" imgW="850531" imgH="203112" progId="Equation.DSMT4">
                  <p:embed/>
                </p:oleObj>
              </mc:Choice>
              <mc:Fallback>
                <p:oleObj name="Equation" r:id="rId27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1808163"/>
                        <a:ext cx="1851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33425" y="2457450"/>
          <a:ext cx="8015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Equation" r:id="rId29" imgW="3683000" imgH="215900" progId="Equation.DSMT4">
                  <p:embed/>
                </p:oleObj>
              </mc:Choice>
              <mc:Fallback>
                <p:oleObj name="Equation" r:id="rId29" imgW="368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457450"/>
                        <a:ext cx="80152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02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57" name="Object 21"/>
          <p:cNvGraphicFramePr>
            <a:graphicFrameLocks noChangeAspect="1"/>
          </p:cNvGraphicFramePr>
          <p:nvPr/>
        </p:nvGraphicFramePr>
        <p:xfrm>
          <a:off x="676275" y="908050"/>
          <a:ext cx="1266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3" imgW="583693" imgH="215713" progId="Equation.DSMT4">
                  <p:embed/>
                </p:oleObj>
              </mc:Choice>
              <mc:Fallback>
                <p:oleObj name="Equation" r:id="rId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908050"/>
                        <a:ext cx="1266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/>
        </p:nvGraphicFramePr>
        <p:xfrm>
          <a:off x="701675" y="1535113"/>
          <a:ext cx="468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5" imgW="215713" imgH="203024" progId="Equation.DSMT4">
                  <p:embed/>
                </p:oleObj>
              </mc:Choice>
              <mc:Fallback>
                <p:oleObj name="Equation" r:id="rId5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535113"/>
                        <a:ext cx="468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9" name="Object 23"/>
          <p:cNvGraphicFramePr>
            <a:graphicFrameLocks noChangeAspect="1"/>
          </p:cNvGraphicFramePr>
          <p:nvPr/>
        </p:nvGraphicFramePr>
        <p:xfrm>
          <a:off x="700088" y="2132013"/>
          <a:ext cx="5794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2" name="Equation" r:id="rId7" imgW="266353" imgH="215619" progId="Equation.DSMT4">
                  <p:embed/>
                </p:oleObj>
              </mc:Choice>
              <mc:Fallback>
                <p:oleObj name="Equation" r:id="rId7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32013"/>
                        <a:ext cx="5794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6" name="Object 30"/>
          <p:cNvGraphicFramePr>
            <a:graphicFrameLocks noChangeAspect="1"/>
          </p:cNvGraphicFramePr>
          <p:nvPr/>
        </p:nvGraphicFramePr>
        <p:xfrm>
          <a:off x="1847850" y="908050"/>
          <a:ext cx="433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Equation" r:id="rId9" imgW="1993035" imgH="215806" progId="Equation.DSMT4">
                  <p:embed/>
                </p:oleObj>
              </mc:Choice>
              <mc:Fallback>
                <p:oleObj name="Equation" r:id="rId9" imgW="19930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908050"/>
                        <a:ext cx="4333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7" name="Object 31"/>
          <p:cNvGraphicFramePr>
            <a:graphicFrameLocks noChangeAspect="1"/>
          </p:cNvGraphicFramePr>
          <p:nvPr/>
        </p:nvGraphicFramePr>
        <p:xfrm>
          <a:off x="3862388" y="1520825"/>
          <a:ext cx="2868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Equation" r:id="rId11" imgW="1320227" imgH="215806" progId="Equation.DSMT4">
                  <p:embed/>
                </p:oleObj>
              </mc:Choice>
              <mc:Fallback>
                <p:oleObj name="Equation" r:id="rId11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1520825"/>
                        <a:ext cx="2868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8" name="Object 32"/>
          <p:cNvGraphicFramePr>
            <a:graphicFrameLocks noChangeAspect="1"/>
          </p:cNvGraphicFramePr>
          <p:nvPr/>
        </p:nvGraphicFramePr>
        <p:xfrm>
          <a:off x="4799013" y="2135188"/>
          <a:ext cx="3336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Equation" r:id="rId13" imgW="1536700" imgH="228600" progId="Equation.DSMT4">
                  <p:embed/>
                </p:oleObj>
              </mc:Choice>
              <mc:Fallback>
                <p:oleObj name="Equation" r:id="rId13" imgW="1536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135188"/>
                        <a:ext cx="33369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185863" y="1539875"/>
          <a:ext cx="2647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15" imgW="1218671" imgH="203112" progId="Equation.DSMT4">
                  <p:embed/>
                </p:oleObj>
              </mc:Choice>
              <mc:Fallback>
                <p:oleObj name="Equation" r:id="rId15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539875"/>
                        <a:ext cx="2647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193800" y="2152650"/>
          <a:ext cx="3557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Equation" r:id="rId17" imgW="1637589" imgH="203112" progId="Equation.DSMT4">
                  <p:embed/>
                </p:oleObj>
              </mc:Choice>
              <mc:Fallback>
                <p:oleObj name="Equation" r:id="rId17" imgW="163758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152650"/>
                        <a:ext cx="3557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720725" y="296863"/>
            <a:ext cx="7775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6.4.3 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循环群的同构</a:t>
            </a:r>
          </a:p>
        </p:txBody>
      </p:sp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658813" y="2817813"/>
          <a:ext cx="7445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19" imgW="342751" imgH="203112" progId="Equation.DSMT4">
                  <p:embed/>
                </p:oleObj>
              </mc:Choice>
              <mc:Fallback>
                <p:oleObj name="Equation" r:id="rId1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817813"/>
                        <a:ext cx="7445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1" name="Object 29"/>
          <p:cNvGraphicFramePr>
            <a:graphicFrameLocks noChangeAspect="1"/>
          </p:cNvGraphicFramePr>
          <p:nvPr/>
        </p:nvGraphicFramePr>
        <p:xfrm>
          <a:off x="1878013" y="2744788"/>
          <a:ext cx="65103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Equation" r:id="rId21" imgW="2997200" imgH="279400" progId="Equation.DSMT4">
                  <p:embed/>
                </p:oleObj>
              </mc:Choice>
              <mc:Fallback>
                <p:oleObj name="Equation" r:id="rId21" imgW="299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744788"/>
                        <a:ext cx="65103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368425" y="2816225"/>
          <a:ext cx="5794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23" imgW="266353" imgH="215619" progId="Equation.DSMT4">
                  <p:embed/>
                </p:oleObj>
              </mc:Choice>
              <mc:Fallback>
                <p:oleObj name="Equation" r:id="rId23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816225"/>
                        <a:ext cx="5794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2" name="Object 13"/>
          <p:cNvGraphicFramePr>
            <a:graphicFrameLocks noChangeAspect="1"/>
          </p:cNvGraphicFramePr>
          <p:nvPr/>
        </p:nvGraphicFramePr>
        <p:xfrm>
          <a:off x="647700" y="3857625"/>
          <a:ext cx="24844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25" imgW="1143000" imgH="215900" progId="Equation.DSMT4">
                  <p:embed/>
                </p:oleObj>
              </mc:Choice>
              <mc:Fallback>
                <p:oleObj name="Equation" r:id="rId25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57625"/>
                        <a:ext cx="24844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4"/>
          <p:cNvGraphicFramePr>
            <a:graphicFrameLocks noChangeAspect="1"/>
          </p:cNvGraphicFramePr>
          <p:nvPr/>
        </p:nvGraphicFramePr>
        <p:xfrm>
          <a:off x="3222625" y="3816350"/>
          <a:ext cx="3005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2" name="Equation" r:id="rId27" imgW="1384300" imgH="228600" progId="Equation.DSMT4">
                  <p:embed/>
                </p:oleObj>
              </mc:Choice>
              <mc:Fallback>
                <p:oleObj name="Equation" r:id="rId27" imgW="1384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3816350"/>
                        <a:ext cx="30051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5"/>
          <p:cNvGraphicFramePr>
            <a:graphicFrameLocks noChangeAspect="1"/>
          </p:cNvGraphicFramePr>
          <p:nvPr/>
        </p:nvGraphicFramePr>
        <p:xfrm>
          <a:off x="647700" y="4437063"/>
          <a:ext cx="8556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3" name="Equation" r:id="rId29" imgW="393529" imgH="203112" progId="Equation.DSMT4">
                  <p:embed/>
                </p:oleObj>
              </mc:Choice>
              <mc:Fallback>
                <p:oleObj name="Equation" r:id="rId29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37063"/>
                        <a:ext cx="8556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1655763" y="4419600"/>
          <a:ext cx="4910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4" name="Equation" r:id="rId31" imgW="2260600" imgH="215900" progId="Equation.DSMT4">
                  <p:embed/>
                </p:oleObj>
              </mc:Choice>
              <mc:Fallback>
                <p:oleObj name="Equation" r:id="rId31" imgW="2260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419600"/>
                        <a:ext cx="49101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23521"/>
              </p:ext>
            </p:extLst>
          </p:nvPr>
        </p:nvGraphicFramePr>
        <p:xfrm>
          <a:off x="3128380" y="5070474"/>
          <a:ext cx="1404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5" name="Equation" r:id="rId33" imgW="647700" imgH="228600" progId="Equation.DSMT4">
                  <p:embed/>
                </p:oleObj>
              </mc:Choice>
              <mc:Fallback>
                <p:oleObj name="Equation" r:id="rId33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380" y="5070474"/>
                        <a:ext cx="14049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8"/>
          <p:cNvGraphicFramePr>
            <a:graphicFrameLocks noChangeAspect="1"/>
          </p:cNvGraphicFramePr>
          <p:nvPr/>
        </p:nvGraphicFramePr>
        <p:xfrm>
          <a:off x="650875" y="4964113"/>
          <a:ext cx="855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35" imgW="393529" imgH="203112" progId="Equation.DSMT4">
                  <p:embed/>
                </p:oleObj>
              </mc:Choice>
              <mc:Fallback>
                <p:oleObj name="Equation" r:id="rId3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964113"/>
                        <a:ext cx="855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20557"/>
              </p:ext>
            </p:extLst>
          </p:nvPr>
        </p:nvGraphicFramePr>
        <p:xfrm>
          <a:off x="5590592" y="5072062"/>
          <a:ext cx="2373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37" imgW="1091726" imgH="228501" progId="Equation.DSMT4">
                  <p:embed/>
                </p:oleObj>
              </mc:Choice>
              <mc:Fallback>
                <p:oleObj name="Equation" r:id="rId37" imgW="109172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592" y="5072062"/>
                        <a:ext cx="23733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44939"/>
              </p:ext>
            </p:extLst>
          </p:nvPr>
        </p:nvGraphicFramePr>
        <p:xfrm>
          <a:off x="4547605" y="5141912"/>
          <a:ext cx="10207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39" imgW="469696" imgH="177723" progId="Equation.DSMT4">
                  <p:embed/>
                </p:oleObj>
              </mc:Choice>
              <mc:Fallback>
                <p:oleObj name="Equation" r:id="rId39" imgW="46969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605" y="5141912"/>
                        <a:ext cx="10207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84911"/>
              </p:ext>
            </p:extLst>
          </p:nvPr>
        </p:nvGraphicFramePr>
        <p:xfrm>
          <a:off x="1631367" y="5070474"/>
          <a:ext cx="1462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41" imgW="672808" imgH="228501" progId="Equation.DSMT4">
                  <p:embed/>
                </p:oleObj>
              </mc:Choice>
              <mc:Fallback>
                <p:oleObj name="Equation" r:id="rId4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67" y="5070474"/>
                        <a:ext cx="1462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85929"/>
              </p:ext>
            </p:extLst>
          </p:nvPr>
        </p:nvGraphicFramePr>
        <p:xfrm>
          <a:off x="1159880" y="5732462"/>
          <a:ext cx="828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43" imgW="380835" imgH="203112" progId="Equation.DSMT4">
                  <p:embed/>
                </p:oleObj>
              </mc:Choice>
              <mc:Fallback>
                <p:oleObj name="Equation" r:id="rId43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80" y="5732462"/>
                        <a:ext cx="828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00831"/>
              </p:ext>
            </p:extLst>
          </p:nvPr>
        </p:nvGraphicFramePr>
        <p:xfrm>
          <a:off x="6343067" y="5719762"/>
          <a:ext cx="2235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45" imgW="1028254" imgH="215806" progId="Equation.DSMT4">
                  <p:embed/>
                </p:oleObj>
              </mc:Choice>
              <mc:Fallback>
                <p:oleObj name="Equation" r:id="rId45" imgW="102825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067" y="5719762"/>
                        <a:ext cx="2235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64088"/>
              </p:ext>
            </p:extLst>
          </p:nvPr>
        </p:nvGraphicFramePr>
        <p:xfrm>
          <a:off x="2167942" y="5718174"/>
          <a:ext cx="4140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47" imgW="1904174" imgH="215806" progId="Equation.DSMT4">
                  <p:embed/>
                </p:oleObj>
              </mc:Choice>
              <mc:Fallback>
                <p:oleObj name="Equation" r:id="rId47" imgW="19041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942" y="5718174"/>
                        <a:ext cx="4140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9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755650" y="3638550"/>
          <a:ext cx="3776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3" imgW="1739900" imgH="215900" progId="Equation.DSMT4">
                  <p:embed/>
                </p:oleObj>
              </mc:Choice>
              <mc:Fallback>
                <p:oleObj name="Equation" r:id="rId3" imgW="1739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38550"/>
                        <a:ext cx="37766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4624388" y="3640138"/>
          <a:ext cx="2647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Equation" r:id="rId5" imgW="1218671" imgH="215806" progId="Equation.DSMT4">
                  <p:embed/>
                </p:oleObj>
              </mc:Choice>
              <mc:Fallback>
                <p:oleObj name="Equation" r:id="rId5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3640138"/>
                        <a:ext cx="2647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 noChangeAspect="1"/>
          </p:cNvGraphicFramePr>
          <p:nvPr/>
        </p:nvGraphicFramePr>
        <p:xfrm>
          <a:off x="684213" y="4437063"/>
          <a:ext cx="8556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8556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684213" y="5876925"/>
          <a:ext cx="5194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Equation" r:id="rId9" imgW="2387600" imgH="228600" progId="Equation.DSMT4">
                  <p:embed/>
                </p:oleObj>
              </mc:Choice>
              <mc:Fallback>
                <p:oleObj name="Equation" r:id="rId9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76925"/>
                        <a:ext cx="5194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0" name="Object 26"/>
          <p:cNvGraphicFramePr>
            <a:graphicFrameLocks noChangeAspect="1"/>
          </p:cNvGraphicFramePr>
          <p:nvPr/>
        </p:nvGraphicFramePr>
        <p:xfrm>
          <a:off x="915988" y="5153025"/>
          <a:ext cx="25717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Equation" r:id="rId11" imgW="1257300" imgH="228600" progId="Equation.DSMT4">
                  <p:embed/>
                </p:oleObj>
              </mc:Choice>
              <mc:Fallback>
                <p:oleObj name="Equation" r:id="rId11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153025"/>
                        <a:ext cx="25717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3563938" y="5199063"/>
          <a:ext cx="11445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Equation" r:id="rId13" imgW="558558" imgH="203112" progId="Equation.DSMT4">
                  <p:embed/>
                </p:oleObj>
              </mc:Choice>
              <mc:Fallback>
                <p:oleObj name="Equation" r:id="rId1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99063"/>
                        <a:ext cx="11445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4" name="Object 30"/>
          <p:cNvGraphicFramePr>
            <a:graphicFrameLocks noChangeAspect="1"/>
          </p:cNvGraphicFramePr>
          <p:nvPr/>
        </p:nvGraphicFramePr>
        <p:xfrm>
          <a:off x="4716463" y="5151438"/>
          <a:ext cx="15097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Equation" r:id="rId15" imgW="736600" imgH="228600" progId="Equation.DSMT4">
                  <p:embed/>
                </p:oleObj>
              </mc:Choice>
              <mc:Fallback>
                <p:oleObj name="Equation" r:id="rId15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151438"/>
                        <a:ext cx="15097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5" name="Object 31"/>
          <p:cNvGraphicFramePr>
            <a:graphicFrameLocks noChangeAspect="1"/>
          </p:cNvGraphicFramePr>
          <p:nvPr/>
        </p:nvGraphicFramePr>
        <p:xfrm>
          <a:off x="6302375" y="5127625"/>
          <a:ext cx="2262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17" imgW="1104900" imgH="241300" progId="Equation.DSMT4">
                  <p:embed/>
                </p:oleObj>
              </mc:Choice>
              <mc:Fallback>
                <p:oleObj name="Equation" r:id="rId17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127625"/>
                        <a:ext cx="22621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7" name="Object 33"/>
          <p:cNvGraphicFramePr>
            <a:graphicFrameLocks noChangeAspect="1"/>
          </p:cNvGraphicFramePr>
          <p:nvPr/>
        </p:nvGraphicFramePr>
        <p:xfrm>
          <a:off x="5903913" y="5881688"/>
          <a:ext cx="27003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19" imgW="1244600" imgH="228600" progId="Equation.DSMT4">
                  <p:embed/>
                </p:oleObj>
              </mc:Choice>
              <mc:Fallback>
                <p:oleObj name="Equation" r:id="rId19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5881688"/>
                        <a:ext cx="27003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754063" y="434975"/>
          <a:ext cx="577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21" imgW="266353" imgH="215619" progId="Equation.DSMT4">
                  <p:embed/>
                </p:oleObj>
              </mc:Choice>
              <mc:Fallback>
                <p:oleObj name="Equation" r:id="rId21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34975"/>
                        <a:ext cx="5778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5211763" y="381000"/>
          <a:ext cx="2673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23" imgW="1231366" imgH="241195" progId="Equation.DSMT4">
                  <p:embed/>
                </p:oleObj>
              </mc:Choice>
              <mc:Fallback>
                <p:oleObj name="Equation" r:id="rId23" imgW="12313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381000"/>
                        <a:ext cx="2673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/>
        </p:nvGraphicFramePr>
        <p:xfrm>
          <a:off x="2760663" y="1092200"/>
          <a:ext cx="3198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25" imgW="1473200" imgH="228600" progId="Equation.DSMT4">
                  <p:embed/>
                </p:oleObj>
              </mc:Choice>
              <mc:Fallback>
                <p:oleObj name="Equation" r:id="rId25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092200"/>
                        <a:ext cx="31988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2" name="Object 14"/>
          <p:cNvGraphicFramePr>
            <a:graphicFrameLocks noChangeAspect="1"/>
          </p:cNvGraphicFramePr>
          <p:nvPr/>
        </p:nvGraphicFramePr>
        <p:xfrm>
          <a:off x="684213" y="1543050"/>
          <a:ext cx="8556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27" imgW="393529" imgH="203112" progId="Equation.DSMT4">
                  <p:embed/>
                </p:oleObj>
              </mc:Choice>
              <mc:Fallback>
                <p:oleObj name="Equation" r:id="rId2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43050"/>
                        <a:ext cx="8556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3" name="Object 27"/>
          <p:cNvGraphicFramePr>
            <a:graphicFrameLocks noChangeAspect="1"/>
          </p:cNvGraphicFramePr>
          <p:nvPr/>
        </p:nvGraphicFramePr>
        <p:xfrm>
          <a:off x="1608138" y="2097088"/>
          <a:ext cx="1955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29" imgW="901309" imgH="228501" progId="Equation.DSMT4">
                  <p:embed/>
                </p:oleObj>
              </mc:Choice>
              <mc:Fallback>
                <p:oleObj name="Equation" r:id="rId29" imgW="90130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097088"/>
                        <a:ext cx="1955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8"/>
          <p:cNvGraphicFramePr>
            <a:graphicFrameLocks noChangeAspect="1"/>
          </p:cNvGraphicFramePr>
          <p:nvPr/>
        </p:nvGraphicFramePr>
        <p:xfrm>
          <a:off x="3563938" y="2139950"/>
          <a:ext cx="15700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31" imgW="723586" imgH="203112" progId="Equation.DSMT4">
                  <p:embed/>
                </p:oleObj>
              </mc:Choice>
              <mc:Fallback>
                <p:oleObj name="Equation" r:id="rId31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39950"/>
                        <a:ext cx="15700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5" name="Object 17"/>
          <p:cNvGraphicFramePr>
            <a:graphicFrameLocks noChangeAspect="1"/>
          </p:cNvGraphicFramePr>
          <p:nvPr/>
        </p:nvGraphicFramePr>
        <p:xfrm>
          <a:off x="5111750" y="2133600"/>
          <a:ext cx="1873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33" imgW="863225" imgH="177723" progId="Equation.DSMT4">
                  <p:embed/>
                </p:oleObj>
              </mc:Choice>
              <mc:Fallback>
                <p:oleObj name="Equation" r:id="rId33" imgW="863225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133600"/>
                        <a:ext cx="1873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8" name="Object 18"/>
          <p:cNvGraphicFramePr>
            <a:graphicFrameLocks noChangeAspect="1"/>
          </p:cNvGraphicFramePr>
          <p:nvPr/>
        </p:nvGraphicFramePr>
        <p:xfrm>
          <a:off x="2090738" y="2817813"/>
          <a:ext cx="14081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35" imgW="647419" imgH="203112" progId="Equation.DSMT4">
                  <p:embed/>
                </p:oleObj>
              </mc:Choice>
              <mc:Fallback>
                <p:oleObj name="Equation" r:id="rId35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817813"/>
                        <a:ext cx="14081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9" name="Object 19"/>
          <p:cNvGraphicFramePr>
            <a:graphicFrameLocks noChangeAspect="1"/>
          </p:cNvGraphicFramePr>
          <p:nvPr/>
        </p:nvGraphicFramePr>
        <p:xfrm>
          <a:off x="3492500" y="2819400"/>
          <a:ext cx="1601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37" imgW="736600" imgH="228600" progId="Equation.DSMT4">
                  <p:embed/>
                </p:oleObj>
              </mc:Choice>
              <mc:Fallback>
                <p:oleObj name="Equation" r:id="rId37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19400"/>
                        <a:ext cx="16017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0" name="Object 32"/>
          <p:cNvGraphicFramePr>
            <a:graphicFrameLocks noChangeAspect="1"/>
          </p:cNvGraphicFramePr>
          <p:nvPr/>
        </p:nvGraphicFramePr>
        <p:xfrm>
          <a:off x="5059363" y="2801938"/>
          <a:ext cx="1133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39" imgW="520474" imgH="203112" progId="Equation.DSMT4">
                  <p:embed/>
                </p:oleObj>
              </mc:Choice>
              <mc:Fallback>
                <p:oleObj name="Equation" r:id="rId39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2801938"/>
                        <a:ext cx="1133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1331913" y="368300"/>
          <a:ext cx="3806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41" imgW="1752600" imgH="279400" progId="Equation.DSMT4">
                  <p:embed/>
                </p:oleObj>
              </mc:Choice>
              <mc:Fallback>
                <p:oleObj name="Equation" r:id="rId41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8300"/>
                        <a:ext cx="3806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6"/>
          <p:cNvGraphicFramePr>
            <a:graphicFrameLocks noChangeAspect="1"/>
          </p:cNvGraphicFramePr>
          <p:nvPr/>
        </p:nvGraphicFramePr>
        <p:xfrm>
          <a:off x="6948488" y="2203450"/>
          <a:ext cx="4413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43" imgW="203112" imgH="139639" progId="Equation.DSMT4">
                  <p:embed/>
                </p:oleObj>
              </mc:Choice>
              <mc:Fallback>
                <p:oleObj name="Equation" r:id="rId43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203450"/>
                        <a:ext cx="4413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6205538" y="2816225"/>
          <a:ext cx="635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Equation" r:id="rId45" imgW="291973" imgH="203112" progId="Equation.DSMT4">
                  <p:embed/>
                </p:oleObj>
              </mc:Choice>
              <mc:Fallback>
                <p:oleObj name="Equation" r:id="rId45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2816225"/>
                        <a:ext cx="635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6480175" y="3284538"/>
            <a:ext cx="3238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89998"/>
              </p:ext>
            </p:extLst>
          </p:nvPr>
        </p:nvGraphicFramePr>
        <p:xfrm>
          <a:off x="6300713" y="1782763"/>
          <a:ext cx="16764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Equation" r:id="rId3" imgW="774364" imgH="901309" progId="Equation.DSMT4">
                  <p:embed/>
                </p:oleObj>
              </mc:Choice>
              <mc:Fallback>
                <p:oleObj name="Equation" r:id="rId3" imgW="774364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13" y="1782763"/>
                        <a:ext cx="1676400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149001"/>
              </p:ext>
            </p:extLst>
          </p:nvPr>
        </p:nvGraphicFramePr>
        <p:xfrm>
          <a:off x="1943026" y="1782763"/>
          <a:ext cx="168116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Equation" r:id="rId5" imgW="774364" imgH="901309" progId="Equation.DSMT4">
                  <p:embed/>
                </p:oleObj>
              </mc:Choice>
              <mc:Fallback>
                <p:oleObj name="Equation" r:id="rId5" imgW="774364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026" y="1782763"/>
                        <a:ext cx="1681162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14939"/>
              </p:ext>
            </p:extLst>
          </p:nvPr>
        </p:nvGraphicFramePr>
        <p:xfrm>
          <a:off x="827013" y="100013"/>
          <a:ext cx="68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Equation" r:id="rId7" imgW="317087" imgH="215619" progId="Equation.DSMT4">
                  <p:embed/>
                </p:oleObj>
              </mc:Choice>
              <mc:Fallback>
                <p:oleObj name="Equation" r:id="rId7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3" y="100013"/>
                        <a:ext cx="68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29508"/>
              </p:ext>
            </p:extLst>
          </p:nvPr>
        </p:nvGraphicFramePr>
        <p:xfrm>
          <a:off x="1452488" y="1782763"/>
          <a:ext cx="274638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Equation" r:id="rId9" imgW="126945" imgH="901309" progId="Equation.DSMT4">
                  <p:embed/>
                </p:oleObj>
              </mc:Choice>
              <mc:Fallback>
                <p:oleObj name="Equation" r:id="rId9" imgW="126945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488" y="1782763"/>
                        <a:ext cx="274638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448463"/>
              </p:ext>
            </p:extLst>
          </p:nvPr>
        </p:nvGraphicFramePr>
        <p:xfrm>
          <a:off x="1943026" y="1184275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name="Equation" r:id="rId11" imgW="761669" imgH="215806" progId="Equation.DSMT4">
                  <p:embed/>
                </p:oleObj>
              </mc:Choice>
              <mc:Fallback>
                <p:oleObj name="Equation" r:id="rId11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026" y="1184275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03064"/>
              </p:ext>
            </p:extLst>
          </p:nvPr>
        </p:nvGraphicFramePr>
        <p:xfrm>
          <a:off x="5759376" y="1782763"/>
          <a:ext cx="274637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13" imgW="126945" imgH="901309" progId="Equation.DSMT4">
                  <p:embed/>
                </p:oleObj>
              </mc:Choice>
              <mc:Fallback>
                <p:oleObj name="Equation" r:id="rId13" imgW="126945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376" y="1782763"/>
                        <a:ext cx="274637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8738"/>
              </p:ext>
            </p:extLst>
          </p:nvPr>
        </p:nvGraphicFramePr>
        <p:xfrm>
          <a:off x="6300713" y="1184275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15" imgW="761669" imgH="215806" progId="Equation.DSMT4">
                  <p:embed/>
                </p:oleObj>
              </mc:Choice>
              <mc:Fallback>
                <p:oleObj name="Equation" r:id="rId15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13" y="1184275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1366763" y="11509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1366763" y="16541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09" name="Line 17"/>
          <p:cNvSpPr>
            <a:spLocks noChangeShapeType="1"/>
          </p:cNvSpPr>
          <p:nvPr/>
        </p:nvSpPr>
        <p:spPr bwMode="auto">
          <a:xfrm>
            <a:off x="1366763" y="374332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1366763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>
            <a:off x="1798563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3814688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5687938" y="1150938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5687938" y="165417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5687938" y="3743325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5687938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6119738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>
            <a:off x="8135863" y="1150938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6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59735"/>
              </p:ext>
            </p:extLst>
          </p:nvPr>
        </p:nvGraphicFramePr>
        <p:xfrm>
          <a:off x="1439788" y="1295400"/>
          <a:ext cx="22066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17" imgW="101468" imgH="114151" progId="Equation.DSMT4">
                  <p:embed/>
                </p:oleObj>
              </mc:Choice>
              <mc:Fallback>
                <p:oleObj name="Equation" r:id="rId17" imgW="101468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788" y="1295400"/>
                        <a:ext cx="220663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8718"/>
              </p:ext>
            </p:extLst>
          </p:nvPr>
        </p:nvGraphicFramePr>
        <p:xfrm>
          <a:off x="5746676" y="1241425"/>
          <a:ext cx="2476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tion" r:id="rId19" imgW="114151" imgH="164885" progId="Equation.DSMT4">
                  <p:embed/>
                </p:oleObj>
              </mc:Choice>
              <mc:Fallback>
                <p:oleObj name="Equation" r:id="rId1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676" y="1241425"/>
                        <a:ext cx="2476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938122"/>
              </p:ext>
            </p:extLst>
          </p:nvPr>
        </p:nvGraphicFramePr>
        <p:xfrm>
          <a:off x="1395338" y="95250"/>
          <a:ext cx="4219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21" imgW="1943100" imgH="203200" progId="Equation.DSMT4">
                  <p:embed/>
                </p:oleObj>
              </mc:Choice>
              <mc:Fallback>
                <p:oleObj name="Equation" r:id="rId21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338" y="95250"/>
                        <a:ext cx="4219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85023"/>
              </p:ext>
            </p:extLst>
          </p:nvPr>
        </p:nvGraphicFramePr>
        <p:xfrm>
          <a:off x="2266876" y="609600"/>
          <a:ext cx="4968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23" imgW="228501" imgH="203112" progId="Equation.DSMT4">
                  <p:embed/>
                </p:oleObj>
              </mc:Choice>
              <mc:Fallback>
                <p:oleObj name="Equation" r:id="rId23" imgW="22850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876" y="609600"/>
                        <a:ext cx="4968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74498"/>
              </p:ext>
            </p:extLst>
          </p:nvPr>
        </p:nvGraphicFramePr>
        <p:xfrm>
          <a:off x="6611863" y="611188"/>
          <a:ext cx="523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Equation" r:id="rId25" imgW="241195" imgH="203112" progId="Equation.DSMT4">
                  <p:embed/>
                </p:oleObj>
              </mc:Choice>
              <mc:Fallback>
                <p:oleObj name="Equation" r:id="rId25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863" y="611188"/>
                        <a:ext cx="5238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8" name="AutoShape 46"/>
          <p:cNvSpPr>
            <a:spLocks noChangeArrowheads="1"/>
          </p:cNvSpPr>
          <p:nvPr/>
        </p:nvSpPr>
        <p:spPr bwMode="auto">
          <a:xfrm>
            <a:off x="3960738" y="1114425"/>
            <a:ext cx="1511300" cy="468313"/>
          </a:xfrm>
          <a:prstGeom prst="wedgeRoundRectCallout">
            <a:avLst>
              <a:gd name="adj1" fmla="val -3782"/>
              <a:gd name="adj2" fmla="val -457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单位元都是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91441"/>
              </p:ext>
            </p:extLst>
          </p:nvPr>
        </p:nvGraphicFramePr>
        <p:xfrm>
          <a:off x="1906513" y="3994150"/>
          <a:ext cx="2455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27" imgW="1129810" imgH="203112" progId="Equation.DSMT4">
                  <p:embed/>
                </p:oleObj>
              </mc:Choice>
              <mc:Fallback>
                <p:oleObj name="Equation" r:id="rId27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13" y="3994150"/>
                        <a:ext cx="24558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61586"/>
              </p:ext>
            </p:extLst>
          </p:nvPr>
        </p:nvGraphicFramePr>
        <p:xfrm>
          <a:off x="4444926" y="3989388"/>
          <a:ext cx="41941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29" imgW="1930400" imgH="215900" progId="Equation.DSMT4">
                  <p:embed/>
                </p:oleObj>
              </mc:Choice>
              <mc:Fallback>
                <p:oleObj name="Equation" r:id="rId29" imgW="1930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926" y="3989388"/>
                        <a:ext cx="41941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81397"/>
              </p:ext>
            </p:extLst>
          </p:nvPr>
        </p:nvGraphicFramePr>
        <p:xfrm>
          <a:off x="855588" y="4498975"/>
          <a:ext cx="43259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31" imgW="1993900" imgH="228600" progId="Equation.DSMT4">
                  <p:embed/>
                </p:oleObj>
              </mc:Choice>
              <mc:Fallback>
                <p:oleObj name="Equation" r:id="rId31" imgW="1993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88" y="4498975"/>
                        <a:ext cx="43259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26452"/>
              </p:ext>
            </p:extLst>
          </p:nvPr>
        </p:nvGraphicFramePr>
        <p:xfrm>
          <a:off x="5614913" y="58738"/>
          <a:ext cx="270033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33" imgW="1244600" imgH="254000" progId="Equation.DSMT4">
                  <p:embed/>
                </p:oleObj>
              </mc:Choice>
              <mc:Fallback>
                <p:oleObj name="Equation" r:id="rId33" imgW="124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13" y="58738"/>
                        <a:ext cx="270033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33633"/>
              </p:ext>
            </p:extLst>
          </p:nvPr>
        </p:nvGraphicFramePr>
        <p:xfrm>
          <a:off x="790501" y="3984625"/>
          <a:ext cx="1047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35" imgW="482391" imgH="203112" progId="Equation.DSMT4">
                  <p:embed/>
                </p:oleObj>
              </mc:Choice>
              <mc:Fallback>
                <p:oleObj name="Equation" r:id="rId35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01" y="3984625"/>
                        <a:ext cx="1047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87896"/>
              </p:ext>
            </p:extLst>
          </p:nvPr>
        </p:nvGraphicFramePr>
        <p:xfrm>
          <a:off x="1871588" y="5156200"/>
          <a:ext cx="2454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37" imgW="1129810" imgH="203112" progId="Equation.DSMT4">
                  <p:embed/>
                </p:oleObj>
              </mc:Choice>
              <mc:Fallback>
                <p:oleObj name="Equation" r:id="rId37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588" y="5156200"/>
                        <a:ext cx="2454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45139"/>
              </p:ext>
            </p:extLst>
          </p:nvPr>
        </p:nvGraphicFramePr>
        <p:xfrm>
          <a:off x="4421113" y="5146675"/>
          <a:ext cx="4217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39" imgW="1943100" imgH="215900" progId="Equation.DSMT4">
                  <p:embed/>
                </p:oleObj>
              </mc:Choice>
              <mc:Fallback>
                <p:oleObj name="Equation" r:id="rId39" imgW="1943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13" y="5146675"/>
                        <a:ext cx="4217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53293"/>
              </p:ext>
            </p:extLst>
          </p:nvPr>
        </p:nvGraphicFramePr>
        <p:xfrm>
          <a:off x="880331" y="5726643"/>
          <a:ext cx="43529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41" imgW="2006600" imgH="228600" progId="Equation.DSMT4">
                  <p:embed/>
                </p:oleObj>
              </mc:Choice>
              <mc:Fallback>
                <p:oleObj name="Equation" r:id="rId41" imgW="200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331" y="5726643"/>
                        <a:ext cx="43529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0699"/>
              </p:ext>
            </p:extLst>
          </p:nvPr>
        </p:nvGraphicFramePr>
        <p:xfrm>
          <a:off x="790501" y="5146675"/>
          <a:ext cx="1047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43" imgW="482391" imgH="203112" progId="Equation.DSMT4">
                  <p:embed/>
                </p:oleObj>
              </mc:Choice>
              <mc:Fallback>
                <p:oleObj name="Equation" r:id="rId43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01" y="5146675"/>
                        <a:ext cx="1047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8" name="AutoShape 34"/>
          <p:cNvSpPr>
            <a:spLocks noChangeArrowheads="1"/>
          </p:cNvSpPr>
          <p:nvPr/>
        </p:nvSpPr>
        <p:spPr bwMode="auto">
          <a:xfrm>
            <a:off x="503163" y="2338388"/>
            <a:ext cx="757238" cy="431800"/>
          </a:xfrm>
          <a:prstGeom prst="wedgeRoundRectCallout">
            <a:avLst>
              <a:gd name="adj1" fmla="val 31343"/>
              <a:gd name="adj2" fmla="val 661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503163" y="1727200"/>
            <a:ext cx="757238" cy="431800"/>
          </a:xfrm>
          <a:prstGeom prst="wedgeRoundRectCallout">
            <a:avLst>
              <a:gd name="adj1" fmla="val 31343"/>
              <a:gd name="adj2" fmla="val 661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21" name="Group 88"/>
          <p:cNvGrpSpPr>
            <a:grpSpLocks/>
          </p:cNvGrpSpPr>
          <p:nvPr/>
        </p:nvGrpSpPr>
        <p:grpSpPr bwMode="auto">
          <a:xfrm>
            <a:off x="503163" y="2914650"/>
            <a:ext cx="1044575" cy="755650"/>
            <a:chOff x="272" y="2024"/>
            <a:chExt cx="658" cy="476"/>
          </a:xfrm>
        </p:grpSpPr>
        <p:sp>
          <p:nvSpPr>
            <p:cNvPr id="14" name="AutoShape 34"/>
            <p:cNvSpPr>
              <a:spLocks noChangeArrowheads="1"/>
            </p:cNvSpPr>
            <p:nvPr/>
          </p:nvSpPr>
          <p:spPr bwMode="auto">
            <a:xfrm>
              <a:off x="272" y="2160"/>
              <a:ext cx="477" cy="272"/>
            </a:xfrm>
            <a:prstGeom prst="wedgeRoundRectCallout">
              <a:avLst>
                <a:gd name="adj1" fmla="val 31343"/>
                <a:gd name="adj2" fmla="val 6616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15000"/>
                </a:lnSpc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周期</a:t>
              </a:r>
              <a:r>
                <a:rPr lang="en-US" altLang="zh-CN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graphicFrame>
          <p:nvGraphicFramePr>
            <p:cNvPr id="29745" name="Object 87"/>
            <p:cNvGraphicFramePr>
              <a:graphicFrameLocks noChangeAspect="1"/>
            </p:cNvGraphicFramePr>
            <p:nvPr/>
          </p:nvGraphicFramePr>
          <p:xfrm>
            <a:off x="728" y="2024"/>
            <a:ext cx="202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7" name="Equation" r:id="rId45" imgW="203112" imgH="469696" progId="Equation.DSMT4">
                    <p:embed/>
                  </p:oleObj>
                </mc:Choice>
                <mc:Fallback>
                  <p:oleObj name="Equation" r:id="rId45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024"/>
                          <a:ext cx="202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34"/>
          <p:cNvSpPr>
            <a:spLocks noChangeArrowheads="1"/>
          </p:cNvSpPr>
          <p:nvPr/>
        </p:nvSpPr>
        <p:spPr bwMode="auto">
          <a:xfrm>
            <a:off x="4822751" y="1762125"/>
            <a:ext cx="757237" cy="431800"/>
          </a:xfrm>
          <a:prstGeom prst="wedgeRoundRectCallout">
            <a:avLst>
              <a:gd name="adj1" fmla="val 31343"/>
              <a:gd name="adj2" fmla="val 661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7" name="AutoShape 34"/>
          <p:cNvSpPr>
            <a:spLocks noChangeArrowheads="1"/>
          </p:cNvSpPr>
          <p:nvPr/>
        </p:nvSpPr>
        <p:spPr bwMode="auto">
          <a:xfrm>
            <a:off x="4822751" y="3309938"/>
            <a:ext cx="757237" cy="431800"/>
          </a:xfrm>
          <a:prstGeom prst="wedgeRoundRectCallout">
            <a:avLst>
              <a:gd name="adj1" fmla="val 31343"/>
              <a:gd name="adj2" fmla="val 661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15000"/>
              </a:lnSpc>
              <a:defRPr/>
            </a:pP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周期</a:t>
            </a:r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grpSp>
        <p:nvGrpSpPr>
          <p:cNvPr id="22" name="Group 91"/>
          <p:cNvGrpSpPr>
            <a:grpSpLocks/>
          </p:cNvGrpSpPr>
          <p:nvPr/>
        </p:nvGrpSpPr>
        <p:grpSpPr bwMode="auto">
          <a:xfrm>
            <a:off x="4822751" y="2374900"/>
            <a:ext cx="1044575" cy="755650"/>
            <a:chOff x="272" y="2024"/>
            <a:chExt cx="658" cy="476"/>
          </a:xfrm>
        </p:grpSpPr>
        <p:sp>
          <p:nvSpPr>
            <p:cNvPr id="18" name="AutoShape 34"/>
            <p:cNvSpPr>
              <a:spLocks noChangeArrowheads="1"/>
            </p:cNvSpPr>
            <p:nvPr/>
          </p:nvSpPr>
          <p:spPr bwMode="auto">
            <a:xfrm>
              <a:off x="272" y="2160"/>
              <a:ext cx="477" cy="272"/>
            </a:xfrm>
            <a:prstGeom prst="wedgeRoundRectCallout">
              <a:avLst>
                <a:gd name="adj1" fmla="val 31343"/>
                <a:gd name="adj2" fmla="val 6616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15000"/>
                </a:lnSpc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周期</a:t>
              </a:r>
              <a:r>
                <a:rPr lang="en-US" altLang="zh-CN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graphicFrame>
          <p:nvGraphicFramePr>
            <p:cNvPr id="29743" name="Object 93"/>
            <p:cNvGraphicFramePr>
              <a:graphicFrameLocks noChangeAspect="1"/>
            </p:cNvGraphicFramePr>
            <p:nvPr/>
          </p:nvGraphicFramePr>
          <p:xfrm>
            <a:off x="728" y="2024"/>
            <a:ext cx="202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8" name="Equation" r:id="rId47" imgW="203112" imgH="469696" progId="Equation.DSMT4">
                    <p:embed/>
                  </p:oleObj>
                </mc:Choice>
                <mc:Fallback>
                  <p:oleObj name="Equation" r:id="rId47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024"/>
                          <a:ext cx="202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000" name="Rectangle 96"/>
          <p:cNvSpPr>
            <a:spLocks noChangeArrowheads="1"/>
          </p:cNvSpPr>
          <p:nvPr/>
        </p:nvSpPr>
        <p:spPr bwMode="auto">
          <a:xfrm>
            <a:off x="2987601" y="4462463"/>
            <a:ext cx="2268537" cy="576262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001" name="Rectangle 97"/>
          <p:cNvSpPr>
            <a:spLocks noChangeArrowheads="1"/>
          </p:cNvSpPr>
          <p:nvPr/>
        </p:nvSpPr>
        <p:spPr bwMode="auto">
          <a:xfrm>
            <a:off x="3049702" y="5647269"/>
            <a:ext cx="2303462" cy="576262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65747"/>
              </p:ext>
            </p:extLst>
          </p:nvPr>
        </p:nvGraphicFramePr>
        <p:xfrm>
          <a:off x="5364088" y="5794375"/>
          <a:ext cx="2314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48" imgW="1066337" imgH="203112" progId="Equation.DSMT4">
                  <p:embed/>
                </p:oleObj>
              </mc:Choice>
              <mc:Fallback>
                <p:oleObj name="Equation" r:id="rId48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794375"/>
                        <a:ext cx="2314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5759376" y="4535488"/>
            <a:ext cx="1511300" cy="468312"/>
          </a:xfrm>
          <a:prstGeom prst="wedgeRoundRectCallout">
            <a:avLst>
              <a:gd name="adj1" fmla="val -3782"/>
              <a:gd name="adj2" fmla="val -457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同构的性质</a:t>
            </a:r>
          </a:p>
        </p:txBody>
      </p:sp>
    </p:spTree>
    <p:extLst>
      <p:ext uri="{BB962C8B-B14F-4D97-AF65-F5344CB8AC3E}">
        <p14:creationId xmlns:p14="http://schemas.microsoft.com/office/powerpoint/2010/main" val="415599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12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 animBg="1"/>
      <p:bldP spid="136208" grpId="0" animBg="1"/>
      <p:bldP spid="136209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19" grpId="0" animBg="1"/>
      <p:bldP spid="136220" grpId="0" animBg="1"/>
      <p:bldP spid="136221" grpId="0" animBg="1"/>
      <p:bldP spid="136238" grpId="0" animBg="1"/>
      <p:bldP spid="129058" grpId="0" animBg="1"/>
      <p:bldP spid="13" grpId="0" animBg="1"/>
      <p:bldP spid="16" grpId="0" animBg="1"/>
      <p:bldP spid="17" grpId="0" animBg="1"/>
      <p:bldP spid="124000" grpId="0" animBg="1"/>
      <p:bldP spid="124001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1103313" y="1185863"/>
          <a:ext cx="25669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3" imgW="1180588" imgH="203112" progId="Equation.DSMT4">
                  <p:embed/>
                </p:oleObj>
              </mc:Choice>
              <mc:Fallback>
                <p:oleObj name="Equation" r:id="rId3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185863"/>
                        <a:ext cx="25669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3732213" y="1117600"/>
          <a:ext cx="34782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5" imgW="1600200" imgH="279400" progId="Equation.DSMT4">
                  <p:embed/>
                </p:oleObj>
              </mc:Choice>
              <mc:Fallback>
                <p:oleObj name="Equation" r:id="rId5" imgW="1600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1117600"/>
                        <a:ext cx="34782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1800225" y="1844675"/>
          <a:ext cx="22621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7" imgW="1040948" imgH="215806" progId="Equation.DSMT4">
                  <p:embed/>
                </p:oleObj>
              </mc:Choice>
              <mc:Fallback>
                <p:oleObj name="Equation" r:id="rId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844675"/>
                        <a:ext cx="22621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0" name="Object 30"/>
          <p:cNvGraphicFramePr>
            <a:graphicFrameLocks noChangeAspect="1"/>
          </p:cNvGraphicFramePr>
          <p:nvPr/>
        </p:nvGraphicFramePr>
        <p:xfrm>
          <a:off x="576263" y="1849438"/>
          <a:ext cx="11858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849438"/>
                        <a:ext cx="11858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1" name="Object 31"/>
          <p:cNvGraphicFramePr>
            <a:graphicFrameLocks noChangeAspect="1"/>
          </p:cNvGraphicFramePr>
          <p:nvPr/>
        </p:nvGraphicFramePr>
        <p:xfrm>
          <a:off x="2205038" y="2492375"/>
          <a:ext cx="37544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8" name="Equation" r:id="rId11" imgW="1726451" imgH="203112" progId="Equation.DSMT4">
                  <p:embed/>
                </p:oleObj>
              </mc:Choice>
              <mc:Fallback>
                <p:oleObj name="Equation" r:id="rId11" imgW="17264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492375"/>
                        <a:ext cx="37544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2" name="Object 32"/>
          <p:cNvGraphicFramePr>
            <a:graphicFrameLocks noChangeAspect="1"/>
          </p:cNvGraphicFramePr>
          <p:nvPr/>
        </p:nvGraphicFramePr>
        <p:xfrm>
          <a:off x="539750" y="2949575"/>
          <a:ext cx="744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Equation" r:id="rId13" imgW="342751" imgH="203112" progId="Equation.DSMT4">
                  <p:embed/>
                </p:oleObj>
              </mc:Choice>
              <mc:Fallback>
                <p:oleObj name="Equation" r:id="rId1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49575"/>
                        <a:ext cx="7445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755650" y="3524250"/>
          <a:ext cx="9382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24250"/>
                        <a:ext cx="9382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4" name="Object 34"/>
          <p:cNvGraphicFramePr>
            <a:graphicFrameLocks noChangeAspect="1"/>
          </p:cNvGraphicFramePr>
          <p:nvPr/>
        </p:nvGraphicFramePr>
        <p:xfrm>
          <a:off x="1622425" y="3522663"/>
          <a:ext cx="1047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17" imgW="482391" imgH="203112" progId="Equation.DSMT4">
                  <p:embed/>
                </p:oleObj>
              </mc:Choice>
              <mc:Fallback>
                <p:oleObj name="Equation" r:id="rId17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22663"/>
                        <a:ext cx="1047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5" name="Object 35"/>
          <p:cNvGraphicFramePr>
            <a:graphicFrameLocks noChangeAspect="1"/>
          </p:cNvGraphicFramePr>
          <p:nvPr/>
        </p:nvGraphicFramePr>
        <p:xfrm>
          <a:off x="2584450" y="3522663"/>
          <a:ext cx="16557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name="Equation" r:id="rId19" imgW="761669" imgH="228501" progId="Equation.DSMT4">
                  <p:embed/>
                </p:oleObj>
              </mc:Choice>
              <mc:Fallback>
                <p:oleObj name="Equation" r:id="rId19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522663"/>
                        <a:ext cx="16557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6" name="Object 36"/>
          <p:cNvGraphicFramePr>
            <a:graphicFrameLocks noChangeAspect="1"/>
          </p:cNvGraphicFramePr>
          <p:nvPr/>
        </p:nvGraphicFramePr>
        <p:xfrm>
          <a:off x="4176713" y="3527425"/>
          <a:ext cx="1187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21" imgW="545626" imgH="203024" progId="Equation.DSMT4">
                  <p:embed/>
                </p:oleObj>
              </mc:Choice>
              <mc:Fallback>
                <p:oleObj name="Equation" r:id="rId21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527425"/>
                        <a:ext cx="1187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1" name="Object 41"/>
          <p:cNvGraphicFramePr>
            <a:graphicFrameLocks noChangeAspect="1"/>
          </p:cNvGraphicFramePr>
          <p:nvPr/>
        </p:nvGraphicFramePr>
        <p:xfrm>
          <a:off x="2190750" y="4438650"/>
          <a:ext cx="34782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23" imgW="1600200" imgH="279400" progId="Equation.DSMT4">
                  <p:embed/>
                </p:oleObj>
              </mc:Choice>
              <mc:Fallback>
                <p:oleObj name="Equation" r:id="rId23" imgW="1600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438650"/>
                        <a:ext cx="34782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3" name="Object 43"/>
          <p:cNvGraphicFramePr>
            <a:graphicFrameLocks noChangeAspect="1"/>
          </p:cNvGraphicFramePr>
          <p:nvPr/>
        </p:nvGraphicFramePr>
        <p:xfrm>
          <a:off x="4103688" y="1844675"/>
          <a:ext cx="1684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25" imgW="774364" imgH="215806" progId="Equation.DSMT4">
                  <p:embed/>
                </p:oleObj>
              </mc:Choice>
              <mc:Fallback>
                <p:oleObj name="Equation" r:id="rId25" imgW="77436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844675"/>
                        <a:ext cx="16843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4" name="Object 44"/>
          <p:cNvGraphicFramePr>
            <a:graphicFrameLocks noChangeAspect="1"/>
          </p:cNvGraphicFramePr>
          <p:nvPr/>
        </p:nvGraphicFramePr>
        <p:xfrm>
          <a:off x="5846763" y="1808163"/>
          <a:ext cx="168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Equation" r:id="rId27" imgW="774364" imgH="215806" progId="Equation.DSMT4">
                  <p:embed/>
                </p:oleObj>
              </mc:Choice>
              <mc:Fallback>
                <p:oleObj name="Equation" r:id="rId27" imgW="77436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808163"/>
                        <a:ext cx="168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5" name="Object 45"/>
          <p:cNvGraphicFramePr>
            <a:graphicFrameLocks noChangeAspect="1"/>
          </p:cNvGraphicFramePr>
          <p:nvPr/>
        </p:nvGraphicFramePr>
        <p:xfrm>
          <a:off x="7615238" y="1841500"/>
          <a:ext cx="717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Equation" r:id="rId29" imgW="330057" imgH="203112" progId="Equation.DSMT4">
                  <p:embed/>
                </p:oleObj>
              </mc:Choice>
              <mc:Fallback>
                <p:oleObj name="Equation" r:id="rId2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1841500"/>
                        <a:ext cx="7175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6" name="Object 46"/>
          <p:cNvGraphicFramePr>
            <a:graphicFrameLocks noChangeAspect="1"/>
          </p:cNvGraphicFramePr>
          <p:nvPr/>
        </p:nvGraphicFramePr>
        <p:xfrm>
          <a:off x="547688" y="5073650"/>
          <a:ext cx="85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Equation" r:id="rId31" imgW="393529" imgH="203112" progId="Equation.DSMT4">
                  <p:embed/>
                </p:oleObj>
              </mc:Choice>
              <mc:Fallback>
                <p:oleObj name="Equation" r:id="rId3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073650"/>
                        <a:ext cx="8556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8" name="Object 48"/>
          <p:cNvGraphicFramePr>
            <a:graphicFrameLocks noChangeAspect="1"/>
          </p:cNvGraphicFramePr>
          <p:nvPr/>
        </p:nvGraphicFramePr>
        <p:xfrm>
          <a:off x="1184275" y="5734050"/>
          <a:ext cx="30638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33" imgW="1409700" imgH="279400" progId="Equation.DSMT4">
                  <p:embed/>
                </p:oleObj>
              </mc:Choice>
              <mc:Fallback>
                <p:oleObj name="Equation" r:id="rId33" imgW="140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5734050"/>
                        <a:ext cx="30638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4244975" y="5734050"/>
          <a:ext cx="3422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35" imgW="1574800" imgH="279400" progId="Equation.DSMT4">
                  <p:embed/>
                </p:oleObj>
              </mc:Choice>
              <mc:Fallback>
                <p:oleObj name="Equation" r:id="rId35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5734050"/>
                        <a:ext cx="34226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5302250" y="3540125"/>
          <a:ext cx="661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37" imgW="304536" imgH="203024" progId="Equation.DSMT4">
                  <p:embed/>
                </p:oleObj>
              </mc:Choice>
              <mc:Fallback>
                <p:oleObj name="Equation" r:id="rId37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540125"/>
                        <a:ext cx="6619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5897563" y="3506788"/>
          <a:ext cx="28146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39" imgW="1295400" imgH="279400" progId="Equation.DSMT4">
                  <p:embed/>
                </p:oleObj>
              </mc:Choice>
              <mc:Fallback>
                <p:oleObj name="Equation" r:id="rId39" imgW="1295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506788"/>
                        <a:ext cx="28146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598488" y="1190625"/>
          <a:ext cx="468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41" imgW="215713" imgH="203024" progId="Equation.DSMT4">
                  <p:embed/>
                </p:oleObj>
              </mc:Choice>
              <mc:Fallback>
                <p:oleObj name="Equation" r:id="rId41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190625"/>
                        <a:ext cx="468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/>
        </p:nvGraphicFramePr>
        <p:xfrm>
          <a:off x="647700" y="401638"/>
          <a:ext cx="5508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43" imgW="253780" imgH="215713" progId="Equation.DSMT4">
                  <p:embed/>
                </p:oleObj>
              </mc:Choice>
              <mc:Fallback>
                <p:oleObj name="Equation" r:id="rId43" imgW="253780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1638"/>
                        <a:ext cx="5508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0"/>
          <p:cNvGraphicFramePr>
            <a:graphicFrameLocks noChangeAspect="1"/>
          </p:cNvGraphicFramePr>
          <p:nvPr/>
        </p:nvGraphicFramePr>
        <p:xfrm>
          <a:off x="1044575" y="403225"/>
          <a:ext cx="433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45" imgW="1993035" imgH="215806" progId="Equation.DSMT4">
                  <p:embed/>
                </p:oleObj>
              </mc:Choice>
              <mc:Fallback>
                <p:oleObj name="Equation" r:id="rId45" imgW="19930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03225"/>
                        <a:ext cx="433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62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611188" y="296863"/>
          <a:ext cx="55197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3" imgW="2540000" imgH="215900" progId="Equation.DSMT4">
                  <p:embed/>
                </p:oleObj>
              </mc:Choice>
              <mc:Fallback>
                <p:oleObj name="Equation" r:id="rId3" imgW="2540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6863"/>
                        <a:ext cx="55197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887200"/>
              </p:ext>
            </p:extLst>
          </p:nvPr>
        </p:nvGraphicFramePr>
        <p:xfrm>
          <a:off x="1655580" y="878100"/>
          <a:ext cx="30337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5" imgW="1397000" imgH="279400" progId="Equation.DSMT4">
                  <p:embed/>
                </p:oleObj>
              </mc:Choice>
              <mc:Fallback>
                <p:oleObj name="Equation" r:id="rId5" imgW="139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580" y="878100"/>
                        <a:ext cx="30337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77592"/>
              </p:ext>
            </p:extLst>
          </p:nvPr>
        </p:nvGraphicFramePr>
        <p:xfrm>
          <a:off x="2033934" y="2967888"/>
          <a:ext cx="54371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7" imgW="2501900" imgH="279400" progId="Equation.DSMT4">
                  <p:embed/>
                </p:oleObj>
              </mc:Choice>
              <mc:Fallback>
                <p:oleObj name="Equation" r:id="rId7" imgW="2501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934" y="2967888"/>
                        <a:ext cx="54371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76014"/>
              </p:ext>
            </p:extLst>
          </p:nvPr>
        </p:nvGraphicFramePr>
        <p:xfrm>
          <a:off x="2028031" y="2246951"/>
          <a:ext cx="3311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9" imgW="1524000" imgH="279400" progId="Equation.DSMT4">
                  <p:embed/>
                </p:oleObj>
              </mc:Choice>
              <mc:Fallback>
                <p:oleObj name="Equation" r:id="rId9" imgW="1524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031" y="2246951"/>
                        <a:ext cx="33115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32409"/>
              </p:ext>
            </p:extLst>
          </p:nvPr>
        </p:nvGraphicFramePr>
        <p:xfrm>
          <a:off x="1989931" y="1518133"/>
          <a:ext cx="30051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11" imgW="1384300" imgH="279400" progId="Equation.DSMT4">
                  <p:embed/>
                </p:oleObj>
              </mc:Choice>
              <mc:Fallback>
                <p:oleObj name="Equation" r:id="rId11" imgW="1384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931" y="1518133"/>
                        <a:ext cx="30051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84978"/>
              </p:ext>
            </p:extLst>
          </p:nvPr>
        </p:nvGraphicFramePr>
        <p:xfrm>
          <a:off x="600501" y="3769717"/>
          <a:ext cx="468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13" imgW="215713" imgH="203024" progId="Equation.DSMT4">
                  <p:embed/>
                </p:oleObj>
              </mc:Choice>
              <mc:Fallback>
                <p:oleObj name="Equation" r:id="rId13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01" y="3769717"/>
                        <a:ext cx="468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52867"/>
              </p:ext>
            </p:extLst>
          </p:nvPr>
        </p:nvGraphicFramePr>
        <p:xfrm>
          <a:off x="3804076" y="3780829"/>
          <a:ext cx="2644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15" imgW="1218671" imgH="203112" progId="Equation.DSMT4">
                  <p:embed/>
                </p:oleObj>
              </mc:Choice>
              <mc:Fallback>
                <p:oleObj name="Equation" r:id="rId15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4076" y="3780829"/>
                        <a:ext cx="2644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67106"/>
              </p:ext>
            </p:extLst>
          </p:nvPr>
        </p:nvGraphicFramePr>
        <p:xfrm>
          <a:off x="1319638" y="4399954"/>
          <a:ext cx="2235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17" imgW="1028700" imgH="279400" progId="Equation.DSMT4">
                  <p:embed/>
                </p:oleObj>
              </mc:Choice>
              <mc:Fallback>
                <p:oleObj name="Equation" r:id="rId17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638" y="4399954"/>
                        <a:ext cx="2235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95167"/>
              </p:ext>
            </p:extLst>
          </p:nvPr>
        </p:nvGraphicFramePr>
        <p:xfrm>
          <a:off x="3516738" y="4401542"/>
          <a:ext cx="47736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19" imgW="2197100" imgH="279400" progId="Equation.DSMT4">
                  <p:embed/>
                </p:oleObj>
              </mc:Choice>
              <mc:Fallback>
                <p:oleObj name="Equation" r:id="rId19" imgW="219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738" y="4401542"/>
                        <a:ext cx="477361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07161"/>
              </p:ext>
            </p:extLst>
          </p:nvPr>
        </p:nvGraphicFramePr>
        <p:xfrm>
          <a:off x="1140251" y="3780829"/>
          <a:ext cx="2622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21" imgW="1206500" imgH="203200" progId="Equation.DSMT4">
                  <p:embed/>
                </p:oleObj>
              </mc:Choice>
              <mc:Fallback>
                <p:oleObj name="Equation" r:id="rId21" imgW="120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251" y="3780829"/>
                        <a:ext cx="2622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79314"/>
              </p:ext>
            </p:extLst>
          </p:nvPr>
        </p:nvGraphicFramePr>
        <p:xfrm>
          <a:off x="816401" y="5146079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23" imgW="520474" imgH="203112" progId="Equation.DSMT4">
                  <p:embed/>
                </p:oleObj>
              </mc:Choice>
              <mc:Fallback>
                <p:oleObj name="Equation" r:id="rId23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01" y="5146079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92135"/>
              </p:ext>
            </p:extLst>
          </p:nvPr>
        </p:nvGraphicFramePr>
        <p:xfrm>
          <a:off x="1932413" y="5146079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25" imgW="596641" imgH="203112" progId="Equation.DSMT4">
                  <p:embed/>
                </p:oleObj>
              </mc:Choice>
              <mc:Fallback>
                <p:oleObj name="Equation" r:id="rId25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413" y="5146079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10405"/>
              </p:ext>
            </p:extLst>
          </p:nvPr>
        </p:nvGraphicFramePr>
        <p:xfrm>
          <a:off x="3224638" y="5157192"/>
          <a:ext cx="1984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27" imgW="914400" imgH="203200" progId="Equation.DSMT4">
                  <p:embed/>
                </p:oleObj>
              </mc:Choice>
              <mc:Fallback>
                <p:oleObj name="Equation" r:id="rId27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638" y="5157192"/>
                        <a:ext cx="19843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46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91822"/>
              </p:ext>
            </p:extLst>
          </p:nvPr>
        </p:nvGraphicFramePr>
        <p:xfrm>
          <a:off x="705470" y="497619"/>
          <a:ext cx="1022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3" imgW="469696" imgH="215806" progId="Equation.DSMT4">
                  <p:embed/>
                </p:oleObj>
              </mc:Choice>
              <mc:Fallback>
                <p:oleObj name="Equation" r:id="rId3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70" y="497619"/>
                        <a:ext cx="10223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6608"/>
              </p:ext>
            </p:extLst>
          </p:nvPr>
        </p:nvGraphicFramePr>
        <p:xfrm>
          <a:off x="1173783" y="1038956"/>
          <a:ext cx="2506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5" imgW="1155199" imgH="215806" progId="Equation.DSMT4">
                  <p:embed/>
                </p:oleObj>
              </mc:Choice>
              <mc:Fallback>
                <p:oleObj name="Equation" r:id="rId5" imgW="11551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783" y="1038956"/>
                        <a:ext cx="25066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7640"/>
              </p:ext>
            </p:extLst>
          </p:nvPr>
        </p:nvGraphicFramePr>
        <p:xfrm>
          <a:off x="1184895" y="1615219"/>
          <a:ext cx="2674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7" imgW="1231366" imgH="215806" progId="Equation.DSMT4">
                  <p:embed/>
                </p:oleObj>
              </mc:Choice>
              <mc:Fallback>
                <p:oleObj name="Equation" r:id="rId7" imgW="12313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895" y="1615219"/>
                        <a:ext cx="2674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4197"/>
              </p:ext>
            </p:extLst>
          </p:nvPr>
        </p:nvGraphicFramePr>
        <p:xfrm>
          <a:off x="1411908" y="3028094"/>
          <a:ext cx="661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9" imgW="304536" imgH="215713" progId="Equation.DSMT4">
                  <p:embed/>
                </p:oleObj>
              </mc:Choice>
              <mc:Fallback>
                <p:oleObj name="Equation" r:id="rId9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908" y="3028094"/>
                        <a:ext cx="661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68732"/>
              </p:ext>
            </p:extLst>
          </p:nvPr>
        </p:nvGraphicFramePr>
        <p:xfrm>
          <a:off x="668958" y="3028094"/>
          <a:ext cx="7445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8" name="Equation" r:id="rId11" imgW="342751" imgH="203112" progId="Equation.DSMT4">
                  <p:embed/>
                </p:oleObj>
              </mc:Choice>
              <mc:Fallback>
                <p:oleObj name="Equation" r:id="rId1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58" y="3028094"/>
                        <a:ext cx="7445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420406"/>
              </p:ext>
            </p:extLst>
          </p:nvPr>
        </p:nvGraphicFramePr>
        <p:xfrm>
          <a:off x="634033" y="3699606"/>
          <a:ext cx="13509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9" name="Equation" r:id="rId13" imgW="622030" imgH="215806" progId="Equation.DSMT4">
                  <p:embed/>
                </p:oleObj>
              </mc:Choice>
              <mc:Fallback>
                <p:oleObj name="Equation" r:id="rId13" imgW="62203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33" y="3699606"/>
                        <a:ext cx="13509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695440"/>
              </p:ext>
            </p:extLst>
          </p:nvPr>
        </p:nvGraphicFramePr>
        <p:xfrm>
          <a:off x="2037383" y="3699606"/>
          <a:ext cx="1322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15" imgW="609336" imgH="215806" progId="Equation.DSMT4">
                  <p:embed/>
                </p:oleObj>
              </mc:Choice>
              <mc:Fallback>
                <p:oleObj name="Equation" r:id="rId15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383" y="3699606"/>
                        <a:ext cx="13223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467908"/>
              </p:ext>
            </p:extLst>
          </p:nvPr>
        </p:nvGraphicFramePr>
        <p:xfrm>
          <a:off x="4809158" y="3672619"/>
          <a:ext cx="1047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17" imgW="482391" imgH="228501" progId="Equation.DSMT4">
                  <p:embed/>
                </p:oleObj>
              </mc:Choice>
              <mc:Fallback>
                <p:oleObj name="Equation" r:id="rId17" imgW="482391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158" y="3672619"/>
                        <a:ext cx="10477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05818"/>
              </p:ext>
            </p:extLst>
          </p:nvPr>
        </p:nvGraphicFramePr>
        <p:xfrm>
          <a:off x="3404220" y="3674206"/>
          <a:ext cx="15128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19" imgW="698500" imgH="228600" progId="Equation.DSMT4">
                  <p:embed/>
                </p:oleObj>
              </mc:Choice>
              <mc:Fallback>
                <p:oleObj name="Equation" r:id="rId19" imgW="69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220" y="3674206"/>
                        <a:ext cx="15128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31353"/>
              </p:ext>
            </p:extLst>
          </p:nvPr>
        </p:nvGraphicFramePr>
        <p:xfrm>
          <a:off x="5817220" y="3655156"/>
          <a:ext cx="1268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21" imgW="583947" imgH="203112" progId="Equation.DSMT4">
                  <p:embed/>
                </p:oleObj>
              </mc:Choice>
              <mc:Fallback>
                <p:oleObj name="Equation" r:id="rId21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220" y="3655156"/>
                        <a:ext cx="1268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95022"/>
              </p:ext>
            </p:extLst>
          </p:nvPr>
        </p:nvGraphicFramePr>
        <p:xfrm>
          <a:off x="634033" y="4323494"/>
          <a:ext cx="16541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23" imgW="761669" imgH="215806" progId="Equation.DSMT4">
                  <p:embed/>
                </p:oleObj>
              </mc:Choice>
              <mc:Fallback>
                <p:oleObj name="Equation" r:id="rId23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33" y="4323494"/>
                        <a:ext cx="16541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40305"/>
              </p:ext>
            </p:extLst>
          </p:nvPr>
        </p:nvGraphicFramePr>
        <p:xfrm>
          <a:off x="2285033" y="4323494"/>
          <a:ext cx="20113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5" name="Equation" r:id="rId25" imgW="926698" imgH="215806" progId="Equation.DSMT4">
                  <p:embed/>
                </p:oleObj>
              </mc:Choice>
              <mc:Fallback>
                <p:oleObj name="Equation" r:id="rId25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033" y="4323494"/>
                        <a:ext cx="20113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68695"/>
              </p:ext>
            </p:extLst>
          </p:nvPr>
        </p:nvGraphicFramePr>
        <p:xfrm>
          <a:off x="6233145" y="4304444"/>
          <a:ext cx="412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27" imgW="190417" imgH="203112" progId="Equation.DSMT4">
                  <p:embed/>
                </p:oleObj>
              </mc:Choice>
              <mc:Fallback>
                <p:oleObj name="Equation" r:id="rId2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45" y="4304444"/>
                        <a:ext cx="412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249484"/>
              </p:ext>
            </p:extLst>
          </p:nvPr>
        </p:nvGraphicFramePr>
        <p:xfrm>
          <a:off x="3445495" y="4969606"/>
          <a:ext cx="15970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29" imgW="736600" imgH="228600" progId="Equation.DSMT4">
                  <p:embed/>
                </p:oleObj>
              </mc:Choice>
              <mc:Fallback>
                <p:oleObj name="Equation" r:id="rId29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495" y="4969606"/>
                        <a:ext cx="15970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403984"/>
              </p:ext>
            </p:extLst>
          </p:nvPr>
        </p:nvGraphicFramePr>
        <p:xfrm>
          <a:off x="2510458" y="4963256"/>
          <a:ext cx="10175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Equation" r:id="rId31" imgW="469696" imgH="203112" progId="Equation.DSMT4">
                  <p:embed/>
                </p:oleObj>
              </mc:Choice>
              <mc:Fallback>
                <p:oleObj name="Equation" r:id="rId31" imgW="46969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458" y="4963256"/>
                        <a:ext cx="10175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1709"/>
              </p:ext>
            </p:extLst>
          </p:nvPr>
        </p:nvGraphicFramePr>
        <p:xfrm>
          <a:off x="668958" y="5596669"/>
          <a:ext cx="1320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Equation" r:id="rId33" imgW="609336" imgH="215806" progId="Equation.DSMT4">
                  <p:embed/>
                </p:oleObj>
              </mc:Choice>
              <mc:Fallback>
                <p:oleObj name="Equation" r:id="rId33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58" y="5596669"/>
                        <a:ext cx="1320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75052"/>
              </p:ext>
            </p:extLst>
          </p:nvPr>
        </p:nvGraphicFramePr>
        <p:xfrm>
          <a:off x="2073895" y="5623656"/>
          <a:ext cx="3632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35" imgW="1676400" imgH="203200" progId="Equation.DSMT4">
                  <p:embed/>
                </p:oleObj>
              </mc:Choice>
              <mc:Fallback>
                <p:oleObj name="Equation" r:id="rId35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895" y="5623656"/>
                        <a:ext cx="3632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511536"/>
              </p:ext>
            </p:extLst>
          </p:nvPr>
        </p:nvGraphicFramePr>
        <p:xfrm>
          <a:off x="6861795" y="5610956"/>
          <a:ext cx="10445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37" imgW="482391" imgH="203112" progId="Equation.DSMT4">
                  <p:embed/>
                </p:oleObj>
              </mc:Choice>
              <mc:Fallback>
                <p:oleObj name="Equation" r:id="rId37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95" y="5610956"/>
                        <a:ext cx="10445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6081"/>
              </p:ext>
            </p:extLst>
          </p:nvPr>
        </p:nvGraphicFramePr>
        <p:xfrm>
          <a:off x="1673845" y="462694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Equation" r:id="rId39" imgW="863225" imgH="215806" progId="Equation.DSMT4">
                  <p:embed/>
                </p:oleObj>
              </mc:Choice>
              <mc:Fallback>
                <p:oleObj name="Equation" r:id="rId39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845" y="462694"/>
                        <a:ext cx="18764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70034"/>
              </p:ext>
            </p:extLst>
          </p:nvPr>
        </p:nvGraphicFramePr>
        <p:xfrm>
          <a:off x="6447458" y="1046894"/>
          <a:ext cx="1157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Equation" r:id="rId41" imgW="533169" imgH="203112" progId="Equation.DSMT4">
                  <p:embed/>
                </p:oleObj>
              </mc:Choice>
              <mc:Fallback>
                <p:oleObj name="Equation" r:id="rId41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458" y="1046894"/>
                        <a:ext cx="1157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36464"/>
              </p:ext>
            </p:extLst>
          </p:nvPr>
        </p:nvGraphicFramePr>
        <p:xfrm>
          <a:off x="4213845" y="2983644"/>
          <a:ext cx="9921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Equation" r:id="rId43" imgW="457002" imgH="203112" progId="Equation.DSMT4">
                  <p:embed/>
                </p:oleObj>
              </mc:Choice>
              <mc:Fallback>
                <p:oleObj name="Equation" r:id="rId43" imgW="45700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845" y="2983644"/>
                        <a:ext cx="9921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17621"/>
              </p:ext>
            </p:extLst>
          </p:nvPr>
        </p:nvGraphicFramePr>
        <p:xfrm>
          <a:off x="3710608" y="1011969"/>
          <a:ext cx="2757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Equation" r:id="rId45" imgW="1269449" imgH="215806" progId="Equation.DSMT4">
                  <p:embed/>
                </p:oleObj>
              </mc:Choice>
              <mc:Fallback>
                <p:oleObj name="Equation" r:id="rId45" imgW="126944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608" y="1011969"/>
                        <a:ext cx="2757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50794"/>
              </p:ext>
            </p:extLst>
          </p:nvPr>
        </p:nvGraphicFramePr>
        <p:xfrm>
          <a:off x="4204320" y="4315556"/>
          <a:ext cx="2009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Equation" r:id="rId47" imgW="926698" imgH="215806" progId="Equation.DSMT4">
                  <p:embed/>
                </p:oleObj>
              </mc:Choice>
              <mc:Fallback>
                <p:oleObj name="Equation" r:id="rId47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320" y="4315556"/>
                        <a:ext cx="20097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263780"/>
              </p:ext>
            </p:extLst>
          </p:nvPr>
        </p:nvGraphicFramePr>
        <p:xfrm>
          <a:off x="5061570" y="4969606"/>
          <a:ext cx="2120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7" name="Equation" r:id="rId49" imgW="977900" imgH="228600" progId="Equation.DSMT4">
                  <p:embed/>
                </p:oleObj>
              </mc:Choice>
              <mc:Fallback>
                <p:oleObj name="Equation" r:id="rId49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570" y="4969606"/>
                        <a:ext cx="21209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811075"/>
              </p:ext>
            </p:extLst>
          </p:nvPr>
        </p:nvGraphicFramePr>
        <p:xfrm>
          <a:off x="3609008" y="462694"/>
          <a:ext cx="1571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tion" r:id="rId51" imgW="723586" imgH="203112" progId="Equation.DSMT4">
                  <p:embed/>
                </p:oleObj>
              </mc:Choice>
              <mc:Fallback>
                <p:oleObj name="Equation" r:id="rId51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008" y="462694"/>
                        <a:ext cx="1571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9828"/>
              </p:ext>
            </p:extLst>
          </p:nvPr>
        </p:nvGraphicFramePr>
        <p:xfrm>
          <a:off x="632445" y="1038956"/>
          <a:ext cx="579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9" name="Equation" r:id="rId53" imgW="266353" imgH="215619" progId="Equation.DSMT4">
                  <p:embed/>
                </p:oleObj>
              </mc:Choice>
              <mc:Fallback>
                <p:oleObj name="Equation" r:id="rId53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45" y="1038956"/>
                        <a:ext cx="579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72884"/>
              </p:ext>
            </p:extLst>
          </p:nvPr>
        </p:nvGraphicFramePr>
        <p:xfrm>
          <a:off x="645145" y="1650144"/>
          <a:ext cx="579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55" imgW="266353" imgH="215619" progId="Equation.DSMT4">
                  <p:embed/>
                </p:oleObj>
              </mc:Choice>
              <mc:Fallback>
                <p:oleObj name="Equation" r:id="rId55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45" y="1650144"/>
                        <a:ext cx="579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75315"/>
              </p:ext>
            </p:extLst>
          </p:nvPr>
        </p:nvGraphicFramePr>
        <p:xfrm>
          <a:off x="1921495" y="3016981"/>
          <a:ext cx="2205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57" imgW="1015559" imgH="215806" progId="Equation.DSMT4">
                  <p:embed/>
                </p:oleObj>
              </mc:Choice>
              <mc:Fallback>
                <p:oleObj name="Equation" r:id="rId57" imgW="101555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95" y="3016981"/>
                        <a:ext cx="2205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85416"/>
              </p:ext>
            </p:extLst>
          </p:nvPr>
        </p:nvGraphicFramePr>
        <p:xfrm>
          <a:off x="5652120" y="5625244"/>
          <a:ext cx="1209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59" imgW="558558" imgH="177723" progId="Equation.DSMT4">
                  <p:embed/>
                </p:oleObj>
              </mc:Choice>
              <mc:Fallback>
                <p:oleObj name="Equation" r:id="rId59" imgW="55855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625244"/>
                        <a:ext cx="1209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93609"/>
              </p:ext>
            </p:extLst>
          </p:nvPr>
        </p:nvGraphicFramePr>
        <p:xfrm>
          <a:off x="1197595" y="2299431"/>
          <a:ext cx="22304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3" name="Equation" r:id="rId61" imgW="1028254" imgH="215806" progId="Equation.DSMT4">
                  <p:embed/>
                </p:oleObj>
              </mc:Choice>
              <mc:Fallback>
                <p:oleObj name="Equation" r:id="rId61" imgW="102825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595" y="2299431"/>
                        <a:ext cx="223043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45262"/>
              </p:ext>
            </p:extLst>
          </p:nvPr>
        </p:nvGraphicFramePr>
        <p:xfrm>
          <a:off x="665783" y="2305781"/>
          <a:ext cx="579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4" name="Equation" r:id="rId63" imgW="266353" imgH="215619" progId="Equation.DSMT4">
                  <p:embed/>
                </p:oleObj>
              </mc:Choice>
              <mc:Fallback>
                <p:oleObj name="Equation" r:id="rId63" imgW="266353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83" y="2305781"/>
                        <a:ext cx="5794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6022"/>
              </p:ext>
            </p:extLst>
          </p:nvPr>
        </p:nvGraphicFramePr>
        <p:xfrm>
          <a:off x="3477245" y="2289906"/>
          <a:ext cx="426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5" name="Equation" r:id="rId65" imgW="1968500" imgH="203200" progId="Equation.DSMT4">
                  <p:embed/>
                </p:oleObj>
              </mc:Choice>
              <mc:Fallback>
                <p:oleObj name="Equation" r:id="rId65" imgW="1968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245" y="2289906"/>
                        <a:ext cx="426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2007"/>
              </p:ext>
            </p:extLst>
          </p:nvPr>
        </p:nvGraphicFramePr>
        <p:xfrm>
          <a:off x="1634158" y="4963256"/>
          <a:ext cx="908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Equation" r:id="rId67" imgW="418918" imgH="203112" progId="Equation.DSMT4">
                  <p:embed/>
                </p:oleObj>
              </mc:Choice>
              <mc:Fallback>
                <p:oleObj name="Equation" r:id="rId67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158" y="4963256"/>
                        <a:ext cx="9080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7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358900" y="292100"/>
          <a:ext cx="39989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3" imgW="1841500" imgH="215900" progId="Equation.DSMT4">
                  <p:embed/>
                </p:oleObj>
              </mc:Choice>
              <mc:Fallback>
                <p:oleObj name="Equation" r:id="rId3" imgW="1841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92100"/>
                        <a:ext cx="39989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9" name="Object 25"/>
          <p:cNvGraphicFramePr>
            <a:graphicFrameLocks noChangeAspect="1"/>
          </p:cNvGraphicFramePr>
          <p:nvPr/>
        </p:nvGraphicFramePr>
        <p:xfrm>
          <a:off x="792163" y="906463"/>
          <a:ext cx="5735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5" imgW="2641600" imgH="215900" progId="Equation.DSMT4">
                  <p:embed/>
                </p:oleObj>
              </mc:Choice>
              <mc:Fallback>
                <p:oleObj name="Equation" r:id="rId5" imgW="264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906463"/>
                        <a:ext cx="57356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0" name="Object 26"/>
          <p:cNvGraphicFramePr>
            <a:graphicFrameLocks noChangeAspect="1"/>
          </p:cNvGraphicFramePr>
          <p:nvPr/>
        </p:nvGraphicFramePr>
        <p:xfrm>
          <a:off x="6624638" y="868363"/>
          <a:ext cx="1296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7" imgW="596641" imgH="215806" progId="Equation.DSMT4">
                  <p:embed/>
                </p:oleObj>
              </mc:Choice>
              <mc:Fallback>
                <p:oleObj name="Equation" r:id="rId7" imgW="59664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868363"/>
                        <a:ext cx="1296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1" name="Object 27"/>
          <p:cNvGraphicFramePr>
            <a:graphicFrameLocks noChangeAspect="1"/>
          </p:cNvGraphicFramePr>
          <p:nvPr/>
        </p:nvGraphicFramePr>
        <p:xfrm>
          <a:off x="8069263" y="908050"/>
          <a:ext cx="715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908050"/>
                        <a:ext cx="715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2303463" y="1520825"/>
          <a:ext cx="8524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Equation" r:id="rId11" imgW="393529" imgH="228501" progId="Equation.DSMT4">
                  <p:embed/>
                </p:oleObj>
              </mc:Choice>
              <mc:Fallback>
                <p:oleObj name="Equation" r:id="rId11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520825"/>
                        <a:ext cx="8524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3" name="Object 29"/>
          <p:cNvGraphicFramePr>
            <a:graphicFrameLocks noChangeAspect="1"/>
          </p:cNvGraphicFramePr>
          <p:nvPr/>
        </p:nvGraphicFramePr>
        <p:xfrm>
          <a:off x="3095625" y="1520825"/>
          <a:ext cx="11287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Equation" r:id="rId13" imgW="520700" imgH="228600" progId="Equation.DSMT4">
                  <p:embed/>
                </p:oleObj>
              </mc:Choice>
              <mc:Fallback>
                <p:oleObj name="Equation" r:id="rId13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520825"/>
                        <a:ext cx="11287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4" name="Object 30"/>
          <p:cNvGraphicFramePr>
            <a:graphicFrameLocks noChangeAspect="1"/>
          </p:cNvGraphicFramePr>
          <p:nvPr/>
        </p:nvGraphicFramePr>
        <p:xfrm>
          <a:off x="4918075" y="1679575"/>
          <a:ext cx="522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Equation" r:id="rId15" imgW="241195" imgH="139639" progId="Equation.DSMT4">
                  <p:embed/>
                </p:oleObj>
              </mc:Choice>
              <mc:Fallback>
                <p:oleObj name="Equation" r:id="rId15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679575"/>
                        <a:ext cx="5222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5" name="Object 31"/>
          <p:cNvGraphicFramePr>
            <a:graphicFrameLocks noChangeAspect="1"/>
          </p:cNvGraphicFramePr>
          <p:nvPr/>
        </p:nvGraphicFramePr>
        <p:xfrm>
          <a:off x="719138" y="2144713"/>
          <a:ext cx="2836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17" imgW="1307532" imgH="215806" progId="Equation.DSMT4">
                  <p:embed/>
                </p:oleObj>
              </mc:Choice>
              <mc:Fallback>
                <p:oleObj name="Equation" r:id="rId17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144713"/>
                        <a:ext cx="2836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5580063" y="2168525"/>
          <a:ext cx="23955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19" imgW="1104900" imgH="203200" progId="Equation.DSMT4">
                  <p:embed/>
                </p:oleObj>
              </mc:Choice>
              <mc:Fallback>
                <p:oleObj name="Equation" r:id="rId19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168525"/>
                        <a:ext cx="23955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7" name="Object 33"/>
          <p:cNvGraphicFramePr>
            <a:graphicFrameLocks noChangeAspect="1"/>
          </p:cNvGraphicFramePr>
          <p:nvPr/>
        </p:nvGraphicFramePr>
        <p:xfrm>
          <a:off x="719138" y="2781300"/>
          <a:ext cx="1073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21" imgW="494870" imgH="203024" progId="Equation.DSMT4">
                  <p:embed/>
                </p:oleObj>
              </mc:Choice>
              <mc:Fallback>
                <p:oleObj name="Equation" r:id="rId21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81300"/>
                        <a:ext cx="1073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8" name="Object 34"/>
          <p:cNvGraphicFramePr>
            <a:graphicFrameLocks noChangeAspect="1"/>
          </p:cNvGraphicFramePr>
          <p:nvPr/>
        </p:nvGraphicFramePr>
        <p:xfrm>
          <a:off x="2179638" y="3176588"/>
          <a:ext cx="1927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23" imgW="889000" imgH="228600" progId="Equation.DSMT4">
                  <p:embed/>
                </p:oleObj>
              </mc:Choice>
              <mc:Fallback>
                <p:oleObj name="Equation" r:id="rId23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176588"/>
                        <a:ext cx="19272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9" name="Object 35"/>
          <p:cNvGraphicFramePr>
            <a:graphicFrameLocks noChangeAspect="1"/>
          </p:cNvGraphicFramePr>
          <p:nvPr/>
        </p:nvGraphicFramePr>
        <p:xfrm>
          <a:off x="4044950" y="3186113"/>
          <a:ext cx="7429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25" imgW="342751" imgH="203112" progId="Equation.DSMT4">
                  <p:embed/>
                </p:oleObj>
              </mc:Choice>
              <mc:Fallback>
                <p:oleObj name="Equation" r:id="rId2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186113"/>
                        <a:ext cx="7429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0" name="Object 36"/>
          <p:cNvGraphicFramePr>
            <a:graphicFrameLocks noChangeAspect="1"/>
          </p:cNvGraphicFramePr>
          <p:nvPr/>
        </p:nvGraphicFramePr>
        <p:xfrm>
          <a:off x="719138" y="3824288"/>
          <a:ext cx="50403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27" imgW="2324100" imgH="203200" progId="Equation.DSMT4">
                  <p:embed/>
                </p:oleObj>
              </mc:Choice>
              <mc:Fallback>
                <p:oleObj name="Equation" r:id="rId27" imgW="232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824288"/>
                        <a:ext cx="50403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5832475" y="3824288"/>
          <a:ext cx="1790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29" imgW="825500" imgH="203200" progId="Equation.DSMT4">
                  <p:embed/>
                </p:oleObj>
              </mc:Choice>
              <mc:Fallback>
                <p:oleObj name="Equation" r:id="rId29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3824288"/>
                        <a:ext cx="1790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2" name="Object 38"/>
          <p:cNvGraphicFramePr>
            <a:graphicFrameLocks noChangeAspect="1"/>
          </p:cNvGraphicFramePr>
          <p:nvPr/>
        </p:nvGraphicFramePr>
        <p:xfrm>
          <a:off x="755650" y="4562475"/>
          <a:ext cx="32781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31" imgW="1511300" imgH="203200" progId="Equation.DSMT4">
                  <p:embed/>
                </p:oleObj>
              </mc:Choice>
              <mc:Fallback>
                <p:oleObj name="Equation" r:id="rId31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62475"/>
                        <a:ext cx="32781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5" name="Object 41"/>
          <p:cNvGraphicFramePr>
            <a:graphicFrameLocks noChangeAspect="1"/>
          </p:cNvGraphicFramePr>
          <p:nvPr/>
        </p:nvGraphicFramePr>
        <p:xfrm>
          <a:off x="3678238" y="5226050"/>
          <a:ext cx="1901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33" imgW="876300" imgH="228600" progId="Equation.DSMT4">
                  <p:embed/>
                </p:oleObj>
              </mc:Choice>
              <mc:Fallback>
                <p:oleObj name="Equation" r:id="rId33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226050"/>
                        <a:ext cx="19018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6" name="Object 42"/>
          <p:cNvGraphicFramePr>
            <a:graphicFrameLocks noChangeAspect="1"/>
          </p:cNvGraphicFramePr>
          <p:nvPr/>
        </p:nvGraphicFramePr>
        <p:xfrm>
          <a:off x="3527425" y="2133600"/>
          <a:ext cx="20113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35" imgW="927100" imgH="228600" progId="Equation.DSMT4">
                  <p:embed/>
                </p:oleObj>
              </mc:Choice>
              <mc:Fallback>
                <p:oleObj name="Equation" r:id="rId35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133600"/>
                        <a:ext cx="20113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815975" y="306388"/>
          <a:ext cx="468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Equation" r:id="rId37" imgW="215713" imgH="203024" progId="Equation.DSMT4">
                  <p:embed/>
                </p:oleObj>
              </mc:Choice>
              <mc:Fallback>
                <p:oleObj name="Equation" r:id="rId37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06388"/>
                        <a:ext cx="468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7956550" y="2205038"/>
          <a:ext cx="8270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39" imgW="380835" imgH="165028" progId="Equation.DSMT4">
                  <p:embed/>
                </p:oleObj>
              </mc:Choice>
              <mc:Fallback>
                <p:oleObj name="Equation" r:id="rId39" imgW="380835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205038"/>
                        <a:ext cx="8270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4157663" y="1541463"/>
          <a:ext cx="742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Equation" r:id="rId41" imgW="342751" imgH="203112" progId="Equation.DSMT4">
                  <p:embed/>
                </p:oleObj>
              </mc:Choice>
              <mc:Fallback>
                <p:oleObj name="Equation" r:id="rId4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1541463"/>
                        <a:ext cx="742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4768850" y="3332163"/>
          <a:ext cx="523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43" imgW="241195" imgH="139639" progId="Equation.DSMT4">
                  <p:embed/>
                </p:oleObj>
              </mc:Choice>
              <mc:Fallback>
                <p:oleObj name="Equation" r:id="rId43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332163"/>
                        <a:ext cx="5238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4103688" y="4551363"/>
          <a:ext cx="3609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45" imgW="1663700" imgH="228600" progId="Equation.DSMT4">
                  <p:embed/>
                </p:oleObj>
              </mc:Choice>
              <mc:Fallback>
                <p:oleObj name="Equation" r:id="rId45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551363"/>
                        <a:ext cx="3609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62000" y="5230813"/>
          <a:ext cx="2838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47" imgW="1308100" imgH="228600" progId="Equation.DSMT4">
                  <p:embed/>
                </p:oleObj>
              </mc:Choice>
              <mc:Fallback>
                <p:oleObj name="Equation" r:id="rId47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30813"/>
                        <a:ext cx="2838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5651500" y="5262563"/>
          <a:ext cx="20939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49" imgW="964781" imgH="215806" progId="Equation.DSMT4">
                  <p:embed/>
                </p:oleObj>
              </mc:Choice>
              <mc:Fallback>
                <p:oleObj name="Equation" r:id="rId49" imgW="96478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262563"/>
                        <a:ext cx="20939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7812088" y="5265738"/>
          <a:ext cx="8270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51" imgW="380835" imgH="203112" progId="Equation.DSMT4">
                  <p:embed/>
                </p:oleObj>
              </mc:Choice>
              <mc:Fallback>
                <p:oleObj name="Equation" r:id="rId51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265738"/>
                        <a:ext cx="8270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792163" y="5913438"/>
          <a:ext cx="30591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53" imgW="1409700" imgH="228600" progId="Equation.DSMT4">
                  <p:embed/>
                </p:oleObj>
              </mc:Choice>
              <mc:Fallback>
                <p:oleObj name="Equation" r:id="rId53" imgW="140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913438"/>
                        <a:ext cx="30591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98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755650" y="3030538"/>
          <a:ext cx="19002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3" imgW="875920" imgH="215806" progId="Equation.DSMT4">
                  <p:embed/>
                </p:oleObj>
              </mc:Choice>
              <mc:Fallback>
                <p:oleObj name="Equation" r:id="rId3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30538"/>
                        <a:ext cx="19002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2700338" y="3046413"/>
          <a:ext cx="3608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5" imgW="1663700" imgH="203200" progId="Equation.DSMT4">
                  <p:embed/>
                </p:oleObj>
              </mc:Choice>
              <mc:Fallback>
                <p:oleObj name="Equation" r:id="rId5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46413"/>
                        <a:ext cx="36083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6" name="Object 24"/>
          <p:cNvGraphicFramePr>
            <a:graphicFrameLocks noChangeAspect="1"/>
          </p:cNvGraphicFramePr>
          <p:nvPr/>
        </p:nvGraphicFramePr>
        <p:xfrm>
          <a:off x="3167063" y="996950"/>
          <a:ext cx="2232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996950"/>
                        <a:ext cx="22320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3276600" y="1651000"/>
          <a:ext cx="47640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9" imgW="2197100" imgH="215900" progId="Equation.DSMT4">
                  <p:embed/>
                </p:oleObj>
              </mc:Choice>
              <mc:Fallback>
                <p:oleObj name="Equation" r:id="rId9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51000"/>
                        <a:ext cx="47640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2587625" y="2292350"/>
          <a:ext cx="10747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11" imgW="494870" imgH="203024" progId="Equation.DSMT4">
                  <p:embed/>
                </p:oleObj>
              </mc:Choice>
              <mc:Fallback>
                <p:oleObj name="Equation" r:id="rId11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292350"/>
                        <a:ext cx="10747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9" name="Object 27"/>
          <p:cNvGraphicFramePr>
            <a:graphicFrameLocks noChangeAspect="1"/>
          </p:cNvGraphicFramePr>
          <p:nvPr/>
        </p:nvGraphicFramePr>
        <p:xfrm>
          <a:off x="2928938" y="3687763"/>
          <a:ext cx="22590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13" imgW="1040948" imgH="215806" progId="Equation.DSMT4">
                  <p:embed/>
                </p:oleObj>
              </mc:Choice>
              <mc:Fallback>
                <p:oleObj name="Equation" r:id="rId13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687763"/>
                        <a:ext cx="22590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0" name="Object 28"/>
          <p:cNvGraphicFramePr>
            <a:graphicFrameLocks noChangeAspect="1"/>
          </p:cNvGraphicFramePr>
          <p:nvPr/>
        </p:nvGraphicFramePr>
        <p:xfrm>
          <a:off x="4248150" y="430213"/>
          <a:ext cx="14049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Equation" r:id="rId15" imgW="647419" imgH="203112" progId="Equation.DSMT4">
                  <p:embed/>
                </p:oleObj>
              </mc:Choice>
              <mc:Fallback>
                <p:oleObj name="Equation" r:id="rId15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30213"/>
                        <a:ext cx="14049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3" name="Object 31"/>
          <p:cNvGraphicFramePr>
            <a:graphicFrameLocks noChangeAspect="1"/>
          </p:cNvGraphicFramePr>
          <p:nvPr/>
        </p:nvGraphicFramePr>
        <p:xfrm>
          <a:off x="1295400" y="430213"/>
          <a:ext cx="28384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Equation" r:id="rId17" imgW="1307532" imgH="203112" progId="Equation.DSMT4">
                  <p:embed/>
                </p:oleObj>
              </mc:Choice>
              <mc:Fallback>
                <p:oleObj name="Equation" r:id="rId17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0213"/>
                        <a:ext cx="28384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4" name="Object 32"/>
          <p:cNvGraphicFramePr>
            <a:graphicFrameLocks noChangeAspect="1"/>
          </p:cNvGraphicFramePr>
          <p:nvPr/>
        </p:nvGraphicFramePr>
        <p:xfrm>
          <a:off x="8064500" y="1660525"/>
          <a:ext cx="4127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19" imgW="190417" imgH="203112" progId="Equation.DSMT4">
                  <p:embed/>
                </p:oleObj>
              </mc:Choice>
              <mc:Fallback>
                <p:oleObj name="Equation" r:id="rId1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1660525"/>
                        <a:ext cx="4127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5" name="Object 33"/>
          <p:cNvGraphicFramePr>
            <a:graphicFrameLocks noChangeAspect="1"/>
          </p:cNvGraphicFramePr>
          <p:nvPr/>
        </p:nvGraphicFramePr>
        <p:xfrm>
          <a:off x="6354763" y="3032125"/>
          <a:ext cx="2393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21" imgW="1104900" imgH="203200" progId="Equation.DSMT4">
                  <p:embed/>
                </p:oleObj>
              </mc:Choice>
              <mc:Fallback>
                <p:oleObj name="Equation" r:id="rId21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3" y="3032125"/>
                        <a:ext cx="2393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769938" y="1639888"/>
          <a:ext cx="2447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23" imgW="1129810" imgH="203112" progId="Equation.DSMT4">
                  <p:embed/>
                </p:oleObj>
              </mc:Choice>
              <mc:Fallback>
                <p:oleObj name="Equation" r:id="rId23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639888"/>
                        <a:ext cx="24479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3686175" y="2281238"/>
          <a:ext cx="2757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25" imgW="1269449" imgH="203112" progId="Equation.DSMT4">
                  <p:embed/>
                </p:oleObj>
              </mc:Choice>
              <mc:Fallback>
                <p:oleObj name="Equation" r:id="rId25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2281238"/>
                        <a:ext cx="27574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5197475" y="3743325"/>
          <a:ext cx="635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27" imgW="291847" imgH="164957" progId="Equation.DSMT4">
                  <p:embed/>
                </p:oleObj>
              </mc:Choice>
              <mc:Fallback>
                <p:oleObj name="Equation" r:id="rId27" imgW="291847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3743325"/>
                        <a:ext cx="635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755650" y="441325"/>
          <a:ext cx="4683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29" imgW="215713" imgH="203024" progId="Equation.DSMT4">
                  <p:embed/>
                </p:oleObj>
              </mc:Choice>
              <mc:Fallback>
                <p:oleObj name="Equation" r:id="rId29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1325"/>
                        <a:ext cx="4683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09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58891"/>
              </p:ext>
            </p:extLst>
          </p:nvPr>
        </p:nvGraphicFramePr>
        <p:xfrm>
          <a:off x="514685" y="3028937"/>
          <a:ext cx="3394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3" imgW="1562100" imgH="215900" progId="Equation.DSMT4">
                  <p:embed/>
                </p:oleObj>
              </mc:Choice>
              <mc:Fallback>
                <p:oleObj name="Equation" r:id="rId3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85" y="3028937"/>
                        <a:ext cx="3394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92541"/>
              </p:ext>
            </p:extLst>
          </p:nvPr>
        </p:nvGraphicFramePr>
        <p:xfrm>
          <a:off x="4007185" y="3033700"/>
          <a:ext cx="30813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185" y="3033700"/>
                        <a:ext cx="30813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17726"/>
              </p:ext>
            </p:extLst>
          </p:nvPr>
        </p:nvGraphicFramePr>
        <p:xfrm>
          <a:off x="7174247" y="2997187"/>
          <a:ext cx="11001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7" imgW="507780" imgH="215806" progId="Equation.DSMT4">
                  <p:embed/>
                </p:oleObj>
              </mc:Choice>
              <mc:Fallback>
                <p:oleObj name="Equation" r:id="rId7" imgW="5077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247" y="2997187"/>
                        <a:ext cx="11001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42386"/>
              </p:ext>
            </p:extLst>
          </p:nvPr>
        </p:nvGraphicFramePr>
        <p:xfrm>
          <a:off x="600410" y="3679812"/>
          <a:ext cx="50625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9" imgW="2336800" imgH="215900" progId="Equation.DSMT4">
                  <p:embed/>
                </p:oleObj>
              </mc:Choice>
              <mc:Fallback>
                <p:oleObj name="Equation" r:id="rId9" imgW="2336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10" y="3679812"/>
                        <a:ext cx="50625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92267"/>
              </p:ext>
            </p:extLst>
          </p:nvPr>
        </p:nvGraphicFramePr>
        <p:xfrm>
          <a:off x="6627883" y="3644887"/>
          <a:ext cx="990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11" imgW="457002" imgH="203112" progId="Equation.DSMT4">
                  <p:embed/>
                </p:oleObj>
              </mc:Choice>
              <mc:Fallback>
                <p:oleObj name="Equation" r:id="rId11" imgW="45700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83" y="3644887"/>
                        <a:ext cx="990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562628"/>
              </p:ext>
            </p:extLst>
          </p:nvPr>
        </p:nvGraphicFramePr>
        <p:xfrm>
          <a:off x="7372685" y="3644887"/>
          <a:ext cx="1320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3" imgW="609336" imgH="203112" progId="Equation.DSMT4">
                  <p:embed/>
                </p:oleObj>
              </mc:Choice>
              <mc:Fallback>
                <p:oleObj name="Equation" r:id="rId1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685" y="3644887"/>
                        <a:ext cx="1320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92936"/>
              </p:ext>
            </p:extLst>
          </p:nvPr>
        </p:nvGraphicFramePr>
        <p:xfrm>
          <a:off x="514685" y="4329100"/>
          <a:ext cx="2732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15" imgW="1257120" imgH="215640" progId="Equation.DSMT4">
                  <p:embed/>
                </p:oleObj>
              </mc:Choice>
              <mc:Fallback>
                <p:oleObj name="Equation" r:id="rId15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85" y="4329100"/>
                        <a:ext cx="2732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8613"/>
              </p:ext>
            </p:extLst>
          </p:nvPr>
        </p:nvGraphicFramePr>
        <p:xfrm>
          <a:off x="3311860" y="4329100"/>
          <a:ext cx="4511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17" imgW="2082600" imgH="203040" progId="Equation.DSMT4">
                  <p:embed/>
                </p:oleObj>
              </mc:Choice>
              <mc:Fallback>
                <p:oleObj name="Equation" r:id="rId17" imgW="2082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4329100"/>
                        <a:ext cx="45116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84373"/>
              </p:ext>
            </p:extLst>
          </p:nvPr>
        </p:nvGraphicFramePr>
        <p:xfrm>
          <a:off x="565485" y="978398"/>
          <a:ext cx="10207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19" imgW="469696" imgH="215806" progId="Equation.DSMT4">
                  <p:embed/>
                </p:oleObj>
              </mc:Choice>
              <mc:Fallback>
                <p:oleObj name="Equation" r:id="rId19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85" y="978398"/>
                        <a:ext cx="10207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16762"/>
              </p:ext>
            </p:extLst>
          </p:nvPr>
        </p:nvGraphicFramePr>
        <p:xfrm>
          <a:off x="6578935" y="986336"/>
          <a:ext cx="1876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21" imgW="863280" imgH="203040" progId="Equation.DSMT4">
                  <p:embed/>
                </p:oleObj>
              </mc:Choice>
              <mc:Fallback>
                <p:oleObj name="Equation" r:id="rId21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935" y="986336"/>
                        <a:ext cx="1876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970562"/>
              </p:ext>
            </p:extLst>
          </p:nvPr>
        </p:nvGraphicFramePr>
        <p:xfrm>
          <a:off x="600410" y="1668961"/>
          <a:ext cx="29543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23" imgW="1358640" imgH="203040" progId="Equation.DSMT4">
                  <p:embed/>
                </p:oleObj>
              </mc:Choice>
              <mc:Fallback>
                <p:oleObj name="Equation" r:id="rId23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10" y="1668961"/>
                        <a:ext cx="29543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54181"/>
              </p:ext>
            </p:extLst>
          </p:nvPr>
        </p:nvGraphicFramePr>
        <p:xfrm>
          <a:off x="3621422" y="1686423"/>
          <a:ext cx="3005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25" imgW="1384300" imgH="203200" progId="Equation.DSMT4">
                  <p:embed/>
                </p:oleObj>
              </mc:Choice>
              <mc:Fallback>
                <p:oleObj name="Equation" r:id="rId25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422" y="1686423"/>
                        <a:ext cx="3005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12846"/>
              </p:ext>
            </p:extLst>
          </p:nvPr>
        </p:nvGraphicFramePr>
        <p:xfrm>
          <a:off x="600410" y="2357936"/>
          <a:ext cx="29543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27" imgW="1358640" imgH="203040" progId="Equation.DSMT4">
                  <p:embed/>
                </p:oleObj>
              </mc:Choice>
              <mc:Fallback>
                <p:oleObj name="Equation" r:id="rId27" imgW="1358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10" y="2357936"/>
                        <a:ext cx="29543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26970"/>
              </p:ext>
            </p:extLst>
          </p:nvPr>
        </p:nvGraphicFramePr>
        <p:xfrm>
          <a:off x="4888247" y="965698"/>
          <a:ext cx="1654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29" imgW="761669" imgH="228501" progId="Equation.DSMT4">
                  <p:embed/>
                </p:oleObj>
              </mc:Choice>
              <mc:Fallback>
                <p:oleObj name="Equation" r:id="rId29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47" y="965698"/>
                        <a:ext cx="1654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394004"/>
              </p:ext>
            </p:extLst>
          </p:nvPr>
        </p:nvGraphicFramePr>
        <p:xfrm>
          <a:off x="6688472" y="1646736"/>
          <a:ext cx="16557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Equation" r:id="rId31" imgW="761669" imgH="228501" progId="Equation.DSMT4">
                  <p:embed/>
                </p:oleObj>
              </mc:Choice>
              <mc:Fallback>
                <p:oleObj name="Equation" r:id="rId31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472" y="1646736"/>
                        <a:ext cx="16557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6801"/>
              </p:ext>
            </p:extLst>
          </p:nvPr>
        </p:nvGraphicFramePr>
        <p:xfrm>
          <a:off x="1430672" y="994273"/>
          <a:ext cx="3394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33" imgW="1562100" imgH="215900" progId="Equation.DSMT4">
                  <p:embed/>
                </p:oleObj>
              </mc:Choice>
              <mc:Fallback>
                <p:oleObj name="Equation" r:id="rId33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72" y="994273"/>
                        <a:ext cx="3394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20"/>
          <p:cNvGraphicFramePr>
            <a:graphicFrameLocks noChangeAspect="1"/>
          </p:cNvGraphicFramePr>
          <p:nvPr/>
        </p:nvGraphicFramePr>
        <p:xfrm>
          <a:off x="701675" y="271463"/>
          <a:ext cx="7445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3" imgW="342603" imgH="215713" progId="Equation.DSMT4">
                  <p:embed/>
                </p:oleObj>
              </mc:Choice>
              <mc:Fallback>
                <p:oleObj name="Equation" r:id="rId3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71463"/>
                        <a:ext cx="7445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5" name="Object 21"/>
          <p:cNvGraphicFramePr>
            <a:graphicFrameLocks noChangeAspect="1"/>
          </p:cNvGraphicFramePr>
          <p:nvPr/>
        </p:nvGraphicFramePr>
        <p:xfrm>
          <a:off x="719138" y="1185863"/>
          <a:ext cx="53292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5" imgW="2451100" imgH="203200" progId="Equation.DSMT4">
                  <p:embed/>
                </p:oleObj>
              </mc:Choice>
              <mc:Fallback>
                <p:oleObj name="Equation" r:id="rId5" imgW="2451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185863"/>
                        <a:ext cx="53292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8" name="Object 24"/>
          <p:cNvGraphicFramePr>
            <a:graphicFrameLocks noChangeAspect="1"/>
          </p:cNvGraphicFramePr>
          <p:nvPr/>
        </p:nvGraphicFramePr>
        <p:xfrm>
          <a:off x="6335713" y="249238"/>
          <a:ext cx="19589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7" imgW="901309" imgH="203112" progId="Equation.DSMT4">
                  <p:embed/>
                </p:oleObj>
              </mc:Choice>
              <mc:Fallback>
                <p:oleObj name="Equation" r:id="rId7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249238"/>
                        <a:ext cx="19589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/>
        </p:nvGraphicFramePr>
        <p:xfrm>
          <a:off x="6105525" y="1176338"/>
          <a:ext cx="21510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9" imgW="990170" imgH="203112" progId="Equation.DSMT4">
                  <p:embed/>
                </p:oleObj>
              </mc:Choice>
              <mc:Fallback>
                <p:oleObj name="Equation" r:id="rId9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1176338"/>
                        <a:ext cx="21510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6" name="Object 21"/>
          <p:cNvGraphicFramePr>
            <a:graphicFrameLocks noChangeAspect="1"/>
          </p:cNvGraphicFramePr>
          <p:nvPr/>
        </p:nvGraphicFramePr>
        <p:xfrm>
          <a:off x="1368425" y="225425"/>
          <a:ext cx="4911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11" imgW="2260600" imgH="254000" progId="Equation.DSMT4">
                  <p:embed/>
                </p:oleObj>
              </mc:Choice>
              <mc:Fallback>
                <p:oleObj name="Equation" r:id="rId11" imgW="2260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5425"/>
                        <a:ext cx="49117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57682"/>
              </p:ext>
            </p:extLst>
          </p:nvPr>
        </p:nvGraphicFramePr>
        <p:xfrm>
          <a:off x="680910" y="2915671"/>
          <a:ext cx="25288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13" imgW="1155700" imgH="203200" progId="Equation.DSMT4">
                  <p:embed/>
                </p:oleObj>
              </mc:Choice>
              <mc:Fallback>
                <p:oleObj name="Equation" r:id="rId13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10" y="2915671"/>
                        <a:ext cx="25288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60133"/>
              </p:ext>
            </p:extLst>
          </p:nvPr>
        </p:nvGraphicFramePr>
        <p:xfrm>
          <a:off x="5376735" y="2050484"/>
          <a:ext cx="28971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15" imgW="1333500" imgH="203200" progId="Equation.DSMT4">
                  <p:embed/>
                </p:oleObj>
              </mc:Choice>
              <mc:Fallback>
                <p:oleObj name="Equation" r:id="rId15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735" y="2050484"/>
                        <a:ext cx="28971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95511"/>
              </p:ext>
            </p:extLst>
          </p:nvPr>
        </p:nvGraphicFramePr>
        <p:xfrm>
          <a:off x="1342898" y="2061596"/>
          <a:ext cx="4059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17" imgW="1866600" imgH="215640" progId="Equation.DSMT4">
                  <p:embed/>
                </p:oleObj>
              </mc:Choice>
              <mc:Fallback>
                <p:oleObj name="Equation" r:id="rId17" imgW="1866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898" y="2061596"/>
                        <a:ext cx="40592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55286"/>
              </p:ext>
            </p:extLst>
          </p:nvPr>
        </p:nvGraphicFramePr>
        <p:xfrm>
          <a:off x="695198" y="2058421"/>
          <a:ext cx="7715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19" imgW="355292" imgH="215713" progId="Equation.DSMT4">
                  <p:embed/>
                </p:oleObj>
              </mc:Choice>
              <mc:Fallback>
                <p:oleObj name="Equation" r:id="rId19" imgW="355292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8" y="2058421"/>
                        <a:ext cx="7715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5929"/>
              </p:ext>
            </p:extLst>
          </p:nvPr>
        </p:nvGraphicFramePr>
        <p:xfrm>
          <a:off x="3252660" y="2890271"/>
          <a:ext cx="3917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21" imgW="1803400" imgH="203200" progId="Equation.DSMT4">
                  <p:embed/>
                </p:oleObj>
              </mc:Choice>
              <mc:Fallback>
                <p:oleObj name="Equation" r:id="rId21" imgW="1803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660" y="2890271"/>
                        <a:ext cx="3917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0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2153</TotalTime>
  <Words>104</Words>
  <Application>Microsoft Office PowerPoint</Application>
  <PresentationFormat>全屏显示(4:3)</PresentationFormat>
  <Paragraphs>34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194</cp:revision>
  <cp:lastPrinted>2024-09-26T13:46:55Z</cp:lastPrinted>
  <dcterms:created xsi:type="dcterms:W3CDTF">2022-03-19T08:38:00Z</dcterms:created>
  <dcterms:modified xsi:type="dcterms:W3CDTF">2024-11-14T14:09:02Z</dcterms:modified>
</cp:coreProperties>
</file>