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29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>
      <p:cViewPr varScale="1">
        <p:scale>
          <a:sx n="113" d="100"/>
          <a:sy n="113" d="100"/>
        </p:scale>
        <p:origin x="8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image" Target="../media/image197.wmf"/><Relationship Id="rId3" Type="http://schemas.openxmlformats.org/officeDocument/2006/relationships/image" Target="../media/image187.wmf"/><Relationship Id="rId7" Type="http://schemas.openxmlformats.org/officeDocument/2006/relationships/image" Target="../media/image191.wmf"/><Relationship Id="rId12" Type="http://schemas.openxmlformats.org/officeDocument/2006/relationships/image" Target="../media/image196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11" Type="http://schemas.openxmlformats.org/officeDocument/2006/relationships/image" Target="../media/image195.wmf"/><Relationship Id="rId5" Type="http://schemas.openxmlformats.org/officeDocument/2006/relationships/image" Target="../media/image189.wmf"/><Relationship Id="rId10" Type="http://schemas.openxmlformats.org/officeDocument/2006/relationships/image" Target="../media/image194.wmf"/><Relationship Id="rId4" Type="http://schemas.openxmlformats.org/officeDocument/2006/relationships/image" Target="../media/image188.wmf"/><Relationship Id="rId9" Type="http://schemas.openxmlformats.org/officeDocument/2006/relationships/image" Target="../media/image193.wmf"/></Relationships>
</file>

<file path=ppt/drawings/_rels/vmlDrawing11.vml.rels><?xml version="1.0" encoding="UTF-8" standalone="yes"?>
<Relationships xmlns="http://schemas.openxmlformats.org/package/2006/relationships"><Relationship Id="rId13" Type="http://schemas.openxmlformats.org/officeDocument/2006/relationships/image" Target="../media/image209.wmf"/><Relationship Id="rId18" Type="http://schemas.openxmlformats.org/officeDocument/2006/relationships/image" Target="../media/image214.wmf"/><Relationship Id="rId26" Type="http://schemas.openxmlformats.org/officeDocument/2006/relationships/image" Target="../media/image222.wmf"/><Relationship Id="rId3" Type="http://schemas.openxmlformats.org/officeDocument/2006/relationships/image" Target="../media/image200.wmf"/><Relationship Id="rId21" Type="http://schemas.openxmlformats.org/officeDocument/2006/relationships/image" Target="../media/image217.wmf"/><Relationship Id="rId7" Type="http://schemas.openxmlformats.org/officeDocument/2006/relationships/image" Target="../media/image204.wmf"/><Relationship Id="rId12" Type="http://schemas.openxmlformats.org/officeDocument/2006/relationships/image" Target="../media/image208.wmf"/><Relationship Id="rId17" Type="http://schemas.openxmlformats.org/officeDocument/2006/relationships/image" Target="../media/image213.wmf"/><Relationship Id="rId25" Type="http://schemas.openxmlformats.org/officeDocument/2006/relationships/image" Target="../media/image221.wmf"/><Relationship Id="rId33" Type="http://schemas.openxmlformats.org/officeDocument/2006/relationships/image" Target="../media/image229.wmf"/><Relationship Id="rId2" Type="http://schemas.openxmlformats.org/officeDocument/2006/relationships/image" Target="../media/image199.wmf"/><Relationship Id="rId16" Type="http://schemas.openxmlformats.org/officeDocument/2006/relationships/image" Target="../media/image212.wmf"/><Relationship Id="rId20" Type="http://schemas.openxmlformats.org/officeDocument/2006/relationships/image" Target="../media/image216.wmf"/><Relationship Id="rId29" Type="http://schemas.openxmlformats.org/officeDocument/2006/relationships/image" Target="../media/image225.wmf"/><Relationship Id="rId1" Type="http://schemas.openxmlformats.org/officeDocument/2006/relationships/image" Target="../media/image198.wmf"/><Relationship Id="rId6" Type="http://schemas.openxmlformats.org/officeDocument/2006/relationships/image" Target="../media/image203.wmf"/><Relationship Id="rId11" Type="http://schemas.openxmlformats.org/officeDocument/2006/relationships/image" Target="../media/image207.wmf"/><Relationship Id="rId24" Type="http://schemas.openxmlformats.org/officeDocument/2006/relationships/image" Target="../media/image220.wmf"/><Relationship Id="rId32" Type="http://schemas.openxmlformats.org/officeDocument/2006/relationships/image" Target="../media/image228.wmf"/><Relationship Id="rId5" Type="http://schemas.openxmlformats.org/officeDocument/2006/relationships/image" Target="../media/image202.wmf"/><Relationship Id="rId15" Type="http://schemas.openxmlformats.org/officeDocument/2006/relationships/image" Target="../media/image211.wmf"/><Relationship Id="rId23" Type="http://schemas.openxmlformats.org/officeDocument/2006/relationships/image" Target="../media/image219.wmf"/><Relationship Id="rId28" Type="http://schemas.openxmlformats.org/officeDocument/2006/relationships/image" Target="../media/image224.wmf"/><Relationship Id="rId10" Type="http://schemas.openxmlformats.org/officeDocument/2006/relationships/image" Target="../media/image13.wmf"/><Relationship Id="rId19" Type="http://schemas.openxmlformats.org/officeDocument/2006/relationships/image" Target="../media/image215.wmf"/><Relationship Id="rId31" Type="http://schemas.openxmlformats.org/officeDocument/2006/relationships/image" Target="../media/image227.wmf"/><Relationship Id="rId4" Type="http://schemas.openxmlformats.org/officeDocument/2006/relationships/image" Target="../media/image201.wmf"/><Relationship Id="rId9" Type="http://schemas.openxmlformats.org/officeDocument/2006/relationships/image" Target="../media/image206.wmf"/><Relationship Id="rId14" Type="http://schemas.openxmlformats.org/officeDocument/2006/relationships/image" Target="../media/image210.wmf"/><Relationship Id="rId22" Type="http://schemas.openxmlformats.org/officeDocument/2006/relationships/image" Target="../media/image218.wmf"/><Relationship Id="rId27" Type="http://schemas.openxmlformats.org/officeDocument/2006/relationships/image" Target="../media/image223.wmf"/><Relationship Id="rId30" Type="http://schemas.openxmlformats.org/officeDocument/2006/relationships/image" Target="../media/image226.wmf"/><Relationship Id="rId8" Type="http://schemas.openxmlformats.org/officeDocument/2006/relationships/image" Target="../media/image20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3" Type="http://schemas.openxmlformats.org/officeDocument/2006/relationships/image" Target="../media/image232.wmf"/><Relationship Id="rId7" Type="http://schemas.openxmlformats.org/officeDocument/2006/relationships/image" Target="../media/image236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5" Type="http://schemas.openxmlformats.org/officeDocument/2006/relationships/image" Target="../media/image234.wmf"/><Relationship Id="rId10" Type="http://schemas.openxmlformats.org/officeDocument/2006/relationships/image" Target="../media/image239.wmf"/><Relationship Id="rId4" Type="http://schemas.openxmlformats.org/officeDocument/2006/relationships/image" Target="../media/image233.wmf"/><Relationship Id="rId9" Type="http://schemas.openxmlformats.org/officeDocument/2006/relationships/image" Target="../media/image23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13" Type="http://schemas.openxmlformats.org/officeDocument/2006/relationships/image" Target="../media/image252.wmf"/><Relationship Id="rId18" Type="http://schemas.openxmlformats.org/officeDocument/2006/relationships/image" Target="../media/image257.wmf"/><Relationship Id="rId3" Type="http://schemas.openxmlformats.org/officeDocument/2006/relationships/image" Target="../media/image242.wmf"/><Relationship Id="rId21" Type="http://schemas.openxmlformats.org/officeDocument/2006/relationships/image" Target="../media/image260.wmf"/><Relationship Id="rId7" Type="http://schemas.openxmlformats.org/officeDocument/2006/relationships/image" Target="../media/image246.wmf"/><Relationship Id="rId12" Type="http://schemas.openxmlformats.org/officeDocument/2006/relationships/image" Target="../media/image251.wmf"/><Relationship Id="rId17" Type="http://schemas.openxmlformats.org/officeDocument/2006/relationships/image" Target="../media/image256.wmf"/><Relationship Id="rId2" Type="http://schemas.openxmlformats.org/officeDocument/2006/relationships/image" Target="../media/image241.wmf"/><Relationship Id="rId16" Type="http://schemas.openxmlformats.org/officeDocument/2006/relationships/image" Target="../media/image255.wmf"/><Relationship Id="rId20" Type="http://schemas.openxmlformats.org/officeDocument/2006/relationships/image" Target="../media/image259.wmf"/><Relationship Id="rId1" Type="http://schemas.openxmlformats.org/officeDocument/2006/relationships/image" Target="../media/image240.wmf"/><Relationship Id="rId6" Type="http://schemas.openxmlformats.org/officeDocument/2006/relationships/image" Target="../media/image245.wmf"/><Relationship Id="rId11" Type="http://schemas.openxmlformats.org/officeDocument/2006/relationships/image" Target="../media/image250.wmf"/><Relationship Id="rId5" Type="http://schemas.openxmlformats.org/officeDocument/2006/relationships/image" Target="../media/image244.wmf"/><Relationship Id="rId15" Type="http://schemas.openxmlformats.org/officeDocument/2006/relationships/image" Target="../media/image254.wmf"/><Relationship Id="rId10" Type="http://schemas.openxmlformats.org/officeDocument/2006/relationships/image" Target="../media/image249.wmf"/><Relationship Id="rId19" Type="http://schemas.openxmlformats.org/officeDocument/2006/relationships/image" Target="../media/image258.wmf"/><Relationship Id="rId4" Type="http://schemas.openxmlformats.org/officeDocument/2006/relationships/image" Target="../media/image243.wmf"/><Relationship Id="rId9" Type="http://schemas.openxmlformats.org/officeDocument/2006/relationships/image" Target="../media/image248.wmf"/><Relationship Id="rId14" Type="http://schemas.openxmlformats.org/officeDocument/2006/relationships/image" Target="../media/image25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13" Type="http://schemas.openxmlformats.org/officeDocument/2006/relationships/image" Target="../media/image273.wmf"/><Relationship Id="rId18" Type="http://schemas.openxmlformats.org/officeDocument/2006/relationships/image" Target="../media/image227.wmf"/><Relationship Id="rId3" Type="http://schemas.openxmlformats.org/officeDocument/2006/relationships/image" Target="../media/image263.wmf"/><Relationship Id="rId21" Type="http://schemas.openxmlformats.org/officeDocument/2006/relationships/image" Target="../media/image279.wmf"/><Relationship Id="rId7" Type="http://schemas.openxmlformats.org/officeDocument/2006/relationships/image" Target="../media/image267.wmf"/><Relationship Id="rId12" Type="http://schemas.openxmlformats.org/officeDocument/2006/relationships/image" Target="../media/image272.wmf"/><Relationship Id="rId17" Type="http://schemas.openxmlformats.org/officeDocument/2006/relationships/image" Target="../media/image277.wmf"/><Relationship Id="rId2" Type="http://schemas.openxmlformats.org/officeDocument/2006/relationships/image" Target="../media/image262.wmf"/><Relationship Id="rId16" Type="http://schemas.openxmlformats.org/officeDocument/2006/relationships/image" Target="../media/image276.wmf"/><Relationship Id="rId20" Type="http://schemas.openxmlformats.org/officeDocument/2006/relationships/image" Target="../media/image278.wmf"/><Relationship Id="rId1" Type="http://schemas.openxmlformats.org/officeDocument/2006/relationships/image" Target="../media/image261.wmf"/><Relationship Id="rId6" Type="http://schemas.openxmlformats.org/officeDocument/2006/relationships/image" Target="../media/image266.wmf"/><Relationship Id="rId11" Type="http://schemas.openxmlformats.org/officeDocument/2006/relationships/image" Target="../media/image271.wmf"/><Relationship Id="rId5" Type="http://schemas.openxmlformats.org/officeDocument/2006/relationships/image" Target="../media/image265.wmf"/><Relationship Id="rId15" Type="http://schemas.openxmlformats.org/officeDocument/2006/relationships/image" Target="../media/image275.wmf"/><Relationship Id="rId10" Type="http://schemas.openxmlformats.org/officeDocument/2006/relationships/image" Target="../media/image270.wmf"/><Relationship Id="rId19" Type="http://schemas.openxmlformats.org/officeDocument/2006/relationships/image" Target="../media/image259.wmf"/><Relationship Id="rId4" Type="http://schemas.openxmlformats.org/officeDocument/2006/relationships/image" Target="../media/image264.wmf"/><Relationship Id="rId9" Type="http://schemas.openxmlformats.org/officeDocument/2006/relationships/image" Target="../media/image269.wmf"/><Relationship Id="rId14" Type="http://schemas.openxmlformats.org/officeDocument/2006/relationships/image" Target="../media/image27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wmf"/><Relationship Id="rId13" Type="http://schemas.openxmlformats.org/officeDocument/2006/relationships/image" Target="../media/image292.wmf"/><Relationship Id="rId3" Type="http://schemas.openxmlformats.org/officeDocument/2006/relationships/image" Target="../media/image282.wmf"/><Relationship Id="rId7" Type="http://schemas.openxmlformats.org/officeDocument/2006/relationships/image" Target="../media/image286.wmf"/><Relationship Id="rId12" Type="http://schemas.openxmlformats.org/officeDocument/2006/relationships/image" Target="../media/image291.wmf"/><Relationship Id="rId2" Type="http://schemas.openxmlformats.org/officeDocument/2006/relationships/image" Target="../media/image281.wmf"/><Relationship Id="rId1" Type="http://schemas.openxmlformats.org/officeDocument/2006/relationships/image" Target="../media/image280.wmf"/><Relationship Id="rId6" Type="http://schemas.openxmlformats.org/officeDocument/2006/relationships/image" Target="../media/image285.wmf"/><Relationship Id="rId11" Type="http://schemas.openxmlformats.org/officeDocument/2006/relationships/image" Target="../media/image290.wmf"/><Relationship Id="rId5" Type="http://schemas.openxmlformats.org/officeDocument/2006/relationships/image" Target="../media/image284.wmf"/><Relationship Id="rId15" Type="http://schemas.openxmlformats.org/officeDocument/2006/relationships/image" Target="../media/image294.wmf"/><Relationship Id="rId10" Type="http://schemas.openxmlformats.org/officeDocument/2006/relationships/image" Target="../media/image289.wmf"/><Relationship Id="rId4" Type="http://schemas.openxmlformats.org/officeDocument/2006/relationships/image" Target="../media/image283.wmf"/><Relationship Id="rId9" Type="http://schemas.openxmlformats.org/officeDocument/2006/relationships/image" Target="../media/image288.wmf"/><Relationship Id="rId14" Type="http://schemas.openxmlformats.org/officeDocument/2006/relationships/image" Target="../media/image29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13" Type="http://schemas.openxmlformats.org/officeDocument/2006/relationships/image" Target="../media/image307.wmf"/><Relationship Id="rId3" Type="http://schemas.openxmlformats.org/officeDocument/2006/relationships/image" Target="../media/image297.wmf"/><Relationship Id="rId7" Type="http://schemas.openxmlformats.org/officeDocument/2006/relationships/image" Target="../media/image301.wmf"/><Relationship Id="rId12" Type="http://schemas.openxmlformats.org/officeDocument/2006/relationships/image" Target="../media/image306.wmf"/><Relationship Id="rId2" Type="http://schemas.openxmlformats.org/officeDocument/2006/relationships/image" Target="../media/image296.wmf"/><Relationship Id="rId16" Type="http://schemas.openxmlformats.org/officeDocument/2006/relationships/image" Target="../media/image280.wmf"/><Relationship Id="rId1" Type="http://schemas.openxmlformats.org/officeDocument/2006/relationships/image" Target="../media/image295.wmf"/><Relationship Id="rId6" Type="http://schemas.openxmlformats.org/officeDocument/2006/relationships/image" Target="../media/image300.wmf"/><Relationship Id="rId11" Type="http://schemas.openxmlformats.org/officeDocument/2006/relationships/image" Target="../media/image305.wmf"/><Relationship Id="rId5" Type="http://schemas.openxmlformats.org/officeDocument/2006/relationships/image" Target="../media/image299.wmf"/><Relationship Id="rId15" Type="http://schemas.openxmlformats.org/officeDocument/2006/relationships/image" Target="../media/image309.wmf"/><Relationship Id="rId10" Type="http://schemas.openxmlformats.org/officeDocument/2006/relationships/image" Target="../media/image304.wmf"/><Relationship Id="rId4" Type="http://schemas.openxmlformats.org/officeDocument/2006/relationships/image" Target="../media/image298.wmf"/><Relationship Id="rId9" Type="http://schemas.openxmlformats.org/officeDocument/2006/relationships/image" Target="../media/image303.wmf"/><Relationship Id="rId14" Type="http://schemas.openxmlformats.org/officeDocument/2006/relationships/image" Target="../media/image30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wmf"/><Relationship Id="rId13" Type="http://schemas.openxmlformats.org/officeDocument/2006/relationships/image" Target="../media/image322.wmf"/><Relationship Id="rId18" Type="http://schemas.openxmlformats.org/officeDocument/2006/relationships/image" Target="../media/image327.wmf"/><Relationship Id="rId3" Type="http://schemas.openxmlformats.org/officeDocument/2006/relationships/image" Target="../media/image312.wmf"/><Relationship Id="rId7" Type="http://schemas.openxmlformats.org/officeDocument/2006/relationships/image" Target="../media/image316.wmf"/><Relationship Id="rId12" Type="http://schemas.openxmlformats.org/officeDocument/2006/relationships/image" Target="../media/image321.wmf"/><Relationship Id="rId17" Type="http://schemas.openxmlformats.org/officeDocument/2006/relationships/image" Target="../media/image326.wmf"/><Relationship Id="rId2" Type="http://schemas.openxmlformats.org/officeDocument/2006/relationships/image" Target="../media/image311.wmf"/><Relationship Id="rId16" Type="http://schemas.openxmlformats.org/officeDocument/2006/relationships/image" Target="../media/image325.wmf"/><Relationship Id="rId1" Type="http://schemas.openxmlformats.org/officeDocument/2006/relationships/image" Target="../media/image310.wmf"/><Relationship Id="rId6" Type="http://schemas.openxmlformats.org/officeDocument/2006/relationships/image" Target="../media/image315.wmf"/><Relationship Id="rId11" Type="http://schemas.openxmlformats.org/officeDocument/2006/relationships/image" Target="../media/image320.wmf"/><Relationship Id="rId5" Type="http://schemas.openxmlformats.org/officeDocument/2006/relationships/image" Target="../media/image314.wmf"/><Relationship Id="rId15" Type="http://schemas.openxmlformats.org/officeDocument/2006/relationships/image" Target="../media/image324.wmf"/><Relationship Id="rId10" Type="http://schemas.openxmlformats.org/officeDocument/2006/relationships/image" Target="../media/image319.wmf"/><Relationship Id="rId4" Type="http://schemas.openxmlformats.org/officeDocument/2006/relationships/image" Target="../media/image313.wmf"/><Relationship Id="rId9" Type="http://schemas.openxmlformats.org/officeDocument/2006/relationships/image" Target="../media/image318.wmf"/><Relationship Id="rId14" Type="http://schemas.openxmlformats.org/officeDocument/2006/relationships/image" Target="../media/image32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wmf"/><Relationship Id="rId3" Type="http://schemas.openxmlformats.org/officeDocument/2006/relationships/image" Target="../media/image330.wmf"/><Relationship Id="rId7" Type="http://schemas.openxmlformats.org/officeDocument/2006/relationships/image" Target="../media/image334.wmf"/><Relationship Id="rId12" Type="http://schemas.openxmlformats.org/officeDocument/2006/relationships/image" Target="../media/image339.wmf"/><Relationship Id="rId2" Type="http://schemas.openxmlformats.org/officeDocument/2006/relationships/image" Target="../media/image329.wmf"/><Relationship Id="rId1" Type="http://schemas.openxmlformats.org/officeDocument/2006/relationships/image" Target="../media/image328.wmf"/><Relationship Id="rId6" Type="http://schemas.openxmlformats.org/officeDocument/2006/relationships/image" Target="../media/image333.wmf"/><Relationship Id="rId11" Type="http://schemas.openxmlformats.org/officeDocument/2006/relationships/image" Target="../media/image338.wmf"/><Relationship Id="rId5" Type="http://schemas.openxmlformats.org/officeDocument/2006/relationships/image" Target="../media/image332.wmf"/><Relationship Id="rId10" Type="http://schemas.openxmlformats.org/officeDocument/2006/relationships/image" Target="../media/image337.wmf"/><Relationship Id="rId4" Type="http://schemas.openxmlformats.org/officeDocument/2006/relationships/image" Target="../media/image331.wmf"/><Relationship Id="rId9" Type="http://schemas.openxmlformats.org/officeDocument/2006/relationships/image" Target="../media/image33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wmf"/><Relationship Id="rId13" Type="http://schemas.openxmlformats.org/officeDocument/2006/relationships/image" Target="../media/image351.wmf"/><Relationship Id="rId3" Type="http://schemas.openxmlformats.org/officeDocument/2006/relationships/image" Target="../media/image341.wmf"/><Relationship Id="rId7" Type="http://schemas.openxmlformats.org/officeDocument/2006/relationships/image" Target="../media/image345.wmf"/><Relationship Id="rId12" Type="http://schemas.openxmlformats.org/officeDocument/2006/relationships/image" Target="../media/image350.wmf"/><Relationship Id="rId2" Type="http://schemas.openxmlformats.org/officeDocument/2006/relationships/image" Target="../media/image340.wmf"/><Relationship Id="rId1" Type="http://schemas.openxmlformats.org/officeDocument/2006/relationships/image" Target="../media/image328.wmf"/><Relationship Id="rId6" Type="http://schemas.openxmlformats.org/officeDocument/2006/relationships/image" Target="../media/image344.wmf"/><Relationship Id="rId11" Type="http://schemas.openxmlformats.org/officeDocument/2006/relationships/image" Target="../media/image349.wmf"/><Relationship Id="rId5" Type="http://schemas.openxmlformats.org/officeDocument/2006/relationships/image" Target="../media/image343.wmf"/><Relationship Id="rId10" Type="http://schemas.openxmlformats.org/officeDocument/2006/relationships/image" Target="../media/image348.wmf"/><Relationship Id="rId4" Type="http://schemas.openxmlformats.org/officeDocument/2006/relationships/image" Target="../media/image342.wmf"/><Relationship Id="rId9" Type="http://schemas.openxmlformats.org/officeDocument/2006/relationships/image" Target="../media/image347.wmf"/><Relationship Id="rId14" Type="http://schemas.openxmlformats.org/officeDocument/2006/relationships/image" Target="../media/image35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18" Type="http://schemas.openxmlformats.org/officeDocument/2006/relationships/image" Target="../media/image27.wmf"/><Relationship Id="rId26" Type="http://schemas.openxmlformats.org/officeDocument/2006/relationships/image" Target="../media/image35.wmf"/><Relationship Id="rId3" Type="http://schemas.openxmlformats.org/officeDocument/2006/relationships/image" Target="../media/image13.wmf"/><Relationship Id="rId21" Type="http://schemas.openxmlformats.org/officeDocument/2006/relationships/image" Target="../media/image30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17" Type="http://schemas.openxmlformats.org/officeDocument/2006/relationships/image" Target="../media/image26.wmf"/><Relationship Id="rId25" Type="http://schemas.openxmlformats.org/officeDocument/2006/relationships/image" Target="../media/image34.wmf"/><Relationship Id="rId2" Type="http://schemas.openxmlformats.org/officeDocument/2006/relationships/image" Target="../media/image3.wmf"/><Relationship Id="rId16" Type="http://schemas.openxmlformats.org/officeDocument/2006/relationships/image" Target="../media/image25.wmf"/><Relationship Id="rId20" Type="http://schemas.openxmlformats.org/officeDocument/2006/relationships/image" Target="../media/image29.wmf"/><Relationship Id="rId1" Type="http://schemas.openxmlformats.org/officeDocument/2006/relationships/image" Target="../media/image12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24" Type="http://schemas.openxmlformats.org/officeDocument/2006/relationships/image" Target="../media/image33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23" Type="http://schemas.openxmlformats.org/officeDocument/2006/relationships/image" Target="../media/image32.wmf"/><Relationship Id="rId28" Type="http://schemas.openxmlformats.org/officeDocument/2006/relationships/image" Target="../media/image37.wmf"/><Relationship Id="rId10" Type="http://schemas.openxmlformats.org/officeDocument/2006/relationships/image" Target="../media/image19.wmf"/><Relationship Id="rId19" Type="http://schemas.openxmlformats.org/officeDocument/2006/relationships/image" Target="../media/image28.wmf"/><Relationship Id="rId4" Type="http://schemas.openxmlformats.org/officeDocument/2006/relationships/image" Target="../media/image4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Relationship Id="rId22" Type="http://schemas.openxmlformats.org/officeDocument/2006/relationships/image" Target="../media/image31.wmf"/><Relationship Id="rId27" Type="http://schemas.openxmlformats.org/officeDocument/2006/relationships/image" Target="../media/image3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4.wmf"/><Relationship Id="rId1" Type="http://schemas.openxmlformats.org/officeDocument/2006/relationships/image" Target="../media/image35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wmf"/><Relationship Id="rId3" Type="http://schemas.openxmlformats.org/officeDocument/2006/relationships/image" Target="../media/image357.wmf"/><Relationship Id="rId7" Type="http://schemas.openxmlformats.org/officeDocument/2006/relationships/image" Target="../media/image361.wmf"/><Relationship Id="rId2" Type="http://schemas.openxmlformats.org/officeDocument/2006/relationships/image" Target="../media/image356.wmf"/><Relationship Id="rId1" Type="http://schemas.openxmlformats.org/officeDocument/2006/relationships/image" Target="../media/image355.wmf"/><Relationship Id="rId6" Type="http://schemas.openxmlformats.org/officeDocument/2006/relationships/image" Target="../media/image360.wmf"/><Relationship Id="rId11" Type="http://schemas.openxmlformats.org/officeDocument/2006/relationships/image" Target="../media/image365.wmf"/><Relationship Id="rId5" Type="http://schemas.openxmlformats.org/officeDocument/2006/relationships/image" Target="../media/image359.wmf"/><Relationship Id="rId10" Type="http://schemas.openxmlformats.org/officeDocument/2006/relationships/image" Target="../media/image364.wmf"/><Relationship Id="rId4" Type="http://schemas.openxmlformats.org/officeDocument/2006/relationships/image" Target="../media/image358.wmf"/><Relationship Id="rId9" Type="http://schemas.openxmlformats.org/officeDocument/2006/relationships/image" Target="../media/image36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50.wmf"/><Relationship Id="rId18" Type="http://schemas.openxmlformats.org/officeDocument/2006/relationships/image" Target="../media/image55.wmf"/><Relationship Id="rId3" Type="http://schemas.openxmlformats.org/officeDocument/2006/relationships/image" Target="../media/image40.wmf"/><Relationship Id="rId21" Type="http://schemas.openxmlformats.org/officeDocument/2006/relationships/image" Target="../media/image58.wmf"/><Relationship Id="rId7" Type="http://schemas.openxmlformats.org/officeDocument/2006/relationships/image" Target="../media/image44.wmf"/><Relationship Id="rId12" Type="http://schemas.openxmlformats.org/officeDocument/2006/relationships/image" Target="../media/image49.wmf"/><Relationship Id="rId17" Type="http://schemas.openxmlformats.org/officeDocument/2006/relationships/image" Target="../media/image54.wmf"/><Relationship Id="rId2" Type="http://schemas.openxmlformats.org/officeDocument/2006/relationships/image" Target="../media/image39.wmf"/><Relationship Id="rId16" Type="http://schemas.openxmlformats.org/officeDocument/2006/relationships/image" Target="../media/image53.wmf"/><Relationship Id="rId20" Type="http://schemas.openxmlformats.org/officeDocument/2006/relationships/image" Target="../media/image57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11" Type="http://schemas.openxmlformats.org/officeDocument/2006/relationships/image" Target="../media/image48.wmf"/><Relationship Id="rId24" Type="http://schemas.openxmlformats.org/officeDocument/2006/relationships/image" Target="../media/image61.wmf"/><Relationship Id="rId5" Type="http://schemas.openxmlformats.org/officeDocument/2006/relationships/image" Target="../media/image42.wmf"/><Relationship Id="rId15" Type="http://schemas.openxmlformats.org/officeDocument/2006/relationships/image" Target="../media/image52.wmf"/><Relationship Id="rId23" Type="http://schemas.openxmlformats.org/officeDocument/2006/relationships/image" Target="../media/image60.wmf"/><Relationship Id="rId10" Type="http://schemas.openxmlformats.org/officeDocument/2006/relationships/image" Target="../media/image47.wmf"/><Relationship Id="rId19" Type="http://schemas.openxmlformats.org/officeDocument/2006/relationships/image" Target="../media/image56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Relationship Id="rId14" Type="http://schemas.openxmlformats.org/officeDocument/2006/relationships/image" Target="../media/image51.wmf"/><Relationship Id="rId22" Type="http://schemas.openxmlformats.org/officeDocument/2006/relationships/image" Target="../media/image5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74.wmf"/><Relationship Id="rId18" Type="http://schemas.openxmlformats.org/officeDocument/2006/relationships/image" Target="../media/image7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12" Type="http://schemas.openxmlformats.org/officeDocument/2006/relationships/image" Target="../media/image73.wmf"/><Relationship Id="rId17" Type="http://schemas.openxmlformats.org/officeDocument/2006/relationships/image" Target="../media/image78.wmf"/><Relationship Id="rId2" Type="http://schemas.openxmlformats.org/officeDocument/2006/relationships/image" Target="../media/image63.wmf"/><Relationship Id="rId16" Type="http://schemas.openxmlformats.org/officeDocument/2006/relationships/image" Target="../media/image77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5" Type="http://schemas.openxmlformats.org/officeDocument/2006/relationships/image" Target="../media/image66.wmf"/><Relationship Id="rId15" Type="http://schemas.openxmlformats.org/officeDocument/2006/relationships/image" Target="../media/image76.wmf"/><Relationship Id="rId10" Type="http://schemas.openxmlformats.org/officeDocument/2006/relationships/image" Target="../media/image71.wmf"/><Relationship Id="rId19" Type="http://schemas.openxmlformats.org/officeDocument/2006/relationships/image" Target="../media/image80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Relationship Id="rId14" Type="http://schemas.openxmlformats.org/officeDocument/2006/relationships/image" Target="../media/image7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image" Target="../media/image93.wmf"/><Relationship Id="rId18" Type="http://schemas.openxmlformats.org/officeDocument/2006/relationships/image" Target="../media/image98.wmf"/><Relationship Id="rId3" Type="http://schemas.openxmlformats.org/officeDocument/2006/relationships/image" Target="../media/image83.wmf"/><Relationship Id="rId21" Type="http://schemas.openxmlformats.org/officeDocument/2006/relationships/image" Target="../media/image101.wmf"/><Relationship Id="rId7" Type="http://schemas.openxmlformats.org/officeDocument/2006/relationships/image" Target="../media/image87.wmf"/><Relationship Id="rId12" Type="http://schemas.openxmlformats.org/officeDocument/2006/relationships/image" Target="../media/image92.wmf"/><Relationship Id="rId17" Type="http://schemas.openxmlformats.org/officeDocument/2006/relationships/image" Target="../media/image97.wmf"/><Relationship Id="rId2" Type="http://schemas.openxmlformats.org/officeDocument/2006/relationships/image" Target="../media/image82.wmf"/><Relationship Id="rId16" Type="http://schemas.openxmlformats.org/officeDocument/2006/relationships/image" Target="../media/image96.wmf"/><Relationship Id="rId20" Type="http://schemas.openxmlformats.org/officeDocument/2006/relationships/image" Target="../media/image100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11" Type="http://schemas.openxmlformats.org/officeDocument/2006/relationships/image" Target="../media/image91.wmf"/><Relationship Id="rId5" Type="http://schemas.openxmlformats.org/officeDocument/2006/relationships/image" Target="../media/image85.wmf"/><Relationship Id="rId15" Type="http://schemas.openxmlformats.org/officeDocument/2006/relationships/image" Target="../media/image95.wmf"/><Relationship Id="rId10" Type="http://schemas.openxmlformats.org/officeDocument/2006/relationships/image" Target="../media/image90.wmf"/><Relationship Id="rId19" Type="http://schemas.openxmlformats.org/officeDocument/2006/relationships/image" Target="../media/image99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Relationship Id="rId14" Type="http://schemas.openxmlformats.org/officeDocument/2006/relationships/image" Target="../media/image9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image" Target="../media/image113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12" Type="http://schemas.openxmlformats.org/officeDocument/2006/relationships/image" Target="../media/image112.wmf"/><Relationship Id="rId17" Type="http://schemas.openxmlformats.org/officeDocument/2006/relationships/image" Target="../media/image117.wmf"/><Relationship Id="rId2" Type="http://schemas.openxmlformats.org/officeDocument/2006/relationships/image" Target="../media/image102.wmf"/><Relationship Id="rId16" Type="http://schemas.openxmlformats.org/officeDocument/2006/relationships/image" Target="../media/image116.wmf"/><Relationship Id="rId1" Type="http://schemas.openxmlformats.org/officeDocument/2006/relationships/image" Target="../media/image81.wmf"/><Relationship Id="rId6" Type="http://schemas.openxmlformats.org/officeDocument/2006/relationships/image" Target="../media/image106.wmf"/><Relationship Id="rId11" Type="http://schemas.openxmlformats.org/officeDocument/2006/relationships/image" Target="../media/image111.wmf"/><Relationship Id="rId5" Type="http://schemas.openxmlformats.org/officeDocument/2006/relationships/image" Target="../media/image105.wmf"/><Relationship Id="rId15" Type="http://schemas.openxmlformats.org/officeDocument/2006/relationships/image" Target="../media/image115.wmf"/><Relationship Id="rId10" Type="http://schemas.openxmlformats.org/officeDocument/2006/relationships/image" Target="../media/image110.wmf"/><Relationship Id="rId4" Type="http://schemas.openxmlformats.org/officeDocument/2006/relationships/image" Target="../media/image104.wmf"/><Relationship Id="rId9" Type="http://schemas.openxmlformats.org/officeDocument/2006/relationships/image" Target="../media/image109.wmf"/><Relationship Id="rId14" Type="http://schemas.openxmlformats.org/officeDocument/2006/relationships/image" Target="../media/image11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image" Target="../media/image130.wmf"/><Relationship Id="rId18" Type="http://schemas.openxmlformats.org/officeDocument/2006/relationships/image" Target="../media/image135.wmf"/><Relationship Id="rId26" Type="http://schemas.openxmlformats.org/officeDocument/2006/relationships/image" Target="../media/image143.wmf"/><Relationship Id="rId3" Type="http://schemas.openxmlformats.org/officeDocument/2006/relationships/image" Target="../media/image120.wmf"/><Relationship Id="rId21" Type="http://schemas.openxmlformats.org/officeDocument/2006/relationships/image" Target="../media/image138.wmf"/><Relationship Id="rId7" Type="http://schemas.openxmlformats.org/officeDocument/2006/relationships/image" Target="../media/image124.wmf"/><Relationship Id="rId12" Type="http://schemas.openxmlformats.org/officeDocument/2006/relationships/image" Target="../media/image129.wmf"/><Relationship Id="rId17" Type="http://schemas.openxmlformats.org/officeDocument/2006/relationships/image" Target="../media/image134.wmf"/><Relationship Id="rId25" Type="http://schemas.openxmlformats.org/officeDocument/2006/relationships/image" Target="../media/image142.wmf"/><Relationship Id="rId2" Type="http://schemas.openxmlformats.org/officeDocument/2006/relationships/image" Target="../media/image119.wmf"/><Relationship Id="rId16" Type="http://schemas.openxmlformats.org/officeDocument/2006/relationships/image" Target="../media/image133.wmf"/><Relationship Id="rId20" Type="http://schemas.openxmlformats.org/officeDocument/2006/relationships/image" Target="../media/image137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11" Type="http://schemas.openxmlformats.org/officeDocument/2006/relationships/image" Target="../media/image128.wmf"/><Relationship Id="rId24" Type="http://schemas.openxmlformats.org/officeDocument/2006/relationships/image" Target="../media/image141.wmf"/><Relationship Id="rId5" Type="http://schemas.openxmlformats.org/officeDocument/2006/relationships/image" Target="../media/image122.wmf"/><Relationship Id="rId15" Type="http://schemas.openxmlformats.org/officeDocument/2006/relationships/image" Target="../media/image132.wmf"/><Relationship Id="rId23" Type="http://schemas.openxmlformats.org/officeDocument/2006/relationships/image" Target="../media/image140.wmf"/><Relationship Id="rId10" Type="http://schemas.openxmlformats.org/officeDocument/2006/relationships/image" Target="../media/image127.wmf"/><Relationship Id="rId19" Type="http://schemas.openxmlformats.org/officeDocument/2006/relationships/image" Target="../media/image136.wmf"/><Relationship Id="rId4" Type="http://schemas.openxmlformats.org/officeDocument/2006/relationships/image" Target="../media/image121.wmf"/><Relationship Id="rId9" Type="http://schemas.openxmlformats.org/officeDocument/2006/relationships/image" Target="../media/image126.wmf"/><Relationship Id="rId14" Type="http://schemas.openxmlformats.org/officeDocument/2006/relationships/image" Target="../media/image131.wmf"/><Relationship Id="rId22" Type="http://schemas.openxmlformats.org/officeDocument/2006/relationships/image" Target="../media/image13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image" Target="../media/image156.wmf"/><Relationship Id="rId18" Type="http://schemas.openxmlformats.org/officeDocument/2006/relationships/image" Target="../media/image161.wmf"/><Relationship Id="rId26" Type="http://schemas.openxmlformats.org/officeDocument/2006/relationships/image" Target="../media/image169.wmf"/><Relationship Id="rId3" Type="http://schemas.openxmlformats.org/officeDocument/2006/relationships/image" Target="../media/image146.wmf"/><Relationship Id="rId21" Type="http://schemas.openxmlformats.org/officeDocument/2006/relationships/image" Target="../media/image164.wmf"/><Relationship Id="rId7" Type="http://schemas.openxmlformats.org/officeDocument/2006/relationships/image" Target="../media/image150.wmf"/><Relationship Id="rId12" Type="http://schemas.openxmlformats.org/officeDocument/2006/relationships/image" Target="../media/image155.wmf"/><Relationship Id="rId17" Type="http://schemas.openxmlformats.org/officeDocument/2006/relationships/image" Target="../media/image160.wmf"/><Relationship Id="rId25" Type="http://schemas.openxmlformats.org/officeDocument/2006/relationships/image" Target="../media/image168.wmf"/><Relationship Id="rId2" Type="http://schemas.openxmlformats.org/officeDocument/2006/relationships/image" Target="../media/image145.wmf"/><Relationship Id="rId16" Type="http://schemas.openxmlformats.org/officeDocument/2006/relationships/image" Target="../media/image159.wmf"/><Relationship Id="rId20" Type="http://schemas.openxmlformats.org/officeDocument/2006/relationships/image" Target="../media/image163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11" Type="http://schemas.openxmlformats.org/officeDocument/2006/relationships/image" Target="../media/image154.wmf"/><Relationship Id="rId24" Type="http://schemas.openxmlformats.org/officeDocument/2006/relationships/image" Target="../media/image167.wmf"/><Relationship Id="rId5" Type="http://schemas.openxmlformats.org/officeDocument/2006/relationships/image" Target="../media/image148.wmf"/><Relationship Id="rId15" Type="http://schemas.openxmlformats.org/officeDocument/2006/relationships/image" Target="../media/image158.wmf"/><Relationship Id="rId23" Type="http://schemas.openxmlformats.org/officeDocument/2006/relationships/image" Target="../media/image166.wmf"/><Relationship Id="rId10" Type="http://schemas.openxmlformats.org/officeDocument/2006/relationships/image" Target="../media/image153.wmf"/><Relationship Id="rId19" Type="http://schemas.openxmlformats.org/officeDocument/2006/relationships/image" Target="../media/image162.wmf"/><Relationship Id="rId4" Type="http://schemas.openxmlformats.org/officeDocument/2006/relationships/image" Target="../media/image147.wmf"/><Relationship Id="rId9" Type="http://schemas.openxmlformats.org/officeDocument/2006/relationships/image" Target="../media/image152.wmf"/><Relationship Id="rId14" Type="http://schemas.openxmlformats.org/officeDocument/2006/relationships/image" Target="../media/image157.wmf"/><Relationship Id="rId22" Type="http://schemas.openxmlformats.org/officeDocument/2006/relationships/image" Target="../media/image165.wmf"/><Relationship Id="rId27" Type="http://schemas.openxmlformats.org/officeDocument/2006/relationships/image" Target="../media/image17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image" Target="../media/image183.wmf"/><Relationship Id="rId3" Type="http://schemas.openxmlformats.org/officeDocument/2006/relationships/image" Target="../media/image173.wmf"/><Relationship Id="rId7" Type="http://schemas.openxmlformats.org/officeDocument/2006/relationships/image" Target="../media/image177.wmf"/><Relationship Id="rId12" Type="http://schemas.openxmlformats.org/officeDocument/2006/relationships/image" Target="../media/image182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6.wmf"/><Relationship Id="rId11" Type="http://schemas.openxmlformats.org/officeDocument/2006/relationships/image" Target="../media/image181.wmf"/><Relationship Id="rId5" Type="http://schemas.openxmlformats.org/officeDocument/2006/relationships/image" Target="../media/image175.wmf"/><Relationship Id="rId10" Type="http://schemas.openxmlformats.org/officeDocument/2006/relationships/image" Target="../media/image180.wmf"/><Relationship Id="rId4" Type="http://schemas.openxmlformats.org/officeDocument/2006/relationships/image" Target="../media/image174.wmf"/><Relationship Id="rId9" Type="http://schemas.openxmlformats.org/officeDocument/2006/relationships/image" Target="../media/image179.wmf"/><Relationship Id="rId14" Type="http://schemas.openxmlformats.org/officeDocument/2006/relationships/image" Target="../media/image18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1D124-A6B0-477F-9E4C-B5242126328D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499CC-0693-45B6-B000-2C4289569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26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AC3F7-B5BC-4A3F-BF3F-8F4984D576E5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B4B1A-D9E4-469D-8895-8D2DF31B8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8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343451-760E-4ADB-ACB5-0C2660E7C045}" type="slidenum">
              <a:rPr lang="zh-CN" altLang="en-US"/>
              <a:pPr eaLnBrk="1" hangingPunct="1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90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562F2A-5697-4C63-9062-ABE5ACAF183E}" type="slidenum">
              <a:rPr lang="zh-CN" altLang="en-US"/>
              <a:pPr eaLnBrk="1" hangingPunct="1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9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9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5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7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7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0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76F1FED-62AA-44BB-AE51-1357A0544C1D}" type="datetimeFigureOut">
              <a:rPr lang="zh-CN" altLang="en-US" smtClean="0"/>
              <a:pPr/>
              <a:t>2024/11/18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3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6F1FED-62AA-44BB-AE51-1357A0544C1D}" type="datetimeFigureOut">
              <a:rPr lang="zh-CN" altLang="en-US" smtClean="0"/>
              <a:pPr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7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oleObject" Target="../embeddings/oleObject194.bin"/><Relationship Id="rId18" Type="http://schemas.openxmlformats.org/officeDocument/2006/relationships/image" Target="../media/image192.wmf"/><Relationship Id="rId26" Type="http://schemas.openxmlformats.org/officeDocument/2006/relationships/image" Target="../media/image196.wmf"/><Relationship Id="rId3" Type="http://schemas.openxmlformats.org/officeDocument/2006/relationships/oleObject" Target="../embeddings/oleObject189.bin"/><Relationship Id="rId21" Type="http://schemas.openxmlformats.org/officeDocument/2006/relationships/oleObject" Target="../embeddings/oleObject198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89.wmf"/><Relationship Id="rId17" Type="http://schemas.openxmlformats.org/officeDocument/2006/relationships/oleObject" Target="../embeddings/oleObject196.bin"/><Relationship Id="rId25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1.wmf"/><Relationship Id="rId20" Type="http://schemas.openxmlformats.org/officeDocument/2006/relationships/image" Target="../media/image193.wmf"/><Relationship Id="rId29" Type="http://schemas.openxmlformats.org/officeDocument/2006/relationships/oleObject" Target="../embeddings/oleObject202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193.bin"/><Relationship Id="rId24" Type="http://schemas.openxmlformats.org/officeDocument/2006/relationships/image" Target="../media/image195.wmf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23" Type="http://schemas.openxmlformats.org/officeDocument/2006/relationships/oleObject" Target="../embeddings/oleObject199.bin"/><Relationship Id="rId28" Type="http://schemas.openxmlformats.org/officeDocument/2006/relationships/image" Target="../media/image197.wmf"/><Relationship Id="rId10" Type="http://schemas.openxmlformats.org/officeDocument/2006/relationships/image" Target="../media/image188.wmf"/><Relationship Id="rId19" Type="http://schemas.openxmlformats.org/officeDocument/2006/relationships/oleObject" Target="../embeddings/oleObject197.bin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90.wmf"/><Relationship Id="rId22" Type="http://schemas.openxmlformats.org/officeDocument/2006/relationships/image" Target="../media/image194.wmf"/><Relationship Id="rId27" Type="http://schemas.openxmlformats.org/officeDocument/2006/relationships/oleObject" Target="../embeddings/oleObject201.bin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8.wmf"/><Relationship Id="rId21" Type="http://schemas.openxmlformats.org/officeDocument/2006/relationships/oleObject" Target="../embeddings/oleObject212.bin"/><Relationship Id="rId34" Type="http://schemas.openxmlformats.org/officeDocument/2006/relationships/image" Target="../media/image212.wmf"/><Relationship Id="rId42" Type="http://schemas.openxmlformats.org/officeDocument/2006/relationships/image" Target="../media/image216.wmf"/><Relationship Id="rId47" Type="http://schemas.openxmlformats.org/officeDocument/2006/relationships/oleObject" Target="../embeddings/oleObject225.bin"/><Relationship Id="rId50" Type="http://schemas.openxmlformats.org/officeDocument/2006/relationships/image" Target="../media/image220.wmf"/><Relationship Id="rId55" Type="http://schemas.openxmlformats.org/officeDocument/2006/relationships/oleObject" Target="../embeddings/oleObject229.bin"/><Relationship Id="rId63" Type="http://schemas.openxmlformats.org/officeDocument/2006/relationships/oleObject" Target="../embeddings/oleObject233.bin"/><Relationship Id="rId68" Type="http://schemas.openxmlformats.org/officeDocument/2006/relationships/image" Target="../media/image229.wmf"/><Relationship Id="rId7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4.wmf"/><Relationship Id="rId29" Type="http://schemas.openxmlformats.org/officeDocument/2006/relationships/oleObject" Target="../embeddings/oleObject216.bin"/><Relationship Id="rId11" Type="http://schemas.openxmlformats.org/officeDocument/2006/relationships/oleObject" Target="../embeddings/oleObject207.bin"/><Relationship Id="rId24" Type="http://schemas.openxmlformats.org/officeDocument/2006/relationships/image" Target="../media/image207.wmf"/><Relationship Id="rId32" Type="http://schemas.openxmlformats.org/officeDocument/2006/relationships/image" Target="../media/image211.wmf"/><Relationship Id="rId37" Type="http://schemas.openxmlformats.org/officeDocument/2006/relationships/oleObject" Target="../embeddings/oleObject220.bin"/><Relationship Id="rId40" Type="http://schemas.openxmlformats.org/officeDocument/2006/relationships/image" Target="../media/image215.wmf"/><Relationship Id="rId45" Type="http://schemas.openxmlformats.org/officeDocument/2006/relationships/oleObject" Target="../embeddings/oleObject224.bin"/><Relationship Id="rId53" Type="http://schemas.openxmlformats.org/officeDocument/2006/relationships/oleObject" Target="../embeddings/oleObject228.bin"/><Relationship Id="rId58" Type="http://schemas.openxmlformats.org/officeDocument/2006/relationships/image" Target="../media/image224.wmf"/><Relationship Id="rId66" Type="http://schemas.openxmlformats.org/officeDocument/2006/relationships/image" Target="../media/image228.wmf"/><Relationship Id="rId5" Type="http://schemas.openxmlformats.org/officeDocument/2006/relationships/oleObject" Target="../embeddings/oleObject204.bin"/><Relationship Id="rId61" Type="http://schemas.openxmlformats.org/officeDocument/2006/relationships/oleObject" Target="../embeddings/oleObject232.bin"/><Relationship Id="rId19" Type="http://schemas.openxmlformats.org/officeDocument/2006/relationships/oleObject" Target="../embeddings/oleObject211.bin"/><Relationship Id="rId14" Type="http://schemas.openxmlformats.org/officeDocument/2006/relationships/image" Target="../media/image203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215.bin"/><Relationship Id="rId30" Type="http://schemas.openxmlformats.org/officeDocument/2006/relationships/image" Target="../media/image210.wmf"/><Relationship Id="rId35" Type="http://schemas.openxmlformats.org/officeDocument/2006/relationships/oleObject" Target="../embeddings/oleObject219.bin"/><Relationship Id="rId43" Type="http://schemas.openxmlformats.org/officeDocument/2006/relationships/oleObject" Target="../embeddings/oleObject223.bin"/><Relationship Id="rId48" Type="http://schemas.openxmlformats.org/officeDocument/2006/relationships/image" Target="../media/image219.wmf"/><Relationship Id="rId56" Type="http://schemas.openxmlformats.org/officeDocument/2006/relationships/image" Target="../media/image223.wmf"/><Relationship Id="rId64" Type="http://schemas.openxmlformats.org/officeDocument/2006/relationships/image" Target="../media/image227.wmf"/><Relationship Id="rId8" Type="http://schemas.openxmlformats.org/officeDocument/2006/relationships/image" Target="../media/image200.wmf"/><Relationship Id="rId51" Type="http://schemas.openxmlformats.org/officeDocument/2006/relationships/oleObject" Target="../embeddings/oleObject227.bin"/><Relationship Id="rId3" Type="http://schemas.openxmlformats.org/officeDocument/2006/relationships/oleObject" Target="../embeddings/oleObject203.bin"/><Relationship Id="rId12" Type="http://schemas.openxmlformats.org/officeDocument/2006/relationships/image" Target="../media/image202.wmf"/><Relationship Id="rId17" Type="http://schemas.openxmlformats.org/officeDocument/2006/relationships/oleObject" Target="../embeddings/oleObject210.bin"/><Relationship Id="rId25" Type="http://schemas.openxmlformats.org/officeDocument/2006/relationships/oleObject" Target="../embeddings/oleObject214.bin"/><Relationship Id="rId33" Type="http://schemas.openxmlformats.org/officeDocument/2006/relationships/oleObject" Target="../embeddings/oleObject218.bin"/><Relationship Id="rId38" Type="http://schemas.openxmlformats.org/officeDocument/2006/relationships/image" Target="../media/image214.wmf"/><Relationship Id="rId46" Type="http://schemas.openxmlformats.org/officeDocument/2006/relationships/image" Target="../media/image218.wmf"/><Relationship Id="rId59" Type="http://schemas.openxmlformats.org/officeDocument/2006/relationships/oleObject" Target="../embeddings/oleObject231.bin"/><Relationship Id="rId67" Type="http://schemas.openxmlformats.org/officeDocument/2006/relationships/oleObject" Target="../embeddings/oleObject235.bin"/><Relationship Id="rId20" Type="http://schemas.openxmlformats.org/officeDocument/2006/relationships/image" Target="../media/image206.wmf"/><Relationship Id="rId41" Type="http://schemas.openxmlformats.org/officeDocument/2006/relationships/oleObject" Target="../embeddings/oleObject222.bin"/><Relationship Id="rId54" Type="http://schemas.openxmlformats.org/officeDocument/2006/relationships/image" Target="../media/image222.wmf"/><Relationship Id="rId62" Type="http://schemas.openxmlformats.org/officeDocument/2006/relationships/image" Target="../media/image22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9.wmf"/><Relationship Id="rId15" Type="http://schemas.openxmlformats.org/officeDocument/2006/relationships/oleObject" Target="../embeddings/oleObject209.bin"/><Relationship Id="rId23" Type="http://schemas.openxmlformats.org/officeDocument/2006/relationships/oleObject" Target="../embeddings/oleObject213.bin"/><Relationship Id="rId28" Type="http://schemas.openxmlformats.org/officeDocument/2006/relationships/image" Target="../media/image209.wmf"/><Relationship Id="rId36" Type="http://schemas.openxmlformats.org/officeDocument/2006/relationships/image" Target="../media/image213.wmf"/><Relationship Id="rId49" Type="http://schemas.openxmlformats.org/officeDocument/2006/relationships/oleObject" Target="../embeddings/oleObject226.bin"/><Relationship Id="rId57" Type="http://schemas.openxmlformats.org/officeDocument/2006/relationships/oleObject" Target="../embeddings/oleObject230.bin"/><Relationship Id="rId10" Type="http://schemas.openxmlformats.org/officeDocument/2006/relationships/image" Target="../media/image201.wmf"/><Relationship Id="rId31" Type="http://schemas.openxmlformats.org/officeDocument/2006/relationships/oleObject" Target="../embeddings/oleObject217.bin"/><Relationship Id="rId44" Type="http://schemas.openxmlformats.org/officeDocument/2006/relationships/image" Target="../media/image217.wmf"/><Relationship Id="rId52" Type="http://schemas.openxmlformats.org/officeDocument/2006/relationships/image" Target="../media/image221.wmf"/><Relationship Id="rId60" Type="http://schemas.openxmlformats.org/officeDocument/2006/relationships/image" Target="../media/image225.wmf"/><Relationship Id="rId65" Type="http://schemas.openxmlformats.org/officeDocument/2006/relationships/oleObject" Target="../embeddings/oleObject234.bin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206.bin"/><Relationship Id="rId13" Type="http://schemas.openxmlformats.org/officeDocument/2006/relationships/oleObject" Target="../embeddings/oleObject208.bin"/><Relationship Id="rId18" Type="http://schemas.openxmlformats.org/officeDocument/2006/relationships/image" Target="../media/image205.wmf"/><Relationship Id="rId39" Type="http://schemas.openxmlformats.org/officeDocument/2006/relationships/oleObject" Target="../embeddings/oleObject22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oleObject" Target="../embeddings/oleObject241.bin"/><Relationship Id="rId18" Type="http://schemas.openxmlformats.org/officeDocument/2006/relationships/image" Target="../media/image237.wmf"/><Relationship Id="rId3" Type="http://schemas.openxmlformats.org/officeDocument/2006/relationships/oleObject" Target="../embeddings/oleObject236.bin"/><Relationship Id="rId21" Type="http://schemas.openxmlformats.org/officeDocument/2006/relationships/oleObject" Target="../embeddings/oleObject245.bin"/><Relationship Id="rId7" Type="http://schemas.openxmlformats.org/officeDocument/2006/relationships/oleObject" Target="../embeddings/oleObject238.bin"/><Relationship Id="rId12" Type="http://schemas.openxmlformats.org/officeDocument/2006/relationships/image" Target="../media/image234.wmf"/><Relationship Id="rId17" Type="http://schemas.openxmlformats.org/officeDocument/2006/relationships/oleObject" Target="../embeddings/oleObject2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6.wmf"/><Relationship Id="rId20" Type="http://schemas.openxmlformats.org/officeDocument/2006/relationships/image" Target="../media/image23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240.bin"/><Relationship Id="rId5" Type="http://schemas.openxmlformats.org/officeDocument/2006/relationships/oleObject" Target="../embeddings/oleObject237.bin"/><Relationship Id="rId15" Type="http://schemas.openxmlformats.org/officeDocument/2006/relationships/oleObject" Target="../embeddings/oleObject242.bin"/><Relationship Id="rId10" Type="http://schemas.openxmlformats.org/officeDocument/2006/relationships/image" Target="../media/image233.wmf"/><Relationship Id="rId19" Type="http://schemas.openxmlformats.org/officeDocument/2006/relationships/oleObject" Target="../embeddings/oleObject244.bin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239.bin"/><Relationship Id="rId14" Type="http://schemas.openxmlformats.org/officeDocument/2006/relationships/image" Target="../media/image235.wmf"/><Relationship Id="rId22" Type="http://schemas.openxmlformats.org/officeDocument/2006/relationships/image" Target="../media/image239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1.bin"/><Relationship Id="rId18" Type="http://schemas.openxmlformats.org/officeDocument/2006/relationships/image" Target="../media/image247.wmf"/><Relationship Id="rId26" Type="http://schemas.openxmlformats.org/officeDocument/2006/relationships/image" Target="../media/image251.wmf"/><Relationship Id="rId39" Type="http://schemas.openxmlformats.org/officeDocument/2006/relationships/oleObject" Target="../embeddings/oleObject264.bin"/><Relationship Id="rId21" Type="http://schemas.openxmlformats.org/officeDocument/2006/relationships/oleObject" Target="../embeddings/oleObject255.bin"/><Relationship Id="rId34" Type="http://schemas.openxmlformats.org/officeDocument/2006/relationships/image" Target="../media/image255.wmf"/><Relationship Id="rId42" Type="http://schemas.openxmlformats.org/officeDocument/2006/relationships/image" Target="../media/image259.wmf"/><Relationship Id="rId7" Type="http://schemas.openxmlformats.org/officeDocument/2006/relationships/oleObject" Target="../embeddings/oleObject2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6.wmf"/><Relationship Id="rId20" Type="http://schemas.openxmlformats.org/officeDocument/2006/relationships/image" Target="../media/image248.wmf"/><Relationship Id="rId29" Type="http://schemas.openxmlformats.org/officeDocument/2006/relationships/oleObject" Target="../embeddings/oleObject259.bin"/><Relationship Id="rId41" Type="http://schemas.openxmlformats.org/officeDocument/2006/relationships/oleObject" Target="../embeddings/oleObject265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1.wmf"/><Relationship Id="rId11" Type="http://schemas.openxmlformats.org/officeDocument/2006/relationships/oleObject" Target="../embeddings/oleObject250.bin"/><Relationship Id="rId24" Type="http://schemas.openxmlformats.org/officeDocument/2006/relationships/image" Target="../media/image250.wmf"/><Relationship Id="rId32" Type="http://schemas.openxmlformats.org/officeDocument/2006/relationships/image" Target="../media/image254.wmf"/><Relationship Id="rId37" Type="http://schemas.openxmlformats.org/officeDocument/2006/relationships/oleObject" Target="../embeddings/oleObject263.bin"/><Relationship Id="rId40" Type="http://schemas.openxmlformats.org/officeDocument/2006/relationships/image" Target="../media/image258.wmf"/><Relationship Id="rId5" Type="http://schemas.openxmlformats.org/officeDocument/2006/relationships/oleObject" Target="../embeddings/oleObject247.bin"/><Relationship Id="rId15" Type="http://schemas.openxmlformats.org/officeDocument/2006/relationships/oleObject" Target="../embeddings/oleObject252.bin"/><Relationship Id="rId23" Type="http://schemas.openxmlformats.org/officeDocument/2006/relationships/oleObject" Target="../embeddings/oleObject256.bin"/><Relationship Id="rId28" Type="http://schemas.openxmlformats.org/officeDocument/2006/relationships/image" Target="../media/image252.wmf"/><Relationship Id="rId36" Type="http://schemas.openxmlformats.org/officeDocument/2006/relationships/image" Target="../media/image256.wmf"/><Relationship Id="rId10" Type="http://schemas.openxmlformats.org/officeDocument/2006/relationships/image" Target="../media/image243.wmf"/><Relationship Id="rId19" Type="http://schemas.openxmlformats.org/officeDocument/2006/relationships/oleObject" Target="../embeddings/oleObject254.bin"/><Relationship Id="rId31" Type="http://schemas.openxmlformats.org/officeDocument/2006/relationships/oleObject" Target="../embeddings/oleObject260.bin"/><Relationship Id="rId44" Type="http://schemas.openxmlformats.org/officeDocument/2006/relationships/image" Target="../media/image260.wmf"/><Relationship Id="rId4" Type="http://schemas.openxmlformats.org/officeDocument/2006/relationships/image" Target="../media/image240.wmf"/><Relationship Id="rId9" Type="http://schemas.openxmlformats.org/officeDocument/2006/relationships/oleObject" Target="../embeddings/oleObject249.bin"/><Relationship Id="rId14" Type="http://schemas.openxmlformats.org/officeDocument/2006/relationships/image" Target="../media/image245.wmf"/><Relationship Id="rId22" Type="http://schemas.openxmlformats.org/officeDocument/2006/relationships/image" Target="../media/image249.wmf"/><Relationship Id="rId27" Type="http://schemas.openxmlformats.org/officeDocument/2006/relationships/oleObject" Target="../embeddings/oleObject258.bin"/><Relationship Id="rId30" Type="http://schemas.openxmlformats.org/officeDocument/2006/relationships/image" Target="../media/image253.wmf"/><Relationship Id="rId35" Type="http://schemas.openxmlformats.org/officeDocument/2006/relationships/oleObject" Target="../embeddings/oleObject262.bin"/><Relationship Id="rId43" Type="http://schemas.openxmlformats.org/officeDocument/2006/relationships/oleObject" Target="../embeddings/oleObject266.bin"/><Relationship Id="rId8" Type="http://schemas.openxmlformats.org/officeDocument/2006/relationships/image" Target="../media/image242.wmf"/><Relationship Id="rId3" Type="http://schemas.openxmlformats.org/officeDocument/2006/relationships/oleObject" Target="../embeddings/oleObject246.bin"/><Relationship Id="rId12" Type="http://schemas.openxmlformats.org/officeDocument/2006/relationships/image" Target="../media/image244.wmf"/><Relationship Id="rId17" Type="http://schemas.openxmlformats.org/officeDocument/2006/relationships/oleObject" Target="../embeddings/oleObject253.bin"/><Relationship Id="rId25" Type="http://schemas.openxmlformats.org/officeDocument/2006/relationships/oleObject" Target="../embeddings/oleObject257.bin"/><Relationship Id="rId33" Type="http://schemas.openxmlformats.org/officeDocument/2006/relationships/oleObject" Target="../embeddings/oleObject261.bin"/><Relationship Id="rId38" Type="http://schemas.openxmlformats.org/officeDocument/2006/relationships/image" Target="../media/image257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2.bin"/><Relationship Id="rId18" Type="http://schemas.openxmlformats.org/officeDocument/2006/relationships/image" Target="../media/image268.wmf"/><Relationship Id="rId26" Type="http://schemas.openxmlformats.org/officeDocument/2006/relationships/image" Target="../media/image272.wmf"/><Relationship Id="rId39" Type="http://schemas.openxmlformats.org/officeDocument/2006/relationships/oleObject" Target="../embeddings/oleObject285.bin"/><Relationship Id="rId21" Type="http://schemas.openxmlformats.org/officeDocument/2006/relationships/oleObject" Target="../embeddings/oleObject276.bin"/><Relationship Id="rId34" Type="http://schemas.openxmlformats.org/officeDocument/2006/relationships/image" Target="../media/image276.wmf"/><Relationship Id="rId42" Type="http://schemas.openxmlformats.org/officeDocument/2006/relationships/image" Target="../media/image278.wmf"/><Relationship Id="rId7" Type="http://schemas.openxmlformats.org/officeDocument/2006/relationships/oleObject" Target="../embeddings/oleObject2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7.wmf"/><Relationship Id="rId20" Type="http://schemas.openxmlformats.org/officeDocument/2006/relationships/image" Target="../media/image269.wmf"/><Relationship Id="rId29" Type="http://schemas.openxmlformats.org/officeDocument/2006/relationships/oleObject" Target="../embeddings/oleObject280.bin"/><Relationship Id="rId41" Type="http://schemas.openxmlformats.org/officeDocument/2006/relationships/oleObject" Target="../embeddings/oleObject286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62.wmf"/><Relationship Id="rId11" Type="http://schemas.openxmlformats.org/officeDocument/2006/relationships/oleObject" Target="../embeddings/oleObject271.bin"/><Relationship Id="rId24" Type="http://schemas.openxmlformats.org/officeDocument/2006/relationships/image" Target="../media/image271.wmf"/><Relationship Id="rId32" Type="http://schemas.openxmlformats.org/officeDocument/2006/relationships/image" Target="../media/image275.wmf"/><Relationship Id="rId37" Type="http://schemas.openxmlformats.org/officeDocument/2006/relationships/oleObject" Target="../embeddings/oleObject284.bin"/><Relationship Id="rId40" Type="http://schemas.openxmlformats.org/officeDocument/2006/relationships/image" Target="../media/image259.wmf"/><Relationship Id="rId5" Type="http://schemas.openxmlformats.org/officeDocument/2006/relationships/oleObject" Target="../embeddings/oleObject268.bin"/><Relationship Id="rId15" Type="http://schemas.openxmlformats.org/officeDocument/2006/relationships/oleObject" Target="../embeddings/oleObject273.bin"/><Relationship Id="rId23" Type="http://schemas.openxmlformats.org/officeDocument/2006/relationships/oleObject" Target="../embeddings/oleObject277.bin"/><Relationship Id="rId28" Type="http://schemas.openxmlformats.org/officeDocument/2006/relationships/image" Target="../media/image273.wmf"/><Relationship Id="rId36" Type="http://schemas.openxmlformats.org/officeDocument/2006/relationships/image" Target="../media/image277.wmf"/><Relationship Id="rId10" Type="http://schemas.openxmlformats.org/officeDocument/2006/relationships/image" Target="../media/image264.wmf"/><Relationship Id="rId19" Type="http://schemas.openxmlformats.org/officeDocument/2006/relationships/oleObject" Target="../embeddings/oleObject275.bin"/><Relationship Id="rId31" Type="http://schemas.openxmlformats.org/officeDocument/2006/relationships/oleObject" Target="../embeddings/oleObject281.bin"/><Relationship Id="rId44" Type="http://schemas.openxmlformats.org/officeDocument/2006/relationships/image" Target="../media/image279.wmf"/><Relationship Id="rId4" Type="http://schemas.openxmlformats.org/officeDocument/2006/relationships/image" Target="../media/image261.wmf"/><Relationship Id="rId9" Type="http://schemas.openxmlformats.org/officeDocument/2006/relationships/oleObject" Target="../embeddings/oleObject270.bin"/><Relationship Id="rId14" Type="http://schemas.openxmlformats.org/officeDocument/2006/relationships/image" Target="../media/image266.wmf"/><Relationship Id="rId22" Type="http://schemas.openxmlformats.org/officeDocument/2006/relationships/image" Target="../media/image270.wmf"/><Relationship Id="rId27" Type="http://schemas.openxmlformats.org/officeDocument/2006/relationships/oleObject" Target="../embeddings/oleObject279.bin"/><Relationship Id="rId30" Type="http://schemas.openxmlformats.org/officeDocument/2006/relationships/image" Target="../media/image274.wmf"/><Relationship Id="rId35" Type="http://schemas.openxmlformats.org/officeDocument/2006/relationships/oleObject" Target="../embeddings/oleObject283.bin"/><Relationship Id="rId43" Type="http://schemas.openxmlformats.org/officeDocument/2006/relationships/oleObject" Target="../embeddings/oleObject287.bin"/><Relationship Id="rId8" Type="http://schemas.openxmlformats.org/officeDocument/2006/relationships/image" Target="../media/image263.wmf"/><Relationship Id="rId3" Type="http://schemas.openxmlformats.org/officeDocument/2006/relationships/oleObject" Target="../embeddings/oleObject267.bin"/><Relationship Id="rId12" Type="http://schemas.openxmlformats.org/officeDocument/2006/relationships/image" Target="../media/image265.wmf"/><Relationship Id="rId17" Type="http://schemas.openxmlformats.org/officeDocument/2006/relationships/oleObject" Target="../embeddings/oleObject274.bin"/><Relationship Id="rId25" Type="http://schemas.openxmlformats.org/officeDocument/2006/relationships/oleObject" Target="../embeddings/oleObject278.bin"/><Relationship Id="rId33" Type="http://schemas.openxmlformats.org/officeDocument/2006/relationships/oleObject" Target="../embeddings/oleObject282.bin"/><Relationship Id="rId38" Type="http://schemas.openxmlformats.org/officeDocument/2006/relationships/image" Target="../media/image22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wmf"/><Relationship Id="rId13" Type="http://schemas.openxmlformats.org/officeDocument/2006/relationships/oleObject" Target="../embeddings/oleObject293.bin"/><Relationship Id="rId18" Type="http://schemas.openxmlformats.org/officeDocument/2006/relationships/image" Target="../media/image287.wmf"/><Relationship Id="rId26" Type="http://schemas.openxmlformats.org/officeDocument/2006/relationships/image" Target="../media/image291.wmf"/><Relationship Id="rId3" Type="http://schemas.openxmlformats.org/officeDocument/2006/relationships/oleObject" Target="../embeddings/oleObject288.bin"/><Relationship Id="rId21" Type="http://schemas.openxmlformats.org/officeDocument/2006/relationships/oleObject" Target="../embeddings/oleObject297.bin"/><Relationship Id="rId7" Type="http://schemas.openxmlformats.org/officeDocument/2006/relationships/oleObject" Target="../embeddings/oleObject290.bin"/><Relationship Id="rId12" Type="http://schemas.openxmlformats.org/officeDocument/2006/relationships/image" Target="../media/image284.wmf"/><Relationship Id="rId17" Type="http://schemas.openxmlformats.org/officeDocument/2006/relationships/oleObject" Target="../embeddings/oleObject295.bin"/><Relationship Id="rId25" Type="http://schemas.openxmlformats.org/officeDocument/2006/relationships/oleObject" Target="../embeddings/oleObject2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6.wmf"/><Relationship Id="rId20" Type="http://schemas.openxmlformats.org/officeDocument/2006/relationships/image" Target="../media/image288.wmf"/><Relationship Id="rId29" Type="http://schemas.openxmlformats.org/officeDocument/2006/relationships/oleObject" Target="../embeddings/oleObject301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1.wmf"/><Relationship Id="rId11" Type="http://schemas.openxmlformats.org/officeDocument/2006/relationships/oleObject" Target="../embeddings/oleObject292.bin"/><Relationship Id="rId24" Type="http://schemas.openxmlformats.org/officeDocument/2006/relationships/image" Target="../media/image290.wmf"/><Relationship Id="rId32" Type="http://schemas.openxmlformats.org/officeDocument/2006/relationships/image" Target="../media/image294.wmf"/><Relationship Id="rId5" Type="http://schemas.openxmlformats.org/officeDocument/2006/relationships/oleObject" Target="../embeddings/oleObject289.bin"/><Relationship Id="rId15" Type="http://schemas.openxmlformats.org/officeDocument/2006/relationships/oleObject" Target="../embeddings/oleObject294.bin"/><Relationship Id="rId23" Type="http://schemas.openxmlformats.org/officeDocument/2006/relationships/oleObject" Target="../embeddings/oleObject298.bin"/><Relationship Id="rId28" Type="http://schemas.openxmlformats.org/officeDocument/2006/relationships/image" Target="../media/image292.wmf"/><Relationship Id="rId10" Type="http://schemas.openxmlformats.org/officeDocument/2006/relationships/image" Target="../media/image283.wmf"/><Relationship Id="rId19" Type="http://schemas.openxmlformats.org/officeDocument/2006/relationships/oleObject" Target="../embeddings/oleObject296.bin"/><Relationship Id="rId31" Type="http://schemas.openxmlformats.org/officeDocument/2006/relationships/oleObject" Target="../embeddings/oleObject302.bin"/><Relationship Id="rId4" Type="http://schemas.openxmlformats.org/officeDocument/2006/relationships/image" Target="../media/image280.wmf"/><Relationship Id="rId9" Type="http://schemas.openxmlformats.org/officeDocument/2006/relationships/oleObject" Target="../embeddings/oleObject291.bin"/><Relationship Id="rId14" Type="http://schemas.openxmlformats.org/officeDocument/2006/relationships/image" Target="../media/image285.wmf"/><Relationship Id="rId22" Type="http://schemas.openxmlformats.org/officeDocument/2006/relationships/image" Target="../media/image289.wmf"/><Relationship Id="rId27" Type="http://schemas.openxmlformats.org/officeDocument/2006/relationships/oleObject" Target="../embeddings/oleObject300.bin"/><Relationship Id="rId30" Type="http://schemas.openxmlformats.org/officeDocument/2006/relationships/image" Target="../media/image293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08.bin"/><Relationship Id="rId18" Type="http://schemas.openxmlformats.org/officeDocument/2006/relationships/image" Target="../media/image302.wmf"/><Relationship Id="rId26" Type="http://schemas.openxmlformats.org/officeDocument/2006/relationships/image" Target="../media/image306.wmf"/><Relationship Id="rId3" Type="http://schemas.openxmlformats.org/officeDocument/2006/relationships/oleObject" Target="../embeddings/oleObject303.bin"/><Relationship Id="rId21" Type="http://schemas.openxmlformats.org/officeDocument/2006/relationships/oleObject" Target="../embeddings/oleObject312.bin"/><Relationship Id="rId34" Type="http://schemas.openxmlformats.org/officeDocument/2006/relationships/oleObject" Target="../embeddings/oleObject319.bin"/><Relationship Id="rId7" Type="http://schemas.openxmlformats.org/officeDocument/2006/relationships/oleObject" Target="../embeddings/oleObject305.bin"/><Relationship Id="rId12" Type="http://schemas.openxmlformats.org/officeDocument/2006/relationships/image" Target="../media/image299.wmf"/><Relationship Id="rId17" Type="http://schemas.openxmlformats.org/officeDocument/2006/relationships/oleObject" Target="../embeddings/oleObject310.bin"/><Relationship Id="rId25" Type="http://schemas.openxmlformats.org/officeDocument/2006/relationships/oleObject" Target="../embeddings/oleObject314.bin"/><Relationship Id="rId33" Type="http://schemas.openxmlformats.org/officeDocument/2006/relationships/image" Target="../media/image30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1.wmf"/><Relationship Id="rId20" Type="http://schemas.openxmlformats.org/officeDocument/2006/relationships/image" Target="../media/image303.wmf"/><Relationship Id="rId29" Type="http://schemas.openxmlformats.org/officeDocument/2006/relationships/oleObject" Target="../embeddings/oleObject316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96.wmf"/><Relationship Id="rId11" Type="http://schemas.openxmlformats.org/officeDocument/2006/relationships/oleObject" Target="../embeddings/oleObject307.bin"/><Relationship Id="rId24" Type="http://schemas.openxmlformats.org/officeDocument/2006/relationships/image" Target="../media/image305.wmf"/><Relationship Id="rId32" Type="http://schemas.openxmlformats.org/officeDocument/2006/relationships/oleObject" Target="../embeddings/oleObject318.bin"/><Relationship Id="rId5" Type="http://schemas.openxmlformats.org/officeDocument/2006/relationships/oleObject" Target="../embeddings/oleObject304.bin"/><Relationship Id="rId15" Type="http://schemas.openxmlformats.org/officeDocument/2006/relationships/oleObject" Target="../embeddings/oleObject309.bin"/><Relationship Id="rId23" Type="http://schemas.openxmlformats.org/officeDocument/2006/relationships/oleObject" Target="../embeddings/oleObject313.bin"/><Relationship Id="rId28" Type="http://schemas.openxmlformats.org/officeDocument/2006/relationships/image" Target="../media/image307.wmf"/><Relationship Id="rId10" Type="http://schemas.openxmlformats.org/officeDocument/2006/relationships/image" Target="../media/image298.wmf"/><Relationship Id="rId19" Type="http://schemas.openxmlformats.org/officeDocument/2006/relationships/oleObject" Target="../embeddings/oleObject311.bin"/><Relationship Id="rId31" Type="http://schemas.openxmlformats.org/officeDocument/2006/relationships/oleObject" Target="../embeddings/oleObject317.bin"/><Relationship Id="rId4" Type="http://schemas.openxmlformats.org/officeDocument/2006/relationships/image" Target="../media/image295.wmf"/><Relationship Id="rId9" Type="http://schemas.openxmlformats.org/officeDocument/2006/relationships/oleObject" Target="../embeddings/oleObject306.bin"/><Relationship Id="rId14" Type="http://schemas.openxmlformats.org/officeDocument/2006/relationships/image" Target="../media/image300.wmf"/><Relationship Id="rId22" Type="http://schemas.openxmlformats.org/officeDocument/2006/relationships/image" Target="../media/image304.wmf"/><Relationship Id="rId27" Type="http://schemas.openxmlformats.org/officeDocument/2006/relationships/oleObject" Target="../embeddings/oleObject315.bin"/><Relationship Id="rId30" Type="http://schemas.openxmlformats.org/officeDocument/2006/relationships/image" Target="../media/image308.wmf"/><Relationship Id="rId35" Type="http://schemas.openxmlformats.org/officeDocument/2006/relationships/image" Target="../media/image280.wmf"/><Relationship Id="rId8" Type="http://schemas.openxmlformats.org/officeDocument/2006/relationships/image" Target="../media/image297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5.bin"/><Relationship Id="rId18" Type="http://schemas.openxmlformats.org/officeDocument/2006/relationships/image" Target="../media/image317.wmf"/><Relationship Id="rId26" Type="http://schemas.openxmlformats.org/officeDocument/2006/relationships/image" Target="../media/image321.wmf"/><Relationship Id="rId21" Type="http://schemas.openxmlformats.org/officeDocument/2006/relationships/oleObject" Target="../embeddings/oleObject329.bin"/><Relationship Id="rId34" Type="http://schemas.openxmlformats.org/officeDocument/2006/relationships/image" Target="../media/image325.wmf"/><Relationship Id="rId7" Type="http://schemas.openxmlformats.org/officeDocument/2006/relationships/oleObject" Target="../embeddings/oleObject322.bin"/><Relationship Id="rId12" Type="http://schemas.openxmlformats.org/officeDocument/2006/relationships/image" Target="../media/image314.wmf"/><Relationship Id="rId17" Type="http://schemas.openxmlformats.org/officeDocument/2006/relationships/oleObject" Target="../embeddings/oleObject327.bin"/><Relationship Id="rId25" Type="http://schemas.openxmlformats.org/officeDocument/2006/relationships/oleObject" Target="../embeddings/oleObject331.bin"/><Relationship Id="rId33" Type="http://schemas.openxmlformats.org/officeDocument/2006/relationships/oleObject" Target="../embeddings/oleObject335.bin"/><Relationship Id="rId38" Type="http://schemas.openxmlformats.org/officeDocument/2006/relationships/image" Target="../media/image32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6.wmf"/><Relationship Id="rId20" Type="http://schemas.openxmlformats.org/officeDocument/2006/relationships/image" Target="../media/image318.wmf"/><Relationship Id="rId29" Type="http://schemas.openxmlformats.org/officeDocument/2006/relationships/oleObject" Target="../embeddings/oleObject333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11.wmf"/><Relationship Id="rId11" Type="http://schemas.openxmlformats.org/officeDocument/2006/relationships/oleObject" Target="../embeddings/oleObject324.bin"/><Relationship Id="rId24" Type="http://schemas.openxmlformats.org/officeDocument/2006/relationships/image" Target="../media/image320.wmf"/><Relationship Id="rId32" Type="http://schemas.openxmlformats.org/officeDocument/2006/relationships/image" Target="../media/image324.wmf"/><Relationship Id="rId37" Type="http://schemas.openxmlformats.org/officeDocument/2006/relationships/oleObject" Target="../embeddings/oleObject337.bin"/><Relationship Id="rId5" Type="http://schemas.openxmlformats.org/officeDocument/2006/relationships/oleObject" Target="../embeddings/oleObject321.bin"/><Relationship Id="rId15" Type="http://schemas.openxmlformats.org/officeDocument/2006/relationships/oleObject" Target="../embeddings/oleObject326.bin"/><Relationship Id="rId23" Type="http://schemas.openxmlformats.org/officeDocument/2006/relationships/oleObject" Target="../embeddings/oleObject330.bin"/><Relationship Id="rId28" Type="http://schemas.openxmlformats.org/officeDocument/2006/relationships/image" Target="../media/image322.wmf"/><Relationship Id="rId36" Type="http://schemas.openxmlformats.org/officeDocument/2006/relationships/image" Target="../media/image326.wmf"/><Relationship Id="rId10" Type="http://schemas.openxmlformats.org/officeDocument/2006/relationships/image" Target="../media/image313.wmf"/><Relationship Id="rId19" Type="http://schemas.openxmlformats.org/officeDocument/2006/relationships/oleObject" Target="../embeddings/oleObject328.bin"/><Relationship Id="rId31" Type="http://schemas.openxmlformats.org/officeDocument/2006/relationships/oleObject" Target="../embeddings/oleObject334.bin"/><Relationship Id="rId4" Type="http://schemas.openxmlformats.org/officeDocument/2006/relationships/image" Target="../media/image310.wmf"/><Relationship Id="rId9" Type="http://schemas.openxmlformats.org/officeDocument/2006/relationships/oleObject" Target="../embeddings/oleObject323.bin"/><Relationship Id="rId14" Type="http://schemas.openxmlformats.org/officeDocument/2006/relationships/image" Target="../media/image315.wmf"/><Relationship Id="rId22" Type="http://schemas.openxmlformats.org/officeDocument/2006/relationships/image" Target="../media/image319.wmf"/><Relationship Id="rId27" Type="http://schemas.openxmlformats.org/officeDocument/2006/relationships/oleObject" Target="../embeddings/oleObject332.bin"/><Relationship Id="rId30" Type="http://schemas.openxmlformats.org/officeDocument/2006/relationships/image" Target="../media/image323.wmf"/><Relationship Id="rId35" Type="http://schemas.openxmlformats.org/officeDocument/2006/relationships/oleObject" Target="../embeddings/oleObject336.bin"/><Relationship Id="rId8" Type="http://schemas.openxmlformats.org/officeDocument/2006/relationships/image" Target="../media/image312.wmf"/><Relationship Id="rId3" Type="http://schemas.openxmlformats.org/officeDocument/2006/relationships/oleObject" Target="../embeddings/oleObject32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0.bin"/><Relationship Id="rId13" Type="http://schemas.openxmlformats.org/officeDocument/2006/relationships/image" Target="../media/image332.wmf"/><Relationship Id="rId18" Type="http://schemas.openxmlformats.org/officeDocument/2006/relationships/oleObject" Target="../embeddings/oleObject345.bin"/><Relationship Id="rId26" Type="http://schemas.openxmlformats.org/officeDocument/2006/relationships/oleObject" Target="../embeddings/oleObject349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336.wmf"/><Relationship Id="rId7" Type="http://schemas.openxmlformats.org/officeDocument/2006/relationships/image" Target="../media/image329.wmf"/><Relationship Id="rId12" Type="http://schemas.openxmlformats.org/officeDocument/2006/relationships/oleObject" Target="../embeddings/oleObject342.bin"/><Relationship Id="rId17" Type="http://schemas.openxmlformats.org/officeDocument/2006/relationships/image" Target="../media/image334.wmf"/><Relationship Id="rId25" Type="http://schemas.openxmlformats.org/officeDocument/2006/relationships/image" Target="../media/image33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4.bin"/><Relationship Id="rId20" Type="http://schemas.openxmlformats.org/officeDocument/2006/relationships/oleObject" Target="../embeddings/oleObject346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39.bin"/><Relationship Id="rId11" Type="http://schemas.openxmlformats.org/officeDocument/2006/relationships/image" Target="../media/image331.wmf"/><Relationship Id="rId24" Type="http://schemas.openxmlformats.org/officeDocument/2006/relationships/oleObject" Target="../embeddings/oleObject348.bin"/><Relationship Id="rId5" Type="http://schemas.openxmlformats.org/officeDocument/2006/relationships/image" Target="../media/image328.wmf"/><Relationship Id="rId15" Type="http://schemas.openxmlformats.org/officeDocument/2006/relationships/image" Target="../media/image333.wmf"/><Relationship Id="rId23" Type="http://schemas.openxmlformats.org/officeDocument/2006/relationships/image" Target="../media/image337.wmf"/><Relationship Id="rId10" Type="http://schemas.openxmlformats.org/officeDocument/2006/relationships/oleObject" Target="../embeddings/oleObject341.bin"/><Relationship Id="rId19" Type="http://schemas.openxmlformats.org/officeDocument/2006/relationships/image" Target="../media/image335.wmf"/><Relationship Id="rId4" Type="http://schemas.openxmlformats.org/officeDocument/2006/relationships/oleObject" Target="../embeddings/oleObject338.bin"/><Relationship Id="rId9" Type="http://schemas.openxmlformats.org/officeDocument/2006/relationships/image" Target="../media/image330.wmf"/><Relationship Id="rId14" Type="http://schemas.openxmlformats.org/officeDocument/2006/relationships/oleObject" Target="../embeddings/oleObject343.bin"/><Relationship Id="rId22" Type="http://schemas.openxmlformats.org/officeDocument/2006/relationships/oleObject" Target="../embeddings/oleObject347.bin"/><Relationship Id="rId27" Type="http://schemas.openxmlformats.org/officeDocument/2006/relationships/image" Target="../media/image33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2.bin"/><Relationship Id="rId13" Type="http://schemas.openxmlformats.org/officeDocument/2006/relationships/image" Target="../media/image343.wmf"/><Relationship Id="rId18" Type="http://schemas.openxmlformats.org/officeDocument/2006/relationships/oleObject" Target="../embeddings/oleObject357.bin"/><Relationship Id="rId26" Type="http://schemas.openxmlformats.org/officeDocument/2006/relationships/oleObject" Target="../embeddings/oleObject361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347.wmf"/><Relationship Id="rId7" Type="http://schemas.openxmlformats.org/officeDocument/2006/relationships/image" Target="../media/image340.wmf"/><Relationship Id="rId12" Type="http://schemas.openxmlformats.org/officeDocument/2006/relationships/oleObject" Target="../embeddings/oleObject354.bin"/><Relationship Id="rId17" Type="http://schemas.openxmlformats.org/officeDocument/2006/relationships/image" Target="../media/image345.wmf"/><Relationship Id="rId25" Type="http://schemas.openxmlformats.org/officeDocument/2006/relationships/image" Target="../media/image34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6.bin"/><Relationship Id="rId20" Type="http://schemas.openxmlformats.org/officeDocument/2006/relationships/oleObject" Target="../embeddings/oleObject358.bin"/><Relationship Id="rId29" Type="http://schemas.openxmlformats.org/officeDocument/2006/relationships/image" Target="../media/image351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51.bin"/><Relationship Id="rId11" Type="http://schemas.openxmlformats.org/officeDocument/2006/relationships/image" Target="../media/image342.wmf"/><Relationship Id="rId24" Type="http://schemas.openxmlformats.org/officeDocument/2006/relationships/oleObject" Target="../embeddings/oleObject360.bin"/><Relationship Id="rId5" Type="http://schemas.openxmlformats.org/officeDocument/2006/relationships/image" Target="../media/image328.wmf"/><Relationship Id="rId15" Type="http://schemas.openxmlformats.org/officeDocument/2006/relationships/image" Target="../media/image344.wmf"/><Relationship Id="rId23" Type="http://schemas.openxmlformats.org/officeDocument/2006/relationships/image" Target="../media/image348.wmf"/><Relationship Id="rId28" Type="http://schemas.openxmlformats.org/officeDocument/2006/relationships/oleObject" Target="../embeddings/oleObject362.bin"/><Relationship Id="rId10" Type="http://schemas.openxmlformats.org/officeDocument/2006/relationships/oleObject" Target="../embeddings/oleObject353.bin"/><Relationship Id="rId19" Type="http://schemas.openxmlformats.org/officeDocument/2006/relationships/image" Target="../media/image346.wmf"/><Relationship Id="rId31" Type="http://schemas.openxmlformats.org/officeDocument/2006/relationships/image" Target="../media/image352.wmf"/><Relationship Id="rId4" Type="http://schemas.openxmlformats.org/officeDocument/2006/relationships/oleObject" Target="../embeddings/oleObject350.bin"/><Relationship Id="rId9" Type="http://schemas.openxmlformats.org/officeDocument/2006/relationships/image" Target="../media/image341.wmf"/><Relationship Id="rId14" Type="http://schemas.openxmlformats.org/officeDocument/2006/relationships/oleObject" Target="../embeddings/oleObject355.bin"/><Relationship Id="rId22" Type="http://schemas.openxmlformats.org/officeDocument/2006/relationships/oleObject" Target="../embeddings/oleObject359.bin"/><Relationship Id="rId27" Type="http://schemas.openxmlformats.org/officeDocument/2006/relationships/image" Target="../media/image350.wmf"/><Relationship Id="rId30" Type="http://schemas.openxmlformats.org/officeDocument/2006/relationships/oleObject" Target="../embeddings/oleObject363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7.wmf"/><Relationship Id="rId26" Type="http://schemas.openxmlformats.org/officeDocument/2006/relationships/image" Target="../media/image21.wmf"/><Relationship Id="rId39" Type="http://schemas.openxmlformats.org/officeDocument/2006/relationships/oleObject" Target="../embeddings/oleObject29.bin"/><Relationship Id="rId21" Type="http://schemas.openxmlformats.org/officeDocument/2006/relationships/oleObject" Target="../embeddings/oleObject20.bin"/><Relationship Id="rId34" Type="http://schemas.openxmlformats.org/officeDocument/2006/relationships/image" Target="../media/image25.wmf"/><Relationship Id="rId42" Type="http://schemas.openxmlformats.org/officeDocument/2006/relationships/image" Target="../media/image29.wmf"/><Relationship Id="rId47" Type="http://schemas.openxmlformats.org/officeDocument/2006/relationships/oleObject" Target="../embeddings/oleObject33.bin"/><Relationship Id="rId50" Type="http://schemas.openxmlformats.org/officeDocument/2006/relationships/image" Target="../media/image33.wmf"/><Relationship Id="rId55" Type="http://schemas.openxmlformats.org/officeDocument/2006/relationships/oleObject" Target="../embeddings/oleObject37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29" Type="http://schemas.openxmlformats.org/officeDocument/2006/relationships/oleObject" Target="../embeddings/oleObject24.bin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0.wmf"/><Relationship Id="rId32" Type="http://schemas.openxmlformats.org/officeDocument/2006/relationships/image" Target="../media/image24.wmf"/><Relationship Id="rId37" Type="http://schemas.openxmlformats.org/officeDocument/2006/relationships/oleObject" Target="../embeddings/oleObject28.bin"/><Relationship Id="rId40" Type="http://schemas.openxmlformats.org/officeDocument/2006/relationships/image" Target="../media/image28.wmf"/><Relationship Id="rId45" Type="http://schemas.openxmlformats.org/officeDocument/2006/relationships/oleObject" Target="../embeddings/oleObject32.bin"/><Relationship Id="rId53" Type="http://schemas.openxmlformats.org/officeDocument/2006/relationships/oleObject" Target="../embeddings/oleObject36.bin"/><Relationship Id="rId58" Type="http://schemas.openxmlformats.org/officeDocument/2006/relationships/image" Target="../media/image37.wmf"/><Relationship Id="rId5" Type="http://schemas.openxmlformats.org/officeDocument/2006/relationships/oleObject" Target="../embeddings/oleObject12.bin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Relationship Id="rId27" Type="http://schemas.openxmlformats.org/officeDocument/2006/relationships/oleObject" Target="../embeddings/oleObject23.bin"/><Relationship Id="rId30" Type="http://schemas.openxmlformats.org/officeDocument/2006/relationships/image" Target="../media/image23.wmf"/><Relationship Id="rId35" Type="http://schemas.openxmlformats.org/officeDocument/2006/relationships/oleObject" Target="../embeddings/oleObject27.bin"/><Relationship Id="rId43" Type="http://schemas.openxmlformats.org/officeDocument/2006/relationships/oleObject" Target="../embeddings/oleObject31.bin"/><Relationship Id="rId48" Type="http://schemas.openxmlformats.org/officeDocument/2006/relationships/image" Target="../media/image32.wmf"/><Relationship Id="rId56" Type="http://schemas.openxmlformats.org/officeDocument/2006/relationships/image" Target="../media/image36.wmf"/><Relationship Id="rId8" Type="http://schemas.openxmlformats.org/officeDocument/2006/relationships/image" Target="../media/image13.wmf"/><Relationship Id="rId51" Type="http://schemas.openxmlformats.org/officeDocument/2006/relationships/oleObject" Target="../embeddings/oleObject35.bin"/><Relationship Id="rId3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33" Type="http://schemas.openxmlformats.org/officeDocument/2006/relationships/oleObject" Target="../embeddings/oleObject26.bin"/><Relationship Id="rId38" Type="http://schemas.openxmlformats.org/officeDocument/2006/relationships/image" Target="../media/image27.wmf"/><Relationship Id="rId46" Type="http://schemas.openxmlformats.org/officeDocument/2006/relationships/image" Target="../media/image31.wmf"/><Relationship Id="rId20" Type="http://schemas.openxmlformats.org/officeDocument/2006/relationships/image" Target="../media/image18.wmf"/><Relationship Id="rId41" Type="http://schemas.openxmlformats.org/officeDocument/2006/relationships/oleObject" Target="../embeddings/oleObject30.bin"/><Relationship Id="rId54" Type="http://schemas.openxmlformats.org/officeDocument/2006/relationships/image" Target="../media/image3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22.wmf"/><Relationship Id="rId36" Type="http://schemas.openxmlformats.org/officeDocument/2006/relationships/image" Target="../media/image26.wmf"/><Relationship Id="rId49" Type="http://schemas.openxmlformats.org/officeDocument/2006/relationships/oleObject" Target="../embeddings/oleObject34.bin"/><Relationship Id="rId57" Type="http://schemas.openxmlformats.org/officeDocument/2006/relationships/oleObject" Target="../embeddings/oleObject38.bin"/><Relationship Id="rId10" Type="http://schemas.openxmlformats.org/officeDocument/2006/relationships/image" Target="../media/image4.wmf"/><Relationship Id="rId31" Type="http://schemas.openxmlformats.org/officeDocument/2006/relationships/oleObject" Target="../embeddings/oleObject25.bin"/><Relationship Id="rId44" Type="http://schemas.openxmlformats.org/officeDocument/2006/relationships/image" Target="../media/image30.wmf"/><Relationship Id="rId52" Type="http://schemas.openxmlformats.org/officeDocument/2006/relationships/image" Target="../media/image34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54.wmf"/><Relationship Id="rId5" Type="http://schemas.openxmlformats.org/officeDocument/2006/relationships/oleObject" Target="../embeddings/oleObject365.bin"/><Relationship Id="rId4" Type="http://schemas.openxmlformats.org/officeDocument/2006/relationships/image" Target="../media/image35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wmf"/><Relationship Id="rId13" Type="http://schemas.openxmlformats.org/officeDocument/2006/relationships/oleObject" Target="../embeddings/oleObject371.bin"/><Relationship Id="rId18" Type="http://schemas.openxmlformats.org/officeDocument/2006/relationships/image" Target="../media/image362.wmf"/><Relationship Id="rId3" Type="http://schemas.openxmlformats.org/officeDocument/2006/relationships/oleObject" Target="../embeddings/oleObject366.bin"/><Relationship Id="rId21" Type="http://schemas.openxmlformats.org/officeDocument/2006/relationships/oleObject" Target="../embeddings/oleObject375.bin"/><Relationship Id="rId7" Type="http://schemas.openxmlformats.org/officeDocument/2006/relationships/oleObject" Target="../embeddings/oleObject368.bin"/><Relationship Id="rId12" Type="http://schemas.openxmlformats.org/officeDocument/2006/relationships/image" Target="../media/image359.wmf"/><Relationship Id="rId17" Type="http://schemas.openxmlformats.org/officeDocument/2006/relationships/oleObject" Target="../embeddings/oleObject3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1.wmf"/><Relationship Id="rId20" Type="http://schemas.openxmlformats.org/officeDocument/2006/relationships/image" Target="../media/image363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56.wmf"/><Relationship Id="rId11" Type="http://schemas.openxmlformats.org/officeDocument/2006/relationships/oleObject" Target="../embeddings/oleObject370.bin"/><Relationship Id="rId24" Type="http://schemas.openxmlformats.org/officeDocument/2006/relationships/image" Target="../media/image365.wmf"/><Relationship Id="rId5" Type="http://schemas.openxmlformats.org/officeDocument/2006/relationships/oleObject" Target="../embeddings/oleObject367.bin"/><Relationship Id="rId15" Type="http://schemas.openxmlformats.org/officeDocument/2006/relationships/oleObject" Target="../embeddings/oleObject372.bin"/><Relationship Id="rId23" Type="http://schemas.openxmlformats.org/officeDocument/2006/relationships/oleObject" Target="../embeddings/oleObject376.bin"/><Relationship Id="rId10" Type="http://schemas.openxmlformats.org/officeDocument/2006/relationships/image" Target="../media/image358.wmf"/><Relationship Id="rId19" Type="http://schemas.openxmlformats.org/officeDocument/2006/relationships/oleObject" Target="../embeddings/oleObject374.bin"/><Relationship Id="rId4" Type="http://schemas.openxmlformats.org/officeDocument/2006/relationships/image" Target="../media/image355.wmf"/><Relationship Id="rId9" Type="http://schemas.openxmlformats.org/officeDocument/2006/relationships/oleObject" Target="../embeddings/oleObject369.bin"/><Relationship Id="rId14" Type="http://schemas.openxmlformats.org/officeDocument/2006/relationships/image" Target="../media/image360.wmf"/><Relationship Id="rId22" Type="http://schemas.openxmlformats.org/officeDocument/2006/relationships/image" Target="../media/image364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5.wmf"/><Relationship Id="rId26" Type="http://schemas.openxmlformats.org/officeDocument/2006/relationships/image" Target="../media/image49.wmf"/><Relationship Id="rId39" Type="http://schemas.openxmlformats.org/officeDocument/2006/relationships/oleObject" Target="../embeddings/oleObject57.bin"/><Relationship Id="rId21" Type="http://schemas.openxmlformats.org/officeDocument/2006/relationships/oleObject" Target="../embeddings/oleObject48.bin"/><Relationship Id="rId34" Type="http://schemas.openxmlformats.org/officeDocument/2006/relationships/image" Target="../media/image53.wmf"/><Relationship Id="rId42" Type="http://schemas.openxmlformats.org/officeDocument/2006/relationships/image" Target="../media/image57.wmf"/><Relationship Id="rId47" Type="http://schemas.openxmlformats.org/officeDocument/2006/relationships/oleObject" Target="../embeddings/oleObject61.bin"/><Relationship Id="rId50" Type="http://schemas.openxmlformats.org/officeDocument/2006/relationships/image" Target="../media/image61.wmf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29" Type="http://schemas.openxmlformats.org/officeDocument/2006/relationships/oleObject" Target="../embeddings/oleObject52.bin"/><Relationship Id="rId11" Type="http://schemas.openxmlformats.org/officeDocument/2006/relationships/oleObject" Target="../embeddings/oleObject43.bin"/><Relationship Id="rId24" Type="http://schemas.openxmlformats.org/officeDocument/2006/relationships/image" Target="../media/image48.wmf"/><Relationship Id="rId32" Type="http://schemas.openxmlformats.org/officeDocument/2006/relationships/image" Target="../media/image52.wmf"/><Relationship Id="rId37" Type="http://schemas.openxmlformats.org/officeDocument/2006/relationships/oleObject" Target="../embeddings/oleObject56.bin"/><Relationship Id="rId40" Type="http://schemas.openxmlformats.org/officeDocument/2006/relationships/image" Target="../media/image56.wmf"/><Relationship Id="rId45" Type="http://schemas.openxmlformats.org/officeDocument/2006/relationships/oleObject" Target="../embeddings/oleObject60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oleObject" Target="../embeddings/oleObject49.bin"/><Relationship Id="rId28" Type="http://schemas.openxmlformats.org/officeDocument/2006/relationships/image" Target="../media/image50.wmf"/><Relationship Id="rId36" Type="http://schemas.openxmlformats.org/officeDocument/2006/relationships/image" Target="../media/image54.wmf"/><Relationship Id="rId49" Type="http://schemas.openxmlformats.org/officeDocument/2006/relationships/oleObject" Target="../embeddings/oleObject62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47.bin"/><Relationship Id="rId31" Type="http://schemas.openxmlformats.org/officeDocument/2006/relationships/oleObject" Target="../embeddings/oleObject53.bin"/><Relationship Id="rId44" Type="http://schemas.openxmlformats.org/officeDocument/2006/relationships/image" Target="../media/image58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3.wmf"/><Relationship Id="rId22" Type="http://schemas.openxmlformats.org/officeDocument/2006/relationships/image" Target="../media/image47.wmf"/><Relationship Id="rId27" Type="http://schemas.openxmlformats.org/officeDocument/2006/relationships/oleObject" Target="../embeddings/oleObject51.bin"/><Relationship Id="rId30" Type="http://schemas.openxmlformats.org/officeDocument/2006/relationships/image" Target="../media/image51.wmf"/><Relationship Id="rId35" Type="http://schemas.openxmlformats.org/officeDocument/2006/relationships/oleObject" Target="../embeddings/oleObject55.bin"/><Relationship Id="rId43" Type="http://schemas.openxmlformats.org/officeDocument/2006/relationships/oleObject" Target="../embeddings/oleObject59.bin"/><Relationship Id="rId48" Type="http://schemas.openxmlformats.org/officeDocument/2006/relationships/image" Target="../media/image60.wmf"/><Relationship Id="rId8" Type="http://schemas.openxmlformats.org/officeDocument/2006/relationships/image" Target="../media/image40.wmf"/><Relationship Id="rId3" Type="http://schemas.openxmlformats.org/officeDocument/2006/relationships/oleObject" Target="../embeddings/oleObject39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6.bin"/><Relationship Id="rId25" Type="http://schemas.openxmlformats.org/officeDocument/2006/relationships/oleObject" Target="../embeddings/oleObject50.bin"/><Relationship Id="rId33" Type="http://schemas.openxmlformats.org/officeDocument/2006/relationships/oleObject" Target="../embeddings/oleObject54.bin"/><Relationship Id="rId38" Type="http://schemas.openxmlformats.org/officeDocument/2006/relationships/image" Target="../media/image55.wmf"/><Relationship Id="rId46" Type="http://schemas.openxmlformats.org/officeDocument/2006/relationships/image" Target="../media/image59.wmf"/><Relationship Id="rId20" Type="http://schemas.openxmlformats.org/officeDocument/2006/relationships/image" Target="../media/image46.wmf"/><Relationship Id="rId41" Type="http://schemas.openxmlformats.org/officeDocument/2006/relationships/oleObject" Target="../embeddings/oleObject5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9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8.bin"/><Relationship Id="rId18" Type="http://schemas.openxmlformats.org/officeDocument/2006/relationships/image" Target="../media/image69.wmf"/><Relationship Id="rId26" Type="http://schemas.openxmlformats.org/officeDocument/2006/relationships/image" Target="../media/image73.wmf"/><Relationship Id="rId39" Type="http://schemas.openxmlformats.org/officeDocument/2006/relationships/oleObject" Target="../embeddings/oleObject81.bin"/><Relationship Id="rId21" Type="http://schemas.openxmlformats.org/officeDocument/2006/relationships/oleObject" Target="../embeddings/oleObject72.bin"/><Relationship Id="rId34" Type="http://schemas.openxmlformats.org/officeDocument/2006/relationships/image" Target="../media/image77.wmf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33" Type="http://schemas.openxmlformats.org/officeDocument/2006/relationships/oleObject" Target="../embeddings/oleObject78.bin"/><Relationship Id="rId38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.wmf"/><Relationship Id="rId20" Type="http://schemas.openxmlformats.org/officeDocument/2006/relationships/image" Target="../media/image70.wmf"/><Relationship Id="rId29" Type="http://schemas.openxmlformats.org/officeDocument/2006/relationships/oleObject" Target="../embeddings/oleObject7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72.wmf"/><Relationship Id="rId32" Type="http://schemas.openxmlformats.org/officeDocument/2006/relationships/image" Target="../media/image76.wmf"/><Relationship Id="rId37" Type="http://schemas.openxmlformats.org/officeDocument/2006/relationships/oleObject" Target="../embeddings/oleObject80.bin"/><Relationship Id="rId40" Type="http://schemas.openxmlformats.org/officeDocument/2006/relationships/image" Target="../media/image80.wmf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28" Type="http://schemas.openxmlformats.org/officeDocument/2006/relationships/image" Target="../media/image74.wmf"/><Relationship Id="rId36" Type="http://schemas.openxmlformats.org/officeDocument/2006/relationships/image" Target="../media/image78.wmf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71.bin"/><Relationship Id="rId31" Type="http://schemas.openxmlformats.org/officeDocument/2006/relationships/oleObject" Target="../embeddings/oleObject77.bin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7.wmf"/><Relationship Id="rId22" Type="http://schemas.openxmlformats.org/officeDocument/2006/relationships/image" Target="../media/image71.wmf"/><Relationship Id="rId27" Type="http://schemas.openxmlformats.org/officeDocument/2006/relationships/oleObject" Target="../embeddings/oleObject75.bin"/><Relationship Id="rId30" Type="http://schemas.openxmlformats.org/officeDocument/2006/relationships/image" Target="../media/image75.wmf"/><Relationship Id="rId35" Type="http://schemas.openxmlformats.org/officeDocument/2006/relationships/oleObject" Target="../embeddings/oleObject79.bin"/><Relationship Id="rId8" Type="http://schemas.openxmlformats.org/officeDocument/2006/relationships/image" Target="../media/image64.wmf"/><Relationship Id="rId3" Type="http://schemas.openxmlformats.org/officeDocument/2006/relationships/oleObject" Target="../embeddings/oleObject63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7.bin"/><Relationship Id="rId18" Type="http://schemas.openxmlformats.org/officeDocument/2006/relationships/image" Target="../media/image88.wmf"/><Relationship Id="rId26" Type="http://schemas.openxmlformats.org/officeDocument/2006/relationships/image" Target="../media/image92.wmf"/><Relationship Id="rId39" Type="http://schemas.openxmlformats.org/officeDocument/2006/relationships/oleObject" Target="../embeddings/oleObject100.bin"/><Relationship Id="rId21" Type="http://schemas.openxmlformats.org/officeDocument/2006/relationships/oleObject" Target="../embeddings/oleObject91.bin"/><Relationship Id="rId34" Type="http://schemas.openxmlformats.org/officeDocument/2006/relationships/image" Target="../media/image96.wmf"/><Relationship Id="rId42" Type="http://schemas.openxmlformats.org/officeDocument/2006/relationships/image" Target="../media/image100.wmf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29" Type="http://schemas.openxmlformats.org/officeDocument/2006/relationships/oleObject" Target="../embeddings/oleObject95.bin"/><Relationship Id="rId41" Type="http://schemas.openxmlformats.org/officeDocument/2006/relationships/oleObject" Target="../embeddings/oleObject10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91.wmf"/><Relationship Id="rId32" Type="http://schemas.openxmlformats.org/officeDocument/2006/relationships/image" Target="../media/image95.wmf"/><Relationship Id="rId37" Type="http://schemas.openxmlformats.org/officeDocument/2006/relationships/oleObject" Target="../embeddings/oleObject99.bin"/><Relationship Id="rId40" Type="http://schemas.openxmlformats.org/officeDocument/2006/relationships/image" Target="../media/image99.wmf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2.bin"/><Relationship Id="rId28" Type="http://schemas.openxmlformats.org/officeDocument/2006/relationships/image" Target="../media/image93.wmf"/><Relationship Id="rId36" Type="http://schemas.openxmlformats.org/officeDocument/2006/relationships/image" Target="../media/image97.wmf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90.bin"/><Relationship Id="rId31" Type="http://schemas.openxmlformats.org/officeDocument/2006/relationships/oleObject" Target="../embeddings/oleObject96.bin"/><Relationship Id="rId44" Type="http://schemas.openxmlformats.org/officeDocument/2006/relationships/image" Target="../media/image101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6.wmf"/><Relationship Id="rId22" Type="http://schemas.openxmlformats.org/officeDocument/2006/relationships/image" Target="../media/image90.wmf"/><Relationship Id="rId27" Type="http://schemas.openxmlformats.org/officeDocument/2006/relationships/oleObject" Target="../embeddings/oleObject94.bin"/><Relationship Id="rId30" Type="http://schemas.openxmlformats.org/officeDocument/2006/relationships/image" Target="../media/image94.wmf"/><Relationship Id="rId35" Type="http://schemas.openxmlformats.org/officeDocument/2006/relationships/oleObject" Target="../embeddings/oleObject98.bin"/><Relationship Id="rId43" Type="http://schemas.openxmlformats.org/officeDocument/2006/relationships/oleObject" Target="../embeddings/oleObject102.bin"/><Relationship Id="rId8" Type="http://schemas.openxmlformats.org/officeDocument/2006/relationships/image" Target="../media/image83.wmf"/><Relationship Id="rId3" Type="http://schemas.openxmlformats.org/officeDocument/2006/relationships/oleObject" Target="../embeddings/oleObject82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89.bin"/><Relationship Id="rId25" Type="http://schemas.openxmlformats.org/officeDocument/2006/relationships/oleObject" Target="../embeddings/oleObject93.bin"/><Relationship Id="rId33" Type="http://schemas.openxmlformats.org/officeDocument/2006/relationships/oleObject" Target="../embeddings/oleObject97.bin"/><Relationship Id="rId38" Type="http://schemas.openxmlformats.org/officeDocument/2006/relationships/image" Target="../media/image98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08.wmf"/><Relationship Id="rId26" Type="http://schemas.openxmlformats.org/officeDocument/2006/relationships/image" Target="../media/image112.wmf"/><Relationship Id="rId3" Type="http://schemas.openxmlformats.org/officeDocument/2006/relationships/oleObject" Target="../embeddings/oleObject103.bin"/><Relationship Id="rId21" Type="http://schemas.openxmlformats.org/officeDocument/2006/relationships/oleObject" Target="../embeddings/oleObject112.bin"/><Relationship Id="rId34" Type="http://schemas.openxmlformats.org/officeDocument/2006/relationships/image" Target="../media/image116.wmf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110.bin"/><Relationship Id="rId25" Type="http://schemas.openxmlformats.org/officeDocument/2006/relationships/oleObject" Target="../embeddings/oleObject114.bin"/><Relationship Id="rId33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wmf"/><Relationship Id="rId20" Type="http://schemas.openxmlformats.org/officeDocument/2006/relationships/image" Target="../media/image109.wmf"/><Relationship Id="rId29" Type="http://schemas.openxmlformats.org/officeDocument/2006/relationships/oleObject" Target="../embeddings/oleObject116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07.bin"/><Relationship Id="rId24" Type="http://schemas.openxmlformats.org/officeDocument/2006/relationships/image" Target="../media/image111.wmf"/><Relationship Id="rId32" Type="http://schemas.openxmlformats.org/officeDocument/2006/relationships/image" Target="../media/image115.wmf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23" Type="http://schemas.openxmlformats.org/officeDocument/2006/relationships/oleObject" Target="../embeddings/oleObject113.bin"/><Relationship Id="rId28" Type="http://schemas.openxmlformats.org/officeDocument/2006/relationships/image" Target="../media/image113.wmf"/><Relationship Id="rId36" Type="http://schemas.openxmlformats.org/officeDocument/2006/relationships/image" Target="../media/image117.wmf"/><Relationship Id="rId10" Type="http://schemas.openxmlformats.org/officeDocument/2006/relationships/image" Target="../media/image104.wmf"/><Relationship Id="rId19" Type="http://schemas.openxmlformats.org/officeDocument/2006/relationships/oleObject" Target="../embeddings/oleObject111.bin"/><Relationship Id="rId31" Type="http://schemas.openxmlformats.org/officeDocument/2006/relationships/oleObject" Target="../embeddings/oleObject117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06.wmf"/><Relationship Id="rId22" Type="http://schemas.openxmlformats.org/officeDocument/2006/relationships/image" Target="../media/image110.wmf"/><Relationship Id="rId27" Type="http://schemas.openxmlformats.org/officeDocument/2006/relationships/oleObject" Target="../embeddings/oleObject115.bin"/><Relationship Id="rId30" Type="http://schemas.openxmlformats.org/officeDocument/2006/relationships/image" Target="../media/image114.wmf"/><Relationship Id="rId35" Type="http://schemas.openxmlformats.org/officeDocument/2006/relationships/oleObject" Target="../embeddings/oleObject119.bin"/><Relationship Id="rId8" Type="http://schemas.openxmlformats.org/officeDocument/2006/relationships/image" Target="../media/image103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25.wmf"/><Relationship Id="rId26" Type="http://schemas.openxmlformats.org/officeDocument/2006/relationships/image" Target="../media/image129.wmf"/><Relationship Id="rId39" Type="http://schemas.openxmlformats.org/officeDocument/2006/relationships/oleObject" Target="../embeddings/oleObject138.bin"/><Relationship Id="rId21" Type="http://schemas.openxmlformats.org/officeDocument/2006/relationships/oleObject" Target="../embeddings/oleObject129.bin"/><Relationship Id="rId34" Type="http://schemas.openxmlformats.org/officeDocument/2006/relationships/image" Target="../media/image133.wmf"/><Relationship Id="rId42" Type="http://schemas.openxmlformats.org/officeDocument/2006/relationships/image" Target="../media/image137.wmf"/><Relationship Id="rId47" Type="http://schemas.openxmlformats.org/officeDocument/2006/relationships/oleObject" Target="../embeddings/oleObject142.bin"/><Relationship Id="rId50" Type="http://schemas.openxmlformats.org/officeDocument/2006/relationships/image" Target="../media/image141.wmf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wmf"/><Relationship Id="rId29" Type="http://schemas.openxmlformats.org/officeDocument/2006/relationships/oleObject" Target="../embeddings/oleObject133.bin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128.wmf"/><Relationship Id="rId32" Type="http://schemas.openxmlformats.org/officeDocument/2006/relationships/image" Target="../media/image132.wmf"/><Relationship Id="rId37" Type="http://schemas.openxmlformats.org/officeDocument/2006/relationships/oleObject" Target="../embeddings/oleObject137.bin"/><Relationship Id="rId40" Type="http://schemas.openxmlformats.org/officeDocument/2006/relationships/image" Target="../media/image136.wmf"/><Relationship Id="rId45" Type="http://schemas.openxmlformats.org/officeDocument/2006/relationships/oleObject" Target="../embeddings/oleObject141.bin"/><Relationship Id="rId53" Type="http://schemas.openxmlformats.org/officeDocument/2006/relationships/oleObject" Target="../embeddings/oleObject145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128.bin"/><Relationship Id="rId31" Type="http://schemas.openxmlformats.org/officeDocument/2006/relationships/oleObject" Target="../embeddings/oleObject134.bin"/><Relationship Id="rId44" Type="http://schemas.openxmlformats.org/officeDocument/2006/relationships/image" Target="../media/image138.wmf"/><Relationship Id="rId52" Type="http://schemas.openxmlformats.org/officeDocument/2006/relationships/image" Target="../media/image142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3.wmf"/><Relationship Id="rId22" Type="http://schemas.openxmlformats.org/officeDocument/2006/relationships/image" Target="../media/image127.wmf"/><Relationship Id="rId27" Type="http://schemas.openxmlformats.org/officeDocument/2006/relationships/oleObject" Target="../embeddings/oleObject132.bin"/><Relationship Id="rId30" Type="http://schemas.openxmlformats.org/officeDocument/2006/relationships/image" Target="../media/image131.wmf"/><Relationship Id="rId35" Type="http://schemas.openxmlformats.org/officeDocument/2006/relationships/oleObject" Target="../embeddings/oleObject136.bin"/><Relationship Id="rId43" Type="http://schemas.openxmlformats.org/officeDocument/2006/relationships/oleObject" Target="../embeddings/oleObject140.bin"/><Relationship Id="rId48" Type="http://schemas.openxmlformats.org/officeDocument/2006/relationships/image" Target="../media/image140.wmf"/><Relationship Id="rId8" Type="http://schemas.openxmlformats.org/officeDocument/2006/relationships/image" Target="../media/image120.wmf"/><Relationship Id="rId51" Type="http://schemas.openxmlformats.org/officeDocument/2006/relationships/oleObject" Target="../embeddings/oleObject144.bin"/><Relationship Id="rId3" Type="http://schemas.openxmlformats.org/officeDocument/2006/relationships/oleObject" Target="../embeddings/oleObject120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27.bin"/><Relationship Id="rId25" Type="http://schemas.openxmlformats.org/officeDocument/2006/relationships/oleObject" Target="../embeddings/oleObject131.bin"/><Relationship Id="rId33" Type="http://schemas.openxmlformats.org/officeDocument/2006/relationships/oleObject" Target="../embeddings/oleObject135.bin"/><Relationship Id="rId38" Type="http://schemas.openxmlformats.org/officeDocument/2006/relationships/image" Target="../media/image135.wmf"/><Relationship Id="rId46" Type="http://schemas.openxmlformats.org/officeDocument/2006/relationships/image" Target="../media/image139.wmf"/><Relationship Id="rId20" Type="http://schemas.openxmlformats.org/officeDocument/2006/relationships/image" Target="../media/image126.wmf"/><Relationship Id="rId41" Type="http://schemas.openxmlformats.org/officeDocument/2006/relationships/oleObject" Target="../embeddings/oleObject139.bin"/><Relationship Id="rId54" Type="http://schemas.openxmlformats.org/officeDocument/2006/relationships/image" Target="../media/image14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9.wmf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28" Type="http://schemas.openxmlformats.org/officeDocument/2006/relationships/image" Target="../media/image130.wmf"/><Relationship Id="rId36" Type="http://schemas.openxmlformats.org/officeDocument/2006/relationships/image" Target="../media/image134.wmf"/><Relationship Id="rId49" Type="http://schemas.openxmlformats.org/officeDocument/2006/relationships/oleObject" Target="../embeddings/oleObject143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51.wmf"/><Relationship Id="rId26" Type="http://schemas.openxmlformats.org/officeDocument/2006/relationships/image" Target="../media/image155.wmf"/><Relationship Id="rId39" Type="http://schemas.openxmlformats.org/officeDocument/2006/relationships/oleObject" Target="../embeddings/oleObject164.bin"/><Relationship Id="rId21" Type="http://schemas.openxmlformats.org/officeDocument/2006/relationships/oleObject" Target="../embeddings/oleObject155.bin"/><Relationship Id="rId34" Type="http://schemas.openxmlformats.org/officeDocument/2006/relationships/image" Target="../media/image159.wmf"/><Relationship Id="rId42" Type="http://schemas.openxmlformats.org/officeDocument/2006/relationships/image" Target="../media/image163.wmf"/><Relationship Id="rId47" Type="http://schemas.openxmlformats.org/officeDocument/2006/relationships/oleObject" Target="../embeddings/oleObject168.bin"/><Relationship Id="rId50" Type="http://schemas.openxmlformats.org/officeDocument/2006/relationships/image" Target="../media/image167.wmf"/><Relationship Id="rId55" Type="http://schemas.openxmlformats.org/officeDocument/2006/relationships/oleObject" Target="../embeddings/oleObject172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0.wmf"/><Relationship Id="rId29" Type="http://schemas.openxmlformats.org/officeDocument/2006/relationships/oleObject" Target="../embeddings/oleObject159.bin"/><Relationship Id="rId11" Type="http://schemas.openxmlformats.org/officeDocument/2006/relationships/oleObject" Target="../embeddings/oleObject150.bin"/><Relationship Id="rId24" Type="http://schemas.openxmlformats.org/officeDocument/2006/relationships/image" Target="../media/image154.wmf"/><Relationship Id="rId32" Type="http://schemas.openxmlformats.org/officeDocument/2006/relationships/image" Target="../media/image158.wmf"/><Relationship Id="rId37" Type="http://schemas.openxmlformats.org/officeDocument/2006/relationships/oleObject" Target="../embeddings/oleObject163.bin"/><Relationship Id="rId40" Type="http://schemas.openxmlformats.org/officeDocument/2006/relationships/image" Target="../media/image162.wmf"/><Relationship Id="rId45" Type="http://schemas.openxmlformats.org/officeDocument/2006/relationships/oleObject" Target="../embeddings/oleObject167.bin"/><Relationship Id="rId53" Type="http://schemas.openxmlformats.org/officeDocument/2006/relationships/oleObject" Target="../embeddings/oleObject171.bin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47.wmf"/><Relationship Id="rId19" Type="http://schemas.openxmlformats.org/officeDocument/2006/relationships/oleObject" Target="../embeddings/oleObject154.bin"/><Relationship Id="rId31" Type="http://schemas.openxmlformats.org/officeDocument/2006/relationships/oleObject" Target="../embeddings/oleObject160.bin"/><Relationship Id="rId44" Type="http://schemas.openxmlformats.org/officeDocument/2006/relationships/image" Target="../media/image164.wmf"/><Relationship Id="rId52" Type="http://schemas.openxmlformats.org/officeDocument/2006/relationships/image" Target="../media/image168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49.wmf"/><Relationship Id="rId22" Type="http://schemas.openxmlformats.org/officeDocument/2006/relationships/image" Target="../media/image153.wmf"/><Relationship Id="rId27" Type="http://schemas.openxmlformats.org/officeDocument/2006/relationships/oleObject" Target="../embeddings/oleObject158.bin"/><Relationship Id="rId30" Type="http://schemas.openxmlformats.org/officeDocument/2006/relationships/image" Target="../media/image157.wmf"/><Relationship Id="rId35" Type="http://schemas.openxmlformats.org/officeDocument/2006/relationships/oleObject" Target="../embeddings/oleObject162.bin"/><Relationship Id="rId43" Type="http://schemas.openxmlformats.org/officeDocument/2006/relationships/oleObject" Target="../embeddings/oleObject166.bin"/><Relationship Id="rId48" Type="http://schemas.openxmlformats.org/officeDocument/2006/relationships/image" Target="../media/image166.wmf"/><Relationship Id="rId56" Type="http://schemas.openxmlformats.org/officeDocument/2006/relationships/image" Target="../media/image170.wmf"/><Relationship Id="rId8" Type="http://schemas.openxmlformats.org/officeDocument/2006/relationships/image" Target="../media/image146.wmf"/><Relationship Id="rId51" Type="http://schemas.openxmlformats.org/officeDocument/2006/relationships/oleObject" Target="../embeddings/oleObject170.bin"/><Relationship Id="rId3" Type="http://schemas.openxmlformats.org/officeDocument/2006/relationships/oleObject" Target="../embeddings/oleObject146.bin"/><Relationship Id="rId12" Type="http://schemas.openxmlformats.org/officeDocument/2006/relationships/image" Target="../media/image148.wmf"/><Relationship Id="rId17" Type="http://schemas.openxmlformats.org/officeDocument/2006/relationships/oleObject" Target="../embeddings/oleObject153.bin"/><Relationship Id="rId25" Type="http://schemas.openxmlformats.org/officeDocument/2006/relationships/oleObject" Target="../embeddings/oleObject157.bin"/><Relationship Id="rId33" Type="http://schemas.openxmlformats.org/officeDocument/2006/relationships/oleObject" Target="../embeddings/oleObject161.bin"/><Relationship Id="rId38" Type="http://schemas.openxmlformats.org/officeDocument/2006/relationships/image" Target="../media/image161.wmf"/><Relationship Id="rId46" Type="http://schemas.openxmlformats.org/officeDocument/2006/relationships/image" Target="../media/image165.wmf"/><Relationship Id="rId20" Type="http://schemas.openxmlformats.org/officeDocument/2006/relationships/image" Target="../media/image152.wmf"/><Relationship Id="rId41" Type="http://schemas.openxmlformats.org/officeDocument/2006/relationships/oleObject" Target="../embeddings/oleObject165.bin"/><Relationship Id="rId54" Type="http://schemas.openxmlformats.org/officeDocument/2006/relationships/image" Target="../media/image16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5.wmf"/><Relationship Id="rId15" Type="http://schemas.openxmlformats.org/officeDocument/2006/relationships/oleObject" Target="../embeddings/oleObject152.bin"/><Relationship Id="rId23" Type="http://schemas.openxmlformats.org/officeDocument/2006/relationships/oleObject" Target="../embeddings/oleObject156.bin"/><Relationship Id="rId28" Type="http://schemas.openxmlformats.org/officeDocument/2006/relationships/image" Target="../media/image156.wmf"/><Relationship Id="rId36" Type="http://schemas.openxmlformats.org/officeDocument/2006/relationships/image" Target="../media/image160.wmf"/><Relationship Id="rId49" Type="http://schemas.openxmlformats.org/officeDocument/2006/relationships/oleObject" Target="../embeddings/oleObject16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78.wmf"/><Relationship Id="rId26" Type="http://schemas.openxmlformats.org/officeDocument/2006/relationships/image" Target="../media/image182.wmf"/><Relationship Id="rId3" Type="http://schemas.openxmlformats.org/officeDocument/2006/relationships/oleObject" Target="../embeddings/oleObject173.bin"/><Relationship Id="rId21" Type="http://schemas.openxmlformats.org/officeDocument/2006/relationships/oleObject" Target="../embeddings/oleObject182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75.wmf"/><Relationship Id="rId17" Type="http://schemas.openxmlformats.org/officeDocument/2006/relationships/oleObject" Target="../embeddings/oleObject180.bin"/><Relationship Id="rId25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7.wmf"/><Relationship Id="rId20" Type="http://schemas.openxmlformats.org/officeDocument/2006/relationships/image" Target="../media/image179.wmf"/><Relationship Id="rId29" Type="http://schemas.openxmlformats.org/officeDocument/2006/relationships/oleObject" Target="../embeddings/oleObject186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77.bin"/><Relationship Id="rId24" Type="http://schemas.openxmlformats.org/officeDocument/2006/relationships/image" Target="../media/image181.wmf"/><Relationship Id="rId32" Type="http://schemas.openxmlformats.org/officeDocument/2006/relationships/oleObject" Target="../embeddings/oleObject188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23" Type="http://schemas.openxmlformats.org/officeDocument/2006/relationships/oleObject" Target="../embeddings/oleObject183.bin"/><Relationship Id="rId28" Type="http://schemas.openxmlformats.org/officeDocument/2006/relationships/image" Target="../media/image183.wmf"/><Relationship Id="rId10" Type="http://schemas.openxmlformats.org/officeDocument/2006/relationships/image" Target="../media/image174.wmf"/><Relationship Id="rId19" Type="http://schemas.openxmlformats.org/officeDocument/2006/relationships/oleObject" Target="../embeddings/oleObject181.bin"/><Relationship Id="rId31" Type="http://schemas.openxmlformats.org/officeDocument/2006/relationships/oleObject" Target="../embeddings/oleObject187.bin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76.wmf"/><Relationship Id="rId22" Type="http://schemas.openxmlformats.org/officeDocument/2006/relationships/image" Target="../media/image180.wmf"/><Relationship Id="rId27" Type="http://schemas.openxmlformats.org/officeDocument/2006/relationships/oleObject" Target="../embeddings/oleObject185.bin"/><Relationship Id="rId30" Type="http://schemas.openxmlformats.org/officeDocument/2006/relationships/image" Target="../media/image18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419475" y="409575"/>
            <a:ext cx="2808288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eaLnBrk="0" hangingPunct="0">
              <a:defRPr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§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6.5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子群</a:t>
            </a: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535151"/>
              </p:ext>
            </p:extLst>
          </p:nvPr>
        </p:nvGraphicFramePr>
        <p:xfrm>
          <a:off x="899592" y="1664804"/>
          <a:ext cx="8143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4" name="Equation" r:id="rId3" imgW="393480" imgH="203040" progId="Equation.DSMT4">
                  <p:embed/>
                </p:oleObj>
              </mc:Choice>
              <mc:Fallback>
                <p:oleObj name="Equation" r:id="rId3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664804"/>
                        <a:ext cx="81438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850304"/>
              </p:ext>
            </p:extLst>
          </p:nvPr>
        </p:nvGraphicFramePr>
        <p:xfrm>
          <a:off x="1799692" y="1669344"/>
          <a:ext cx="16922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5" name="Equation" r:id="rId5" imgW="875920" imgH="215806" progId="Equation.DSMT4">
                  <p:embed/>
                </p:oleObj>
              </mc:Choice>
              <mc:Fallback>
                <p:oleObj name="Equation" r:id="rId5" imgW="87592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692" y="1669344"/>
                        <a:ext cx="16922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057016"/>
              </p:ext>
            </p:extLst>
          </p:nvPr>
        </p:nvGraphicFramePr>
        <p:xfrm>
          <a:off x="3491967" y="1691791"/>
          <a:ext cx="154463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6" name="Equation" r:id="rId7" imgW="799753" imgH="203112" progId="Equation.DSMT4">
                  <p:embed/>
                </p:oleObj>
              </mc:Choice>
              <mc:Fallback>
                <p:oleObj name="Equation" r:id="rId7" imgW="79975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967" y="1691791"/>
                        <a:ext cx="1544638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113541"/>
              </p:ext>
            </p:extLst>
          </p:nvPr>
        </p:nvGraphicFramePr>
        <p:xfrm>
          <a:off x="5040313" y="1692275"/>
          <a:ext cx="26225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7" name="Equation" r:id="rId9" imgW="1358640" imgH="215640" progId="Equation.DSMT4">
                  <p:embed/>
                </p:oleObj>
              </mc:Choice>
              <mc:Fallback>
                <p:oleObj name="Equation" r:id="rId9" imgW="1358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1692275"/>
                        <a:ext cx="26225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571819"/>
              </p:ext>
            </p:extLst>
          </p:nvPr>
        </p:nvGraphicFramePr>
        <p:xfrm>
          <a:off x="1789112" y="2240868"/>
          <a:ext cx="32607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8" name="Equation" r:id="rId11" imgW="1688760" imgH="215640" progId="Equation.DSMT4">
                  <p:embed/>
                </p:oleObj>
              </mc:Choice>
              <mc:Fallback>
                <p:oleObj name="Equation" r:id="rId11" imgW="1688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2" y="2240868"/>
                        <a:ext cx="32607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679061"/>
              </p:ext>
            </p:extLst>
          </p:nvPr>
        </p:nvGraphicFramePr>
        <p:xfrm>
          <a:off x="1187624" y="2935806"/>
          <a:ext cx="321151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9" name="Equation" r:id="rId13" imgW="1663560" imgH="215640" progId="Equation.DSMT4">
                  <p:embed/>
                </p:oleObj>
              </mc:Choice>
              <mc:Fallback>
                <p:oleObj name="Equation" r:id="rId13" imgW="1663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935806"/>
                        <a:ext cx="3211513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729339"/>
              </p:ext>
            </p:extLst>
          </p:nvPr>
        </p:nvGraphicFramePr>
        <p:xfrm>
          <a:off x="2645829" y="3762628"/>
          <a:ext cx="24511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0" name="Equation" r:id="rId15" imgW="1269720" imgH="203040" progId="Equation.DSMT4">
                  <p:embed/>
                </p:oleObj>
              </mc:Choice>
              <mc:Fallback>
                <p:oleObj name="Equation" r:id="rId15" imgW="1269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829" y="3762628"/>
                        <a:ext cx="24511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127826"/>
              </p:ext>
            </p:extLst>
          </p:nvPr>
        </p:nvGraphicFramePr>
        <p:xfrm>
          <a:off x="2597150" y="4564051"/>
          <a:ext cx="5591175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1" name="Equation" r:id="rId17" imgW="2895480" imgH="723600" progId="Equation.DSMT4">
                  <p:embed/>
                </p:oleObj>
              </mc:Choice>
              <mc:Fallback>
                <p:oleObj name="Equation" r:id="rId17" imgW="289548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4564051"/>
                        <a:ext cx="5591175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339289"/>
              </p:ext>
            </p:extLst>
          </p:nvPr>
        </p:nvGraphicFramePr>
        <p:xfrm>
          <a:off x="1983842" y="4579674"/>
          <a:ext cx="6619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2" name="Equation" r:id="rId19" imgW="342720" imgH="203040" progId="Equation.DSMT4">
                  <p:embed/>
                </p:oleObj>
              </mc:Choice>
              <mc:Fallback>
                <p:oleObj name="Equation" r:id="rId19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3842" y="4579674"/>
                        <a:ext cx="66198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612161"/>
              </p:ext>
            </p:extLst>
          </p:nvPr>
        </p:nvGraphicFramePr>
        <p:xfrm>
          <a:off x="1935163" y="3684712"/>
          <a:ext cx="6619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3" name="Equation" r:id="rId21" imgW="342720" imgH="203040" progId="Equation.DSMT4">
                  <p:embed/>
                </p:oleObj>
              </mc:Choice>
              <mc:Fallback>
                <p:oleObj name="Equation" r:id="rId21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3684712"/>
                        <a:ext cx="66198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999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8" name="Rectangle 14"/>
          <p:cNvSpPr>
            <a:spLocks noChangeArrowheads="1"/>
          </p:cNvSpPr>
          <p:nvPr/>
        </p:nvSpPr>
        <p:spPr bwMode="auto">
          <a:xfrm>
            <a:off x="684213" y="1639888"/>
            <a:ext cx="5400675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eaLnBrk="0" hangingPunct="0">
              <a:tabLst>
                <a:tab pos="266700" algn="l"/>
              </a:tabLst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华文楷体" pitchFamily="2" charset="-122"/>
              </a:rPr>
              <a:t>一、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左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(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右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)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陪集定义</a:t>
            </a:r>
          </a:p>
        </p:txBody>
      </p:sp>
      <p:graphicFrame>
        <p:nvGraphicFramePr>
          <p:cNvPr id="159759" name="Object 15"/>
          <p:cNvGraphicFramePr>
            <a:graphicFrameLocks noChangeAspect="1"/>
          </p:cNvGraphicFramePr>
          <p:nvPr/>
        </p:nvGraphicFramePr>
        <p:xfrm>
          <a:off x="2035175" y="2349500"/>
          <a:ext cx="35814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9" name="Equation" r:id="rId3" imgW="1663700" imgH="215900" progId="Equation.DSMT4">
                  <p:embed/>
                </p:oleObj>
              </mc:Choice>
              <mc:Fallback>
                <p:oleObj name="Equation" r:id="rId3" imgW="16637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2349500"/>
                        <a:ext cx="35814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60" name="Object 16"/>
          <p:cNvGraphicFramePr>
            <a:graphicFrameLocks noChangeAspect="1"/>
          </p:cNvGraphicFramePr>
          <p:nvPr/>
        </p:nvGraphicFramePr>
        <p:xfrm>
          <a:off x="2230438" y="2995613"/>
          <a:ext cx="21018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0" name="Equation" r:id="rId5" imgW="977476" imgH="253890" progId="Equation.DSMT4">
                  <p:embed/>
                </p:oleObj>
              </mc:Choice>
              <mc:Fallback>
                <p:oleObj name="Equation" r:id="rId5" imgW="97747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2995613"/>
                        <a:ext cx="21018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6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748239"/>
              </p:ext>
            </p:extLst>
          </p:nvPr>
        </p:nvGraphicFramePr>
        <p:xfrm>
          <a:off x="737295" y="3862388"/>
          <a:ext cx="702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1" name="Equation" r:id="rId7" imgW="3263900" imgH="203200" progId="Equation.DSMT4">
                  <p:embed/>
                </p:oleObj>
              </mc:Choice>
              <mc:Fallback>
                <p:oleObj name="Equation" r:id="rId7" imgW="3263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95" y="3862388"/>
                        <a:ext cx="702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71" name="Object 27"/>
          <p:cNvGraphicFramePr>
            <a:graphicFrameLocks noChangeAspect="1"/>
          </p:cNvGraphicFramePr>
          <p:nvPr/>
        </p:nvGraphicFramePr>
        <p:xfrm>
          <a:off x="5616575" y="2349500"/>
          <a:ext cx="12573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2" name="Equation" r:id="rId9" imgW="583693" imgH="215713" progId="Equation.DSMT4">
                  <p:embed/>
                </p:oleObj>
              </mc:Choice>
              <mc:Fallback>
                <p:oleObj name="Equation" r:id="rId9" imgW="583693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2349500"/>
                        <a:ext cx="12573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72" name="Object 28"/>
          <p:cNvGraphicFramePr>
            <a:graphicFrameLocks noChangeAspect="1"/>
          </p:cNvGraphicFramePr>
          <p:nvPr/>
        </p:nvGraphicFramePr>
        <p:xfrm>
          <a:off x="6877050" y="2349500"/>
          <a:ext cx="13890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3" name="Equation" r:id="rId11" imgW="647419" imgH="203112" progId="Equation.DSMT4">
                  <p:embed/>
                </p:oleObj>
              </mc:Choice>
              <mc:Fallback>
                <p:oleObj name="Equation" r:id="rId11" imgW="64741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2349500"/>
                        <a:ext cx="13890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73" name="Object 29"/>
          <p:cNvGraphicFramePr>
            <a:graphicFrameLocks noChangeAspect="1"/>
          </p:cNvGraphicFramePr>
          <p:nvPr/>
        </p:nvGraphicFramePr>
        <p:xfrm>
          <a:off x="5651500" y="2995613"/>
          <a:ext cx="21002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4" name="Equation" r:id="rId13" imgW="977476" imgH="253890" progId="Equation.DSMT4">
                  <p:embed/>
                </p:oleObj>
              </mc:Choice>
              <mc:Fallback>
                <p:oleObj name="Equation" r:id="rId13" imgW="97747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995613"/>
                        <a:ext cx="21002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7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921810"/>
              </p:ext>
            </p:extLst>
          </p:nvPr>
        </p:nvGraphicFramePr>
        <p:xfrm>
          <a:off x="757933" y="4477280"/>
          <a:ext cx="60674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5" name="Equation" r:id="rId15" imgW="2819400" imgH="203200" progId="Equation.DSMT4">
                  <p:embed/>
                </p:oleObj>
              </mc:Choice>
              <mc:Fallback>
                <p:oleObj name="Equation" r:id="rId15" imgW="2819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933" y="4477280"/>
                        <a:ext cx="60674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76" name="AutoShape 32"/>
          <p:cNvSpPr>
            <a:spLocks noChangeArrowheads="1"/>
          </p:cNvSpPr>
          <p:nvPr/>
        </p:nvSpPr>
        <p:spPr bwMode="auto">
          <a:xfrm>
            <a:off x="5671445" y="5044546"/>
            <a:ext cx="1873250" cy="760413"/>
          </a:xfrm>
          <a:prstGeom prst="wedgeRoundRectCallout">
            <a:avLst>
              <a:gd name="adj1" fmla="val -31185"/>
              <a:gd name="adj2" fmla="val 21398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下面以左配集为例进行讨论</a:t>
            </a:r>
          </a:p>
        </p:txBody>
      </p:sp>
      <p:sp>
        <p:nvSpPr>
          <p:cNvPr id="16" name="AutoShape 32"/>
          <p:cNvSpPr>
            <a:spLocks noChangeArrowheads="1"/>
          </p:cNvSpPr>
          <p:nvPr/>
        </p:nvSpPr>
        <p:spPr bwMode="auto">
          <a:xfrm>
            <a:off x="3303893" y="5076826"/>
            <a:ext cx="2124075" cy="792163"/>
          </a:xfrm>
          <a:prstGeom prst="wedgeRoundRectCallout">
            <a:avLst>
              <a:gd name="adj1" fmla="val -42389"/>
              <a:gd name="adj2" fmla="val 38579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en-US" altLang="zh-CN" sz="1600" b="1" i="1">
                <a:latin typeface="Times New Roman" panose="02020603050405020304" pitchFamily="18" charset="0"/>
                <a:ea typeface="华文楷体" panose="02010600040101010101" pitchFamily="2" charset="-122"/>
              </a:rPr>
              <a:t>aH</a:t>
            </a:r>
            <a:r>
              <a:rPr kumimoji="1" lang="zh-CN" altLang="en-US" sz="1600" b="1">
                <a:latin typeface="Times New Roman" panose="02020603050405020304" pitchFamily="18" charset="0"/>
                <a:ea typeface="华文楷体" panose="02010600040101010101" pitchFamily="2" charset="-122"/>
              </a:rPr>
              <a:t>是</a:t>
            </a:r>
            <a:r>
              <a:rPr kumimoji="1" lang="en-US" altLang="zh-CN" sz="1600" b="1" i="1">
                <a:latin typeface="Times New Roman" panose="02020603050405020304" pitchFamily="18" charset="0"/>
                <a:ea typeface="华文楷体" panose="02010600040101010101" pitchFamily="2" charset="-122"/>
              </a:rPr>
              <a:t>H</a:t>
            </a:r>
            <a:r>
              <a:rPr kumimoji="1" lang="zh-CN" altLang="en-US" sz="1600" b="1">
                <a:latin typeface="Times New Roman" panose="02020603050405020304" pitchFamily="18" charset="0"/>
                <a:ea typeface="华文楷体" panose="02010600040101010101" pitchFamily="2" charset="-122"/>
              </a:rPr>
              <a:t>的每个元素左边乘上</a:t>
            </a:r>
            <a:r>
              <a:rPr kumimoji="1" lang="en-US" altLang="zh-CN" sz="1600" b="1" i="1"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kumimoji="1" lang="zh-CN" altLang="en-US" sz="1600" b="1">
                <a:latin typeface="Times New Roman" panose="02020603050405020304" pitchFamily="18" charset="0"/>
                <a:ea typeface="华文楷体" panose="02010600040101010101" pitchFamily="2" charset="-122"/>
              </a:rPr>
              <a:t>得到的集合</a:t>
            </a:r>
          </a:p>
        </p:txBody>
      </p:sp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654050" y="2349500"/>
          <a:ext cx="13112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6" name="Equation" r:id="rId17" imgW="609336" imgH="203112" progId="Equation.DSMT4">
                  <p:embed/>
                </p:oleObj>
              </mc:Choice>
              <mc:Fallback>
                <p:oleObj name="Equation" r:id="rId17" imgW="6093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2349500"/>
                        <a:ext cx="13112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1039547" y="5143501"/>
            <a:ext cx="2016125" cy="792163"/>
            <a:chOff x="4717" y="2750"/>
            <a:chExt cx="1270" cy="499"/>
          </a:xfrm>
        </p:grpSpPr>
        <p:sp>
          <p:nvSpPr>
            <p:cNvPr id="15393" name="AutoShape 32"/>
            <p:cNvSpPr>
              <a:spLocks noChangeArrowheads="1"/>
            </p:cNvSpPr>
            <p:nvPr/>
          </p:nvSpPr>
          <p:spPr bwMode="auto">
            <a:xfrm>
              <a:off x="4717" y="2750"/>
              <a:ext cx="1270" cy="499"/>
            </a:xfrm>
            <a:prstGeom prst="wedgeRoundRectCallout">
              <a:avLst>
                <a:gd name="adj1" fmla="val 20551"/>
                <a:gd name="adj2" fmla="val 36171"/>
                <a:gd name="adj3" fmla="val 16667"/>
              </a:avLst>
            </a:prstGeom>
            <a:solidFill>
              <a:srgbClr val="FFCC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endParaRPr kumimoji="1" lang="zh-CN" altLang="zh-CN" sz="1600" b="1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5394" name="Object 19"/>
            <p:cNvGraphicFramePr>
              <a:graphicFrameLocks noChangeAspect="1"/>
            </p:cNvGraphicFramePr>
            <p:nvPr/>
          </p:nvGraphicFramePr>
          <p:xfrm>
            <a:off x="4830" y="2795"/>
            <a:ext cx="107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27" name="Equation" r:id="rId19" imgW="1040948" imgH="203112" progId="Equation.DSMT4">
                    <p:embed/>
                  </p:oleObj>
                </mc:Choice>
                <mc:Fallback>
                  <p:oleObj name="Equation" r:id="rId19" imgW="1040948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2795"/>
                          <a:ext cx="1071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5" name="Object 20"/>
            <p:cNvGraphicFramePr>
              <a:graphicFrameLocks noChangeAspect="1"/>
            </p:cNvGraphicFramePr>
            <p:nvPr/>
          </p:nvGraphicFramePr>
          <p:xfrm>
            <a:off x="4876" y="2999"/>
            <a:ext cx="88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28" name="Equation" r:id="rId21" imgW="863225" imgH="215806" progId="Equation.DSMT4">
                    <p:embed/>
                  </p:oleObj>
                </mc:Choice>
                <mc:Fallback>
                  <p:oleObj name="Equation" r:id="rId21" imgW="863225" imgH="21580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2999"/>
                          <a:ext cx="889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1284288" y="2960688"/>
            <a:ext cx="904875" cy="484187"/>
            <a:chOff x="5140" y="2409"/>
            <a:chExt cx="620" cy="309"/>
          </a:xfrm>
        </p:grpSpPr>
        <p:graphicFrame>
          <p:nvGraphicFramePr>
            <p:cNvPr id="15388" name="Object 17"/>
            <p:cNvGraphicFramePr>
              <a:graphicFrameLocks noChangeAspect="1"/>
            </p:cNvGraphicFramePr>
            <p:nvPr/>
          </p:nvGraphicFramePr>
          <p:xfrm>
            <a:off x="5140" y="2489"/>
            <a:ext cx="348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29" name="Equation" r:id="rId23" imgW="253780" imgH="164957" progId="Equation.DSMT4">
                    <p:embed/>
                  </p:oleObj>
                </mc:Choice>
                <mc:Fallback>
                  <p:oleObj name="Equation" r:id="rId23" imgW="253780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0" y="2489"/>
                          <a:ext cx="348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89" name="Group 36"/>
            <p:cNvGrpSpPr>
              <a:grpSpLocks/>
            </p:cNvGrpSpPr>
            <p:nvPr/>
          </p:nvGrpSpPr>
          <p:grpSpPr bwMode="auto">
            <a:xfrm>
              <a:off x="5465" y="2409"/>
              <a:ext cx="295" cy="227"/>
              <a:chOff x="4921" y="2296"/>
              <a:chExt cx="295" cy="227"/>
            </a:xfrm>
          </p:grpSpPr>
          <p:graphicFrame>
            <p:nvGraphicFramePr>
              <p:cNvPr id="15390" name="Object 18"/>
              <p:cNvGraphicFramePr>
                <a:graphicFrameLocks noChangeAspect="1"/>
              </p:cNvGraphicFramePr>
              <p:nvPr/>
            </p:nvGraphicFramePr>
            <p:xfrm>
              <a:off x="4921" y="2296"/>
              <a:ext cx="295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30" name="Equation" r:id="rId25" imgW="342751" imgH="203112" progId="Equation.DSMT4">
                      <p:embed/>
                    </p:oleObj>
                  </mc:Choice>
                  <mc:Fallback>
                    <p:oleObj name="Equation" r:id="rId25" imgW="342751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1" y="2296"/>
                            <a:ext cx="295" cy="1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91" name="Line 30"/>
              <p:cNvSpPr>
                <a:spLocks noChangeShapeType="1"/>
              </p:cNvSpPr>
              <p:nvPr/>
            </p:nvSpPr>
            <p:spPr bwMode="auto">
              <a:xfrm>
                <a:off x="4944" y="2474"/>
                <a:ext cx="24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2" name="Line 35"/>
              <p:cNvSpPr>
                <a:spLocks noChangeShapeType="1"/>
              </p:cNvSpPr>
              <p:nvPr/>
            </p:nvSpPr>
            <p:spPr bwMode="auto">
              <a:xfrm>
                <a:off x="4944" y="2523"/>
                <a:ext cx="24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4716463" y="2960688"/>
            <a:ext cx="904875" cy="484187"/>
            <a:chOff x="5140" y="2409"/>
            <a:chExt cx="620" cy="309"/>
          </a:xfrm>
        </p:grpSpPr>
        <p:graphicFrame>
          <p:nvGraphicFramePr>
            <p:cNvPr id="15383" name="Object 15"/>
            <p:cNvGraphicFramePr>
              <a:graphicFrameLocks noChangeAspect="1"/>
            </p:cNvGraphicFramePr>
            <p:nvPr/>
          </p:nvGraphicFramePr>
          <p:xfrm>
            <a:off x="5140" y="2489"/>
            <a:ext cx="348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31" name="Equation" r:id="rId27" imgW="253780" imgH="164957" progId="Equation.DSMT4">
                    <p:embed/>
                  </p:oleObj>
                </mc:Choice>
                <mc:Fallback>
                  <p:oleObj name="Equation" r:id="rId27" imgW="253780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0" y="2489"/>
                          <a:ext cx="348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84" name="Group 40"/>
            <p:cNvGrpSpPr>
              <a:grpSpLocks/>
            </p:cNvGrpSpPr>
            <p:nvPr/>
          </p:nvGrpSpPr>
          <p:grpSpPr bwMode="auto">
            <a:xfrm>
              <a:off x="5465" y="2409"/>
              <a:ext cx="295" cy="227"/>
              <a:chOff x="4921" y="2296"/>
              <a:chExt cx="295" cy="227"/>
            </a:xfrm>
          </p:grpSpPr>
          <p:graphicFrame>
            <p:nvGraphicFramePr>
              <p:cNvPr id="15385" name="Object 16"/>
              <p:cNvGraphicFramePr>
                <a:graphicFrameLocks noChangeAspect="1"/>
              </p:cNvGraphicFramePr>
              <p:nvPr/>
            </p:nvGraphicFramePr>
            <p:xfrm>
              <a:off x="4921" y="2296"/>
              <a:ext cx="295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32" name="Equation" r:id="rId29" imgW="342751" imgH="203112" progId="Equation.DSMT4">
                      <p:embed/>
                    </p:oleObj>
                  </mc:Choice>
                  <mc:Fallback>
                    <p:oleObj name="Equation" r:id="rId29" imgW="342751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1" y="2296"/>
                            <a:ext cx="295" cy="1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86" name="Line 42"/>
              <p:cNvSpPr>
                <a:spLocks noChangeShapeType="1"/>
              </p:cNvSpPr>
              <p:nvPr/>
            </p:nvSpPr>
            <p:spPr bwMode="auto">
              <a:xfrm>
                <a:off x="4944" y="2474"/>
                <a:ext cx="24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7" name="Line 43"/>
              <p:cNvSpPr>
                <a:spLocks noChangeShapeType="1"/>
              </p:cNvSpPr>
              <p:nvPr/>
            </p:nvSpPr>
            <p:spPr bwMode="auto">
              <a:xfrm>
                <a:off x="4944" y="2523"/>
                <a:ext cx="24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914776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5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5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1000"/>
                                        <p:tgtEl>
                                          <p:spTgt spid="15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8" grpId="0"/>
      <p:bldP spid="159776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985000" y="4833938"/>
            <a:ext cx="1116013" cy="39528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755650" y="865188"/>
          <a:ext cx="13271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6" name="Equation" r:id="rId3" imgW="609336" imgH="203112" progId="Equation.DSMT4">
                  <p:embed/>
                </p:oleObj>
              </mc:Choice>
              <mc:Fallback>
                <p:oleObj name="Equation" r:id="rId3" imgW="6093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865188"/>
                        <a:ext cx="13271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9" name="Object 7"/>
          <p:cNvGraphicFramePr>
            <a:graphicFrameLocks noChangeAspect="1"/>
          </p:cNvGraphicFramePr>
          <p:nvPr/>
        </p:nvGraphicFramePr>
        <p:xfrm>
          <a:off x="774700" y="1397000"/>
          <a:ext cx="19605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7" name="Equation" r:id="rId5" imgW="901309" imgH="203112" progId="Equation.DSMT4">
                  <p:embed/>
                </p:oleObj>
              </mc:Choice>
              <mc:Fallback>
                <p:oleObj name="Equation" r:id="rId5" imgW="90130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1397000"/>
                        <a:ext cx="19605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5" name="Object 13"/>
          <p:cNvGraphicFramePr>
            <a:graphicFrameLocks noChangeAspect="1"/>
          </p:cNvGraphicFramePr>
          <p:nvPr/>
        </p:nvGraphicFramePr>
        <p:xfrm>
          <a:off x="3743325" y="1881188"/>
          <a:ext cx="17938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8" name="Equation" r:id="rId7" imgW="825500" imgH="203200" progId="Equation.DSMT4">
                  <p:embed/>
                </p:oleObj>
              </mc:Choice>
              <mc:Fallback>
                <p:oleObj name="Equation" r:id="rId7" imgW="825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1881188"/>
                        <a:ext cx="17938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7" name="Object 15"/>
          <p:cNvGraphicFramePr>
            <a:graphicFrameLocks noChangeAspect="1"/>
          </p:cNvGraphicFramePr>
          <p:nvPr/>
        </p:nvGraphicFramePr>
        <p:xfrm>
          <a:off x="5795963" y="836613"/>
          <a:ext cx="26765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9" name="Equation" r:id="rId9" imgW="1231366" imgH="215806" progId="Equation.DSMT4">
                  <p:embed/>
                </p:oleObj>
              </mc:Choice>
              <mc:Fallback>
                <p:oleObj name="Equation" r:id="rId9" imgW="123136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836613"/>
                        <a:ext cx="26765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8" name="Object 16"/>
          <p:cNvGraphicFramePr>
            <a:graphicFrameLocks noChangeAspect="1"/>
          </p:cNvGraphicFramePr>
          <p:nvPr/>
        </p:nvGraphicFramePr>
        <p:xfrm>
          <a:off x="754063" y="1909763"/>
          <a:ext cx="295433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0" name="Equation" r:id="rId11" imgW="1358310" imgH="215806" progId="Equation.DSMT4">
                  <p:embed/>
                </p:oleObj>
              </mc:Choice>
              <mc:Fallback>
                <p:oleObj name="Equation" r:id="rId11" imgW="135831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1909763"/>
                        <a:ext cx="2954337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9" name="Object 17"/>
          <p:cNvGraphicFramePr>
            <a:graphicFrameLocks noChangeAspect="1"/>
          </p:cNvGraphicFramePr>
          <p:nvPr/>
        </p:nvGraphicFramePr>
        <p:xfrm>
          <a:off x="774700" y="2528888"/>
          <a:ext cx="32575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1" name="Equation" r:id="rId13" imgW="1497950" imgH="215806" progId="Equation.DSMT4">
                  <p:embed/>
                </p:oleObj>
              </mc:Choice>
              <mc:Fallback>
                <p:oleObj name="Equation" r:id="rId13" imgW="149795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2528888"/>
                        <a:ext cx="32575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90" name="Object 18"/>
          <p:cNvGraphicFramePr>
            <a:graphicFrameLocks noChangeAspect="1"/>
          </p:cNvGraphicFramePr>
          <p:nvPr/>
        </p:nvGraphicFramePr>
        <p:xfrm>
          <a:off x="4073525" y="2492375"/>
          <a:ext cx="30908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2" name="Equation" r:id="rId15" imgW="1422400" imgH="203200" progId="Equation.DSMT4">
                  <p:embed/>
                </p:oleObj>
              </mc:Choice>
              <mc:Fallback>
                <p:oleObj name="Equation" r:id="rId15" imgW="1422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525" y="2492375"/>
                        <a:ext cx="30908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91" name="Object 19"/>
          <p:cNvGraphicFramePr>
            <a:graphicFrameLocks noChangeAspect="1"/>
          </p:cNvGraphicFramePr>
          <p:nvPr/>
        </p:nvGraphicFramePr>
        <p:xfrm>
          <a:off x="774700" y="3105150"/>
          <a:ext cx="32575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3" name="Equation" r:id="rId17" imgW="1497950" imgH="215806" progId="Equation.DSMT4">
                  <p:embed/>
                </p:oleObj>
              </mc:Choice>
              <mc:Fallback>
                <p:oleObj name="Equation" r:id="rId17" imgW="149795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3105150"/>
                        <a:ext cx="32575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92" name="Object 20"/>
          <p:cNvGraphicFramePr>
            <a:graphicFrameLocks noChangeAspect="1"/>
          </p:cNvGraphicFramePr>
          <p:nvPr/>
        </p:nvGraphicFramePr>
        <p:xfrm>
          <a:off x="6000750" y="4297363"/>
          <a:ext cx="9112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4" name="Equation" r:id="rId19" imgW="418918" imgH="177723" progId="Equation.DSMT4">
                  <p:embed/>
                </p:oleObj>
              </mc:Choice>
              <mc:Fallback>
                <p:oleObj name="Equation" r:id="rId19" imgW="418918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4297363"/>
                        <a:ext cx="91122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827088" y="265113"/>
            <a:ext cx="5400675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eaLnBrk="0" hangingPunct="0">
              <a:tabLst>
                <a:tab pos="266700" algn="l"/>
              </a:tabLst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华文楷体" pitchFamily="2" charset="-122"/>
              </a:rPr>
              <a:t>二、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左陪集的性质</a:t>
            </a:r>
          </a:p>
        </p:txBody>
      </p:sp>
      <p:graphicFrame>
        <p:nvGraphicFramePr>
          <p:cNvPr id="25" name="Object 11"/>
          <p:cNvGraphicFramePr>
            <a:graphicFrameLocks noChangeAspect="1"/>
          </p:cNvGraphicFramePr>
          <p:nvPr/>
        </p:nvGraphicFramePr>
        <p:xfrm>
          <a:off x="755650" y="3716338"/>
          <a:ext cx="7461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5" name="Equation" r:id="rId21" imgW="342751" imgH="203112" progId="Equation.DSMT4">
                  <p:embed/>
                </p:oleObj>
              </mc:Choice>
              <mc:Fallback>
                <p:oleObj name="Equation" r:id="rId21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716338"/>
                        <a:ext cx="7461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/>
        </p:nvGraphicFramePr>
        <p:xfrm>
          <a:off x="2024063" y="3702050"/>
          <a:ext cx="21542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6" name="Equation" r:id="rId23" imgW="990170" imgH="203112" progId="Equation.DSMT4">
                  <p:embed/>
                </p:oleObj>
              </mc:Choice>
              <mc:Fallback>
                <p:oleObj name="Equation" r:id="rId23" imgW="99017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3702050"/>
                        <a:ext cx="21542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3"/>
          <p:cNvGraphicFramePr>
            <a:graphicFrameLocks noChangeAspect="1"/>
          </p:cNvGraphicFramePr>
          <p:nvPr/>
        </p:nvGraphicFramePr>
        <p:xfrm>
          <a:off x="4270375" y="3681413"/>
          <a:ext cx="14890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7" name="Equation" r:id="rId25" imgW="685800" imgH="203200" progId="Equation.DSMT4">
                  <p:embed/>
                </p:oleObj>
              </mc:Choice>
              <mc:Fallback>
                <p:oleObj name="Equation" r:id="rId25" imgW="685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3681413"/>
                        <a:ext cx="14890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4"/>
          <p:cNvGraphicFramePr>
            <a:graphicFrameLocks noChangeAspect="1"/>
          </p:cNvGraphicFramePr>
          <p:nvPr/>
        </p:nvGraphicFramePr>
        <p:xfrm>
          <a:off x="1871663" y="4381500"/>
          <a:ext cx="118745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8" name="Equation" r:id="rId27" imgW="545863" imgH="139639" progId="Equation.DSMT4">
                  <p:embed/>
                </p:oleObj>
              </mc:Choice>
              <mc:Fallback>
                <p:oleObj name="Equation" r:id="rId27" imgW="545863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4381500"/>
                        <a:ext cx="118745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059238" y="3130550"/>
          <a:ext cx="29257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9" name="Equation" r:id="rId29" imgW="1345616" imgH="177723" progId="Equation.DSMT4">
                  <p:embed/>
                </p:oleObj>
              </mc:Choice>
              <mc:Fallback>
                <p:oleObj name="Equation" r:id="rId29" imgW="1345616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238" y="3130550"/>
                        <a:ext cx="292576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6"/>
          <p:cNvGraphicFramePr>
            <a:graphicFrameLocks noChangeAspect="1"/>
          </p:cNvGraphicFramePr>
          <p:nvPr/>
        </p:nvGraphicFramePr>
        <p:xfrm>
          <a:off x="3024188" y="4221163"/>
          <a:ext cx="226218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0" name="Equation" r:id="rId31" imgW="1040948" imgH="253890" progId="Equation.DSMT4">
                  <p:embed/>
                </p:oleObj>
              </mc:Choice>
              <mc:Fallback>
                <p:oleObj name="Equation" r:id="rId31" imgW="1040948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4221163"/>
                        <a:ext cx="2262187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7"/>
          <p:cNvGraphicFramePr>
            <a:graphicFrameLocks noChangeAspect="1"/>
          </p:cNvGraphicFramePr>
          <p:nvPr/>
        </p:nvGraphicFramePr>
        <p:xfrm>
          <a:off x="5219700" y="4292600"/>
          <a:ext cx="8286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1" name="Equation" r:id="rId33" imgW="380670" imgH="177646" progId="Equation.DSMT4">
                  <p:embed/>
                </p:oleObj>
              </mc:Choice>
              <mc:Fallback>
                <p:oleObj name="Equation" r:id="rId33" imgW="380670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292600"/>
                        <a:ext cx="8286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814388" y="4852988"/>
          <a:ext cx="18494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2" name="Equation" r:id="rId35" imgW="850531" imgH="203112" progId="Equation.DSMT4">
                  <p:embed/>
                </p:oleObj>
              </mc:Choice>
              <mc:Fallback>
                <p:oleObj name="Equation" r:id="rId35" imgW="85053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4852988"/>
                        <a:ext cx="18494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2735263" y="4832350"/>
          <a:ext cx="22367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3" name="Equation" r:id="rId37" imgW="1028254" imgH="203112" progId="Equation.DSMT4">
                  <p:embed/>
                </p:oleObj>
              </mc:Choice>
              <mc:Fallback>
                <p:oleObj name="Equation" r:id="rId37" imgW="102825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4832350"/>
                        <a:ext cx="223678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4967288" y="4832350"/>
          <a:ext cx="1655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4" name="Equation" r:id="rId39" imgW="761669" imgH="203112" progId="Equation.DSMT4">
                  <p:embed/>
                </p:oleObj>
              </mc:Choice>
              <mc:Fallback>
                <p:oleObj name="Equation" r:id="rId39" imgW="76166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4832350"/>
                        <a:ext cx="1655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6624638" y="4797425"/>
          <a:ext cx="16017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5" name="Equation" r:id="rId41" imgW="736600" imgH="203200" progId="Equation.DSMT4">
                  <p:embed/>
                </p:oleObj>
              </mc:Choice>
              <mc:Fallback>
                <p:oleObj name="Equation" r:id="rId41" imgW="736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4797425"/>
                        <a:ext cx="160178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755650" y="5410200"/>
          <a:ext cx="17954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6" name="Equation" r:id="rId43" imgW="825500" imgH="203200" progId="Equation.DSMT4">
                  <p:embed/>
                </p:oleObj>
              </mc:Choice>
              <mc:Fallback>
                <p:oleObj name="Equation" r:id="rId43" imgW="825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410200"/>
                        <a:ext cx="17954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2503488" y="5410200"/>
          <a:ext cx="20685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7" name="Equation" r:id="rId45" imgW="952087" imgH="228501" progId="Equation.DSMT4">
                  <p:embed/>
                </p:oleObj>
              </mc:Choice>
              <mc:Fallback>
                <p:oleObj name="Equation" r:id="rId45" imgW="952087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5410200"/>
                        <a:ext cx="206851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4535488" y="5410200"/>
          <a:ext cx="16033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8" name="Equation" r:id="rId47" imgW="736600" imgH="228600" progId="Equation.DSMT4">
                  <p:embed/>
                </p:oleObj>
              </mc:Choice>
              <mc:Fallback>
                <p:oleObj name="Equation" r:id="rId47" imgW="73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5410200"/>
                        <a:ext cx="16033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6080125" y="5408613"/>
          <a:ext cx="16605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9" name="Equation" r:id="rId49" imgW="761669" imgH="228501" progId="Equation.DSMT4">
                  <p:embed/>
                </p:oleObj>
              </mc:Choice>
              <mc:Fallback>
                <p:oleObj name="Equation" r:id="rId49" imgW="7616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5" y="5408613"/>
                        <a:ext cx="16605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7702550" y="5429250"/>
          <a:ext cx="8302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0" name="Equation" r:id="rId51" imgW="380670" imgH="177646" progId="Equation.DSMT4">
                  <p:embed/>
                </p:oleObj>
              </mc:Choice>
              <mc:Fallback>
                <p:oleObj name="Equation" r:id="rId51" imgW="380670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550" y="5429250"/>
                        <a:ext cx="8302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755650" y="5969000"/>
          <a:ext cx="17954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1" name="Equation" r:id="rId53" imgW="825500" imgH="203200" progId="Equation.DSMT4">
                  <p:embed/>
                </p:oleObj>
              </mc:Choice>
              <mc:Fallback>
                <p:oleObj name="Equation" r:id="rId53" imgW="825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969000"/>
                        <a:ext cx="17954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2495550" y="5949950"/>
          <a:ext cx="20955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2" name="Equation" r:id="rId55" imgW="965200" imgH="228600" progId="Equation.DSMT4">
                  <p:embed/>
                </p:oleObj>
              </mc:Choice>
              <mc:Fallback>
                <p:oleObj name="Equation" r:id="rId55" imgW="965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5949950"/>
                        <a:ext cx="20955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4541838" y="5949950"/>
          <a:ext cx="16033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3" name="Equation" r:id="rId57" imgW="736600" imgH="228600" progId="Equation.DSMT4">
                  <p:embed/>
                </p:oleObj>
              </mc:Choice>
              <mc:Fallback>
                <p:oleObj name="Equation" r:id="rId57" imgW="73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838" y="5949950"/>
                        <a:ext cx="16033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6091238" y="5913438"/>
          <a:ext cx="19367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4" name="Equation" r:id="rId59" imgW="888614" imgH="241195" progId="Equation.DSMT4">
                  <p:embed/>
                </p:oleObj>
              </mc:Choice>
              <mc:Fallback>
                <p:oleObj name="Equation" r:id="rId59" imgW="888614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1238" y="5913438"/>
                        <a:ext cx="19367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7954963" y="5945188"/>
          <a:ext cx="8302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5" name="Equation" r:id="rId61" imgW="380670" imgH="177646" progId="Equation.DSMT4">
                  <p:embed/>
                </p:oleObj>
              </mc:Choice>
              <mc:Fallback>
                <p:oleObj name="Equation" r:id="rId61" imgW="380670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4963" y="5945188"/>
                        <a:ext cx="83026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5651500" y="152400"/>
            <a:ext cx="2197100" cy="504825"/>
            <a:chOff x="3560" y="96"/>
            <a:chExt cx="1384" cy="318"/>
          </a:xfrm>
        </p:grpSpPr>
        <p:sp>
          <p:nvSpPr>
            <p:cNvPr id="16432" name="AutoShape 22"/>
            <p:cNvSpPr>
              <a:spLocks noChangeArrowheads="1"/>
            </p:cNvSpPr>
            <p:nvPr/>
          </p:nvSpPr>
          <p:spPr bwMode="auto">
            <a:xfrm>
              <a:off x="3560" y="96"/>
              <a:ext cx="1384" cy="318"/>
            </a:xfrm>
            <a:prstGeom prst="wedgeRoundRectCallout">
              <a:avLst>
                <a:gd name="adj1" fmla="val -35259"/>
                <a:gd name="adj2" fmla="val 4718"/>
                <a:gd name="adj3" fmla="val 16667"/>
              </a:avLst>
            </a:prstGeom>
            <a:solidFill>
              <a:srgbClr val="FFCC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6433" name="Object 37"/>
            <p:cNvGraphicFramePr>
              <a:graphicFrameLocks noChangeAspect="1"/>
            </p:cNvGraphicFramePr>
            <p:nvPr/>
          </p:nvGraphicFramePr>
          <p:xfrm>
            <a:off x="3605" y="142"/>
            <a:ext cx="129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06" name="Equation" r:id="rId63" imgW="1295400" imgH="254000" progId="Equation.DSMT4">
                    <p:embed/>
                  </p:oleObj>
                </mc:Choice>
                <mc:Fallback>
                  <p:oleObj name="Equation" r:id="rId63" imgW="12954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5" y="142"/>
                          <a:ext cx="1293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35"/>
          <p:cNvGraphicFramePr>
            <a:graphicFrameLocks noChangeAspect="1"/>
          </p:cNvGraphicFramePr>
          <p:nvPr/>
        </p:nvGraphicFramePr>
        <p:xfrm>
          <a:off x="2087563" y="858838"/>
          <a:ext cx="36464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7" name="Equation" r:id="rId65" imgW="1675673" imgH="215806" progId="Equation.DSMT4">
                  <p:embed/>
                </p:oleObj>
              </mc:Choice>
              <mc:Fallback>
                <p:oleObj name="Equation" r:id="rId65" imgW="1675673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858838"/>
                        <a:ext cx="36464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6"/>
          <p:cNvGraphicFramePr>
            <a:graphicFrameLocks noChangeAspect="1"/>
          </p:cNvGraphicFramePr>
          <p:nvPr/>
        </p:nvGraphicFramePr>
        <p:xfrm>
          <a:off x="1547813" y="3716338"/>
          <a:ext cx="49688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8" name="Equation" r:id="rId67" imgW="228501" imgH="203112" progId="Equation.DSMT4">
                  <p:embed/>
                </p:oleObj>
              </mc:Choice>
              <mc:Fallback>
                <p:oleObj name="Equation" r:id="rId67" imgW="22850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716338"/>
                        <a:ext cx="496887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741302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8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8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8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8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95" name="Object 23"/>
          <p:cNvGraphicFramePr>
            <a:graphicFrameLocks noChangeAspect="1"/>
          </p:cNvGraphicFramePr>
          <p:nvPr/>
        </p:nvGraphicFramePr>
        <p:xfrm>
          <a:off x="792163" y="368300"/>
          <a:ext cx="36433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4" name="Equation" r:id="rId3" imgW="1675673" imgH="215806" progId="Equation.DSMT4">
                  <p:embed/>
                </p:oleObj>
              </mc:Choice>
              <mc:Fallback>
                <p:oleObj name="Equation" r:id="rId3" imgW="1675673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68300"/>
                        <a:ext cx="36433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96" name="Object 24"/>
          <p:cNvGraphicFramePr>
            <a:graphicFrameLocks noChangeAspect="1"/>
          </p:cNvGraphicFramePr>
          <p:nvPr/>
        </p:nvGraphicFramePr>
        <p:xfrm>
          <a:off x="4430713" y="368300"/>
          <a:ext cx="39211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5" name="Equation" r:id="rId5" imgW="1803400" imgH="203200" progId="Equation.DSMT4">
                  <p:embed/>
                </p:oleObj>
              </mc:Choice>
              <mc:Fallback>
                <p:oleObj name="Equation" r:id="rId5" imgW="1803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713" y="368300"/>
                        <a:ext cx="39211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97" name="Object 25"/>
          <p:cNvGraphicFramePr>
            <a:graphicFrameLocks noChangeAspect="1"/>
          </p:cNvGraphicFramePr>
          <p:nvPr/>
        </p:nvGraphicFramePr>
        <p:xfrm>
          <a:off x="1295400" y="1876425"/>
          <a:ext cx="48037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6" name="Equation" r:id="rId7" imgW="2209800" imgH="279400" progId="Equation.DSMT4">
                  <p:embed/>
                </p:oleObj>
              </mc:Choice>
              <mc:Fallback>
                <p:oleObj name="Equation" r:id="rId7" imgW="2209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76425"/>
                        <a:ext cx="48037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9"/>
          <p:cNvGraphicFramePr>
            <a:graphicFrameLocks noChangeAspect="1"/>
          </p:cNvGraphicFramePr>
          <p:nvPr/>
        </p:nvGraphicFramePr>
        <p:xfrm>
          <a:off x="766763" y="2620963"/>
          <a:ext cx="77295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7" name="Equation" r:id="rId9" imgW="3556000" imgH="203200" progId="Equation.DSMT4">
                  <p:embed/>
                </p:oleObj>
              </mc:Choice>
              <mc:Fallback>
                <p:oleObj name="Equation" r:id="rId9" imgW="3556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2620963"/>
                        <a:ext cx="77295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6"/>
          <p:cNvGraphicFramePr>
            <a:graphicFrameLocks noChangeAspect="1"/>
          </p:cNvGraphicFramePr>
          <p:nvPr/>
        </p:nvGraphicFramePr>
        <p:xfrm>
          <a:off x="1322388" y="1049338"/>
          <a:ext cx="477678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8" name="Equation" r:id="rId11" imgW="2197100" imgH="279400" progId="Equation.DSMT4">
                  <p:embed/>
                </p:oleObj>
              </mc:Choice>
              <mc:Fallback>
                <p:oleObj name="Equation" r:id="rId11" imgW="2197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1049338"/>
                        <a:ext cx="477678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92163" y="3465513"/>
          <a:ext cx="143351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9" name="Equation" r:id="rId13" imgW="660113" imgH="203112" progId="Equation.DSMT4">
                  <p:embed/>
                </p:oleObj>
              </mc:Choice>
              <mc:Fallback>
                <p:oleObj name="Equation" r:id="rId13" imgW="6601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465513"/>
                        <a:ext cx="143351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25500" y="4105275"/>
          <a:ext cx="45021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0" name="Equation" r:id="rId15" imgW="2070100" imgH="215900" progId="Equation.DSMT4">
                  <p:embed/>
                </p:oleObj>
              </mc:Choice>
              <mc:Fallback>
                <p:oleObj name="Equation" r:id="rId15" imgW="2070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4105275"/>
                        <a:ext cx="45021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841750" y="4797425"/>
          <a:ext cx="37544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1" name="Equation" r:id="rId17" imgW="1727200" imgH="228600" progId="Equation.DSMT4">
                  <p:embed/>
                </p:oleObj>
              </mc:Choice>
              <mc:Fallback>
                <p:oleObj name="Equation" r:id="rId17" imgW="172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4797425"/>
                        <a:ext cx="37544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0"/>
          <p:cNvGraphicFramePr>
            <a:graphicFrameLocks noChangeAspect="1"/>
          </p:cNvGraphicFramePr>
          <p:nvPr/>
        </p:nvGraphicFramePr>
        <p:xfrm>
          <a:off x="2132013" y="3457575"/>
          <a:ext cx="42767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2" name="Equation" r:id="rId19" imgW="1968500" imgH="215900" progId="Equation.DSMT4">
                  <p:embed/>
                </p:oleObj>
              </mc:Choice>
              <mc:Fallback>
                <p:oleObj name="Equation" r:id="rId19" imgW="19685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3457575"/>
                        <a:ext cx="42767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827088" y="4799013"/>
          <a:ext cx="29559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3" name="Equation" r:id="rId21" imgW="1358310" imgH="215806" progId="Equation.DSMT4">
                  <p:embed/>
                </p:oleObj>
              </mc:Choice>
              <mc:Fallback>
                <p:oleObj name="Equation" r:id="rId21" imgW="135831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99013"/>
                        <a:ext cx="29559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270941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8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827088" y="1323975"/>
          <a:ext cx="7445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0" name="Equation" r:id="rId3" imgW="342751" imgH="203112" progId="Equation.DSMT4">
                  <p:embed/>
                </p:oleObj>
              </mc:Choice>
              <mc:Fallback>
                <p:oleObj name="Equation" r:id="rId3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323975"/>
                        <a:ext cx="744537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8"/>
          <p:cNvGraphicFramePr>
            <a:graphicFrameLocks noChangeAspect="1"/>
          </p:cNvGraphicFramePr>
          <p:nvPr/>
        </p:nvGraphicFramePr>
        <p:xfrm>
          <a:off x="1692275" y="1304925"/>
          <a:ext cx="49958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1" name="Equation" r:id="rId5" imgW="2298600" imgH="203040" progId="Equation.DSMT4">
                  <p:embed/>
                </p:oleObj>
              </mc:Choice>
              <mc:Fallback>
                <p:oleObj name="Equation" r:id="rId5" imgW="2298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304925"/>
                        <a:ext cx="49958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9"/>
          <p:cNvGraphicFramePr>
            <a:graphicFrameLocks noChangeAspect="1"/>
          </p:cNvGraphicFramePr>
          <p:nvPr/>
        </p:nvGraphicFramePr>
        <p:xfrm>
          <a:off x="900113" y="1993900"/>
          <a:ext cx="10763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2" name="Equation" r:id="rId7" imgW="495000" imgH="177480" progId="Equation.DSMT4">
                  <p:embed/>
                </p:oleObj>
              </mc:Choice>
              <mc:Fallback>
                <p:oleObj name="Equation" r:id="rId7" imgW="4950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93900"/>
                        <a:ext cx="10763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"/>
          <p:cNvGraphicFramePr>
            <a:graphicFrameLocks noChangeAspect="1"/>
          </p:cNvGraphicFramePr>
          <p:nvPr/>
        </p:nvGraphicFramePr>
        <p:xfrm>
          <a:off x="1943100" y="1916113"/>
          <a:ext cx="24653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3" name="Equation" r:id="rId9" imgW="1130040" imgH="203040" progId="Equation.DSMT4">
                  <p:embed/>
                </p:oleObj>
              </mc:Choice>
              <mc:Fallback>
                <p:oleObj name="Equation" r:id="rId9" imgW="1130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916113"/>
                        <a:ext cx="246538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0"/>
          <p:cNvGraphicFramePr>
            <a:graphicFrameLocks noChangeAspect="1"/>
          </p:cNvGraphicFramePr>
          <p:nvPr/>
        </p:nvGraphicFramePr>
        <p:xfrm>
          <a:off x="4427538" y="1965325"/>
          <a:ext cx="17732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4" name="Equation" r:id="rId11" imgW="812520" imgH="203040" progId="Equation.DSMT4">
                  <p:embed/>
                </p:oleObj>
              </mc:Choice>
              <mc:Fallback>
                <p:oleObj name="Equation" r:id="rId11" imgW="812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965325"/>
                        <a:ext cx="17732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0"/>
          <p:cNvGraphicFramePr>
            <a:graphicFrameLocks noChangeAspect="1"/>
          </p:cNvGraphicFramePr>
          <p:nvPr/>
        </p:nvGraphicFramePr>
        <p:xfrm>
          <a:off x="6192838" y="1916113"/>
          <a:ext cx="20224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5" name="Equation" r:id="rId13" imgW="927000" imgH="203040" progId="Equation.DSMT4">
                  <p:embed/>
                </p:oleObj>
              </mc:Choice>
              <mc:Fallback>
                <p:oleObj name="Equation" r:id="rId13" imgW="927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1916113"/>
                        <a:ext cx="20224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0"/>
          <p:cNvGraphicFramePr>
            <a:graphicFrameLocks noChangeAspect="1"/>
          </p:cNvGraphicFramePr>
          <p:nvPr/>
        </p:nvGraphicFramePr>
        <p:xfrm>
          <a:off x="865188" y="2703513"/>
          <a:ext cx="16906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6" name="Equation" r:id="rId15" imgW="774360" imgH="215640" progId="Equation.DSMT4">
                  <p:embed/>
                </p:oleObj>
              </mc:Choice>
              <mc:Fallback>
                <p:oleObj name="Equation" r:id="rId15" imgW="774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2703513"/>
                        <a:ext cx="16906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0"/>
          <p:cNvGraphicFramePr>
            <a:graphicFrameLocks noChangeAspect="1"/>
          </p:cNvGraphicFramePr>
          <p:nvPr/>
        </p:nvGraphicFramePr>
        <p:xfrm>
          <a:off x="2555875" y="2659063"/>
          <a:ext cx="19669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7" name="Equation" r:id="rId17" imgW="901440" imgH="203040" progId="Equation.DSMT4">
                  <p:embed/>
                </p:oleObj>
              </mc:Choice>
              <mc:Fallback>
                <p:oleObj name="Equation" r:id="rId17" imgW="901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659063"/>
                        <a:ext cx="196691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0"/>
          <p:cNvGraphicFramePr>
            <a:graphicFrameLocks noChangeAspect="1"/>
          </p:cNvGraphicFramePr>
          <p:nvPr/>
        </p:nvGraphicFramePr>
        <p:xfrm>
          <a:off x="4500563" y="2552700"/>
          <a:ext cx="249396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8" name="Equation" r:id="rId19" imgW="1143000" imgH="317160" progId="Equation.DSMT4">
                  <p:embed/>
                </p:oleObj>
              </mc:Choice>
              <mc:Fallback>
                <p:oleObj name="Equation" r:id="rId19" imgW="11430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552700"/>
                        <a:ext cx="2493962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0"/>
          <p:cNvGraphicFramePr>
            <a:graphicFrameLocks noChangeAspect="1"/>
          </p:cNvGraphicFramePr>
          <p:nvPr/>
        </p:nvGraphicFramePr>
        <p:xfrm>
          <a:off x="2566988" y="3362325"/>
          <a:ext cx="19685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9" name="Equation" r:id="rId21" imgW="901440" imgH="203040" progId="Equation.DSMT4">
                  <p:embed/>
                </p:oleObj>
              </mc:Choice>
              <mc:Fallback>
                <p:oleObj name="Equation" r:id="rId21" imgW="901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362325"/>
                        <a:ext cx="19685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0"/>
          <p:cNvGraphicFramePr>
            <a:graphicFrameLocks noChangeAspect="1"/>
          </p:cNvGraphicFramePr>
          <p:nvPr/>
        </p:nvGraphicFramePr>
        <p:xfrm>
          <a:off x="4454525" y="3392488"/>
          <a:ext cx="17732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0" name="Equation" r:id="rId23" imgW="812520" imgH="203040" progId="Equation.DSMT4">
                  <p:embed/>
                </p:oleObj>
              </mc:Choice>
              <mc:Fallback>
                <p:oleObj name="Equation" r:id="rId23" imgW="812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525" y="3392488"/>
                        <a:ext cx="17732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0"/>
          <p:cNvGraphicFramePr>
            <a:graphicFrameLocks noChangeAspect="1"/>
          </p:cNvGraphicFramePr>
          <p:nvPr/>
        </p:nvGraphicFramePr>
        <p:xfrm>
          <a:off x="6192838" y="3357563"/>
          <a:ext cx="20224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1" name="Equation" r:id="rId25" imgW="927000" imgH="203040" progId="Equation.DSMT4">
                  <p:embed/>
                </p:oleObj>
              </mc:Choice>
              <mc:Fallback>
                <p:oleObj name="Equation" r:id="rId25" imgW="927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3357563"/>
                        <a:ext cx="20224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0"/>
          <p:cNvGraphicFramePr>
            <a:graphicFrameLocks noChangeAspect="1"/>
          </p:cNvGraphicFramePr>
          <p:nvPr/>
        </p:nvGraphicFramePr>
        <p:xfrm>
          <a:off x="863600" y="4076700"/>
          <a:ext cx="25209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2" name="Equation" r:id="rId27" imgW="1155600" imgH="215640" progId="Equation.DSMT4">
                  <p:embed/>
                </p:oleObj>
              </mc:Choice>
              <mc:Fallback>
                <p:oleObj name="Equation" r:id="rId27" imgW="1155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4076700"/>
                        <a:ext cx="25209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0"/>
          <p:cNvGraphicFramePr>
            <a:graphicFrameLocks noChangeAspect="1"/>
          </p:cNvGraphicFramePr>
          <p:nvPr/>
        </p:nvGraphicFramePr>
        <p:xfrm>
          <a:off x="3421063" y="4048125"/>
          <a:ext cx="28797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3" name="Equation" r:id="rId29" imgW="1320480" imgH="215640" progId="Equation.DSMT4">
                  <p:embed/>
                </p:oleObj>
              </mc:Choice>
              <mc:Fallback>
                <p:oleObj name="Equation" r:id="rId29" imgW="1320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4048125"/>
                        <a:ext cx="28797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0"/>
          <p:cNvGraphicFramePr>
            <a:graphicFrameLocks noChangeAspect="1"/>
          </p:cNvGraphicFramePr>
          <p:nvPr/>
        </p:nvGraphicFramePr>
        <p:xfrm>
          <a:off x="2562225" y="4689475"/>
          <a:ext cx="34893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4" name="Equation" r:id="rId31" imgW="1600200" imgH="228600" progId="Equation.DSMT4">
                  <p:embed/>
                </p:oleObj>
              </mc:Choice>
              <mc:Fallback>
                <p:oleObj name="Equation" r:id="rId31" imgW="1600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5" y="4689475"/>
                        <a:ext cx="34893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0"/>
          <p:cNvGraphicFramePr>
            <a:graphicFrameLocks noChangeAspect="1"/>
          </p:cNvGraphicFramePr>
          <p:nvPr/>
        </p:nvGraphicFramePr>
        <p:xfrm>
          <a:off x="2562225" y="5375275"/>
          <a:ext cx="32400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5" name="Equation" r:id="rId33" imgW="1485720" imgH="228600" progId="Equation.DSMT4">
                  <p:embed/>
                </p:oleObj>
              </mc:Choice>
              <mc:Fallback>
                <p:oleObj name="Equation" r:id="rId33" imgW="1485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5" y="5375275"/>
                        <a:ext cx="32400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0"/>
          <p:cNvGraphicFramePr>
            <a:graphicFrameLocks noChangeAspect="1"/>
          </p:cNvGraphicFramePr>
          <p:nvPr/>
        </p:nvGraphicFramePr>
        <p:xfrm>
          <a:off x="5802313" y="5359400"/>
          <a:ext cx="193833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6" name="Equation" r:id="rId35" imgW="888840" imgH="203040" progId="Equation.DSMT4">
                  <p:embed/>
                </p:oleObj>
              </mc:Choice>
              <mc:Fallback>
                <p:oleObj name="Equation" r:id="rId35" imgW="888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13" y="5359400"/>
                        <a:ext cx="193833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108754"/>
              </p:ext>
            </p:extLst>
          </p:nvPr>
        </p:nvGraphicFramePr>
        <p:xfrm>
          <a:off x="2539054" y="5944174"/>
          <a:ext cx="1746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7" name="Equation" r:id="rId37" imgW="799920" imgH="203040" progId="Equation.DSMT4">
                  <p:embed/>
                </p:oleObj>
              </mc:Choice>
              <mc:Fallback>
                <p:oleObj name="Equation" r:id="rId37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054" y="5944174"/>
                        <a:ext cx="17462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039624"/>
              </p:ext>
            </p:extLst>
          </p:nvPr>
        </p:nvGraphicFramePr>
        <p:xfrm>
          <a:off x="4285304" y="5909249"/>
          <a:ext cx="20224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8" name="Equation" r:id="rId39" imgW="927000" imgH="203040" progId="Equation.DSMT4">
                  <p:embed/>
                </p:oleObj>
              </mc:Choice>
              <mc:Fallback>
                <p:oleObj name="Equation" r:id="rId39" imgW="927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304" y="5909249"/>
                        <a:ext cx="20224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951163" y="185738"/>
            <a:ext cx="3457575" cy="903287"/>
            <a:chOff x="3167844" y="77607"/>
            <a:chExt cx="3457575" cy="903121"/>
          </a:xfrm>
        </p:grpSpPr>
        <p:sp>
          <p:nvSpPr>
            <p:cNvPr id="18457" name="AutoShape 22"/>
            <p:cNvSpPr>
              <a:spLocks noChangeArrowheads="1"/>
            </p:cNvSpPr>
            <p:nvPr/>
          </p:nvSpPr>
          <p:spPr bwMode="auto">
            <a:xfrm>
              <a:off x="3167844" y="77607"/>
              <a:ext cx="3457575" cy="903121"/>
            </a:xfrm>
            <a:prstGeom prst="wedgeRoundRectCallout">
              <a:avLst>
                <a:gd name="adj1" fmla="val -39167"/>
                <a:gd name="adj2" fmla="val 23477"/>
                <a:gd name="adj3" fmla="val 16667"/>
              </a:avLst>
            </a:prstGeom>
            <a:solidFill>
              <a:srgbClr val="FFCC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8458" name="对象 1"/>
            <p:cNvGraphicFramePr>
              <a:graphicFrameLocks noChangeAspect="1"/>
            </p:cNvGraphicFramePr>
            <p:nvPr/>
          </p:nvGraphicFramePr>
          <p:xfrm>
            <a:off x="3205944" y="483241"/>
            <a:ext cx="3311525" cy="425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19" name="Equation" r:id="rId41" imgW="2146300" imgH="279400" progId="Equation.DSMT4">
                    <p:embed/>
                  </p:oleObj>
                </mc:Choice>
                <mc:Fallback>
                  <p:oleObj name="Equation" r:id="rId41" imgW="21463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5944" y="483241"/>
                          <a:ext cx="3311525" cy="425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9" name="对象 1"/>
            <p:cNvGraphicFramePr>
              <a:graphicFrameLocks noChangeAspect="1"/>
            </p:cNvGraphicFramePr>
            <p:nvPr/>
          </p:nvGraphicFramePr>
          <p:xfrm>
            <a:off x="4339133" y="148059"/>
            <a:ext cx="1096963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20" name="Equation" r:id="rId43" imgW="711000" imgH="215640" progId="Equation.DSMT4">
                    <p:embed/>
                  </p:oleObj>
                </mc:Choice>
                <mc:Fallback>
                  <p:oleObj name="Equation" r:id="rId43" imgW="71100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9133" y="148059"/>
                          <a:ext cx="1096963" cy="328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1630037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94" name="AutoShape 22"/>
          <p:cNvSpPr>
            <a:spLocks noChangeArrowheads="1"/>
          </p:cNvSpPr>
          <p:nvPr/>
        </p:nvSpPr>
        <p:spPr bwMode="auto">
          <a:xfrm>
            <a:off x="1547813" y="244475"/>
            <a:ext cx="2024062" cy="431800"/>
          </a:xfrm>
          <a:prstGeom prst="wedgeRoundRectCallout">
            <a:avLst>
              <a:gd name="adj1" fmla="val -44273"/>
              <a:gd name="adj2" fmla="val 47500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600" b="1">
                <a:latin typeface="Times New Roman" panose="02020603050405020304" pitchFamily="18" charset="0"/>
                <a:ea typeface="华文楷体" panose="02010600040101010101" pitchFamily="2" charset="-122"/>
              </a:rPr>
              <a:t>注意</a:t>
            </a:r>
            <a:r>
              <a:rPr kumimoji="1" lang="en-US" altLang="zh-CN" sz="1600" b="1" i="1">
                <a:solidFill>
                  <a:srgbClr val="FF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aH</a:t>
            </a:r>
            <a:r>
              <a:rPr kumimoji="1" lang="zh-CN" altLang="en-US" sz="1600" b="1">
                <a:latin typeface="Times New Roman" panose="02020603050405020304" pitchFamily="18" charset="0"/>
                <a:ea typeface="华文楷体" panose="02010600040101010101" pitchFamily="2" charset="-122"/>
              </a:rPr>
              <a:t>的定义</a:t>
            </a:r>
          </a:p>
        </p:txBody>
      </p:sp>
      <p:graphicFrame>
        <p:nvGraphicFramePr>
          <p:cNvPr id="182303" name="Object 31"/>
          <p:cNvGraphicFramePr>
            <a:graphicFrameLocks noChangeAspect="1"/>
          </p:cNvGraphicFramePr>
          <p:nvPr/>
        </p:nvGraphicFramePr>
        <p:xfrm>
          <a:off x="827088" y="4821238"/>
          <a:ext cx="9096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4" name="Equation" r:id="rId3" imgW="418918" imgH="203112" progId="Equation.DSMT4">
                  <p:embed/>
                </p:oleObj>
              </mc:Choice>
              <mc:Fallback>
                <p:oleObj name="Equation" r:id="rId3" imgW="41891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821238"/>
                        <a:ext cx="9096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304" name="Object 32"/>
          <p:cNvGraphicFramePr>
            <a:graphicFrameLocks noChangeAspect="1"/>
          </p:cNvGraphicFramePr>
          <p:nvPr/>
        </p:nvGraphicFramePr>
        <p:xfrm>
          <a:off x="5832475" y="4797425"/>
          <a:ext cx="29527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5" name="Equation" r:id="rId5" imgW="1358310" imgH="203112" progId="Equation.DSMT4">
                  <p:embed/>
                </p:oleObj>
              </mc:Choice>
              <mc:Fallback>
                <p:oleObj name="Equation" r:id="rId5" imgW="135831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4797425"/>
                        <a:ext cx="295275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306" name="Object 34"/>
          <p:cNvGraphicFramePr>
            <a:graphicFrameLocks noChangeAspect="1"/>
          </p:cNvGraphicFramePr>
          <p:nvPr/>
        </p:nvGraphicFramePr>
        <p:xfrm>
          <a:off x="1836738" y="4826000"/>
          <a:ext cx="3587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6" name="Equation" r:id="rId7" imgW="164957" imgH="203024" progId="Equation.DSMT4">
                  <p:embed/>
                </p:oleObj>
              </mc:Choice>
              <mc:Fallback>
                <p:oleObj name="Equation" r:id="rId7" imgW="164957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4826000"/>
                        <a:ext cx="3587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22"/>
          <p:cNvSpPr>
            <a:spLocks noChangeArrowheads="1"/>
          </p:cNvSpPr>
          <p:nvPr/>
        </p:nvSpPr>
        <p:spPr bwMode="auto">
          <a:xfrm>
            <a:off x="5111750" y="223838"/>
            <a:ext cx="2771775" cy="431800"/>
          </a:xfrm>
          <a:prstGeom prst="wedgeRoundRectCallout">
            <a:avLst>
              <a:gd name="adj1" fmla="val -49486"/>
              <a:gd name="adj2" fmla="val 28398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600" b="1">
                <a:latin typeface="Times New Roman" panose="02020603050405020304" pitchFamily="18" charset="0"/>
                <a:ea typeface="华文楷体" panose="02010600040101010101" pitchFamily="2" charset="-122"/>
              </a:rPr>
              <a:t>注意</a:t>
            </a:r>
            <a:r>
              <a:rPr kumimoji="1" lang="en-US" altLang="zh-CN" sz="1600" b="1" i="1">
                <a:solidFill>
                  <a:srgbClr val="FF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L</a:t>
            </a:r>
            <a:r>
              <a:rPr kumimoji="1" lang="zh-CN" altLang="en-US" sz="1600" b="1">
                <a:latin typeface="Times New Roman" panose="02020603050405020304" pitchFamily="18" charset="0"/>
                <a:ea typeface="华文楷体" panose="02010600040101010101" pitchFamily="2" charset="-122"/>
              </a:rPr>
              <a:t>和</a:t>
            </a:r>
            <a:r>
              <a:rPr kumimoji="1" lang="zh-CN" altLang="en-US" sz="1600" b="1">
                <a:solidFill>
                  <a:srgbClr val="FF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等价类</a:t>
            </a:r>
            <a:r>
              <a:rPr kumimoji="1" lang="zh-CN" altLang="en-US" sz="1600" b="1">
                <a:latin typeface="Times New Roman" panose="02020603050405020304" pitchFamily="18" charset="0"/>
                <a:ea typeface="华文楷体" panose="02010600040101010101" pitchFamily="2" charset="-122"/>
              </a:rPr>
              <a:t>的定义</a:t>
            </a:r>
          </a:p>
        </p:txBody>
      </p:sp>
      <p:graphicFrame>
        <p:nvGraphicFramePr>
          <p:cNvPr id="25" name="Object 28"/>
          <p:cNvGraphicFramePr>
            <a:graphicFrameLocks noChangeAspect="1"/>
          </p:cNvGraphicFramePr>
          <p:nvPr/>
        </p:nvGraphicFramePr>
        <p:xfrm>
          <a:off x="900113" y="1592263"/>
          <a:ext cx="28987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7" name="Equation" r:id="rId9" imgW="1333440" imgH="228600" progId="Equation.DSMT4">
                  <p:embed/>
                </p:oleObj>
              </mc:Choice>
              <mc:Fallback>
                <p:oleObj name="Equation" r:id="rId9" imgW="1333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592263"/>
                        <a:ext cx="28987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9"/>
          <p:cNvGraphicFramePr>
            <a:graphicFrameLocks noChangeAspect="1"/>
          </p:cNvGraphicFramePr>
          <p:nvPr/>
        </p:nvGraphicFramePr>
        <p:xfrm>
          <a:off x="830263" y="2203450"/>
          <a:ext cx="1546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8" name="Equation" r:id="rId11" imgW="711200" imgH="228600" progId="Equation.DSMT4">
                  <p:embed/>
                </p:oleObj>
              </mc:Choice>
              <mc:Fallback>
                <p:oleObj name="Equation" r:id="rId11" imgW="71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2203450"/>
                        <a:ext cx="15462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8"/>
          <p:cNvGraphicFramePr>
            <a:graphicFrameLocks noChangeAspect="1"/>
          </p:cNvGraphicFramePr>
          <p:nvPr/>
        </p:nvGraphicFramePr>
        <p:xfrm>
          <a:off x="2339975" y="2205038"/>
          <a:ext cx="40894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9" name="Equation" r:id="rId13" imgW="1879600" imgH="215900" progId="Equation.DSMT4">
                  <p:embed/>
                </p:oleObj>
              </mc:Choice>
              <mc:Fallback>
                <p:oleObj name="Equation" r:id="rId13" imgW="1879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205038"/>
                        <a:ext cx="40894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9"/>
          <p:cNvGraphicFramePr>
            <a:graphicFrameLocks noChangeAspect="1"/>
          </p:cNvGraphicFramePr>
          <p:nvPr/>
        </p:nvGraphicFramePr>
        <p:xfrm>
          <a:off x="6456363" y="2205038"/>
          <a:ext cx="22653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0" name="Equation" r:id="rId15" imgW="1040948" imgH="203112" progId="Equation.DSMT4">
                  <p:embed/>
                </p:oleObj>
              </mc:Choice>
              <mc:Fallback>
                <p:oleObj name="Equation" r:id="rId15" imgW="104094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3" y="2205038"/>
                        <a:ext cx="226536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"/>
          <p:cNvGraphicFramePr>
            <a:graphicFrameLocks noChangeAspect="1"/>
          </p:cNvGraphicFramePr>
          <p:nvPr/>
        </p:nvGraphicFramePr>
        <p:xfrm>
          <a:off x="900113" y="2874963"/>
          <a:ext cx="16065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1" name="Equation" r:id="rId17" imgW="736600" imgH="203200" progId="Equation.DSMT4">
                  <p:embed/>
                </p:oleObj>
              </mc:Choice>
              <mc:Fallback>
                <p:oleObj name="Equation" r:id="rId17" imgW="736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874963"/>
                        <a:ext cx="16065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1"/>
          <p:cNvGraphicFramePr>
            <a:graphicFrameLocks noChangeAspect="1"/>
          </p:cNvGraphicFramePr>
          <p:nvPr/>
        </p:nvGraphicFramePr>
        <p:xfrm>
          <a:off x="2413000" y="2855913"/>
          <a:ext cx="38163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2" name="Equation" r:id="rId19" imgW="1752600" imgH="228600" progId="Equation.DSMT4">
                  <p:embed/>
                </p:oleObj>
              </mc:Choice>
              <mc:Fallback>
                <p:oleObj name="Equation" r:id="rId19" imgW="1752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2855913"/>
                        <a:ext cx="38163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/>
          <p:cNvGraphicFramePr>
            <a:graphicFrameLocks noChangeAspect="1"/>
          </p:cNvGraphicFramePr>
          <p:nvPr/>
        </p:nvGraphicFramePr>
        <p:xfrm>
          <a:off x="7850188" y="2930525"/>
          <a:ext cx="8302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3" name="Equation" r:id="rId21" imgW="380670" imgH="177646" progId="Equation.DSMT4">
                  <p:embed/>
                </p:oleObj>
              </mc:Choice>
              <mc:Fallback>
                <p:oleObj name="Equation" r:id="rId21" imgW="380670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0188" y="2930525"/>
                        <a:ext cx="83026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3"/>
          <p:cNvGraphicFramePr>
            <a:graphicFrameLocks noChangeAspect="1"/>
          </p:cNvGraphicFramePr>
          <p:nvPr/>
        </p:nvGraphicFramePr>
        <p:xfrm>
          <a:off x="6229350" y="2932113"/>
          <a:ext cx="16319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4" name="Equation" r:id="rId23" imgW="748975" imgH="177723" progId="Equation.DSMT4">
                  <p:embed/>
                </p:oleObj>
              </mc:Choice>
              <mc:Fallback>
                <p:oleObj name="Equation" r:id="rId23" imgW="748975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2932113"/>
                        <a:ext cx="163195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4"/>
          <p:cNvGraphicFramePr>
            <a:graphicFrameLocks noChangeAspect="1"/>
          </p:cNvGraphicFramePr>
          <p:nvPr/>
        </p:nvGraphicFramePr>
        <p:xfrm>
          <a:off x="839788" y="3486150"/>
          <a:ext cx="14636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5" name="Equation" r:id="rId25" imgW="672808" imgH="203112" progId="Equation.DSMT4">
                  <p:embed/>
                </p:oleObj>
              </mc:Choice>
              <mc:Fallback>
                <p:oleObj name="Equation" r:id="rId25" imgW="67280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3486150"/>
                        <a:ext cx="14636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5"/>
          <p:cNvGraphicFramePr>
            <a:graphicFrameLocks noChangeAspect="1"/>
          </p:cNvGraphicFramePr>
          <p:nvPr/>
        </p:nvGraphicFramePr>
        <p:xfrm>
          <a:off x="2341563" y="3478213"/>
          <a:ext cx="42830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6" name="Equation" r:id="rId27" imgW="1968500" imgH="203200" progId="Equation.DSMT4">
                  <p:embed/>
                </p:oleObj>
              </mc:Choice>
              <mc:Fallback>
                <p:oleObj name="Equation" r:id="rId27" imgW="1968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3478213"/>
                        <a:ext cx="42830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6"/>
          <p:cNvGraphicFramePr>
            <a:graphicFrameLocks noChangeAspect="1"/>
          </p:cNvGraphicFramePr>
          <p:nvPr/>
        </p:nvGraphicFramePr>
        <p:xfrm>
          <a:off x="6700838" y="3465513"/>
          <a:ext cx="15192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7" name="Equation" r:id="rId29" imgW="698197" imgH="203112" progId="Equation.DSMT4">
                  <p:embed/>
                </p:oleObj>
              </mc:Choice>
              <mc:Fallback>
                <p:oleObj name="Equation" r:id="rId29" imgW="69819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0838" y="3465513"/>
                        <a:ext cx="151923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7"/>
          <p:cNvGraphicFramePr>
            <a:graphicFrameLocks noChangeAspect="1"/>
          </p:cNvGraphicFramePr>
          <p:nvPr/>
        </p:nvGraphicFramePr>
        <p:xfrm>
          <a:off x="1631950" y="4076700"/>
          <a:ext cx="25177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8" name="Equation" r:id="rId31" imgW="1155700" imgH="203200" progId="Equation.DSMT4">
                  <p:embed/>
                </p:oleObj>
              </mc:Choice>
              <mc:Fallback>
                <p:oleObj name="Equation" r:id="rId31" imgW="1155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4076700"/>
                        <a:ext cx="25177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8"/>
          <p:cNvGraphicFramePr>
            <a:graphicFrameLocks noChangeAspect="1"/>
          </p:cNvGraphicFramePr>
          <p:nvPr/>
        </p:nvGraphicFramePr>
        <p:xfrm>
          <a:off x="5976938" y="4081463"/>
          <a:ext cx="15494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9" name="Equation" r:id="rId33" imgW="711200" imgH="228600" progId="Equation.DSMT4">
                  <p:embed/>
                </p:oleObj>
              </mc:Choice>
              <mc:Fallback>
                <p:oleObj name="Equation" r:id="rId33" imgW="71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4081463"/>
                        <a:ext cx="15494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9"/>
          <p:cNvGraphicFramePr>
            <a:graphicFrameLocks noChangeAspect="1"/>
          </p:cNvGraphicFramePr>
          <p:nvPr/>
        </p:nvGraphicFramePr>
        <p:xfrm>
          <a:off x="4162425" y="4121150"/>
          <a:ext cx="18002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0" name="Equation" r:id="rId35" imgW="825500" imgH="203200" progId="Equation.DSMT4">
                  <p:embed/>
                </p:oleObj>
              </mc:Choice>
              <mc:Fallback>
                <p:oleObj name="Equation" r:id="rId35" imgW="825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4121150"/>
                        <a:ext cx="18002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368425" y="892175"/>
            <a:ext cx="2413000" cy="468313"/>
            <a:chOff x="2948" y="73"/>
            <a:chExt cx="1520" cy="318"/>
          </a:xfrm>
        </p:grpSpPr>
        <p:sp>
          <p:nvSpPr>
            <p:cNvPr id="19496" name="AutoShape 22"/>
            <p:cNvSpPr>
              <a:spLocks noChangeArrowheads="1"/>
            </p:cNvSpPr>
            <p:nvPr/>
          </p:nvSpPr>
          <p:spPr bwMode="auto">
            <a:xfrm>
              <a:off x="2948" y="73"/>
              <a:ext cx="1520" cy="318"/>
            </a:xfrm>
            <a:prstGeom prst="wedgeRoundRectCallout">
              <a:avLst>
                <a:gd name="adj1" fmla="val -36579"/>
                <a:gd name="adj2" fmla="val -2829"/>
                <a:gd name="adj3" fmla="val 16667"/>
              </a:avLst>
            </a:prstGeom>
            <a:solidFill>
              <a:srgbClr val="FFCC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9497" name="Object 16"/>
            <p:cNvGraphicFramePr>
              <a:graphicFrameLocks noChangeAspect="1"/>
            </p:cNvGraphicFramePr>
            <p:nvPr/>
          </p:nvGraphicFramePr>
          <p:xfrm>
            <a:off x="2993" y="73"/>
            <a:ext cx="145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41" name="Equation" r:id="rId37" imgW="1295400" imgH="254000" progId="Equation.DSMT4">
                    <p:embed/>
                  </p:oleObj>
                </mc:Choice>
                <mc:Fallback>
                  <p:oleObj name="Equation" r:id="rId37" imgW="12954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3" y="73"/>
                          <a:ext cx="145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4714875" y="873125"/>
            <a:ext cx="3457575" cy="468313"/>
            <a:chOff x="3061" y="845"/>
            <a:chExt cx="2178" cy="328"/>
          </a:xfrm>
        </p:grpSpPr>
        <p:sp>
          <p:nvSpPr>
            <p:cNvPr id="19494" name="AutoShape 22"/>
            <p:cNvSpPr>
              <a:spLocks noChangeArrowheads="1"/>
            </p:cNvSpPr>
            <p:nvPr/>
          </p:nvSpPr>
          <p:spPr bwMode="auto">
            <a:xfrm>
              <a:off x="3061" y="845"/>
              <a:ext cx="2178" cy="328"/>
            </a:xfrm>
            <a:prstGeom prst="wedgeRoundRectCallout">
              <a:avLst>
                <a:gd name="adj1" fmla="val -39167"/>
                <a:gd name="adj2" fmla="val 23477"/>
                <a:gd name="adj3" fmla="val 16667"/>
              </a:avLst>
            </a:prstGeom>
            <a:solidFill>
              <a:srgbClr val="FFCC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9495" name="对象 1"/>
            <p:cNvGraphicFramePr>
              <a:graphicFrameLocks noChangeAspect="1"/>
            </p:cNvGraphicFramePr>
            <p:nvPr/>
          </p:nvGraphicFramePr>
          <p:xfrm>
            <a:off x="3085" y="867"/>
            <a:ext cx="2086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42" name="Equation" r:id="rId39" imgW="2146300" imgH="279400" progId="Equation.DSMT4">
                    <p:embed/>
                  </p:oleObj>
                </mc:Choice>
                <mc:Fallback>
                  <p:oleObj name="Equation" r:id="rId39" imgW="21463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5" y="867"/>
                          <a:ext cx="2086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Object 25"/>
          <p:cNvGraphicFramePr>
            <a:graphicFrameLocks noChangeAspect="1"/>
          </p:cNvGraphicFramePr>
          <p:nvPr/>
        </p:nvGraphicFramePr>
        <p:xfrm>
          <a:off x="2219325" y="4797425"/>
          <a:ext cx="36480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3" name="Equation" r:id="rId41" imgW="1675673" imgH="215806" progId="Equation.DSMT4">
                  <p:embed/>
                </p:oleObj>
              </mc:Choice>
              <mc:Fallback>
                <p:oleObj name="Equation" r:id="rId41" imgW="1675673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4797425"/>
                        <a:ext cx="36480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1187450" y="2708275"/>
            <a:ext cx="1008063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6732588" y="3357563"/>
            <a:ext cx="1655762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>
            <a:off x="1187450" y="3933825"/>
            <a:ext cx="1008063" cy="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0" name="Line 38"/>
          <p:cNvSpPr>
            <a:spLocks noChangeShapeType="1"/>
          </p:cNvSpPr>
          <p:nvPr/>
        </p:nvSpPr>
        <p:spPr bwMode="auto">
          <a:xfrm>
            <a:off x="6372225" y="4581525"/>
            <a:ext cx="1008063" cy="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0" name="Group 30"/>
          <p:cNvGrpSpPr>
            <a:grpSpLocks/>
          </p:cNvGrpSpPr>
          <p:nvPr/>
        </p:nvGrpSpPr>
        <p:grpSpPr bwMode="auto">
          <a:xfrm>
            <a:off x="5219700" y="1484313"/>
            <a:ext cx="2376488" cy="468312"/>
            <a:chOff x="3062" y="845"/>
            <a:chExt cx="1497" cy="328"/>
          </a:xfrm>
        </p:grpSpPr>
        <p:sp>
          <p:nvSpPr>
            <p:cNvPr id="19492" name="AutoShape 22"/>
            <p:cNvSpPr>
              <a:spLocks noChangeArrowheads="1"/>
            </p:cNvSpPr>
            <p:nvPr/>
          </p:nvSpPr>
          <p:spPr bwMode="auto">
            <a:xfrm>
              <a:off x="3062" y="845"/>
              <a:ext cx="1497" cy="328"/>
            </a:xfrm>
            <a:prstGeom prst="wedgeRoundRectCallout">
              <a:avLst>
                <a:gd name="adj1" fmla="val -39167"/>
                <a:gd name="adj2" fmla="val 23477"/>
                <a:gd name="adj3" fmla="val 16667"/>
              </a:avLst>
            </a:prstGeom>
            <a:solidFill>
              <a:srgbClr val="FFCC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9493" name="对象 1"/>
            <p:cNvGraphicFramePr>
              <a:graphicFrameLocks noChangeAspect="1"/>
            </p:cNvGraphicFramePr>
            <p:nvPr/>
          </p:nvGraphicFramePr>
          <p:xfrm>
            <a:off x="3152" y="894"/>
            <a:ext cx="130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44" name="Equation" r:id="rId43" imgW="1346200" imgH="228600" progId="Equation.DSMT4">
                    <p:embed/>
                  </p:oleObj>
                </mc:Choice>
                <mc:Fallback>
                  <p:oleObj name="Equation" r:id="rId43" imgW="1346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894"/>
                          <a:ext cx="1308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150543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4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7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9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000"/>
                                        <p:tgtEl>
                                          <p:spTgt spid="18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18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18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94" grpId="0" animBg="1"/>
      <p:bldP spid="22" grpId="0" animBg="1"/>
      <p:bldP spid="18466" grpId="0" animBg="1"/>
      <p:bldP spid="18466" grpId="1" animBg="1"/>
      <p:bldP spid="18467" grpId="0" animBg="1"/>
      <p:bldP spid="18467" grpId="1" animBg="1"/>
      <p:bldP spid="18469" grpId="0" animBg="1"/>
      <p:bldP spid="18469" grpId="1" animBg="1"/>
      <p:bldP spid="18470" grpId="0" animBg="1"/>
      <p:bldP spid="1847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37" name="Rectangle 21"/>
          <p:cNvSpPr>
            <a:spLocks noChangeArrowheads="1"/>
          </p:cNvSpPr>
          <p:nvPr/>
        </p:nvSpPr>
        <p:spPr bwMode="auto">
          <a:xfrm>
            <a:off x="647700" y="260350"/>
            <a:ext cx="5508625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eaLnBrk="0" hangingPunct="0"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三、拉格朗日定理（问题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（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））</a:t>
            </a:r>
          </a:p>
        </p:txBody>
      </p:sp>
      <p:graphicFrame>
        <p:nvGraphicFramePr>
          <p:cNvPr id="162858" name="Object 42"/>
          <p:cNvGraphicFramePr>
            <a:graphicFrameLocks noChangeAspect="1"/>
          </p:cNvGraphicFramePr>
          <p:nvPr/>
        </p:nvGraphicFramePr>
        <p:xfrm>
          <a:off x="2555875" y="5842000"/>
          <a:ext cx="37290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6" name="Equation" r:id="rId3" imgW="1752600" imgH="254000" progId="Equation.DSMT4">
                  <p:embed/>
                </p:oleObj>
              </mc:Choice>
              <mc:Fallback>
                <p:oleObj name="Equation" r:id="rId3" imgW="1752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842000"/>
                        <a:ext cx="372903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5"/>
          <p:cNvGraphicFramePr>
            <a:graphicFrameLocks noChangeAspect="1"/>
          </p:cNvGraphicFramePr>
          <p:nvPr/>
        </p:nvGraphicFramePr>
        <p:xfrm>
          <a:off x="549275" y="1017588"/>
          <a:ext cx="6756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7" name="Equation" r:id="rId5" imgW="3276600" imgH="203200" progId="Equation.DSMT4">
                  <p:embed/>
                </p:oleObj>
              </mc:Choice>
              <mc:Fallback>
                <p:oleObj name="Equation" r:id="rId5" imgW="3276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1017588"/>
                        <a:ext cx="67564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84200" y="1701800"/>
          <a:ext cx="12573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8" name="Equation" r:id="rId7" imgW="609336" imgH="203112" progId="Equation.DSMT4">
                  <p:embed/>
                </p:oleObj>
              </mc:Choice>
              <mc:Fallback>
                <p:oleObj name="Equation" r:id="rId7" imgW="6093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1701800"/>
                        <a:ext cx="12573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963738" y="1701800"/>
          <a:ext cx="44259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9" name="Equation" r:id="rId9" imgW="2145369" imgH="215806" progId="Equation.DSMT4">
                  <p:embed/>
                </p:oleObj>
              </mc:Choice>
              <mc:Fallback>
                <p:oleObj name="Equation" r:id="rId9" imgW="214536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1701800"/>
                        <a:ext cx="44259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408738" y="1665288"/>
          <a:ext cx="8128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0" name="Equation" r:id="rId11" imgW="393529" imgH="253890" progId="Equation.DSMT4">
                  <p:embed/>
                </p:oleObj>
              </mc:Choice>
              <mc:Fallback>
                <p:oleObj name="Equation" r:id="rId11" imgW="39352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1665288"/>
                        <a:ext cx="8128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87375" y="2390775"/>
          <a:ext cx="7080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1" name="Equation" r:id="rId13" imgW="342751" imgH="203112" progId="Equation.DSMT4">
                  <p:embed/>
                </p:oleObj>
              </mc:Choice>
              <mc:Fallback>
                <p:oleObj name="Equation" r:id="rId13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2390775"/>
                        <a:ext cx="7080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346200" y="2387600"/>
          <a:ext cx="62134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2" name="Equation" r:id="rId15" imgW="2920680" imgH="215640" progId="Equation.DSMT4">
                  <p:embed/>
                </p:oleObj>
              </mc:Choice>
              <mc:Fallback>
                <p:oleObj name="Equation" r:id="rId15" imgW="2920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2387600"/>
                        <a:ext cx="621347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7632700" y="2387600"/>
          <a:ext cx="3778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3" name="Equation" r:id="rId17" imgW="177480" imgH="203040" progId="Equation.DSMT4">
                  <p:embed/>
                </p:oleObj>
              </mc:Choice>
              <mc:Fallback>
                <p:oleObj name="Equation" r:id="rId17" imgW="177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2387600"/>
                        <a:ext cx="37782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27238" y="2997200"/>
          <a:ext cx="477678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4" name="Equation" r:id="rId19" imgW="2197080" imgH="279360" progId="Equation.DSMT4">
                  <p:embed/>
                </p:oleObj>
              </mc:Choice>
              <mc:Fallback>
                <p:oleObj name="Equation" r:id="rId19" imgW="2197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2997200"/>
                        <a:ext cx="477678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11188" y="3721100"/>
          <a:ext cx="57102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5" name="Equation" r:id="rId21" imgW="2679480" imgH="215640" progId="Equation.DSMT4">
                  <p:embed/>
                </p:oleObj>
              </mc:Choice>
              <mc:Fallback>
                <p:oleObj name="Equation" r:id="rId21" imgW="2679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721100"/>
                        <a:ext cx="571023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345238" y="3711575"/>
          <a:ext cx="18637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6" name="Equation" r:id="rId23" imgW="876240" imgH="203040" progId="Equation.DSMT4">
                  <p:embed/>
                </p:oleObj>
              </mc:Choice>
              <mc:Fallback>
                <p:oleObj name="Equation" r:id="rId23" imgW="876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238" y="3711575"/>
                        <a:ext cx="18637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2519363" y="4400550"/>
          <a:ext cx="38354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7" name="Equation" r:id="rId25" imgW="1803240" imgH="253800" progId="Equation.DSMT4">
                  <p:embed/>
                </p:oleObj>
              </mc:Choice>
              <mc:Fallback>
                <p:oleObj name="Equation" r:id="rId25" imgW="1803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4400550"/>
                        <a:ext cx="38354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12775" y="5160963"/>
          <a:ext cx="22733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8" name="Equation" r:id="rId27" imgW="1066337" imgH="215806" progId="Equation.DSMT4">
                  <p:embed/>
                </p:oleObj>
              </mc:Choice>
              <mc:Fallback>
                <p:oleObj name="Equation" r:id="rId27" imgW="106633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5160963"/>
                        <a:ext cx="22733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879725" y="5121275"/>
          <a:ext cx="35988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9" name="Equation" r:id="rId29" imgW="1689100" imgH="228600" progId="Equation.DSMT4">
                  <p:embed/>
                </p:oleObj>
              </mc:Choice>
              <mc:Fallback>
                <p:oleObj name="Equation" r:id="rId29" imgW="1689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5121275"/>
                        <a:ext cx="35988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6577013" y="5121275"/>
          <a:ext cx="7286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0" name="Equation" r:id="rId31" imgW="342751" imgH="203112" progId="Equation.DSMT4">
                  <p:embed/>
                </p:oleObj>
              </mc:Choice>
              <mc:Fallback>
                <p:oleObj name="Equation" r:id="rId31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13" y="5121275"/>
                        <a:ext cx="72866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423673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6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59" name="Object 19"/>
          <p:cNvGraphicFramePr>
            <a:graphicFrameLocks noChangeAspect="1"/>
          </p:cNvGraphicFramePr>
          <p:nvPr/>
        </p:nvGraphicFramePr>
        <p:xfrm>
          <a:off x="2447925" y="1517650"/>
          <a:ext cx="38830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4" name="Equation" r:id="rId3" imgW="1879600" imgH="241300" progId="Equation.DSMT4">
                  <p:embed/>
                </p:oleObj>
              </mc:Choice>
              <mc:Fallback>
                <p:oleObj name="Equation" r:id="rId3" imgW="1879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517650"/>
                        <a:ext cx="38830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0" name="Object 20"/>
          <p:cNvGraphicFramePr>
            <a:graphicFrameLocks noChangeAspect="1"/>
          </p:cNvGraphicFramePr>
          <p:nvPr/>
        </p:nvGraphicFramePr>
        <p:xfrm>
          <a:off x="2544763" y="2155825"/>
          <a:ext cx="35655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5" name="Equation" r:id="rId5" imgW="1727200" imgH="228600" progId="Equation.DSMT4">
                  <p:embed/>
                </p:oleObj>
              </mc:Choice>
              <mc:Fallback>
                <p:oleObj name="Equation" r:id="rId5" imgW="172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2155825"/>
                        <a:ext cx="356552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1" name="Object 21"/>
          <p:cNvGraphicFramePr>
            <a:graphicFrameLocks noChangeAspect="1"/>
          </p:cNvGraphicFramePr>
          <p:nvPr/>
        </p:nvGraphicFramePr>
        <p:xfrm>
          <a:off x="2376488" y="4910138"/>
          <a:ext cx="46450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6" name="Equation" r:id="rId7" imgW="2247840" imgH="253800" progId="Equation.DSMT4">
                  <p:embed/>
                </p:oleObj>
              </mc:Choice>
              <mc:Fallback>
                <p:oleObj name="Equation" r:id="rId7" imgW="2247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4910138"/>
                        <a:ext cx="464502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2" name="Object 22"/>
          <p:cNvGraphicFramePr>
            <a:graphicFrameLocks noChangeAspect="1"/>
          </p:cNvGraphicFramePr>
          <p:nvPr/>
        </p:nvGraphicFramePr>
        <p:xfrm>
          <a:off x="576263" y="2676525"/>
          <a:ext cx="10223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7" name="Equation" r:id="rId9" imgW="495000" imgH="203040" progId="Equation.DSMT4">
                  <p:embed/>
                </p:oleObj>
              </mc:Choice>
              <mc:Fallback>
                <p:oleObj name="Equation" r:id="rId9" imgW="495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676525"/>
                        <a:ext cx="10223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3" name="Object 23"/>
          <p:cNvGraphicFramePr>
            <a:graphicFrameLocks noChangeAspect="1"/>
          </p:cNvGraphicFramePr>
          <p:nvPr/>
        </p:nvGraphicFramePr>
        <p:xfrm>
          <a:off x="6804025" y="5594350"/>
          <a:ext cx="96678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8" name="Equation" r:id="rId11" imgW="469696" imgH="203112" progId="Equation.DSMT4">
                  <p:embed/>
                </p:oleObj>
              </mc:Choice>
              <mc:Fallback>
                <p:oleObj name="Equation" r:id="rId11" imgW="46969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5594350"/>
                        <a:ext cx="966788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23888" y="949325"/>
          <a:ext cx="350678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9" name="Equation" r:id="rId13" imgW="1701800" imgH="215900" progId="Equation.DSMT4">
                  <p:embed/>
                </p:oleObj>
              </mc:Choice>
              <mc:Fallback>
                <p:oleObj name="Equation" r:id="rId13" imgW="1701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949325"/>
                        <a:ext cx="350678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4140200" y="944563"/>
          <a:ext cx="70961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0" name="Equation" r:id="rId15" imgW="342751" imgH="203112" progId="Equation.DSMT4">
                  <p:embed/>
                </p:oleObj>
              </mc:Choice>
              <mc:Fallback>
                <p:oleObj name="Equation" r:id="rId15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944563"/>
                        <a:ext cx="709613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66738" y="3722688"/>
          <a:ext cx="40417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1" name="Equation" r:id="rId17" imgW="1955520" imgH="203040" progId="Equation.DSMT4">
                  <p:embed/>
                </p:oleObj>
              </mc:Choice>
              <mc:Fallback>
                <p:oleObj name="Equation" r:id="rId17" imgW="1955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3722688"/>
                        <a:ext cx="404177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9"/>
          <p:cNvGraphicFramePr>
            <a:graphicFrameLocks noChangeAspect="1"/>
          </p:cNvGraphicFramePr>
          <p:nvPr/>
        </p:nvGraphicFramePr>
        <p:xfrm>
          <a:off x="2373313" y="3073400"/>
          <a:ext cx="9175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2" name="Equation" r:id="rId19" imgW="444114" imgH="253780" progId="Equation.DSMT4">
                  <p:embed/>
                </p:oleObj>
              </mc:Choice>
              <mc:Fallback>
                <p:oleObj name="Equation" r:id="rId19" imgW="444114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3073400"/>
                        <a:ext cx="91757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0"/>
          <p:cNvGraphicFramePr>
            <a:graphicFrameLocks noChangeAspect="1"/>
          </p:cNvGraphicFramePr>
          <p:nvPr/>
        </p:nvGraphicFramePr>
        <p:xfrm>
          <a:off x="3255963" y="3067050"/>
          <a:ext cx="344011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3" name="Equation" r:id="rId21" imgW="1663700" imgH="254000" progId="Equation.DSMT4">
                  <p:embed/>
                </p:oleObj>
              </mc:Choice>
              <mc:Fallback>
                <p:oleObj name="Equation" r:id="rId21" imgW="1663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3" y="3067050"/>
                        <a:ext cx="344011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4679950" y="3716338"/>
          <a:ext cx="25971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4" name="Equation" r:id="rId23" imgW="1257120" imgH="203040" progId="Equation.DSMT4">
                  <p:embed/>
                </p:oleObj>
              </mc:Choice>
              <mc:Fallback>
                <p:oleObj name="Equation" r:id="rId23" imgW="1257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3716338"/>
                        <a:ext cx="25971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3024188" y="4335463"/>
          <a:ext cx="26495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5" name="Equation" r:id="rId25" imgW="1282680" imgH="253800" progId="Equation.DSMT4">
                  <p:embed/>
                </p:oleObj>
              </mc:Choice>
              <mc:Fallback>
                <p:oleObj name="Equation" r:id="rId25" imgW="1282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4335463"/>
                        <a:ext cx="26495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539750" y="4910138"/>
          <a:ext cx="17843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6" name="Equation" r:id="rId27" imgW="863280" imgH="253800" progId="Equation.DSMT4">
                  <p:embed/>
                </p:oleObj>
              </mc:Choice>
              <mc:Fallback>
                <p:oleObj name="Equation" r:id="rId27" imgW="863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910138"/>
                        <a:ext cx="17843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9"/>
          <p:cNvGraphicFramePr>
            <a:graphicFrameLocks noChangeAspect="1"/>
          </p:cNvGraphicFramePr>
          <p:nvPr/>
        </p:nvGraphicFramePr>
        <p:xfrm>
          <a:off x="1930400" y="5522913"/>
          <a:ext cx="4271963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7" name="Equation" r:id="rId29" imgW="2070000" imgH="253800" progId="Equation.DSMT4">
                  <p:embed/>
                </p:oleObj>
              </mc:Choice>
              <mc:Fallback>
                <p:oleObj name="Equation" r:id="rId29" imgW="2070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5522913"/>
                        <a:ext cx="4271963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7092950" y="4910138"/>
          <a:ext cx="70961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8" name="Equation" r:id="rId31" imgW="342751" imgH="203112" progId="Equation.DSMT4">
                  <p:embed/>
                </p:oleObj>
              </mc:Choice>
              <mc:Fallback>
                <p:oleObj name="Equation" r:id="rId31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4910138"/>
                        <a:ext cx="709613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9"/>
          <p:cNvGraphicFramePr>
            <a:graphicFrameLocks noChangeAspect="1"/>
          </p:cNvGraphicFramePr>
          <p:nvPr/>
        </p:nvGraphicFramePr>
        <p:xfrm>
          <a:off x="6192838" y="5630863"/>
          <a:ext cx="60166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9" name="Equation" r:id="rId32" imgW="291960" imgH="164880" progId="Equation.DSMT4">
                  <p:embed/>
                </p:oleObj>
              </mc:Choice>
              <mc:Fallback>
                <p:oleObj name="Equation" r:id="rId32" imgW="2919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5630863"/>
                        <a:ext cx="601662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对象 7"/>
          <p:cNvGraphicFramePr>
            <a:graphicFrameLocks noChangeAspect="1"/>
          </p:cNvGraphicFramePr>
          <p:nvPr/>
        </p:nvGraphicFramePr>
        <p:xfrm>
          <a:off x="2627313" y="287338"/>
          <a:ext cx="37290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0" name="Equation" r:id="rId34" imgW="1752600" imgH="254000" progId="Equation.DSMT4">
                  <p:embed/>
                </p:oleObj>
              </mc:Choice>
              <mc:Fallback>
                <p:oleObj name="Equation" r:id="rId34" imgW="1752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87338"/>
                        <a:ext cx="372903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636332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6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6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6" name="Object 2"/>
          <p:cNvGraphicFramePr>
            <a:graphicFrameLocks noChangeAspect="1"/>
          </p:cNvGraphicFramePr>
          <p:nvPr/>
        </p:nvGraphicFramePr>
        <p:xfrm>
          <a:off x="669925" y="928688"/>
          <a:ext cx="20875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0" name="Equation" r:id="rId3" imgW="965200" imgH="203200" progId="Equation.DSMT4">
                  <p:embed/>
                </p:oleObj>
              </mc:Choice>
              <mc:Fallback>
                <p:oleObj name="Equation" r:id="rId3" imgW="965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928688"/>
                        <a:ext cx="20875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Rectangle 11"/>
          <p:cNvSpPr>
            <a:spLocks noChangeArrowheads="1"/>
          </p:cNvSpPr>
          <p:nvPr/>
        </p:nvSpPr>
        <p:spPr bwMode="auto">
          <a:xfrm>
            <a:off x="719138" y="219075"/>
            <a:ext cx="6121400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eaLnBrk="0" hangingPunct="0">
              <a:tabLst>
                <a:tab pos="266700" algn="l"/>
              </a:tabLst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四、拉格朗日定理的一些推论</a:t>
            </a:r>
          </a:p>
        </p:txBody>
      </p:sp>
      <p:graphicFrame>
        <p:nvGraphicFramePr>
          <p:cNvPr id="164876" name="Object 12"/>
          <p:cNvGraphicFramePr>
            <a:graphicFrameLocks noChangeAspect="1"/>
          </p:cNvGraphicFramePr>
          <p:nvPr/>
        </p:nvGraphicFramePr>
        <p:xfrm>
          <a:off x="719138" y="1568450"/>
          <a:ext cx="82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1" name="Equation" r:id="rId5" imgW="380835" imgH="190417" progId="Equation.DSMT4">
                  <p:embed/>
                </p:oleObj>
              </mc:Choice>
              <mc:Fallback>
                <p:oleObj name="Equation" r:id="rId5" imgW="380835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568450"/>
                        <a:ext cx="825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7" name="Object 13"/>
          <p:cNvGraphicFramePr>
            <a:graphicFrameLocks noChangeAspect="1"/>
          </p:cNvGraphicFramePr>
          <p:nvPr/>
        </p:nvGraphicFramePr>
        <p:xfrm>
          <a:off x="684213" y="2292350"/>
          <a:ext cx="9890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2" name="Equation" r:id="rId7" imgW="457002" imgH="215806" progId="Equation.DSMT4">
                  <p:embed/>
                </p:oleObj>
              </mc:Choice>
              <mc:Fallback>
                <p:oleObj name="Equation" r:id="rId7" imgW="45700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92350"/>
                        <a:ext cx="98901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8" name="Object 14"/>
          <p:cNvGraphicFramePr>
            <a:graphicFrameLocks noChangeAspect="1"/>
          </p:cNvGraphicFramePr>
          <p:nvPr/>
        </p:nvGraphicFramePr>
        <p:xfrm>
          <a:off x="684213" y="2940050"/>
          <a:ext cx="8255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3" name="Equation" r:id="rId9" imgW="380835" imgH="215806" progId="Equation.DSMT4">
                  <p:embed/>
                </p:oleObj>
              </mc:Choice>
              <mc:Fallback>
                <p:oleObj name="Equation" r:id="rId9" imgW="38083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40050"/>
                        <a:ext cx="8255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9" name="Object 15"/>
          <p:cNvGraphicFramePr>
            <a:graphicFrameLocks noChangeAspect="1"/>
          </p:cNvGraphicFramePr>
          <p:nvPr/>
        </p:nvGraphicFramePr>
        <p:xfrm>
          <a:off x="5903913" y="2909888"/>
          <a:ext cx="25003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4" name="Equation" r:id="rId11" imgW="1155700" imgH="254000" progId="Equation.DSMT4">
                  <p:embed/>
                </p:oleObj>
              </mc:Choice>
              <mc:Fallback>
                <p:oleObj name="Equation" r:id="rId11" imgW="1155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913" y="2909888"/>
                        <a:ext cx="250031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2" name="Object 18"/>
          <p:cNvGraphicFramePr>
            <a:graphicFrameLocks noChangeAspect="1"/>
          </p:cNvGraphicFramePr>
          <p:nvPr/>
        </p:nvGraphicFramePr>
        <p:xfrm>
          <a:off x="719138" y="3597275"/>
          <a:ext cx="26082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5" name="Equation" r:id="rId13" imgW="1206500" imgH="203200" progId="Equation.DSMT4">
                  <p:embed/>
                </p:oleObj>
              </mc:Choice>
              <mc:Fallback>
                <p:oleObj name="Equation" r:id="rId13" imgW="1206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597275"/>
                        <a:ext cx="26082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3" name="Object 19"/>
          <p:cNvGraphicFramePr>
            <a:graphicFrameLocks noChangeAspect="1"/>
          </p:cNvGraphicFramePr>
          <p:nvPr/>
        </p:nvGraphicFramePr>
        <p:xfrm>
          <a:off x="5940425" y="3573463"/>
          <a:ext cx="250031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6" name="Equation" r:id="rId15" imgW="1155199" imgH="215806" progId="Equation.DSMT4">
                  <p:embed/>
                </p:oleObj>
              </mc:Choice>
              <mc:Fallback>
                <p:oleObj name="Equation" r:id="rId15" imgW="115519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573463"/>
                        <a:ext cx="2500313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5" name="Object 21"/>
          <p:cNvGraphicFramePr>
            <a:graphicFrameLocks noChangeAspect="1"/>
          </p:cNvGraphicFramePr>
          <p:nvPr/>
        </p:nvGraphicFramePr>
        <p:xfrm>
          <a:off x="5305425" y="2292350"/>
          <a:ext cx="28305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7" name="Equation" r:id="rId17" imgW="1307532" imgH="215806" progId="Equation.DSMT4">
                  <p:embed/>
                </p:oleObj>
              </mc:Choice>
              <mc:Fallback>
                <p:oleObj name="Equation" r:id="rId17" imgW="130753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2292350"/>
                        <a:ext cx="283051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6" name="Object 22"/>
          <p:cNvGraphicFramePr>
            <a:graphicFrameLocks noChangeAspect="1"/>
          </p:cNvGraphicFramePr>
          <p:nvPr/>
        </p:nvGraphicFramePr>
        <p:xfrm>
          <a:off x="719138" y="5013325"/>
          <a:ext cx="21971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8" name="Equation" r:id="rId19" imgW="1016000" imgH="203200" progId="Equation.DSMT4">
                  <p:embed/>
                </p:oleObj>
              </mc:Choice>
              <mc:Fallback>
                <p:oleObj name="Equation" r:id="rId19" imgW="1016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5013325"/>
                        <a:ext cx="21971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7" name="Object 23"/>
          <p:cNvGraphicFramePr>
            <a:graphicFrameLocks noChangeAspect="1"/>
          </p:cNvGraphicFramePr>
          <p:nvPr/>
        </p:nvGraphicFramePr>
        <p:xfrm>
          <a:off x="719138" y="5646738"/>
          <a:ext cx="24447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9" name="Equation" r:id="rId21" imgW="1129810" imgH="203112" progId="Equation.DSMT4">
                  <p:embed/>
                </p:oleObj>
              </mc:Choice>
              <mc:Fallback>
                <p:oleObj name="Equation" r:id="rId21" imgW="112981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5646738"/>
                        <a:ext cx="24447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8" name="Object 24"/>
          <p:cNvGraphicFramePr>
            <a:graphicFrameLocks noChangeAspect="1"/>
          </p:cNvGraphicFramePr>
          <p:nvPr/>
        </p:nvGraphicFramePr>
        <p:xfrm>
          <a:off x="3240088" y="5646738"/>
          <a:ext cx="37084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0" name="Equation" r:id="rId23" imgW="1714500" imgH="203200" progId="Equation.DSMT4">
                  <p:embed/>
                </p:oleObj>
              </mc:Choice>
              <mc:Fallback>
                <p:oleObj name="Equation" r:id="rId23" imgW="1714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5646738"/>
                        <a:ext cx="37084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9" name="Object 25"/>
          <p:cNvGraphicFramePr>
            <a:graphicFrameLocks noChangeAspect="1"/>
          </p:cNvGraphicFramePr>
          <p:nvPr/>
        </p:nvGraphicFramePr>
        <p:xfrm>
          <a:off x="2879725" y="909638"/>
          <a:ext cx="508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1" name="Equation" r:id="rId25" imgW="2349500" imgH="203200" progId="Equation.DSMT4">
                  <p:embed/>
                </p:oleObj>
              </mc:Choice>
              <mc:Fallback>
                <p:oleObj name="Equation" r:id="rId25" imgW="2349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909638"/>
                        <a:ext cx="5080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0" name="Object 26"/>
          <p:cNvGraphicFramePr>
            <a:graphicFrameLocks noChangeAspect="1"/>
          </p:cNvGraphicFramePr>
          <p:nvPr/>
        </p:nvGraphicFramePr>
        <p:xfrm>
          <a:off x="1628775" y="2293938"/>
          <a:ext cx="36496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2" name="Equation" r:id="rId27" imgW="1688367" imgH="215806" progId="Equation.DSMT4">
                  <p:embed/>
                </p:oleObj>
              </mc:Choice>
              <mc:Fallback>
                <p:oleObj name="Equation" r:id="rId27" imgW="168836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2293938"/>
                        <a:ext cx="36496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1" name="Object 27"/>
          <p:cNvGraphicFramePr>
            <a:graphicFrameLocks noChangeAspect="1"/>
          </p:cNvGraphicFramePr>
          <p:nvPr/>
        </p:nvGraphicFramePr>
        <p:xfrm>
          <a:off x="1403350" y="2940050"/>
          <a:ext cx="442118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3" name="Equation" r:id="rId29" imgW="2043813" imgH="215806" progId="Equation.DSMT4">
                  <p:embed/>
                </p:oleObj>
              </mc:Choice>
              <mc:Fallback>
                <p:oleObj name="Equation" r:id="rId29" imgW="2043813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40050"/>
                        <a:ext cx="442118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2" name="Object 28"/>
          <p:cNvGraphicFramePr>
            <a:graphicFrameLocks noChangeAspect="1"/>
          </p:cNvGraphicFramePr>
          <p:nvPr/>
        </p:nvGraphicFramePr>
        <p:xfrm>
          <a:off x="3348038" y="3587750"/>
          <a:ext cx="252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4" name="Equation" r:id="rId31" imgW="1167893" imgH="203112" progId="Equation.DSMT4">
                  <p:embed/>
                </p:oleObj>
              </mc:Choice>
              <mc:Fallback>
                <p:oleObj name="Equation" r:id="rId31" imgW="116789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587750"/>
                        <a:ext cx="252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3" name="Object 29"/>
          <p:cNvGraphicFramePr>
            <a:graphicFrameLocks noChangeAspect="1"/>
          </p:cNvGraphicFramePr>
          <p:nvPr/>
        </p:nvGraphicFramePr>
        <p:xfrm>
          <a:off x="755650" y="4221163"/>
          <a:ext cx="21939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5" name="Equation" r:id="rId33" imgW="1015559" imgH="253890" progId="Equation.DSMT4">
                  <p:embed/>
                </p:oleObj>
              </mc:Choice>
              <mc:Fallback>
                <p:oleObj name="Equation" r:id="rId33" imgW="101555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221163"/>
                        <a:ext cx="21939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4" name="Object 30"/>
          <p:cNvGraphicFramePr>
            <a:graphicFrameLocks noChangeAspect="1"/>
          </p:cNvGraphicFramePr>
          <p:nvPr/>
        </p:nvGraphicFramePr>
        <p:xfrm>
          <a:off x="3024188" y="5006975"/>
          <a:ext cx="51355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6" name="Equation" r:id="rId35" imgW="2373870" imgH="215806" progId="Equation.DSMT4">
                  <p:embed/>
                </p:oleObj>
              </mc:Choice>
              <mc:Fallback>
                <p:oleObj name="Equation" r:id="rId35" imgW="237387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5006975"/>
                        <a:ext cx="513556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9"/>
          <p:cNvGraphicFramePr>
            <a:graphicFrameLocks noChangeAspect="1"/>
          </p:cNvGraphicFramePr>
          <p:nvPr/>
        </p:nvGraphicFramePr>
        <p:xfrm>
          <a:off x="1660525" y="1541463"/>
          <a:ext cx="656431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7" name="Equation" r:id="rId37" imgW="3035300" imgH="215900" progId="Equation.DSMT4">
                  <p:embed/>
                </p:oleObj>
              </mc:Choice>
              <mc:Fallback>
                <p:oleObj name="Equation" r:id="rId37" imgW="30353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1541463"/>
                        <a:ext cx="6564313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868551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6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6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64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6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6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6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6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6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6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0" name="Object 2"/>
          <p:cNvGraphicFramePr>
            <a:graphicFrameLocks noChangeAspect="1"/>
          </p:cNvGraphicFramePr>
          <p:nvPr/>
        </p:nvGraphicFramePr>
        <p:xfrm>
          <a:off x="679450" y="273050"/>
          <a:ext cx="9032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2" name="Equation" r:id="rId4" imgW="431613" imgH="203112" progId="Equation.DSMT4">
                  <p:embed/>
                </p:oleObj>
              </mc:Choice>
              <mc:Fallback>
                <p:oleObj name="Equation" r:id="rId4" imgW="4316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273050"/>
                        <a:ext cx="9032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4" name="Object 6"/>
          <p:cNvGraphicFramePr>
            <a:graphicFrameLocks noChangeAspect="1"/>
          </p:cNvGraphicFramePr>
          <p:nvPr/>
        </p:nvGraphicFramePr>
        <p:xfrm>
          <a:off x="658813" y="850900"/>
          <a:ext cx="7445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3" name="Equation" r:id="rId6" imgW="342751" imgH="203112" progId="Equation.DSMT4">
                  <p:embed/>
                </p:oleObj>
              </mc:Choice>
              <mc:Fallback>
                <p:oleObj name="Equation" r:id="rId6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850900"/>
                        <a:ext cx="7445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5" name="Object 7"/>
          <p:cNvGraphicFramePr>
            <a:graphicFrameLocks noChangeAspect="1"/>
          </p:cNvGraphicFramePr>
          <p:nvPr/>
        </p:nvGraphicFramePr>
        <p:xfrm>
          <a:off x="2087563" y="1557338"/>
          <a:ext cx="3014662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4" name="Equation" r:id="rId8" imgW="1447800" imgH="279400" progId="Equation.DSMT4">
                  <p:embed/>
                </p:oleObj>
              </mc:Choice>
              <mc:Fallback>
                <p:oleObj name="Equation" r:id="rId8" imgW="1447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1557338"/>
                        <a:ext cx="3014662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6" name="Object 8"/>
          <p:cNvGraphicFramePr>
            <a:graphicFrameLocks noChangeAspect="1"/>
          </p:cNvGraphicFramePr>
          <p:nvPr/>
        </p:nvGraphicFramePr>
        <p:xfrm>
          <a:off x="695325" y="2578100"/>
          <a:ext cx="45847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5" name="Equation" r:id="rId10" imgW="2197100" imgH="215900" progId="Equation.DSMT4">
                  <p:embed/>
                </p:oleObj>
              </mc:Choice>
              <mc:Fallback>
                <p:oleObj name="Equation" r:id="rId10" imgW="2197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2578100"/>
                        <a:ext cx="45847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7" name="Object 9"/>
          <p:cNvGraphicFramePr>
            <a:graphicFrameLocks noChangeAspect="1"/>
          </p:cNvGraphicFramePr>
          <p:nvPr/>
        </p:nvGraphicFramePr>
        <p:xfrm>
          <a:off x="722313" y="3151188"/>
          <a:ext cx="38179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6" name="Equation" r:id="rId12" imgW="1828800" imgH="215900" progId="Equation.DSMT4">
                  <p:embed/>
                </p:oleObj>
              </mc:Choice>
              <mc:Fallback>
                <p:oleObj name="Equation" r:id="rId12" imgW="1828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3151188"/>
                        <a:ext cx="38179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3" name="Object 15"/>
          <p:cNvGraphicFramePr>
            <a:graphicFrameLocks noChangeAspect="1"/>
          </p:cNvGraphicFramePr>
          <p:nvPr/>
        </p:nvGraphicFramePr>
        <p:xfrm>
          <a:off x="7667625" y="836613"/>
          <a:ext cx="396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7" name="Equation" r:id="rId14" imgW="190417" imgH="203112" progId="Equation.DSMT4">
                  <p:embed/>
                </p:oleObj>
              </mc:Choice>
              <mc:Fallback>
                <p:oleObj name="Equation" r:id="rId14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836613"/>
                        <a:ext cx="3968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1" name="Object 23"/>
          <p:cNvGraphicFramePr>
            <a:graphicFrameLocks noChangeAspect="1"/>
          </p:cNvGraphicFramePr>
          <p:nvPr/>
        </p:nvGraphicFramePr>
        <p:xfrm>
          <a:off x="1695450" y="260350"/>
          <a:ext cx="57213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8" name="Equation" r:id="rId16" imgW="2743200" imgH="215900" progId="Equation.DSMT4">
                  <p:embed/>
                </p:oleObj>
              </mc:Choice>
              <mc:Fallback>
                <p:oleObj name="Equation" r:id="rId16" imgW="27432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260350"/>
                        <a:ext cx="57213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2" name="Object 24"/>
          <p:cNvGraphicFramePr>
            <a:graphicFrameLocks noChangeAspect="1"/>
          </p:cNvGraphicFramePr>
          <p:nvPr/>
        </p:nvGraphicFramePr>
        <p:xfrm>
          <a:off x="1463675" y="836613"/>
          <a:ext cx="16684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9" name="Equation" r:id="rId18" imgW="799753" imgH="215806" progId="Equation.DSMT4">
                  <p:embed/>
                </p:oleObj>
              </mc:Choice>
              <mc:Fallback>
                <p:oleObj name="Equation" r:id="rId18" imgW="799753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836613"/>
                        <a:ext cx="16684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3" name="Object 25"/>
          <p:cNvGraphicFramePr>
            <a:graphicFrameLocks noChangeAspect="1"/>
          </p:cNvGraphicFramePr>
          <p:nvPr/>
        </p:nvGraphicFramePr>
        <p:xfrm>
          <a:off x="3203575" y="820738"/>
          <a:ext cx="25463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0" name="Equation" r:id="rId20" imgW="1218671" imgH="203112" progId="Equation.DSMT4">
                  <p:embed/>
                </p:oleObj>
              </mc:Choice>
              <mc:Fallback>
                <p:oleObj name="Equation" r:id="rId20" imgW="121867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820738"/>
                        <a:ext cx="25463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5759450" y="820738"/>
          <a:ext cx="18827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1" name="Equation" r:id="rId22" imgW="901309" imgH="203112" progId="Equation.DSMT4">
                  <p:embed/>
                </p:oleObj>
              </mc:Choice>
              <mc:Fallback>
                <p:oleObj name="Equation" r:id="rId22" imgW="90130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820738"/>
                        <a:ext cx="18827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5321300" y="2573338"/>
          <a:ext cx="259873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2" name="Equation" r:id="rId24" imgW="1244060" imgH="215806" progId="Equation.DSMT4">
                  <p:embed/>
                </p:oleObj>
              </mc:Choice>
              <mc:Fallback>
                <p:oleObj name="Equation" r:id="rId24" imgW="124406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2573338"/>
                        <a:ext cx="2598738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4643438" y="3159125"/>
          <a:ext cx="30495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3" name="Equation" r:id="rId26" imgW="1459866" imgH="203112" progId="Equation.DSMT4">
                  <p:embed/>
                </p:oleObj>
              </mc:Choice>
              <mc:Fallback>
                <p:oleObj name="Equation" r:id="rId26" imgW="145986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159125"/>
                        <a:ext cx="30495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262633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0" name="Object 2"/>
          <p:cNvGraphicFramePr>
            <a:graphicFrameLocks noChangeAspect="1"/>
          </p:cNvGraphicFramePr>
          <p:nvPr/>
        </p:nvGraphicFramePr>
        <p:xfrm>
          <a:off x="679450" y="273050"/>
          <a:ext cx="9032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0" name="Equation" r:id="rId4" imgW="431613" imgH="203112" progId="Equation.DSMT4">
                  <p:embed/>
                </p:oleObj>
              </mc:Choice>
              <mc:Fallback>
                <p:oleObj name="Equation" r:id="rId4" imgW="4316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273050"/>
                        <a:ext cx="9032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1" name="Object 23"/>
          <p:cNvGraphicFramePr>
            <a:graphicFrameLocks noChangeAspect="1"/>
          </p:cNvGraphicFramePr>
          <p:nvPr/>
        </p:nvGraphicFramePr>
        <p:xfrm>
          <a:off x="1655763" y="260350"/>
          <a:ext cx="558958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1" name="Equation" r:id="rId6" imgW="2679700" imgH="215900" progId="Equation.DSMT4">
                  <p:embed/>
                </p:oleObj>
              </mc:Choice>
              <mc:Fallback>
                <p:oleObj name="Equation" r:id="rId6" imgW="26797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60350"/>
                        <a:ext cx="5589587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4" name="Object 16"/>
          <p:cNvGraphicFramePr>
            <a:graphicFrameLocks noChangeAspect="1"/>
          </p:cNvGraphicFramePr>
          <p:nvPr/>
        </p:nvGraphicFramePr>
        <p:xfrm>
          <a:off x="681038" y="946150"/>
          <a:ext cx="373856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2" name="Equation" r:id="rId8" imgW="1790700" imgH="203200" progId="Equation.DSMT4">
                  <p:embed/>
                </p:oleObj>
              </mc:Choice>
              <mc:Fallback>
                <p:oleObj name="Equation" r:id="rId8" imgW="1790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946150"/>
                        <a:ext cx="373856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6" name="Object 18"/>
          <p:cNvGraphicFramePr>
            <a:graphicFrameLocks noChangeAspect="1"/>
          </p:cNvGraphicFramePr>
          <p:nvPr/>
        </p:nvGraphicFramePr>
        <p:xfrm>
          <a:off x="673100" y="1631950"/>
          <a:ext cx="876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3" name="Equation" r:id="rId10" imgW="418918" imgH="203112" progId="Equation.DSMT4">
                  <p:embed/>
                </p:oleObj>
              </mc:Choice>
              <mc:Fallback>
                <p:oleObj name="Equation" r:id="rId10" imgW="41891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1631950"/>
                        <a:ext cx="8763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7" name="Object 19"/>
          <p:cNvGraphicFramePr>
            <a:graphicFrameLocks noChangeAspect="1"/>
          </p:cNvGraphicFramePr>
          <p:nvPr/>
        </p:nvGraphicFramePr>
        <p:xfrm>
          <a:off x="684213" y="2243138"/>
          <a:ext cx="18827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4" name="Equation" r:id="rId12" imgW="901309" imgH="203112" progId="Equation.DSMT4">
                  <p:embed/>
                </p:oleObj>
              </mc:Choice>
              <mc:Fallback>
                <p:oleObj name="Equation" r:id="rId12" imgW="90130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43138"/>
                        <a:ext cx="18827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4" name="Object 26"/>
          <p:cNvGraphicFramePr>
            <a:graphicFrameLocks noChangeAspect="1"/>
          </p:cNvGraphicFramePr>
          <p:nvPr/>
        </p:nvGraphicFramePr>
        <p:xfrm>
          <a:off x="1658938" y="1630363"/>
          <a:ext cx="35210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5" name="Equation" r:id="rId14" imgW="1688367" imgH="215806" progId="Equation.DSMT4">
                  <p:embed/>
                </p:oleObj>
              </mc:Choice>
              <mc:Fallback>
                <p:oleObj name="Equation" r:id="rId14" imgW="168836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1630363"/>
                        <a:ext cx="352107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5" name="Object 27"/>
          <p:cNvGraphicFramePr>
            <a:graphicFrameLocks noChangeAspect="1"/>
          </p:cNvGraphicFramePr>
          <p:nvPr/>
        </p:nvGraphicFramePr>
        <p:xfrm>
          <a:off x="5219700" y="1631950"/>
          <a:ext cx="28082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6" name="Equation" r:id="rId16" imgW="1345616" imgH="215806" progId="Equation.DSMT4">
                  <p:embed/>
                </p:oleObj>
              </mc:Choice>
              <mc:Fallback>
                <p:oleObj name="Equation" r:id="rId16" imgW="134561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631950"/>
                        <a:ext cx="28082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57225" y="2892425"/>
          <a:ext cx="17541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7" name="Equation" r:id="rId18" imgW="837836" imgH="203112" progId="Equation.DSMT4">
                  <p:embed/>
                </p:oleObj>
              </mc:Choice>
              <mc:Fallback>
                <p:oleObj name="Equation" r:id="rId18" imgW="8378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2892425"/>
                        <a:ext cx="17541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535238" y="2871788"/>
          <a:ext cx="239236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8" name="Equation" r:id="rId20" imgW="1143000" imgH="203200" progId="Equation.DSMT4">
                  <p:embed/>
                </p:oleObj>
              </mc:Choice>
              <mc:Fallback>
                <p:oleObj name="Equation" r:id="rId20" imgW="1143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2871788"/>
                        <a:ext cx="2392362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932363" y="2879725"/>
          <a:ext cx="3162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9" name="Equation" r:id="rId22" imgW="1511300" imgH="203200" progId="Equation.DSMT4">
                  <p:embed/>
                </p:oleObj>
              </mc:Choice>
              <mc:Fallback>
                <p:oleObj name="Equation" r:id="rId22" imgW="1511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879725"/>
                        <a:ext cx="31623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85800" y="3502025"/>
          <a:ext cx="46767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0" name="Equation" r:id="rId24" imgW="2235200" imgH="203200" progId="Equation.DSMT4">
                  <p:embed/>
                </p:oleObj>
              </mc:Choice>
              <mc:Fallback>
                <p:oleObj name="Equation" r:id="rId24" imgW="2235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02025"/>
                        <a:ext cx="46767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47700" y="4113213"/>
          <a:ext cx="984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1" name="Equation" r:id="rId26" imgW="469696" imgH="215806" progId="Equation.DSMT4">
                  <p:embed/>
                </p:oleObj>
              </mc:Choice>
              <mc:Fallback>
                <p:oleObj name="Equation" r:id="rId26" imgW="46969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113213"/>
                        <a:ext cx="984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619250" y="4113213"/>
          <a:ext cx="35321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2" name="Equation" r:id="rId28" imgW="1688367" imgH="215806" progId="Equation.DSMT4">
                  <p:embed/>
                </p:oleObj>
              </mc:Choice>
              <mc:Fallback>
                <p:oleObj name="Equation" r:id="rId28" imgW="168836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113213"/>
                        <a:ext cx="35321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219700" y="4113213"/>
          <a:ext cx="2419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3" name="Equation" r:id="rId30" imgW="1155199" imgH="215806" progId="Equation.DSMT4">
                  <p:embed/>
                </p:oleObj>
              </mc:Choice>
              <mc:Fallback>
                <p:oleObj name="Equation" r:id="rId30" imgW="115519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113213"/>
                        <a:ext cx="2419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588266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5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6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611188" y="944563"/>
          <a:ext cx="11017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2" name="Equation" r:id="rId3" imgW="533169" imgH="203112" progId="Equation.DSMT4">
                  <p:embed/>
                </p:oleObj>
              </mc:Choice>
              <mc:Fallback>
                <p:oleObj name="Equation" r:id="rId3" imgW="53316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944563"/>
                        <a:ext cx="11017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800225" y="944563"/>
          <a:ext cx="16922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3" name="Equation" r:id="rId5" imgW="875920" imgH="215806" progId="Equation.DSMT4">
                  <p:embed/>
                </p:oleObj>
              </mc:Choice>
              <mc:Fallback>
                <p:oleObj name="Equation" r:id="rId5" imgW="87592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944563"/>
                        <a:ext cx="16922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"/>
          <p:cNvGraphicFramePr>
            <a:graphicFrameLocks noChangeAspect="1"/>
          </p:cNvGraphicFramePr>
          <p:nvPr/>
        </p:nvGraphicFramePr>
        <p:xfrm>
          <a:off x="611188" y="2693988"/>
          <a:ext cx="68421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4" name="Equation" r:id="rId7" imgW="342751" imgH="203112" progId="Equation.DSMT4">
                  <p:embed/>
                </p:oleObj>
              </mc:Choice>
              <mc:Fallback>
                <p:oleObj name="Equation" r:id="rId7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693988"/>
                        <a:ext cx="684212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600450" y="977900"/>
          <a:ext cx="154463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5" name="Equation" r:id="rId9" imgW="799753" imgH="203112" progId="Equation.DSMT4">
                  <p:embed/>
                </p:oleObj>
              </mc:Choice>
              <mc:Fallback>
                <p:oleObj name="Equation" r:id="rId9" imgW="79975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977900"/>
                        <a:ext cx="1544638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5221288" y="944563"/>
          <a:ext cx="232886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6" name="Equation" r:id="rId11" imgW="1205977" imgH="215806" progId="Equation.DSMT4">
                  <p:embed/>
                </p:oleObj>
              </mc:Choice>
              <mc:Fallback>
                <p:oleObj name="Equation" r:id="rId11" imgW="120597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944563"/>
                        <a:ext cx="2328862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650875" y="1555750"/>
          <a:ext cx="28416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7" name="Equation" r:id="rId13" imgW="1473200" imgH="215900" progId="Equation.DSMT4">
                  <p:embed/>
                </p:oleObj>
              </mc:Choice>
              <mc:Fallback>
                <p:oleObj name="Equation" r:id="rId13" imgW="14732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1555750"/>
                        <a:ext cx="28416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5565775" y="1552575"/>
          <a:ext cx="18145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8" name="Equation" r:id="rId15" imgW="939392" imgH="203112" progId="Equation.DSMT4">
                  <p:embed/>
                </p:oleObj>
              </mc:Choice>
              <mc:Fallback>
                <p:oleObj name="Equation" r:id="rId15" imgW="93939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5775" y="1552575"/>
                        <a:ext cx="181451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641350" y="2101850"/>
          <a:ext cx="18859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9" name="Equation" r:id="rId17" imgW="977476" imgH="215806" progId="Equation.DSMT4">
                  <p:embed/>
                </p:oleObj>
              </mc:Choice>
              <mc:Fallback>
                <p:oleObj name="Equation" r:id="rId17" imgW="97747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2101850"/>
                        <a:ext cx="18859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2586038" y="2066925"/>
          <a:ext cx="30654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0" name="Equation" r:id="rId19" imgW="1587500" imgH="241300" progId="Equation.DSMT4">
                  <p:embed/>
                </p:oleObj>
              </mc:Choice>
              <mc:Fallback>
                <p:oleObj name="Equation" r:id="rId19" imgW="1587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2066925"/>
                        <a:ext cx="30654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5724525" y="2060575"/>
          <a:ext cx="13985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1" name="Equation" r:id="rId21" imgW="723586" imgH="241195" progId="Equation.DSMT4">
                  <p:embed/>
                </p:oleObj>
              </mc:Choice>
              <mc:Fallback>
                <p:oleObj name="Equation" r:id="rId21" imgW="723586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060575"/>
                        <a:ext cx="13985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1368425" y="2706688"/>
          <a:ext cx="10541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2" name="Equation" r:id="rId23" imgW="545626" imgH="203024" progId="Equation.DSMT4">
                  <p:embed/>
                </p:oleObj>
              </mc:Choice>
              <mc:Fallback>
                <p:oleObj name="Equation" r:id="rId23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2706688"/>
                        <a:ext cx="105410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/>
        </p:nvGraphicFramePr>
        <p:xfrm>
          <a:off x="1368425" y="3714750"/>
          <a:ext cx="40687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3" name="Equation" r:id="rId25" imgW="2108200" imgH="203200" progId="Equation.DSMT4">
                  <p:embed/>
                </p:oleObj>
              </mc:Choice>
              <mc:Fallback>
                <p:oleObj name="Equation" r:id="rId25" imgW="2108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3714750"/>
                        <a:ext cx="4068763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/>
        </p:nvGraphicFramePr>
        <p:xfrm>
          <a:off x="2484438" y="2695575"/>
          <a:ext cx="30638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4" name="Equation" r:id="rId27" imgW="1586811" imgH="203112" progId="Equation.DSMT4">
                  <p:embed/>
                </p:oleObj>
              </mc:Choice>
              <mc:Fallback>
                <p:oleObj name="Equation" r:id="rId27" imgW="158681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695575"/>
                        <a:ext cx="306387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/>
        </p:nvGraphicFramePr>
        <p:xfrm>
          <a:off x="1403350" y="3213100"/>
          <a:ext cx="59594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5" name="Equation" r:id="rId29" imgW="3086100" imgH="203200" progId="Equation.DSMT4">
                  <p:embed/>
                </p:oleObj>
              </mc:Choice>
              <mc:Fallback>
                <p:oleObj name="Equation" r:id="rId29" imgW="3086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13100"/>
                        <a:ext cx="595947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/>
          <p:cNvGraphicFramePr>
            <a:graphicFrameLocks noChangeAspect="1"/>
          </p:cNvGraphicFramePr>
          <p:nvPr/>
        </p:nvGraphicFramePr>
        <p:xfrm>
          <a:off x="3455988" y="4292600"/>
          <a:ext cx="27225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6" name="Equation" r:id="rId31" imgW="1409088" imgH="241195" progId="Equation.DSMT4">
                  <p:embed/>
                </p:oleObj>
              </mc:Choice>
              <mc:Fallback>
                <p:oleObj name="Equation" r:id="rId31" imgW="140908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4292600"/>
                        <a:ext cx="27225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7"/>
          <p:cNvGraphicFramePr>
            <a:graphicFrameLocks noChangeAspect="1"/>
          </p:cNvGraphicFramePr>
          <p:nvPr/>
        </p:nvGraphicFramePr>
        <p:xfrm>
          <a:off x="611188" y="3213100"/>
          <a:ext cx="760412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7" name="Equation" r:id="rId33" imgW="393529" imgH="203112" progId="Equation.DSMT4">
                  <p:embed/>
                </p:oleObj>
              </mc:Choice>
              <mc:Fallback>
                <p:oleObj name="Equation" r:id="rId33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13100"/>
                        <a:ext cx="760412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8"/>
          <p:cNvGraphicFramePr>
            <a:graphicFrameLocks noChangeAspect="1"/>
          </p:cNvGraphicFramePr>
          <p:nvPr/>
        </p:nvGraphicFramePr>
        <p:xfrm>
          <a:off x="611188" y="4329113"/>
          <a:ext cx="76041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8" name="Equation" r:id="rId35" imgW="393529" imgH="203112" progId="Equation.DSMT4">
                  <p:embed/>
                </p:oleObj>
              </mc:Choice>
              <mc:Fallback>
                <p:oleObj name="Equation" r:id="rId35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29113"/>
                        <a:ext cx="760412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/>
          <p:cNvGraphicFramePr>
            <a:graphicFrameLocks noChangeAspect="1"/>
          </p:cNvGraphicFramePr>
          <p:nvPr/>
        </p:nvGraphicFramePr>
        <p:xfrm>
          <a:off x="6227763" y="4330700"/>
          <a:ext cx="1668462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9" name="Equation" r:id="rId37" imgW="863225" imgH="203112" progId="Equation.DSMT4">
                  <p:embed/>
                </p:oleObj>
              </mc:Choice>
              <mc:Fallback>
                <p:oleObj name="Equation" r:id="rId37" imgW="86322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330700"/>
                        <a:ext cx="1668462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0"/>
          <p:cNvGraphicFramePr>
            <a:graphicFrameLocks noChangeAspect="1"/>
          </p:cNvGraphicFramePr>
          <p:nvPr/>
        </p:nvGraphicFramePr>
        <p:xfrm>
          <a:off x="1374775" y="4327525"/>
          <a:ext cx="20097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0" name="Equation" r:id="rId39" imgW="1040948" imgH="215806" progId="Equation.DSMT4">
                  <p:embed/>
                </p:oleObj>
              </mc:Choice>
              <mc:Fallback>
                <p:oleObj name="Equation" r:id="rId39" imgW="104094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327525"/>
                        <a:ext cx="200977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1"/>
          <p:cNvGraphicFramePr>
            <a:graphicFrameLocks noChangeAspect="1"/>
          </p:cNvGraphicFramePr>
          <p:nvPr/>
        </p:nvGraphicFramePr>
        <p:xfrm>
          <a:off x="1439863" y="4792663"/>
          <a:ext cx="20605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1" name="Equation" r:id="rId41" imgW="1066800" imgH="241300" progId="Equation.DSMT4">
                  <p:embed/>
                </p:oleObj>
              </mc:Choice>
              <mc:Fallback>
                <p:oleObj name="Equation" r:id="rId41" imgW="1066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4792663"/>
                        <a:ext cx="20605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2"/>
          <p:cNvGraphicFramePr>
            <a:graphicFrameLocks noChangeAspect="1"/>
          </p:cNvGraphicFramePr>
          <p:nvPr/>
        </p:nvGraphicFramePr>
        <p:xfrm>
          <a:off x="5784850" y="5441950"/>
          <a:ext cx="27479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2" name="Equation" r:id="rId43" imgW="1422400" imgH="203200" progId="Equation.DSMT4">
                  <p:embed/>
                </p:oleObj>
              </mc:Choice>
              <mc:Fallback>
                <p:oleObj name="Equation" r:id="rId43" imgW="1422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5441950"/>
                        <a:ext cx="2747963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3"/>
          <p:cNvGraphicFramePr>
            <a:graphicFrameLocks noChangeAspect="1"/>
          </p:cNvGraphicFramePr>
          <p:nvPr/>
        </p:nvGraphicFramePr>
        <p:xfrm>
          <a:off x="3527425" y="4811713"/>
          <a:ext cx="2281238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3" name="Equation" r:id="rId45" imgW="1180588" imgH="215806" progId="Equation.DSMT4">
                  <p:embed/>
                </p:oleObj>
              </mc:Choice>
              <mc:Fallback>
                <p:oleObj name="Equation" r:id="rId45" imgW="118058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4811713"/>
                        <a:ext cx="2281238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4"/>
          <p:cNvGraphicFramePr>
            <a:graphicFrameLocks noChangeAspect="1"/>
          </p:cNvGraphicFramePr>
          <p:nvPr/>
        </p:nvGraphicFramePr>
        <p:xfrm>
          <a:off x="3071813" y="5408613"/>
          <a:ext cx="27241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4" name="Equation" r:id="rId47" imgW="1409088" imgH="241195" progId="Equation.DSMT4">
                  <p:embed/>
                </p:oleObj>
              </mc:Choice>
              <mc:Fallback>
                <p:oleObj name="Equation" r:id="rId47" imgW="140908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408613"/>
                        <a:ext cx="27241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5"/>
          <p:cNvGraphicFramePr>
            <a:graphicFrameLocks noChangeAspect="1"/>
          </p:cNvGraphicFramePr>
          <p:nvPr/>
        </p:nvGraphicFramePr>
        <p:xfrm>
          <a:off x="1403350" y="5418138"/>
          <a:ext cx="16684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5" name="Equation" r:id="rId49" imgW="863225" imgH="215806" progId="Equation.DSMT4">
                  <p:embed/>
                </p:oleObj>
              </mc:Choice>
              <mc:Fallback>
                <p:oleObj name="Equation" r:id="rId49" imgW="86322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18138"/>
                        <a:ext cx="166846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6"/>
          <p:cNvGraphicFramePr>
            <a:graphicFrameLocks noChangeAspect="1"/>
          </p:cNvGraphicFramePr>
          <p:nvPr/>
        </p:nvGraphicFramePr>
        <p:xfrm>
          <a:off x="611188" y="5408613"/>
          <a:ext cx="76041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6" name="Equation" r:id="rId51" imgW="393529" imgH="203112" progId="Equation.DSMT4">
                  <p:embed/>
                </p:oleObj>
              </mc:Choice>
              <mc:Fallback>
                <p:oleObj name="Equation" r:id="rId51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408613"/>
                        <a:ext cx="760412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7"/>
          <p:cNvGraphicFramePr>
            <a:graphicFrameLocks noChangeAspect="1"/>
          </p:cNvGraphicFramePr>
          <p:nvPr/>
        </p:nvGraphicFramePr>
        <p:xfrm>
          <a:off x="1470025" y="5872163"/>
          <a:ext cx="14462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7" name="Equation" r:id="rId53" imgW="748975" imgH="241195" progId="Equation.DSMT4">
                  <p:embed/>
                </p:oleObj>
              </mc:Choice>
              <mc:Fallback>
                <p:oleObj name="Equation" r:id="rId53" imgW="74897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5872163"/>
                        <a:ext cx="14462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8"/>
          <p:cNvGraphicFramePr>
            <a:graphicFrameLocks noChangeAspect="1"/>
          </p:cNvGraphicFramePr>
          <p:nvPr/>
        </p:nvGraphicFramePr>
        <p:xfrm>
          <a:off x="2987675" y="5942013"/>
          <a:ext cx="225583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8" name="Equation" r:id="rId55" imgW="1167893" imgH="203112" progId="Equation.DSMT4">
                  <p:embed/>
                </p:oleObj>
              </mc:Choice>
              <mc:Fallback>
                <p:oleObj name="Equation" r:id="rId55" imgW="116789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942013"/>
                        <a:ext cx="2255838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" name="Rectangle 8"/>
          <p:cNvSpPr>
            <a:spLocks noChangeArrowheads="1"/>
          </p:cNvSpPr>
          <p:nvPr/>
        </p:nvSpPr>
        <p:spPr bwMode="auto">
          <a:xfrm>
            <a:off x="684213" y="363538"/>
            <a:ext cx="59039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</a:rPr>
              <a:t>6.5.1  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子群的判别条件（问题</a:t>
            </a:r>
            <a:r>
              <a:rPr kumimoji="1" lang="en-US" altLang="zh-CN" sz="24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24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）及性质</a:t>
            </a:r>
          </a:p>
        </p:txBody>
      </p:sp>
      <p:graphicFrame>
        <p:nvGraphicFramePr>
          <p:cNvPr id="29" name="Object 29"/>
          <p:cNvGraphicFramePr>
            <a:graphicFrameLocks noChangeAspect="1"/>
          </p:cNvGraphicFramePr>
          <p:nvPr/>
        </p:nvGraphicFramePr>
        <p:xfrm>
          <a:off x="3600450" y="1557338"/>
          <a:ext cx="20097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9" name="Equation" r:id="rId57" imgW="1040948" imgH="215806" progId="Equation.DSMT4">
                  <p:embed/>
                </p:oleObj>
              </mc:Choice>
              <mc:Fallback>
                <p:oleObj name="Equation" r:id="rId57" imgW="104094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1557338"/>
                        <a:ext cx="20097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518427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909" name="Object 21"/>
          <p:cNvGraphicFramePr>
            <a:graphicFrameLocks noChangeAspect="1"/>
          </p:cNvGraphicFramePr>
          <p:nvPr/>
        </p:nvGraphicFramePr>
        <p:xfrm>
          <a:off x="647700" y="476250"/>
          <a:ext cx="5572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0" name="Equation" r:id="rId3" imgW="266469" imgH="203024" progId="Equation.DSMT4">
                  <p:embed/>
                </p:oleObj>
              </mc:Choice>
              <mc:Fallback>
                <p:oleObj name="Equation" r:id="rId3" imgW="266469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76250"/>
                        <a:ext cx="5572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8" name="Object 30"/>
          <p:cNvGraphicFramePr>
            <a:graphicFrameLocks noChangeAspect="1"/>
          </p:cNvGraphicFramePr>
          <p:nvPr/>
        </p:nvGraphicFramePr>
        <p:xfrm>
          <a:off x="1230313" y="476250"/>
          <a:ext cx="41703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1" name="Equation" r:id="rId5" imgW="1993900" imgH="203200" progId="Equation.DSMT4">
                  <p:embed/>
                </p:oleObj>
              </mc:Choice>
              <mc:Fallback>
                <p:oleObj name="Equation" r:id="rId5" imgW="1993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476250"/>
                        <a:ext cx="41703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20" name="AutoShape 32"/>
          <p:cNvSpPr>
            <a:spLocks noChangeArrowheads="1"/>
          </p:cNvSpPr>
          <p:nvPr/>
        </p:nvSpPr>
        <p:spPr bwMode="auto">
          <a:xfrm>
            <a:off x="3059113" y="1917700"/>
            <a:ext cx="2613025" cy="481013"/>
          </a:xfrm>
          <a:prstGeom prst="wedgeRoundRectCallout">
            <a:avLst>
              <a:gd name="adj1" fmla="val 23995"/>
              <a:gd name="adj2" fmla="val 25579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140000"/>
              </a:lnSpc>
              <a:defRPr/>
            </a:pPr>
            <a:r>
              <a:rPr kumimoji="1" lang="en-US" altLang="zh-CN" sz="1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楷体" pitchFamily="2" charset="-122"/>
              </a:rPr>
              <a:t>8</a:t>
            </a:r>
            <a:r>
              <a:rPr kumimoji="1" lang="zh-CN" alt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楷体" pitchFamily="2" charset="-122"/>
              </a:rPr>
              <a:t>的因子只有 </a:t>
            </a:r>
            <a:r>
              <a:rPr kumimoji="1" lang="en-US" altLang="zh-CN" sz="1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楷体" pitchFamily="2" charset="-122"/>
              </a:rPr>
              <a:t>1, 2, 4, 8</a:t>
            </a:r>
          </a:p>
        </p:txBody>
      </p:sp>
      <p:sp>
        <p:nvSpPr>
          <p:cNvPr id="2" name="AutoShape 32"/>
          <p:cNvSpPr>
            <a:spLocks noChangeArrowheads="1"/>
          </p:cNvSpPr>
          <p:nvPr/>
        </p:nvSpPr>
        <p:spPr bwMode="auto">
          <a:xfrm>
            <a:off x="1871663" y="1233488"/>
            <a:ext cx="5292725" cy="539750"/>
          </a:xfrm>
          <a:prstGeom prst="wedgeRoundRectCallout">
            <a:avLst>
              <a:gd name="adj1" fmla="val -32032"/>
              <a:gd name="adj2" fmla="val 25884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140000"/>
              </a:lnSpc>
              <a:defRPr/>
            </a:pPr>
            <a:r>
              <a:rPr kumimoji="1" lang="zh-CN" alt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楷体" pitchFamily="2" charset="-122"/>
              </a:rPr>
              <a:t>由拉格朗日定理：</a:t>
            </a:r>
            <a:r>
              <a:rPr kumimoji="1" lang="en-US" altLang="zh-CN" sz="1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楷体" pitchFamily="2" charset="-122"/>
              </a:rPr>
              <a:t>8</a:t>
            </a:r>
            <a:r>
              <a:rPr kumimoji="1" lang="zh-CN" alt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楷体" pitchFamily="2" charset="-122"/>
              </a:rPr>
              <a:t>阶群的子群的阶一定是</a:t>
            </a:r>
            <a:r>
              <a:rPr kumimoji="1" lang="en-US" altLang="zh-CN" sz="1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楷体" pitchFamily="2" charset="-122"/>
              </a:rPr>
              <a:t>8</a:t>
            </a:r>
            <a:r>
              <a:rPr kumimoji="1" lang="zh-CN" alt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楷体" pitchFamily="2" charset="-122"/>
              </a:rPr>
              <a:t>的因子</a:t>
            </a:r>
          </a:p>
        </p:txBody>
      </p:sp>
      <p:sp>
        <p:nvSpPr>
          <p:cNvPr id="3" name="AutoShape 32"/>
          <p:cNvSpPr>
            <a:spLocks noChangeArrowheads="1"/>
          </p:cNvSpPr>
          <p:nvPr/>
        </p:nvSpPr>
        <p:spPr bwMode="auto">
          <a:xfrm>
            <a:off x="2124075" y="2565400"/>
            <a:ext cx="4645025" cy="541338"/>
          </a:xfrm>
          <a:prstGeom prst="wedgeRoundRectCallout">
            <a:avLst>
              <a:gd name="adj1" fmla="val -31273"/>
              <a:gd name="adj2" fmla="val 47361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140000"/>
              </a:lnSpc>
              <a:defRPr/>
            </a:pPr>
            <a:r>
              <a:rPr kumimoji="1" lang="en-US" altLang="zh-CN" sz="1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楷体" pitchFamily="2" charset="-122"/>
              </a:rPr>
              <a:t>8</a:t>
            </a:r>
            <a:r>
              <a:rPr kumimoji="1" lang="zh-CN" alt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楷体" pitchFamily="2" charset="-122"/>
              </a:rPr>
              <a:t>阶群可能有</a:t>
            </a:r>
            <a:r>
              <a:rPr kumimoji="1" lang="en-US" altLang="zh-CN" sz="1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楷体" pitchFamily="2" charset="-122"/>
              </a:rPr>
              <a:t>1</a:t>
            </a:r>
            <a:r>
              <a:rPr kumimoji="1" lang="zh-CN" alt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楷体" pitchFamily="2" charset="-122"/>
              </a:rPr>
              <a:t>阶、</a:t>
            </a:r>
            <a:r>
              <a:rPr kumimoji="1" lang="en-US" altLang="zh-CN" sz="1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楷体" pitchFamily="2" charset="-122"/>
              </a:rPr>
              <a:t>2</a:t>
            </a:r>
            <a:r>
              <a:rPr kumimoji="1" lang="zh-CN" alt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楷体" pitchFamily="2" charset="-122"/>
              </a:rPr>
              <a:t>阶、</a:t>
            </a:r>
            <a:r>
              <a:rPr kumimoji="1" lang="en-US" altLang="zh-CN" sz="1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楷体" pitchFamily="2" charset="-122"/>
              </a:rPr>
              <a:t>4</a:t>
            </a:r>
            <a:r>
              <a:rPr kumimoji="1" lang="zh-CN" alt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楷体" pitchFamily="2" charset="-122"/>
              </a:rPr>
              <a:t>阶、</a:t>
            </a:r>
            <a:r>
              <a:rPr kumimoji="1" lang="en-US" altLang="zh-CN" sz="1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楷体" pitchFamily="2" charset="-122"/>
              </a:rPr>
              <a:t>8</a:t>
            </a:r>
            <a:r>
              <a:rPr kumimoji="1" lang="zh-CN" alt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楷体" pitchFamily="2" charset="-122"/>
              </a:rPr>
              <a:t>阶子群</a:t>
            </a:r>
          </a:p>
        </p:txBody>
      </p:sp>
      <p:sp>
        <p:nvSpPr>
          <p:cNvPr id="9" name="AutoShape 32"/>
          <p:cNvSpPr>
            <a:spLocks noChangeArrowheads="1"/>
          </p:cNvSpPr>
          <p:nvPr/>
        </p:nvSpPr>
        <p:spPr bwMode="auto">
          <a:xfrm>
            <a:off x="1943100" y="3286125"/>
            <a:ext cx="4968875" cy="541338"/>
          </a:xfrm>
          <a:prstGeom prst="wedgeRoundRectCallout">
            <a:avLst>
              <a:gd name="adj1" fmla="val -18722"/>
              <a:gd name="adj2" fmla="val 47361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140000"/>
              </a:lnSpc>
              <a:defRPr/>
            </a:pPr>
            <a:r>
              <a:rPr kumimoji="1" lang="en-US" altLang="zh-CN" sz="1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楷体" pitchFamily="2" charset="-122"/>
              </a:rPr>
              <a:t>8</a:t>
            </a:r>
            <a:r>
              <a:rPr kumimoji="1" lang="zh-CN" alt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楷体" pitchFamily="2" charset="-122"/>
              </a:rPr>
              <a:t>阶群一定有</a:t>
            </a:r>
            <a:r>
              <a:rPr kumimoji="1" lang="en-US" altLang="zh-CN" sz="1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楷体" pitchFamily="2" charset="-122"/>
              </a:rPr>
              <a:t>1</a:t>
            </a:r>
            <a:r>
              <a:rPr kumimoji="1" lang="zh-CN" alt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楷体" pitchFamily="2" charset="-122"/>
              </a:rPr>
              <a:t>阶和</a:t>
            </a:r>
            <a:r>
              <a:rPr kumimoji="1" lang="en-US" altLang="zh-CN" sz="1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楷体" pitchFamily="2" charset="-122"/>
              </a:rPr>
              <a:t>8</a:t>
            </a:r>
            <a:r>
              <a:rPr kumimoji="1" lang="zh-CN" alt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楷体" pitchFamily="2" charset="-122"/>
              </a:rPr>
              <a:t>阶子群，它们是平凡子群</a:t>
            </a:r>
          </a:p>
        </p:txBody>
      </p:sp>
    </p:spTree>
    <p:extLst>
      <p:ext uri="{BB962C8B-B14F-4D97-AF65-F5344CB8AC3E}">
        <p14:creationId xmlns:p14="http://schemas.microsoft.com/office/powerpoint/2010/main" val="362702059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20" grpId="0" animBg="1"/>
      <p:bldP spid="2" grpId="0" animBg="1"/>
      <p:bldP spid="3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45" name="Object 21"/>
          <p:cNvGraphicFramePr>
            <a:graphicFrameLocks noChangeAspect="1"/>
          </p:cNvGraphicFramePr>
          <p:nvPr/>
        </p:nvGraphicFramePr>
        <p:xfrm>
          <a:off x="2844800" y="1508125"/>
          <a:ext cx="2962275" cy="241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2" name="Equation" r:id="rId3" imgW="1701800" imgH="1371600" progId="Equation.DSMT4">
                  <p:embed/>
                </p:oleObj>
              </mc:Choice>
              <mc:Fallback>
                <p:oleObj name="Equation" r:id="rId3" imgW="170180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1508125"/>
                        <a:ext cx="2962275" cy="241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1" name="Object 7"/>
          <p:cNvGraphicFramePr>
            <a:graphicFrameLocks noChangeAspect="1"/>
          </p:cNvGraphicFramePr>
          <p:nvPr/>
        </p:nvGraphicFramePr>
        <p:xfrm>
          <a:off x="719138" y="277813"/>
          <a:ext cx="5984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3" name="Equation" r:id="rId5" imgW="342751" imgH="241195" progId="Equation.DSMT4">
                  <p:embed/>
                </p:oleObj>
              </mc:Choice>
              <mc:Fallback>
                <p:oleObj name="Equation" r:id="rId5" imgW="34275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77813"/>
                        <a:ext cx="59848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3" name="Object 19"/>
          <p:cNvGraphicFramePr>
            <a:graphicFrameLocks noChangeAspect="1"/>
          </p:cNvGraphicFramePr>
          <p:nvPr/>
        </p:nvGraphicFramePr>
        <p:xfrm>
          <a:off x="2195513" y="1484313"/>
          <a:ext cx="360362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4" name="Equation" r:id="rId7" imgW="203200" imgH="1371600" progId="Equation.DSMT4">
                  <p:embed/>
                </p:oleObj>
              </mc:Choice>
              <mc:Fallback>
                <p:oleObj name="Equation" r:id="rId7" imgW="20320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484313"/>
                        <a:ext cx="360362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4" name="Object 20"/>
          <p:cNvGraphicFramePr>
            <a:graphicFrameLocks noChangeAspect="1"/>
          </p:cNvGraphicFramePr>
          <p:nvPr/>
        </p:nvGraphicFramePr>
        <p:xfrm>
          <a:off x="2844800" y="1003300"/>
          <a:ext cx="29654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5" name="Equation" r:id="rId9" imgW="1778000" imgH="228600" progId="Equation.DSMT4">
                  <p:embed/>
                </p:oleObj>
              </mc:Choice>
              <mc:Fallback>
                <p:oleObj name="Equation" r:id="rId9" imgW="1778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1003300"/>
                        <a:ext cx="296545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46" name="Line 22"/>
          <p:cNvSpPr>
            <a:spLocks noChangeShapeType="1"/>
          </p:cNvSpPr>
          <p:nvPr/>
        </p:nvSpPr>
        <p:spPr bwMode="auto">
          <a:xfrm flipV="1">
            <a:off x="2051050" y="981075"/>
            <a:ext cx="3960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047" name="Line 23"/>
          <p:cNvSpPr>
            <a:spLocks noChangeShapeType="1"/>
          </p:cNvSpPr>
          <p:nvPr/>
        </p:nvSpPr>
        <p:spPr bwMode="auto">
          <a:xfrm>
            <a:off x="2051050" y="1484313"/>
            <a:ext cx="3960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048" name="Line 24"/>
          <p:cNvSpPr>
            <a:spLocks noChangeShapeType="1"/>
          </p:cNvSpPr>
          <p:nvPr/>
        </p:nvSpPr>
        <p:spPr bwMode="auto">
          <a:xfrm>
            <a:off x="2051050" y="4076700"/>
            <a:ext cx="3833813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049" name="Line 25"/>
          <p:cNvSpPr>
            <a:spLocks noChangeShapeType="1"/>
          </p:cNvSpPr>
          <p:nvPr/>
        </p:nvSpPr>
        <p:spPr bwMode="auto">
          <a:xfrm>
            <a:off x="2051050" y="981075"/>
            <a:ext cx="0" cy="309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050" name="Line 26"/>
          <p:cNvSpPr>
            <a:spLocks noChangeShapeType="1"/>
          </p:cNvSpPr>
          <p:nvPr/>
        </p:nvSpPr>
        <p:spPr bwMode="auto">
          <a:xfrm>
            <a:off x="2627313" y="981075"/>
            <a:ext cx="0" cy="309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051" name="Line 27"/>
          <p:cNvSpPr>
            <a:spLocks noChangeShapeType="1"/>
          </p:cNvSpPr>
          <p:nvPr/>
        </p:nvSpPr>
        <p:spPr bwMode="auto">
          <a:xfrm>
            <a:off x="6011863" y="981075"/>
            <a:ext cx="0" cy="309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29052" name="Object 28"/>
          <p:cNvGraphicFramePr>
            <a:graphicFrameLocks noChangeAspect="1"/>
          </p:cNvGraphicFramePr>
          <p:nvPr/>
        </p:nvGraphicFramePr>
        <p:xfrm>
          <a:off x="2268538" y="1125538"/>
          <a:ext cx="200025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6" name="Equation" r:id="rId11" imgW="114201" imgH="139579" progId="Equation.DSMT4">
                  <p:embed/>
                </p:oleObj>
              </mc:Choice>
              <mc:Fallback>
                <p:oleObj name="Equation" r:id="rId11" imgW="114201" imgH="1395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125538"/>
                        <a:ext cx="200025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54" name="Object 30"/>
          <p:cNvGraphicFramePr>
            <a:graphicFrameLocks noChangeAspect="1"/>
          </p:cNvGraphicFramePr>
          <p:nvPr/>
        </p:nvGraphicFramePr>
        <p:xfrm>
          <a:off x="827088" y="4365625"/>
          <a:ext cx="56435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7" name="Equation" r:id="rId13" imgW="2717800" imgH="254000" progId="Equation.DSMT4">
                  <p:embed/>
                </p:oleObj>
              </mc:Choice>
              <mc:Fallback>
                <p:oleObj name="Equation" r:id="rId13" imgW="2717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365625"/>
                        <a:ext cx="56435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55" name="Object 31"/>
          <p:cNvGraphicFramePr>
            <a:graphicFrameLocks noChangeAspect="1"/>
          </p:cNvGraphicFramePr>
          <p:nvPr/>
        </p:nvGraphicFramePr>
        <p:xfrm>
          <a:off x="817563" y="5049838"/>
          <a:ext cx="55181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8" name="Equation" r:id="rId15" imgW="2654300" imgH="254000" progId="Equation.DSMT4">
                  <p:embed/>
                </p:oleObj>
              </mc:Choice>
              <mc:Fallback>
                <p:oleObj name="Equation" r:id="rId15" imgW="2654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5049838"/>
                        <a:ext cx="55181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5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038"/>
              </p:ext>
            </p:extLst>
          </p:nvPr>
        </p:nvGraphicFramePr>
        <p:xfrm>
          <a:off x="947738" y="5772828"/>
          <a:ext cx="5257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9" name="Equation" r:id="rId17" imgW="2527300" imgH="254000" progId="Equation.DSMT4">
                  <p:embed/>
                </p:oleObj>
              </mc:Choice>
              <mc:Fallback>
                <p:oleObj name="Equation" r:id="rId17" imgW="2527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5772828"/>
                        <a:ext cx="5257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62" name="Object 38"/>
          <p:cNvGraphicFramePr>
            <a:graphicFrameLocks noChangeAspect="1"/>
          </p:cNvGraphicFramePr>
          <p:nvPr/>
        </p:nvGraphicFramePr>
        <p:xfrm>
          <a:off x="1476375" y="241300"/>
          <a:ext cx="45402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0" name="Equation" r:id="rId19" imgW="2603500" imgH="292100" progId="Equation.DSMT4">
                  <p:embed/>
                </p:oleObj>
              </mc:Choice>
              <mc:Fallback>
                <p:oleObj name="Equation" r:id="rId19" imgW="26035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41300"/>
                        <a:ext cx="45402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827088" y="2089150"/>
            <a:ext cx="1393825" cy="979488"/>
            <a:chOff x="793" y="1284"/>
            <a:chExt cx="908" cy="649"/>
          </a:xfrm>
        </p:grpSpPr>
        <p:sp>
          <p:nvSpPr>
            <p:cNvPr id="26654" name="AutoShape 34"/>
            <p:cNvSpPr>
              <a:spLocks noChangeArrowheads="1"/>
            </p:cNvSpPr>
            <p:nvPr/>
          </p:nvSpPr>
          <p:spPr bwMode="auto">
            <a:xfrm>
              <a:off x="793" y="1435"/>
              <a:ext cx="635" cy="317"/>
            </a:xfrm>
            <a:prstGeom prst="wedgeRoundRectCallout">
              <a:avLst>
                <a:gd name="adj1" fmla="val -6694"/>
                <a:gd name="adj2" fmla="val 23500"/>
                <a:gd name="adj3" fmla="val 1666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5000"/>
                </a:lnSpc>
              </a:pPr>
              <a:r>
                <a:rPr kumimoji="1" lang="zh-CN" altLang="en-US" sz="1600" b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周期</a:t>
              </a:r>
              <a:r>
                <a:rPr kumimoji="1" lang="en-US" altLang="zh-CN" sz="1600" b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2</a:t>
              </a:r>
            </a:p>
          </p:txBody>
        </p:sp>
        <p:graphicFrame>
          <p:nvGraphicFramePr>
            <p:cNvPr id="26655" name="Object 12"/>
            <p:cNvGraphicFramePr>
              <a:graphicFrameLocks noChangeAspect="1"/>
            </p:cNvGraphicFramePr>
            <p:nvPr/>
          </p:nvGraphicFramePr>
          <p:xfrm>
            <a:off x="1450" y="1284"/>
            <a:ext cx="251" cy="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81" name="Equation" r:id="rId21" imgW="203112" imgH="698197" progId="Equation.DSMT4">
                    <p:embed/>
                  </p:oleObj>
                </mc:Choice>
                <mc:Fallback>
                  <p:oleObj name="Equation" r:id="rId21" imgW="203112" imgH="69819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" y="1284"/>
                          <a:ext cx="251" cy="6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792163" y="3249613"/>
            <a:ext cx="1476375" cy="792162"/>
            <a:chOff x="793" y="1979"/>
            <a:chExt cx="930" cy="499"/>
          </a:xfrm>
        </p:grpSpPr>
        <p:graphicFrame>
          <p:nvGraphicFramePr>
            <p:cNvPr id="26652" name="Object 11"/>
            <p:cNvGraphicFramePr>
              <a:graphicFrameLocks noChangeAspect="1"/>
            </p:cNvGraphicFramePr>
            <p:nvPr/>
          </p:nvGraphicFramePr>
          <p:xfrm>
            <a:off x="1453" y="1979"/>
            <a:ext cx="270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82" name="Equation" r:id="rId23" imgW="203112" imgH="469696" progId="Equation.DSMT4">
                    <p:embed/>
                  </p:oleObj>
                </mc:Choice>
                <mc:Fallback>
                  <p:oleObj name="Equation" r:id="rId23" imgW="203112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3" y="1979"/>
                          <a:ext cx="270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3" name="AutoShape 34"/>
            <p:cNvSpPr>
              <a:spLocks noChangeArrowheads="1"/>
            </p:cNvSpPr>
            <p:nvPr/>
          </p:nvSpPr>
          <p:spPr bwMode="auto">
            <a:xfrm>
              <a:off x="793" y="2070"/>
              <a:ext cx="635" cy="317"/>
            </a:xfrm>
            <a:prstGeom prst="wedgeRoundRectCallout">
              <a:avLst>
                <a:gd name="adj1" fmla="val 21968"/>
                <a:gd name="adj2" fmla="val 25708"/>
                <a:gd name="adj3" fmla="val 1666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5000"/>
                </a:lnSpc>
              </a:pPr>
              <a:r>
                <a:rPr kumimoji="1" lang="zh-CN" altLang="en-US" sz="1600" b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周期</a:t>
              </a:r>
              <a:r>
                <a:rPr kumimoji="1" lang="en-US" altLang="zh-CN" sz="1600" b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3</a:t>
              </a:r>
            </a:p>
          </p:txBody>
        </p:sp>
      </p:grpSp>
      <p:sp>
        <p:nvSpPr>
          <p:cNvPr id="129058" name="AutoShape 34"/>
          <p:cNvSpPr>
            <a:spLocks noChangeArrowheads="1"/>
          </p:cNvSpPr>
          <p:nvPr/>
        </p:nvSpPr>
        <p:spPr bwMode="auto">
          <a:xfrm>
            <a:off x="827088" y="1485900"/>
            <a:ext cx="1008062" cy="503238"/>
          </a:xfrm>
          <a:prstGeom prst="wedgeRoundRectCallout">
            <a:avLst>
              <a:gd name="adj1" fmla="val 21968"/>
              <a:gd name="adj2" fmla="val 25708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kumimoji="1" lang="zh-CN" altLang="en-US" sz="16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周期</a:t>
            </a:r>
            <a:r>
              <a:rPr kumimoji="1" lang="en-US" altLang="zh-CN" sz="16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342620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2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9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2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2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12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6" grpId="0" animBg="1"/>
      <p:bldP spid="129047" grpId="0" animBg="1"/>
      <p:bldP spid="129048" grpId="0" animBg="1"/>
      <p:bldP spid="129049" grpId="0" animBg="1"/>
      <p:bldP spid="129050" grpId="0" animBg="1"/>
      <p:bldP spid="129051" grpId="0" animBg="1"/>
      <p:bldP spid="1290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47"/>
          <p:cNvGraphicFramePr>
            <a:graphicFrameLocks noChangeAspect="1"/>
          </p:cNvGraphicFramePr>
          <p:nvPr/>
        </p:nvGraphicFramePr>
        <p:xfrm>
          <a:off x="5976938" y="5337175"/>
          <a:ext cx="12446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8" name="Equation" r:id="rId3" imgW="571252" imgH="241195" progId="Equation.DSMT4">
                  <p:embed/>
                </p:oleObj>
              </mc:Choice>
              <mc:Fallback>
                <p:oleObj name="Equation" r:id="rId3" imgW="57125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5337175"/>
                        <a:ext cx="12446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75" name="Object 3"/>
          <p:cNvGraphicFramePr>
            <a:graphicFrameLocks noChangeAspect="1"/>
          </p:cNvGraphicFramePr>
          <p:nvPr/>
        </p:nvGraphicFramePr>
        <p:xfrm>
          <a:off x="611188" y="381000"/>
          <a:ext cx="11572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9" name="Equation" r:id="rId5" imgW="545626" imgH="203024" progId="Equation.DSMT4">
                  <p:embed/>
                </p:oleObj>
              </mc:Choice>
              <mc:Fallback>
                <p:oleObj name="Equation" r:id="rId5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1000"/>
                        <a:ext cx="11572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76" name="Object 48"/>
          <p:cNvGraphicFramePr>
            <a:graphicFrameLocks noChangeAspect="1"/>
          </p:cNvGraphicFramePr>
          <p:nvPr/>
        </p:nvGraphicFramePr>
        <p:xfrm>
          <a:off x="647700" y="973138"/>
          <a:ext cx="22288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0" name="Equation" r:id="rId7" imgW="1053643" imgH="215806" progId="Equation.DSMT4">
                  <p:embed/>
                </p:oleObj>
              </mc:Choice>
              <mc:Fallback>
                <p:oleObj name="Equation" r:id="rId7" imgW="1053643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973138"/>
                        <a:ext cx="22288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611188" y="1595438"/>
          <a:ext cx="543083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1" name="Equation" r:id="rId9" imgW="2565400" imgH="228600" progId="Equation.DSMT4">
                  <p:embed/>
                </p:oleObj>
              </mc:Choice>
              <mc:Fallback>
                <p:oleObj name="Equation" r:id="rId9" imgW="2565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95438"/>
                        <a:ext cx="5430837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6048375" y="1587500"/>
          <a:ext cx="19367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2" name="Equation" r:id="rId11" imgW="914003" imgH="215806" progId="Equation.DSMT4">
                  <p:embed/>
                </p:oleObj>
              </mc:Choice>
              <mc:Fallback>
                <p:oleObj name="Equation" r:id="rId11" imgW="914003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1587500"/>
                        <a:ext cx="19367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611188" y="2216150"/>
          <a:ext cx="51641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3" name="Equation" r:id="rId13" imgW="2438400" imgH="241300" progId="Equation.DSMT4">
                  <p:embed/>
                </p:oleObj>
              </mc:Choice>
              <mc:Fallback>
                <p:oleObj name="Equation" r:id="rId13" imgW="2438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16150"/>
                        <a:ext cx="516413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2884488" y="944563"/>
          <a:ext cx="25511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4" name="Equation" r:id="rId15" imgW="1206500" imgH="203200" progId="Equation.DSMT4">
                  <p:embed/>
                </p:oleObj>
              </mc:Choice>
              <mc:Fallback>
                <p:oleObj name="Equation" r:id="rId15" imgW="1206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944563"/>
                        <a:ext cx="25511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5486400" y="908050"/>
          <a:ext cx="25781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5" name="Equation" r:id="rId17" imgW="1218671" imgH="203112" progId="Equation.DSMT4">
                  <p:embed/>
                </p:oleObj>
              </mc:Choice>
              <mc:Fallback>
                <p:oleObj name="Equation" r:id="rId17" imgW="121867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908050"/>
                        <a:ext cx="25781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647700" y="2822575"/>
          <a:ext cx="31956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6" name="Equation" r:id="rId19" imgW="1511300" imgH="241300" progId="Equation.DSMT4">
                  <p:embed/>
                </p:oleObj>
              </mc:Choice>
              <mc:Fallback>
                <p:oleObj name="Equation" r:id="rId19" imgW="1511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822575"/>
                        <a:ext cx="319563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3816350" y="2816225"/>
          <a:ext cx="41084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7" name="Equation" r:id="rId21" imgW="1943100" imgH="241300" progId="Equation.DSMT4">
                  <p:embed/>
                </p:oleObj>
              </mc:Choice>
              <mc:Fallback>
                <p:oleObj name="Equation" r:id="rId21" imgW="1943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2816225"/>
                        <a:ext cx="41084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628650" y="3536950"/>
          <a:ext cx="31146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8" name="Equation" r:id="rId23" imgW="1473200" imgH="228600" progId="Equation.DSMT4">
                  <p:embed/>
                </p:oleObj>
              </mc:Choice>
              <mc:Fallback>
                <p:oleObj name="Equation" r:id="rId23" imgW="1473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536950"/>
                        <a:ext cx="311467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3743325" y="3500438"/>
          <a:ext cx="33829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9" name="Equation" r:id="rId25" imgW="1600200" imgH="228600" progId="Equation.DSMT4">
                  <p:embed/>
                </p:oleObj>
              </mc:Choice>
              <mc:Fallback>
                <p:oleObj name="Equation" r:id="rId25" imgW="1600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3500438"/>
                        <a:ext cx="338296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7124700" y="3465513"/>
          <a:ext cx="7239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0" name="Equation" r:id="rId27" imgW="342751" imgH="203112" progId="Equation.DSMT4">
                  <p:embed/>
                </p:oleObj>
              </mc:Choice>
              <mc:Fallback>
                <p:oleObj name="Equation" r:id="rId27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3465513"/>
                        <a:ext cx="7239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/>
        </p:nvGraphicFramePr>
        <p:xfrm>
          <a:off x="3527425" y="4043363"/>
          <a:ext cx="11826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1" name="Equation" r:id="rId29" imgW="558800" imgH="228600" progId="Equation.DSMT4">
                  <p:embed/>
                </p:oleObj>
              </mc:Choice>
              <mc:Fallback>
                <p:oleObj name="Equation" r:id="rId29" imgW="558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4043363"/>
                        <a:ext cx="1182688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835025" y="4652963"/>
          <a:ext cx="15049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2" name="Equation" r:id="rId31" imgW="710891" imgH="215806" progId="Equation.DSMT4">
                  <p:embed/>
                </p:oleObj>
              </mc:Choice>
              <mc:Fallback>
                <p:oleObj name="Equation" r:id="rId31" imgW="71089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4652963"/>
                        <a:ext cx="15049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"/>
          <p:cNvGraphicFramePr>
            <a:graphicFrameLocks noChangeAspect="1"/>
          </p:cNvGraphicFramePr>
          <p:nvPr/>
        </p:nvGraphicFramePr>
        <p:xfrm>
          <a:off x="2303463" y="4608513"/>
          <a:ext cx="20447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3" name="Equation" r:id="rId33" imgW="965200" imgH="241300" progId="Equation.DSMT4">
                  <p:embed/>
                </p:oleObj>
              </mc:Choice>
              <mc:Fallback>
                <p:oleObj name="Equation" r:id="rId33" imgW="965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4608513"/>
                        <a:ext cx="20447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/>
          <p:cNvGraphicFramePr>
            <a:graphicFrameLocks noChangeAspect="1"/>
          </p:cNvGraphicFramePr>
          <p:nvPr/>
        </p:nvGraphicFramePr>
        <p:xfrm>
          <a:off x="4427538" y="4645025"/>
          <a:ext cx="14224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4" name="Equation" r:id="rId35" imgW="672808" imgH="215806" progId="Equation.DSMT4">
                  <p:embed/>
                </p:oleObj>
              </mc:Choice>
              <mc:Fallback>
                <p:oleObj name="Equation" r:id="rId35" imgW="67280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645025"/>
                        <a:ext cx="14224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9"/>
          <p:cNvGraphicFramePr>
            <a:graphicFrameLocks noChangeAspect="1"/>
          </p:cNvGraphicFramePr>
          <p:nvPr/>
        </p:nvGraphicFramePr>
        <p:xfrm>
          <a:off x="5795963" y="4608513"/>
          <a:ext cx="19097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5" name="Equation" r:id="rId37" imgW="901309" imgH="241195" progId="Equation.DSMT4">
                  <p:embed/>
                </p:oleObj>
              </mc:Choice>
              <mc:Fallback>
                <p:oleObj name="Equation" r:id="rId37" imgW="90130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608513"/>
                        <a:ext cx="190976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0"/>
          <p:cNvGraphicFramePr>
            <a:graphicFrameLocks noChangeAspect="1"/>
          </p:cNvGraphicFramePr>
          <p:nvPr/>
        </p:nvGraphicFramePr>
        <p:xfrm>
          <a:off x="1727200" y="5300663"/>
          <a:ext cx="23939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6" name="Equation" r:id="rId39" imgW="1129810" imgH="241195" progId="Equation.DSMT4">
                  <p:embed/>
                </p:oleObj>
              </mc:Choice>
              <mc:Fallback>
                <p:oleObj name="Equation" r:id="rId39" imgW="1129810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5300663"/>
                        <a:ext cx="23939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7194550" y="5395913"/>
          <a:ext cx="7254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7" name="Equation" r:id="rId41" imgW="342751" imgH="203112" progId="Equation.DSMT4">
                  <p:embed/>
                </p:oleObj>
              </mc:Choice>
              <mc:Fallback>
                <p:oleObj name="Equation" r:id="rId41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550" y="5395913"/>
                        <a:ext cx="725488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2"/>
          <p:cNvGraphicFramePr>
            <a:graphicFrameLocks noChangeAspect="1"/>
          </p:cNvGraphicFramePr>
          <p:nvPr/>
        </p:nvGraphicFramePr>
        <p:xfrm>
          <a:off x="1803400" y="368300"/>
          <a:ext cx="32004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8" name="Equation" r:id="rId43" imgW="1511300" imgH="215900" progId="Equation.DSMT4">
                  <p:embed/>
                </p:oleObj>
              </mc:Choice>
              <mc:Fallback>
                <p:oleObj name="Equation" r:id="rId43" imgW="15113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368300"/>
                        <a:ext cx="32004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252909"/>
              </p:ext>
            </p:extLst>
          </p:nvPr>
        </p:nvGraphicFramePr>
        <p:xfrm>
          <a:off x="628650" y="5865813"/>
          <a:ext cx="15081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9" name="Equation" r:id="rId45" imgW="710891" imgH="241195" progId="Equation.DSMT4">
                  <p:embed/>
                </p:oleObj>
              </mc:Choice>
              <mc:Fallback>
                <p:oleObj name="Equation" r:id="rId45" imgW="71089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5865813"/>
                        <a:ext cx="15081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355355"/>
              </p:ext>
            </p:extLst>
          </p:nvPr>
        </p:nvGraphicFramePr>
        <p:xfrm>
          <a:off x="2097088" y="5934075"/>
          <a:ext cx="19351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0" name="Equation" r:id="rId47" imgW="914400" imgH="203200" progId="Equation.DSMT4">
                  <p:embed/>
                </p:oleObj>
              </mc:Choice>
              <mc:Fallback>
                <p:oleObj name="Equation" r:id="rId47" imgW="914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5934075"/>
                        <a:ext cx="193516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4032250" y="5337175"/>
          <a:ext cx="19907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1" name="Equation" r:id="rId49" imgW="939392" imgH="215806" progId="Equation.DSMT4">
                  <p:embed/>
                </p:oleObj>
              </mc:Choice>
              <mc:Fallback>
                <p:oleObj name="Equation" r:id="rId49" imgW="93939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5337175"/>
                        <a:ext cx="19907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279291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575" name="Object 47"/>
          <p:cNvGraphicFramePr>
            <a:graphicFrameLocks noChangeAspect="1"/>
          </p:cNvGraphicFramePr>
          <p:nvPr/>
        </p:nvGraphicFramePr>
        <p:xfrm>
          <a:off x="611188" y="368300"/>
          <a:ext cx="51482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2" name="Equation" r:id="rId3" imgW="2552700" imgH="203200" progId="Equation.DSMT4">
                  <p:embed/>
                </p:oleObj>
              </mc:Choice>
              <mc:Fallback>
                <p:oleObj name="Equation" r:id="rId3" imgW="2552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68300"/>
                        <a:ext cx="51482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76" name="Object 48"/>
          <p:cNvGraphicFramePr>
            <a:graphicFrameLocks noChangeAspect="1"/>
          </p:cNvGraphicFramePr>
          <p:nvPr/>
        </p:nvGraphicFramePr>
        <p:xfrm>
          <a:off x="611188" y="944563"/>
          <a:ext cx="12287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3" name="Equation" r:id="rId5" imgW="609336" imgH="203112" progId="Equation.DSMT4">
                  <p:embed/>
                </p:oleObj>
              </mc:Choice>
              <mc:Fallback>
                <p:oleObj name="Equation" r:id="rId5" imgW="6093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944563"/>
                        <a:ext cx="12287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927225" y="938213"/>
          <a:ext cx="36893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4" name="Equation" r:id="rId7" imgW="1828800" imgH="215900" progId="Equation.DSMT4">
                  <p:embed/>
                </p:oleObj>
              </mc:Choice>
              <mc:Fallback>
                <p:oleObj name="Equation" r:id="rId7" imgW="1828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938213"/>
                        <a:ext cx="36893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5651500" y="936625"/>
          <a:ext cx="26114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5" name="Equation" r:id="rId9" imgW="1294838" imgH="215806" progId="Equation.DSMT4">
                  <p:embed/>
                </p:oleObj>
              </mc:Choice>
              <mc:Fallback>
                <p:oleObj name="Equation" r:id="rId9" imgW="129483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936625"/>
                        <a:ext cx="26114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11188" y="1484313"/>
          <a:ext cx="23558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6" name="Equation" r:id="rId11" imgW="1167893" imgH="215806" progId="Equation.DSMT4">
                  <p:embed/>
                </p:oleObj>
              </mc:Choice>
              <mc:Fallback>
                <p:oleObj name="Equation" r:id="rId11" imgW="1167893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84313"/>
                        <a:ext cx="23558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951163" y="1484313"/>
          <a:ext cx="53530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7" name="Equation" r:id="rId13" imgW="2654300" imgH="215900" progId="Equation.DSMT4">
                  <p:embed/>
                </p:oleObj>
              </mc:Choice>
              <mc:Fallback>
                <p:oleObj name="Equation" r:id="rId13" imgW="26543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1484313"/>
                        <a:ext cx="53530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684213" y="2024063"/>
          <a:ext cx="202406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8" name="Equation" r:id="rId15" imgW="1002865" imgH="215806" progId="Equation.DSMT4">
                  <p:embed/>
                </p:oleObj>
              </mc:Choice>
              <mc:Fallback>
                <p:oleObj name="Equation" r:id="rId15" imgW="100286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24063"/>
                        <a:ext cx="2024062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944782"/>
              </p:ext>
            </p:extLst>
          </p:nvPr>
        </p:nvGraphicFramePr>
        <p:xfrm>
          <a:off x="679784" y="2835559"/>
          <a:ext cx="13049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9" name="Equation" r:id="rId17" imgW="647419" imgH="215806" progId="Equation.DSMT4">
                  <p:embed/>
                </p:oleObj>
              </mc:Choice>
              <mc:Fallback>
                <p:oleObj name="Equation" r:id="rId17" imgW="64741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84" y="2835559"/>
                        <a:ext cx="13049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915195"/>
              </p:ext>
            </p:extLst>
          </p:nvPr>
        </p:nvGraphicFramePr>
        <p:xfrm>
          <a:off x="941722" y="3383777"/>
          <a:ext cx="4203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0" name="Equation" r:id="rId19" imgW="2082800" imgH="241300" progId="Equation.DSMT4">
                  <p:embed/>
                </p:oleObj>
              </mc:Choice>
              <mc:Fallback>
                <p:oleObj name="Equation" r:id="rId19" imgW="2082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722" y="3383777"/>
                        <a:ext cx="4203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6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189929"/>
              </p:ext>
            </p:extLst>
          </p:nvPr>
        </p:nvGraphicFramePr>
        <p:xfrm>
          <a:off x="1856122" y="2842439"/>
          <a:ext cx="36163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1" name="Equation" r:id="rId21" imgW="1663700" imgH="215900" progId="Equation.DSMT4">
                  <p:embed/>
                </p:oleObj>
              </mc:Choice>
              <mc:Fallback>
                <p:oleObj name="Equation" r:id="rId21" imgW="16637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122" y="2842439"/>
                        <a:ext cx="36163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770673"/>
              </p:ext>
            </p:extLst>
          </p:nvPr>
        </p:nvGraphicFramePr>
        <p:xfrm>
          <a:off x="5472447" y="2871014"/>
          <a:ext cx="26622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2" name="Equation" r:id="rId23" imgW="1320227" imgH="215806" progId="Equation.DSMT4">
                  <p:embed/>
                </p:oleObj>
              </mc:Choice>
              <mc:Fallback>
                <p:oleObj name="Equation" r:id="rId23" imgW="132022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447" y="2871014"/>
                        <a:ext cx="26622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548615"/>
              </p:ext>
            </p:extLst>
          </p:nvPr>
        </p:nvGraphicFramePr>
        <p:xfrm>
          <a:off x="551197" y="4031477"/>
          <a:ext cx="6905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3" name="Equation" r:id="rId25" imgW="342751" imgH="203112" progId="Equation.DSMT4">
                  <p:embed/>
                </p:oleObj>
              </mc:Choice>
              <mc:Fallback>
                <p:oleObj name="Equation" r:id="rId25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97" y="4031477"/>
                        <a:ext cx="69056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827722"/>
              </p:ext>
            </p:extLst>
          </p:nvPr>
        </p:nvGraphicFramePr>
        <p:xfrm>
          <a:off x="1332247" y="4015602"/>
          <a:ext cx="11001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4" name="Equation" r:id="rId27" imgW="545626" imgH="203024" progId="Equation.DSMT4">
                  <p:embed/>
                </p:oleObj>
              </mc:Choice>
              <mc:Fallback>
                <p:oleObj name="Equation" r:id="rId27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247" y="4015602"/>
                        <a:ext cx="110013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941557"/>
              </p:ext>
            </p:extLst>
          </p:nvPr>
        </p:nvGraphicFramePr>
        <p:xfrm>
          <a:off x="2519697" y="4006077"/>
          <a:ext cx="30480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5" name="Equation" r:id="rId29" imgW="1511300" imgH="215900" progId="Equation.DSMT4">
                  <p:embed/>
                </p:oleObj>
              </mc:Choice>
              <mc:Fallback>
                <p:oleObj name="Equation" r:id="rId29" imgW="15113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697" y="4006077"/>
                        <a:ext cx="30480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582717"/>
              </p:ext>
            </p:extLst>
          </p:nvPr>
        </p:nvGraphicFramePr>
        <p:xfrm>
          <a:off x="5615322" y="3996552"/>
          <a:ext cx="24098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6" name="Equation" r:id="rId31" imgW="1193800" imgH="215900" progId="Equation.DSMT4">
                  <p:embed/>
                </p:oleObj>
              </mc:Choice>
              <mc:Fallback>
                <p:oleObj name="Equation" r:id="rId31" imgW="1193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5322" y="3996552"/>
                        <a:ext cx="24098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496649"/>
              </p:ext>
            </p:extLst>
          </p:nvPr>
        </p:nvGraphicFramePr>
        <p:xfrm>
          <a:off x="560722" y="4571227"/>
          <a:ext cx="27178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7" name="Equation" r:id="rId33" imgW="1346200" imgH="241300" progId="Equation.DSMT4">
                  <p:embed/>
                </p:oleObj>
              </mc:Choice>
              <mc:Fallback>
                <p:oleObj name="Equation" r:id="rId33" imgW="1346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22" y="4571227"/>
                        <a:ext cx="27178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420570"/>
              </p:ext>
            </p:extLst>
          </p:nvPr>
        </p:nvGraphicFramePr>
        <p:xfrm>
          <a:off x="3311860" y="4598214"/>
          <a:ext cx="41497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8" name="Equation" r:id="rId35" imgW="2057400" imgH="215900" progId="Equation.DSMT4">
                  <p:embed/>
                </p:oleObj>
              </mc:Choice>
              <mc:Fallback>
                <p:oleObj name="Equation" r:id="rId35" imgW="2057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860" y="4598214"/>
                        <a:ext cx="41497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145668"/>
              </p:ext>
            </p:extLst>
          </p:nvPr>
        </p:nvGraphicFramePr>
        <p:xfrm>
          <a:off x="3455876" y="5237977"/>
          <a:ext cx="15128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9" name="Equation" r:id="rId37" imgW="748975" imgH="241195" progId="Equation.DSMT4">
                  <p:embed/>
                </p:oleObj>
              </mc:Choice>
              <mc:Fallback>
                <p:oleObj name="Equation" r:id="rId37" imgW="74897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876" y="5237977"/>
                        <a:ext cx="15128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6" name="Line 22"/>
          <p:cNvSpPr>
            <a:spLocks noChangeShapeType="1"/>
          </p:cNvSpPr>
          <p:nvPr/>
        </p:nvSpPr>
        <p:spPr bwMode="auto">
          <a:xfrm>
            <a:off x="6875797" y="4428352"/>
            <a:ext cx="1079500" cy="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>
            <a:off x="2051385" y="5076052"/>
            <a:ext cx="1079500" cy="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601079"/>
              </p:ext>
            </p:extLst>
          </p:nvPr>
        </p:nvGraphicFramePr>
        <p:xfrm>
          <a:off x="576597" y="3420289"/>
          <a:ext cx="3841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0" name="Equation" r:id="rId39" imgW="190417" imgH="203112" progId="Equation.DSMT4">
                  <p:embed/>
                </p:oleObj>
              </mc:Choice>
              <mc:Fallback>
                <p:oleObj name="Equation" r:id="rId39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97" y="3420289"/>
                        <a:ext cx="38417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169017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5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5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5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6" grpId="0" animBg="1"/>
      <p:bldP spid="61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568" name="Object 40"/>
          <p:cNvGraphicFramePr>
            <a:graphicFrameLocks noChangeAspect="1"/>
          </p:cNvGraphicFramePr>
          <p:nvPr/>
        </p:nvGraphicFramePr>
        <p:xfrm>
          <a:off x="576263" y="369888"/>
          <a:ext cx="11445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0" name="Equation" r:id="rId3" imgW="545626" imgH="203024" progId="Equation.DSMT4">
                  <p:embed/>
                </p:oleObj>
              </mc:Choice>
              <mc:Fallback>
                <p:oleObj name="Equation" r:id="rId3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69888"/>
                        <a:ext cx="11445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3" name="Object 25"/>
          <p:cNvGraphicFramePr>
            <a:graphicFrameLocks noChangeAspect="1"/>
          </p:cNvGraphicFramePr>
          <p:nvPr/>
        </p:nvGraphicFramePr>
        <p:xfrm>
          <a:off x="1751013" y="333375"/>
          <a:ext cx="53371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1" name="Equation" r:id="rId5" imgW="2540000" imgH="241300" progId="Equation.DSMT4">
                  <p:embed/>
                </p:oleObj>
              </mc:Choice>
              <mc:Fallback>
                <p:oleObj name="Equation" r:id="rId5" imgW="2540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333375"/>
                        <a:ext cx="533717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76263" y="981075"/>
          <a:ext cx="18669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2" name="Equation" r:id="rId7" imgW="888614" imgH="215806" progId="Equation.DSMT4">
                  <p:embed/>
                </p:oleObj>
              </mc:Choice>
              <mc:Fallback>
                <p:oleObj name="Equation" r:id="rId7" imgW="888614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981075"/>
                        <a:ext cx="18669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611188" y="1701800"/>
          <a:ext cx="1012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3" name="Equation" r:id="rId9" imgW="482391" imgH="203112" progId="Equation.DSMT4">
                  <p:embed/>
                </p:oleObj>
              </mc:Choice>
              <mc:Fallback>
                <p:oleObj name="Equation" r:id="rId9" imgW="48239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701800"/>
                        <a:ext cx="1012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3924300" y="1670050"/>
          <a:ext cx="8016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4" name="Equation" r:id="rId11" imgW="380835" imgH="190417" progId="Equation.DSMT4">
                  <p:embed/>
                </p:oleObj>
              </mc:Choice>
              <mc:Fallback>
                <p:oleObj name="Equation" r:id="rId11" imgW="380835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670050"/>
                        <a:ext cx="80168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5580063" y="1628775"/>
          <a:ext cx="17335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5" name="Equation" r:id="rId13" imgW="825500" imgH="241300" progId="Equation.DSMT4">
                  <p:embed/>
                </p:oleObj>
              </mc:Choice>
              <mc:Fallback>
                <p:oleObj name="Equation" r:id="rId13" imgW="825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628775"/>
                        <a:ext cx="17335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611188" y="2420938"/>
          <a:ext cx="24003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6" name="Equation" r:id="rId15" imgW="1143000" imgH="241300" progId="Equation.DSMT4">
                  <p:embed/>
                </p:oleObj>
              </mc:Choice>
              <mc:Fallback>
                <p:oleObj name="Equation" r:id="rId15" imgW="1143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20938"/>
                        <a:ext cx="24003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3059113" y="2420938"/>
          <a:ext cx="20002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7" name="Equation" r:id="rId17" imgW="952087" imgH="203112" progId="Equation.DSMT4">
                  <p:embed/>
                </p:oleObj>
              </mc:Choice>
              <mc:Fallback>
                <p:oleObj name="Equation" r:id="rId17" imgW="95208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420938"/>
                        <a:ext cx="20002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2543175" y="3141663"/>
          <a:ext cx="20288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8" name="Equation" r:id="rId19" imgW="965200" imgH="241300" progId="Equation.DSMT4">
                  <p:embed/>
                </p:oleObj>
              </mc:Choice>
              <mc:Fallback>
                <p:oleObj name="Equation" r:id="rId19" imgW="965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3141663"/>
                        <a:ext cx="20288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1663700" y="3213100"/>
          <a:ext cx="9048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9" name="Equation" r:id="rId21" imgW="431425" imgH="177646" progId="Equation.DSMT4">
                  <p:embed/>
                </p:oleObj>
              </mc:Choice>
              <mc:Fallback>
                <p:oleObj name="Equation" r:id="rId21" imgW="431425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3213100"/>
                        <a:ext cx="90487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627063" y="3860800"/>
          <a:ext cx="45053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0" name="Equation" r:id="rId23" imgW="2145369" imgH="215806" progId="Equation.DSMT4">
                  <p:embed/>
                </p:oleObj>
              </mc:Choice>
              <mc:Fallback>
                <p:oleObj name="Equation" r:id="rId23" imgW="214536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3860800"/>
                        <a:ext cx="45053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1" name="Object 23"/>
          <p:cNvGraphicFramePr>
            <a:graphicFrameLocks noChangeAspect="1"/>
          </p:cNvGraphicFramePr>
          <p:nvPr/>
        </p:nvGraphicFramePr>
        <p:xfrm>
          <a:off x="576263" y="4602163"/>
          <a:ext cx="13858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1" name="Equation" r:id="rId25" imgW="660113" imgH="215806" progId="Equation.DSMT4">
                  <p:embed/>
                </p:oleObj>
              </mc:Choice>
              <mc:Fallback>
                <p:oleObj name="Equation" r:id="rId25" imgW="660113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4602163"/>
                        <a:ext cx="13858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1873250" y="4581525"/>
          <a:ext cx="50117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2" name="Equation" r:id="rId27" imgW="2387600" imgH="215900" progId="Equation.DSMT4">
                  <p:embed/>
                </p:oleObj>
              </mc:Choice>
              <mc:Fallback>
                <p:oleObj name="Equation" r:id="rId27" imgW="2387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4581525"/>
                        <a:ext cx="50117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6877050" y="4581525"/>
          <a:ext cx="4000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3" name="Equation" r:id="rId29" imgW="190417" imgH="203112" progId="Equation.DSMT4">
                  <p:embed/>
                </p:oleObj>
              </mc:Choice>
              <mc:Fallback>
                <p:oleObj name="Equation" r:id="rId29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581525"/>
                        <a:ext cx="4000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/>
        </p:nvGraphicFramePr>
        <p:xfrm>
          <a:off x="630238" y="5329238"/>
          <a:ext cx="55467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4" name="Equation" r:id="rId31" imgW="2641600" imgH="215900" progId="Equation.DSMT4">
                  <p:embed/>
                </p:oleObj>
              </mc:Choice>
              <mc:Fallback>
                <p:oleObj name="Equation" r:id="rId31" imgW="2641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5329238"/>
                        <a:ext cx="55467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005611"/>
              </p:ext>
            </p:extLst>
          </p:nvPr>
        </p:nvGraphicFramePr>
        <p:xfrm>
          <a:off x="627063" y="5903383"/>
          <a:ext cx="7191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5" name="Equation" r:id="rId33" imgW="342751" imgH="203112" progId="Equation.DSMT4">
                  <p:embed/>
                </p:oleObj>
              </mc:Choice>
              <mc:Fallback>
                <p:oleObj name="Equation" r:id="rId33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5903383"/>
                        <a:ext cx="7191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638406"/>
              </p:ext>
            </p:extLst>
          </p:nvPr>
        </p:nvGraphicFramePr>
        <p:xfrm>
          <a:off x="1401763" y="5903383"/>
          <a:ext cx="2397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6" name="Equation" r:id="rId35" imgW="1143000" imgH="203200" progId="Equation.DSMT4">
                  <p:embed/>
                </p:oleObj>
              </mc:Choice>
              <mc:Fallback>
                <p:oleObj name="Equation" r:id="rId35" imgW="1143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5903383"/>
                        <a:ext cx="23971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393991"/>
              </p:ext>
            </p:extLst>
          </p:nvPr>
        </p:nvGraphicFramePr>
        <p:xfrm>
          <a:off x="3679031" y="5890158"/>
          <a:ext cx="30368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7" name="Equation" r:id="rId37" imgW="1447172" imgH="203112" progId="Equation.DSMT4">
                  <p:embed/>
                </p:oleObj>
              </mc:Choice>
              <mc:Fallback>
                <p:oleObj name="Equation" r:id="rId37" imgW="144717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031" y="5890158"/>
                        <a:ext cx="30368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0"/>
          <p:cNvGraphicFramePr>
            <a:graphicFrameLocks noChangeAspect="1"/>
          </p:cNvGraphicFramePr>
          <p:nvPr/>
        </p:nvGraphicFramePr>
        <p:xfrm>
          <a:off x="1584325" y="1687513"/>
          <a:ext cx="6905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8" name="Equation" r:id="rId39" imgW="317362" imgH="228501" progId="Equation.DSMT4">
                  <p:embed/>
                </p:oleObj>
              </mc:Choice>
              <mc:Fallback>
                <p:oleObj name="Equation" r:id="rId39" imgW="31736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1687513"/>
                        <a:ext cx="6905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1"/>
          <p:cNvGraphicFramePr>
            <a:graphicFrameLocks noChangeAspect="1"/>
          </p:cNvGraphicFramePr>
          <p:nvPr/>
        </p:nvGraphicFramePr>
        <p:xfrm>
          <a:off x="2268538" y="1673225"/>
          <a:ext cx="1574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9" name="Equation" r:id="rId41" imgW="748975" imgH="241195" progId="Equation.DSMT4">
                  <p:embed/>
                </p:oleObj>
              </mc:Choice>
              <mc:Fallback>
                <p:oleObj name="Equation" r:id="rId41" imgW="74897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673225"/>
                        <a:ext cx="1574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2"/>
          <p:cNvGraphicFramePr>
            <a:graphicFrameLocks noChangeAspect="1"/>
          </p:cNvGraphicFramePr>
          <p:nvPr/>
        </p:nvGraphicFramePr>
        <p:xfrm>
          <a:off x="4824413" y="1628775"/>
          <a:ext cx="7461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0" name="Equation" r:id="rId43" imgW="355446" imgH="241195" progId="Equation.DSMT4">
                  <p:embed/>
                </p:oleObj>
              </mc:Choice>
              <mc:Fallback>
                <p:oleObj name="Equation" r:id="rId43" imgW="355446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1628775"/>
                        <a:ext cx="74612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313857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5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568" name="Object 40"/>
          <p:cNvGraphicFramePr>
            <a:graphicFrameLocks noChangeAspect="1"/>
          </p:cNvGraphicFramePr>
          <p:nvPr/>
        </p:nvGraphicFramePr>
        <p:xfrm>
          <a:off x="614363" y="441325"/>
          <a:ext cx="115728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6" name="Equation" r:id="rId3" imgW="545626" imgH="203024" progId="Equation.DSMT4">
                  <p:embed/>
                </p:oleObj>
              </mc:Choice>
              <mc:Fallback>
                <p:oleObj name="Equation" r:id="rId3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441325"/>
                        <a:ext cx="1157287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3" name="Object 25"/>
          <p:cNvGraphicFramePr>
            <a:graphicFrameLocks noChangeAspect="1"/>
          </p:cNvGraphicFramePr>
          <p:nvPr/>
        </p:nvGraphicFramePr>
        <p:xfrm>
          <a:off x="1803400" y="441325"/>
          <a:ext cx="30210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7" name="Equation" r:id="rId5" imgW="1422400" imgH="203200" progId="Equation.DSMT4">
                  <p:embed/>
                </p:oleObj>
              </mc:Choice>
              <mc:Fallback>
                <p:oleObj name="Equation" r:id="rId5" imgW="1422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441325"/>
                        <a:ext cx="302101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11188" y="1089025"/>
          <a:ext cx="8350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8" name="Equation" r:id="rId7" imgW="393529" imgH="203112" progId="Equation.DSMT4">
                  <p:embed/>
                </p:oleObj>
              </mc:Choice>
              <mc:Fallback>
                <p:oleObj name="Equation" r:id="rId7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089025"/>
                        <a:ext cx="83502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463675" y="1755775"/>
          <a:ext cx="28559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9" name="Equation" r:id="rId9" imgW="1346200" imgH="203200" progId="Equation.DSMT4">
                  <p:embed/>
                </p:oleObj>
              </mc:Choice>
              <mc:Fallback>
                <p:oleObj name="Equation" r:id="rId9" imgW="1346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1755775"/>
                        <a:ext cx="285591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506538" y="1081088"/>
          <a:ext cx="576738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0" name="Equation" r:id="rId11" imgW="2717800" imgH="215900" progId="Equation.DSMT4">
                  <p:embed/>
                </p:oleObj>
              </mc:Choice>
              <mc:Fallback>
                <p:oleObj name="Equation" r:id="rId11" imgW="2717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1081088"/>
                        <a:ext cx="5767387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611188" y="1755775"/>
          <a:ext cx="8350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1" name="Equation" r:id="rId13" imgW="393529" imgH="203112" progId="Equation.DSMT4">
                  <p:embed/>
                </p:oleObj>
              </mc:Choice>
              <mc:Fallback>
                <p:oleObj name="Equation" r:id="rId13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755775"/>
                        <a:ext cx="83502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4356100" y="1755775"/>
          <a:ext cx="36337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2" name="Equation" r:id="rId15" imgW="1714500" imgH="203200" progId="Equation.DSMT4">
                  <p:embed/>
                </p:oleObj>
              </mc:Choice>
              <mc:Fallback>
                <p:oleObj name="Equation" r:id="rId15" imgW="1714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755775"/>
                        <a:ext cx="363378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3348038" y="2347913"/>
          <a:ext cx="15081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3" name="Equation" r:id="rId17" imgW="711200" imgH="228600" progId="Equation.DSMT4">
                  <p:embed/>
                </p:oleObj>
              </mc:Choice>
              <mc:Fallback>
                <p:oleObj name="Equation" r:id="rId17" imgW="71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347913"/>
                        <a:ext cx="15081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611188" y="2979738"/>
          <a:ext cx="13731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4" name="Equation" r:id="rId19" imgW="647419" imgH="203112" progId="Equation.DSMT4">
                  <p:embed/>
                </p:oleObj>
              </mc:Choice>
              <mc:Fallback>
                <p:oleObj name="Equation" r:id="rId19" imgW="64741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79738"/>
                        <a:ext cx="13731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2016125" y="2962275"/>
          <a:ext cx="20716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5" name="Equation" r:id="rId21" imgW="977476" imgH="203112" progId="Equation.DSMT4">
                  <p:embed/>
                </p:oleObj>
              </mc:Choice>
              <mc:Fallback>
                <p:oleObj name="Equation" r:id="rId21" imgW="97747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2962275"/>
                        <a:ext cx="207168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4103688" y="2943225"/>
          <a:ext cx="333533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6" name="Equation" r:id="rId23" imgW="1574117" imgH="215806" progId="Equation.DSMT4">
                  <p:embed/>
                </p:oleObj>
              </mc:Choice>
              <mc:Fallback>
                <p:oleObj name="Equation" r:id="rId23" imgW="157411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2943225"/>
                        <a:ext cx="3335337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/>
        </p:nvGraphicFramePr>
        <p:xfrm>
          <a:off x="2519363" y="3536950"/>
          <a:ext cx="10779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7" name="Equation" r:id="rId25" imgW="508000" imgH="228600" progId="Equation.DSMT4">
                  <p:embed/>
                </p:oleObj>
              </mc:Choice>
              <mc:Fallback>
                <p:oleObj name="Equation" r:id="rId25" imgW="508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3536950"/>
                        <a:ext cx="107791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/>
        </p:nvGraphicFramePr>
        <p:xfrm>
          <a:off x="7451725" y="2943225"/>
          <a:ext cx="4032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8" name="Equation" r:id="rId27" imgW="190417" imgH="203112" progId="Equation.DSMT4">
                  <p:embed/>
                </p:oleObj>
              </mc:Choice>
              <mc:Fallback>
                <p:oleObj name="Equation" r:id="rId27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2943225"/>
                        <a:ext cx="4032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573088" y="4292600"/>
          <a:ext cx="33401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9" name="Equation" r:id="rId29" imgW="1574117" imgH="215806" progId="Equation.DSMT4">
                  <p:embed/>
                </p:oleObj>
              </mc:Choice>
              <mc:Fallback>
                <p:oleObj name="Equation" r:id="rId29" imgW="157411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4292600"/>
                        <a:ext cx="33401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6"/>
          <p:cNvGraphicFramePr>
            <a:graphicFrameLocks noChangeAspect="1"/>
          </p:cNvGraphicFramePr>
          <p:nvPr/>
        </p:nvGraphicFramePr>
        <p:xfrm>
          <a:off x="611188" y="5659438"/>
          <a:ext cx="396081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0" name="Equation" r:id="rId31" imgW="1866900" imgH="228600" progId="Equation.DSMT4">
                  <p:embed/>
                </p:oleObj>
              </mc:Choice>
              <mc:Fallback>
                <p:oleObj name="Equation" r:id="rId31" imgW="1866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659438"/>
                        <a:ext cx="3960812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7"/>
          <p:cNvGraphicFramePr>
            <a:graphicFrameLocks noChangeAspect="1"/>
          </p:cNvGraphicFramePr>
          <p:nvPr/>
        </p:nvGraphicFramePr>
        <p:xfrm>
          <a:off x="3671888" y="3541713"/>
          <a:ext cx="21844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1" name="Equation" r:id="rId33" imgW="1028254" imgH="241195" progId="Equation.DSMT4">
                  <p:embed/>
                </p:oleObj>
              </mc:Choice>
              <mc:Fallback>
                <p:oleObj name="Equation" r:id="rId33" imgW="1028254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3541713"/>
                        <a:ext cx="21844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8"/>
          <p:cNvGraphicFramePr>
            <a:graphicFrameLocks noChangeAspect="1"/>
          </p:cNvGraphicFramePr>
          <p:nvPr/>
        </p:nvGraphicFramePr>
        <p:xfrm>
          <a:off x="3386138" y="4910138"/>
          <a:ext cx="18605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2" name="Equation" r:id="rId35" imgW="876300" imgH="241300" progId="Equation.DSMT4">
                  <p:embed/>
                </p:oleObj>
              </mc:Choice>
              <mc:Fallback>
                <p:oleObj name="Equation" r:id="rId35" imgW="876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4910138"/>
                        <a:ext cx="18605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321113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652" name="Object 4"/>
          <p:cNvGraphicFramePr>
            <a:graphicFrameLocks noChangeAspect="1"/>
          </p:cNvGraphicFramePr>
          <p:nvPr/>
        </p:nvGraphicFramePr>
        <p:xfrm>
          <a:off x="563563" y="317500"/>
          <a:ext cx="8159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4" name="Equation" r:id="rId3" imgW="393529" imgH="203112" progId="Equation.DSMT4">
                  <p:embed/>
                </p:oleObj>
              </mc:Choice>
              <mc:Fallback>
                <p:oleObj name="Equation" r:id="rId3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317500"/>
                        <a:ext cx="8159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0" name="Object 12"/>
          <p:cNvGraphicFramePr>
            <a:graphicFrameLocks noChangeAspect="1"/>
          </p:cNvGraphicFramePr>
          <p:nvPr/>
        </p:nvGraphicFramePr>
        <p:xfrm>
          <a:off x="576263" y="2124075"/>
          <a:ext cx="2260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5" name="Equation" r:id="rId5" imgW="1091726" imgH="215806" progId="Equation.DSMT4">
                  <p:embed/>
                </p:oleObj>
              </mc:Choice>
              <mc:Fallback>
                <p:oleObj name="Equation" r:id="rId5" imgW="109172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124075"/>
                        <a:ext cx="2260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4" name="Object 16"/>
          <p:cNvGraphicFramePr>
            <a:graphicFrameLocks noChangeAspect="1"/>
          </p:cNvGraphicFramePr>
          <p:nvPr/>
        </p:nvGraphicFramePr>
        <p:xfrm>
          <a:off x="536575" y="879475"/>
          <a:ext cx="18669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6" name="Equation" r:id="rId7" imgW="901309" imgH="215806" progId="Equation.DSMT4">
                  <p:embed/>
                </p:oleObj>
              </mc:Choice>
              <mc:Fallback>
                <p:oleObj name="Equation" r:id="rId7" imgW="90130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879475"/>
                        <a:ext cx="18669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5" name="Object 17"/>
          <p:cNvGraphicFramePr>
            <a:graphicFrameLocks noChangeAspect="1"/>
          </p:cNvGraphicFramePr>
          <p:nvPr/>
        </p:nvGraphicFramePr>
        <p:xfrm>
          <a:off x="582613" y="1476375"/>
          <a:ext cx="18669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7" name="Equation" r:id="rId9" imgW="901309" imgH="215806" progId="Equation.DSMT4">
                  <p:embed/>
                </p:oleObj>
              </mc:Choice>
              <mc:Fallback>
                <p:oleObj name="Equation" r:id="rId9" imgW="90130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1476375"/>
                        <a:ext cx="18669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7" name="Object 19"/>
          <p:cNvGraphicFramePr>
            <a:graphicFrameLocks noChangeAspect="1"/>
          </p:cNvGraphicFramePr>
          <p:nvPr/>
        </p:nvGraphicFramePr>
        <p:xfrm>
          <a:off x="2484438" y="879475"/>
          <a:ext cx="160496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8" name="Equation" r:id="rId11" imgW="774364" imgH="203112" progId="Equation.DSMT4">
                  <p:embed/>
                </p:oleObj>
              </mc:Choice>
              <mc:Fallback>
                <p:oleObj name="Equation" r:id="rId11" imgW="77436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879475"/>
                        <a:ext cx="160496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8" name="Object 20"/>
          <p:cNvGraphicFramePr>
            <a:graphicFrameLocks noChangeAspect="1"/>
          </p:cNvGraphicFramePr>
          <p:nvPr/>
        </p:nvGraphicFramePr>
        <p:xfrm>
          <a:off x="4176713" y="866775"/>
          <a:ext cx="22891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9" name="Equation" r:id="rId13" imgW="1104421" imgH="215806" progId="Equation.DSMT4">
                  <p:embed/>
                </p:oleObj>
              </mc:Choice>
              <mc:Fallback>
                <p:oleObj name="Equation" r:id="rId13" imgW="110442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3" y="866775"/>
                        <a:ext cx="22891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9" name="Object 21"/>
          <p:cNvGraphicFramePr>
            <a:graphicFrameLocks noChangeAspect="1"/>
          </p:cNvGraphicFramePr>
          <p:nvPr/>
        </p:nvGraphicFramePr>
        <p:xfrm>
          <a:off x="2484438" y="1460500"/>
          <a:ext cx="20256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0" name="Equation" r:id="rId15" imgW="977900" imgH="228600" progId="Equation.DSMT4">
                  <p:embed/>
                </p:oleObj>
              </mc:Choice>
              <mc:Fallback>
                <p:oleObj name="Equation" r:id="rId15" imgW="977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460500"/>
                        <a:ext cx="20256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70" name="Object 22"/>
          <p:cNvGraphicFramePr>
            <a:graphicFrameLocks noChangeAspect="1"/>
          </p:cNvGraphicFramePr>
          <p:nvPr/>
        </p:nvGraphicFramePr>
        <p:xfrm>
          <a:off x="4564063" y="1476375"/>
          <a:ext cx="27082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1" name="Equation" r:id="rId17" imgW="1307532" imgH="215806" progId="Equation.DSMT4">
                  <p:embed/>
                </p:oleObj>
              </mc:Choice>
              <mc:Fallback>
                <p:oleObj name="Equation" r:id="rId17" imgW="130753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3" y="1476375"/>
                        <a:ext cx="27082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71" name="Object 23"/>
          <p:cNvGraphicFramePr>
            <a:graphicFrameLocks noChangeAspect="1"/>
          </p:cNvGraphicFramePr>
          <p:nvPr/>
        </p:nvGraphicFramePr>
        <p:xfrm>
          <a:off x="539750" y="2763838"/>
          <a:ext cx="46609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2" name="Equation" r:id="rId19" imgW="2247900" imgH="203200" progId="Equation.DSMT4">
                  <p:embed/>
                </p:oleObj>
              </mc:Choice>
              <mc:Fallback>
                <p:oleObj name="Equation" r:id="rId19" imgW="2247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63838"/>
                        <a:ext cx="46609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72" name="Object 24"/>
          <p:cNvGraphicFramePr>
            <a:graphicFrameLocks noChangeAspect="1"/>
          </p:cNvGraphicFramePr>
          <p:nvPr/>
        </p:nvGraphicFramePr>
        <p:xfrm>
          <a:off x="538163" y="3368675"/>
          <a:ext cx="8159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3" name="Equation" r:id="rId21" imgW="393529" imgH="203112" progId="Equation.DSMT4">
                  <p:embed/>
                </p:oleObj>
              </mc:Choice>
              <mc:Fallback>
                <p:oleObj name="Equation" r:id="rId21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3368675"/>
                        <a:ext cx="8159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73" name="Object 25"/>
          <p:cNvGraphicFramePr>
            <a:graphicFrameLocks noChangeAspect="1"/>
          </p:cNvGraphicFramePr>
          <p:nvPr/>
        </p:nvGraphicFramePr>
        <p:xfrm>
          <a:off x="1439863" y="3367088"/>
          <a:ext cx="26304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4" name="Equation" r:id="rId23" imgW="1269449" imgH="203112" progId="Equation.DSMT4">
                  <p:embed/>
                </p:oleObj>
              </mc:Choice>
              <mc:Fallback>
                <p:oleObj name="Equation" r:id="rId23" imgW="126944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3367088"/>
                        <a:ext cx="26304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74" name="Object 26"/>
          <p:cNvGraphicFramePr>
            <a:graphicFrameLocks noChangeAspect="1"/>
          </p:cNvGraphicFramePr>
          <p:nvPr/>
        </p:nvGraphicFramePr>
        <p:xfrm>
          <a:off x="515938" y="4572000"/>
          <a:ext cx="8159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5" name="Equation" r:id="rId25" imgW="393529" imgH="203112" progId="Equation.DSMT4">
                  <p:embed/>
                </p:oleObj>
              </mc:Choice>
              <mc:Fallback>
                <p:oleObj name="Equation" r:id="rId25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4572000"/>
                        <a:ext cx="8159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75" name="Object 27"/>
          <p:cNvGraphicFramePr>
            <a:graphicFrameLocks noChangeAspect="1"/>
          </p:cNvGraphicFramePr>
          <p:nvPr/>
        </p:nvGraphicFramePr>
        <p:xfrm>
          <a:off x="541338" y="5811838"/>
          <a:ext cx="20510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6" name="Equation" r:id="rId27" imgW="990170" imgH="203112" progId="Equation.DSMT4">
                  <p:embed/>
                </p:oleObj>
              </mc:Choice>
              <mc:Fallback>
                <p:oleObj name="Equation" r:id="rId27" imgW="99017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5811838"/>
                        <a:ext cx="20510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76" name="Object 28"/>
          <p:cNvGraphicFramePr>
            <a:graphicFrameLocks noChangeAspect="1"/>
          </p:cNvGraphicFramePr>
          <p:nvPr/>
        </p:nvGraphicFramePr>
        <p:xfrm>
          <a:off x="1403350" y="3960813"/>
          <a:ext cx="31305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7" name="Equation" r:id="rId29" imgW="1511300" imgH="215900" progId="Equation.DSMT4">
                  <p:embed/>
                </p:oleObj>
              </mc:Choice>
              <mc:Fallback>
                <p:oleObj name="Equation" r:id="rId29" imgW="15113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960813"/>
                        <a:ext cx="31305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77" name="Object 29"/>
          <p:cNvGraphicFramePr>
            <a:graphicFrameLocks noChangeAspect="1"/>
          </p:cNvGraphicFramePr>
          <p:nvPr/>
        </p:nvGraphicFramePr>
        <p:xfrm>
          <a:off x="1403350" y="4572000"/>
          <a:ext cx="31067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8" name="Equation" r:id="rId31" imgW="1497950" imgH="215806" progId="Equation.DSMT4">
                  <p:embed/>
                </p:oleObj>
              </mc:Choice>
              <mc:Fallback>
                <p:oleObj name="Equation" r:id="rId31" imgW="149795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572000"/>
                        <a:ext cx="310673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78" name="Object 30"/>
          <p:cNvGraphicFramePr>
            <a:graphicFrameLocks noChangeAspect="1"/>
          </p:cNvGraphicFramePr>
          <p:nvPr/>
        </p:nvGraphicFramePr>
        <p:xfrm>
          <a:off x="4572000" y="4575175"/>
          <a:ext cx="347821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9" name="Equation" r:id="rId33" imgW="1675673" imgH="215806" progId="Equation.DSMT4">
                  <p:embed/>
                </p:oleObj>
              </mc:Choice>
              <mc:Fallback>
                <p:oleObj name="Equation" r:id="rId33" imgW="1675673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575175"/>
                        <a:ext cx="347821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79" name="Object 31"/>
          <p:cNvGraphicFramePr>
            <a:graphicFrameLocks noChangeAspect="1"/>
          </p:cNvGraphicFramePr>
          <p:nvPr/>
        </p:nvGraphicFramePr>
        <p:xfrm>
          <a:off x="515938" y="5199063"/>
          <a:ext cx="8159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0" name="Equation" r:id="rId35" imgW="393529" imgH="203112" progId="Equation.DSMT4">
                  <p:embed/>
                </p:oleObj>
              </mc:Choice>
              <mc:Fallback>
                <p:oleObj name="Equation" r:id="rId35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5199063"/>
                        <a:ext cx="8159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80" name="Object 32"/>
          <p:cNvGraphicFramePr>
            <a:graphicFrameLocks noChangeAspect="1"/>
          </p:cNvGraphicFramePr>
          <p:nvPr/>
        </p:nvGraphicFramePr>
        <p:xfrm>
          <a:off x="1403350" y="5186363"/>
          <a:ext cx="310673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1" name="Equation" r:id="rId37" imgW="1497950" imgH="215806" progId="Equation.DSMT4">
                  <p:embed/>
                </p:oleObj>
              </mc:Choice>
              <mc:Fallback>
                <p:oleObj name="Equation" r:id="rId37" imgW="149795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186363"/>
                        <a:ext cx="3106738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81" name="Object 33"/>
          <p:cNvGraphicFramePr>
            <a:graphicFrameLocks noChangeAspect="1"/>
          </p:cNvGraphicFramePr>
          <p:nvPr/>
        </p:nvGraphicFramePr>
        <p:xfrm>
          <a:off x="4572000" y="5186363"/>
          <a:ext cx="347821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2" name="Equation" r:id="rId39" imgW="1675673" imgH="215806" progId="Equation.DSMT4">
                  <p:embed/>
                </p:oleObj>
              </mc:Choice>
              <mc:Fallback>
                <p:oleObj name="Equation" r:id="rId39" imgW="1675673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86363"/>
                        <a:ext cx="347821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82" name="Object 34"/>
          <p:cNvGraphicFramePr>
            <a:graphicFrameLocks noChangeAspect="1"/>
          </p:cNvGraphicFramePr>
          <p:nvPr/>
        </p:nvGraphicFramePr>
        <p:xfrm>
          <a:off x="2519363" y="2124075"/>
          <a:ext cx="17351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3" name="Equation" r:id="rId41" imgW="837836" imgH="215806" progId="Equation.DSMT4">
                  <p:embed/>
                </p:oleObj>
              </mc:Choice>
              <mc:Fallback>
                <p:oleObj name="Equation" r:id="rId41" imgW="83783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2124075"/>
                        <a:ext cx="17351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83" name="Object 35"/>
          <p:cNvGraphicFramePr>
            <a:graphicFrameLocks noChangeAspect="1"/>
          </p:cNvGraphicFramePr>
          <p:nvPr/>
        </p:nvGraphicFramePr>
        <p:xfrm>
          <a:off x="4248150" y="2124075"/>
          <a:ext cx="30241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4" name="Equation" r:id="rId43" imgW="1459866" imgH="215806" progId="Equation.DSMT4">
                  <p:embed/>
                </p:oleObj>
              </mc:Choice>
              <mc:Fallback>
                <p:oleObj name="Equation" r:id="rId43" imgW="145986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2124075"/>
                        <a:ext cx="302418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84" name="Object 36"/>
          <p:cNvGraphicFramePr>
            <a:graphicFrameLocks noChangeAspect="1"/>
          </p:cNvGraphicFramePr>
          <p:nvPr/>
        </p:nvGraphicFramePr>
        <p:xfrm>
          <a:off x="4103688" y="3357563"/>
          <a:ext cx="41052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5" name="Equation" r:id="rId45" imgW="1981200" imgH="203200" progId="Equation.DSMT4">
                  <p:embed/>
                </p:oleObj>
              </mc:Choice>
              <mc:Fallback>
                <p:oleObj name="Equation" r:id="rId45" imgW="1981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3357563"/>
                        <a:ext cx="41052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85" name="Object 37"/>
          <p:cNvGraphicFramePr>
            <a:graphicFrameLocks noChangeAspect="1"/>
          </p:cNvGraphicFramePr>
          <p:nvPr/>
        </p:nvGraphicFramePr>
        <p:xfrm>
          <a:off x="2441575" y="5797550"/>
          <a:ext cx="17351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6" name="Equation" r:id="rId47" imgW="837836" imgH="215806" progId="Equation.DSMT4">
                  <p:embed/>
                </p:oleObj>
              </mc:Choice>
              <mc:Fallback>
                <p:oleObj name="Equation" r:id="rId47" imgW="83783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5797550"/>
                        <a:ext cx="17351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86" name="Object 38"/>
          <p:cNvGraphicFramePr>
            <a:graphicFrameLocks noChangeAspect="1"/>
          </p:cNvGraphicFramePr>
          <p:nvPr/>
        </p:nvGraphicFramePr>
        <p:xfrm>
          <a:off x="4211638" y="5797550"/>
          <a:ext cx="30241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7" name="Equation" r:id="rId49" imgW="1459866" imgH="215806" progId="Equation.DSMT4">
                  <p:embed/>
                </p:oleObj>
              </mc:Choice>
              <mc:Fallback>
                <p:oleObj name="Equation" r:id="rId49" imgW="145986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797550"/>
                        <a:ext cx="30241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6"/>
          <p:cNvGraphicFramePr>
            <a:graphicFrameLocks noChangeAspect="1"/>
          </p:cNvGraphicFramePr>
          <p:nvPr/>
        </p:nvGraphicFramePr>
        <p:xfrm>
          <a:off x="1427163" y="273050"/>
          <a:ext cx="31083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8" name="Equation" r:id="rId51" imgW="1498600" imgH="228600" progId="Equation.DSMT4">
                  <p:embed/>
                </p:oleObj>
              </mc:Choice>
              <mc:Fallback>
                <p:oleObj name="Equation" r:id="rId51" imgW="149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273050"/>
                        <a:ext cx="310832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7"/>
          <p:cNvGraphicFramePr>
            <a:graphicFrameLocks noChangeAspect="1"/>
          </p:cNvGraphicFramePr>
          <p:nvPr/>
        </p:nvGraphicFramePr>
        <p:xfrm>
          <a:off x="4535488" y="301625"/>
          <a:ext cx="7112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9" name="Equation" r:id="rId53" imgW="342751" imgH="203112" progId="Equation.DSMT4">
                  <p:embed/>
                </p:oleObj>
              </mc:Choice>
              <mc:Fallback>
                <p:oleObj name="Equation" r:id="rId53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301625"/>
                        <a:ext cx="7112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77600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5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5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5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5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5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5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5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5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5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5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5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5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55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15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1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15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15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15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15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4" name="Object 2"/>
          <p:cNvGraphicFramePr>
            <a:graphicFrameLocks noChangeAspect="1"/>
          </p:cNvGraphicFramePr>
          <p:nvPr/>
        </p:nvGraphicFramePr>
        <p:xfrm>
          <a:off x="755650" y="330200"/>
          <a:ext cx="8826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4" name="Equation" r:id="rId3" imgW="418918" imgH="203112" progId="Equation.DSMT4">
                  <p:embed/>
                </p:oleObj>
              </mc:Choice>
              <mc:Fallback>
                <p:oleObj name="Equation" r:id="rId3" imgW="41891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30200"/>
                        <a:ext cx="8826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4" name="Object 22"/>
          <p:cNvGraphicFramePr>
            <a:graphicFrameLocks noChangeAspect="1"/>
          </p:cNvGraphicFramePr>
          <p:nvPr/>
        </p:nvGraphicFramePr>
        <p:xfrm>
          <a:off x="752475" y="895350"/>
          <a:ext cx="7239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5" name="Equation" r:id="rId5" imgW="342751" imgH="203112" progId="Equation.DSMT4">
                  <p:embed/>
                </p:oleObj>
              </mc:Choice>
              <mc:Fallback>
                <p:oleObj name="Equation" r:id="rId5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895350"/>
                        <a:ext cx="7239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5" name="Object 23"/>
          <p:cNvGraphicFramePr>
            <a:graphicFrameLocks noChangeAspect="1"/>
          </p:cNvGraphicFramePr>
          <p:nvPr/>
        </p:nvGraphicFramePr>
        <p:xfrm>
          <a:off x="1436688" y="895350"/>
          <a:ext cx="436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6" name="Equation" r:id="rId7" imgW="2070100" imgH="215900" progId="Equation.DSMT4">
                  <p:embed/>
                </p:oleObj>
              </mc:Choice>
              <mc:Fallback>
                <p:oleObj name="Equation" r:id="rId7" imgW="2070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895350"/>
                        <a:ext cx="436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6" name="Object 24"/>
          <p:cNvGraphicFramePr>
            <a:graphicFrameLocks noChangeAspect="1"/>
          </p:cNvGraphicFramePr>
          <p:nvPr/>
        </p:nvGraphicFramePr>
        <p:xfrm>
          <a:off x="714375" y="1506538"/>
          <a:ext cx="436721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7" name="Equation" r:id="rId9" imgW="2070100" imgH="292100" progId="Equation.DSMT4">
                  <p:embed/>
                </p:oleObj>
              </mc:Choice>
              <mc:Fallback>
                <p:oleObj name="Equation" r:id="rId9" imgW="2070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506538"/>
                        <a:ext cx="4367213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7" name="Object 25"/>
          <p:cNvGraphicFramePr>
            <a:graphicFrameLocks noChangeAspect="1"/>
          </p:cNvGraphicFramePr>
          <p:nvPr/>
        </p:nvGraphicFramePr>
        <p:xfrm>
          <a:off x="5076825" y="1579563"/>
          <a:ext cx="40163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8" name="Equation" r:id="rId11" imgW="190417" imgH="190417" progId="Equation.DSMT4">
                  <p:embed/>
                </p:oleObj>
              </mc:Choice>
              <mc:Fallback>
                <p:oleObj name="Equation" r:id="rId11" imgW="190417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579563"/>
                        <a:ext cx="40163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8" name="Object 26"/>
          <p:cNvGraphicFramePr>
            <a:graphicFrameLocks noChangeAspect="1"/>
          </p:cNvGraphicFramePr>
          <p:nvPr/>
        </p:nvGraphicFramePr>
        <p:xfrm>
          <a:off x="1150938" y="2320925"/>
          <a:ext cx="41227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9" name="Equation" r:id="rId13" imgW="1955800" imgH="279400" progId="Equation.DSMT4">
                  <p:embed/>
                </p:oleObj>
              </mc:Choice>
              <mc:Fallback>
                <p:oleObj name="Equation" r:id="rId13" imgW="1955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2320925"/>
                        <a:ext cx="4122737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9" name="Object 27"/>
          <p:cNvGraphicFramePr>
            <a:graphicFrameLocks noChangeAspect="1"/>
          </p:cNvGraphicFramePr>
          <p:nvPr/>
        </p:nvGraphicFramePr>
        <p:xfrm>
          <a:off x="719138" y="3025775"/>
          <a:ext cx="35353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0" name="Equation" r:id="rId15" imgW="1625600" imgH="228600" progId="Equation.DSMT4">
                  <p:embed/>
                </p:oleObj>
              </mc:Choice>
              <mc:Fallback>
                <p:oleObj name="Equation" r:id="rId15" imgW="1625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025775"/>
                        <a:ext cx="35353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00" name="Object 28"/>
          <p:cNvGraphicFramePr>
            <a:graphicFrameLocks noChangeAspect="1"/>
          </p:cNvGraphicFramePr>
          <p:nvPr/>
        </p:nvGraphicFramePr>
        <p:xfrm>
          <a:off x="4238625" y="3035300"/>
          <a:ext cx="39338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1" name="Equation" r:id="rId17" imgW="1866090" imgH="215806" progId="Equation.DSMT4">
                  <p:embed/>
                </p:oleObj>
              </mc:Choice>
              <mc:Fallback>
                <p:oleObj name="Equation" r:id="rId17" imgW="186609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25" y="3035300"/>
                        <a:ext cx="393382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01" name="Object 29"/>
          <p:cNvGraphicFramePr>
            <a:graphicFrameLocks noChangeAspect="1"/>
          </p:cNvGraphicFramePr>
          <p:nvPr/>
        </p:nvGraphicFramePr>
        <p:xfrm>
          <a:off x="1943100" y="3681413"/>
          <a:ext cx="6969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2" name="Equation" r:id="rId19" imgW="330057" imgH="203112" progId="Equation.DSMT4">
                  <p:embed/>
                </p:oleObj>
              </mc:Choice>
              <mc:Fallback>
                <p:oleObj name="Equation" r:id="rId19" imgW="33005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3681413"/>
                        <a:ext cx="69691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02" name="Object 30"/>
          <p:cNvGraphicFramePr>
            <a:graphicFrameLocks noChangeAspect="1"/>
          </p:cNvGraphicFramePr>
          <p:nvPr/>
        </p:nvGraphicFramePr>
        <p:xfrm>
          <a:off x="2555875" y="4181475"/>
          <a:ext cx="15795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3" name="Equation" r:id="rId21" imgW="749300" imgH="228600" progId="Equation.DSMT4">
                  <p:embed/>
                </p:oleObj>
              </mc:Choice>
              <mc:Fallback>
                <p:oleObj name="Equation" r:id="rId21" imgW="749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181475"/>
                        <a:ext cx="15795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03" name="Object 31"/>
          <p:cNvGraphicFramePr>
            <a:graphicFrameLocks noChangeAspect="1"/>
          </p:cNvGraphicFramePr>
          <p:nvPr/>
        </p:nvGraphicFramePr>
        <p:xfrm>
          <a:off x="755650" y="4792663"/>
          <a:ext cx="10699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4" name="Equation" r:id="rId23" imgW="507780" imgH="215806" progId="Equation.DSMT4">
                  <p:embed/>
                </p:oleObj>
              </mc:Choice>
              <mc:Fallback>
                <p:oleObj name="Equation" r:id="rId23" imgW="50778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792663"/>
                        <a:ext cx="10699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04" name="Object 32"/>
          <p:cNvGraphicFramePr>
            <a:graphicFrameLocks noChangeAspect="1"/>
          </p:cNvGraphicFramePr>
          <p:nvPr/>
        </p:nvGraphicFramePr>
        <p:xfrm>
          <a:off x="3635375" y="4760913"/>
          <a:ext cx="38798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5" name="Equation" r:id="rId25" imgW="1841500" imgH="228600" progId="Equation.DSMT4">
                  <p:embed/>
                </p:oleObj>
              </mc:Choice>
              <mc:Fallback>
                <p:oleObj name="Equation" r:id="rId25" imgW="1841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760913"/>
                        <a:ext cx="38798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05" name="Object 33"/>
          <p:cNvGraphicFramePr>
            <a:graphicFrameLocks noChangeAspect="1"/>
          </p:cNvGraphicFramePr>
          <p:nvPr/>
        </p:nvGraphicFramePr>
        <p:xfrm>
          <a:off x="7521575" y="4795838"/>
          <a:ext cx="7223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6" name="Equation" r:id="rId27" imgW="342751" imgH="203112" progId="Equation.DSMT4">
                  <p:embed/>
                </p:oleObj>
              </mc:Choice>
              <mc:Fallback>
                <p:oleObj name="Equation" r:id="rId27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1575" y="4795838"/>
                        <a:ext cx="72231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06" name="Object 34"/>
          <p:cNvGraphicFramePr>
            <a:graphicFrameLocks noChangeAspect="1"/>
          </p:cNvGraphicFramePr>
          <p:nvPr/>
        </p:nvGraphicFramePr>
        <p:xfrm>
          <a:off x="3097213" y="5427663"/>
          <a:ext cx="3454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7" name="Equation" r:id="rId29" imgW="1638300" imgH="241300" progId="Equation.DSMT4">
                  <p:embed/>
                </p:oleObj>
              </mc:Choice>
              <mc:Fallback>
                <p:oleObj name="Equation" r:id="rId29" imgW="1638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5427663"/>
                        <a:ext cx="3454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0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713334"/>
              </p:ext>
            </p:extLst>
          </p:nvPr>
        </p:nvGraphicFramePr>
        <p:xfrm>
          <a:off x="713846" y="5908254"/>
          <a:ext cx="18208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8" name="Equation" r:id="rId31" imgW="863225" imgH="203112" progId="Equation.DSMT4">
                  <p:embed/>
                </p:oleObj>
              </mc:Choice>
              <mc:Fallback>
                <p:oleObj name="Equation" r:id="rId31" imgW="86322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846" y="5908254"/>
                        <a:ext cx="182086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0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0737"/>
              </p:ext>
            </p:extLst>
          </p:nvPr>
        </p:nvGraphicFramePr>
        <p:xfrm>
          <a:off x="3568173" y="5881688"/>
          <a:ext cx="22479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9" name="Equation" r:id="rId33" imgW="1066800" imgH="228600" progId="Equation.DSMT4">
                  <p:embed/>
                </p:oleObj>
              </mc:Choice>
              <mc:Fallback>
                <p:oleObj name="Equation" r:id="rId33" imgW="106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173" y="5881688"/>
                        <a:ext cx="22479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09" name="Object 37"/>
          <p:cNvGraphicFramePr>
            <a:graphicFrameLocks noChangeAspect="1"/>
          </p:cNvGraphicFramePr>
          <p:nvPr/>
        </p:nvGraphicFramePr>
        <p:xfrm>
          <a:off x="1992313" y="312738"/>
          <a:ext cx="36957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0" name="Equation" r:id="rId35" imgW="1752600" imgH="203200" progId="Equation.DSMT4">
                  <p:embed/>
                </p:oleObj>
              </mc:Choice>
              <mc:Fallback>
                <p:oleObj name="Equation" r:id="rId35" imgW="1752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312738"/>
                        <a:ext cx="36957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10" name="Object 38"/>
          <p:cNvGraphicFramePr>
            <a:graphicFrameLocks noChangeAspect="1"/>
          </p:cNvGraphicFramePr>
          <p:nvPr/>
        </p:nvGraphicFramePr>
        <p:xfrm>
          <a:off x="5835650" y="873125"/>
          <a:ext cx="26241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1" name="Equation" r:id="rId37" imgW="1244060" imgH="215806" progId="Equation.DSMT4">
                  <p:embed/>
                </p:oleObj>
              </mc:Choice>
              <mc:Fallback>
                <p:oleObj name="Equation" r:id="rId37" imgW="124406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873125"/>
                        <a:ext cx="262413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11" name="Object 39"/>
          <p:cNvGraphicFramePr>
            <a:graphicFrameLocks noChangeAspect="1"/>
          </p:cNvGraphicFramePr>
          <p:nvPr/>
        </p:nvGraphicFramePr>
        <p:xfrm>
          <a:off x="755650" y="3695700"/>
          <a:ext cx="11509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2" name="Equation" r:id="rId39" imgW="545626" imgH="203024" progId="Equation.DSMT4">
                  <p:embed/>
                </p:oleObj>
              </mc:Choice>
              <mc:Fallback>
                <p:oleObj name="Equation" r:id="rId39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695700"/>
                        <a:ext cx="1150938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1"/>
          <p:cNvGraphicFramePr>
            <a:graphicFrameLocks noChangeAspect="1"/>
          </p:cNvGraphicFramePr>
          <p:nvPr/>
        </p:nvGraphicFramePr>
        <p:xfrm>
          <a:off x="1150938" y="5492750"/>
          <a:ext cx="19526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3" name="Equation" r:id="rId41" imgW="927100" imgH="228600" progId="Equation.DSMT4">
                  <p:embed/>
                </p:oleObj>
              </mc:Choice>
              <mc:Fallback>
                <p:oleObj name="Equation" r:id="rId41" imgW="927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5492750"/>
                        <a:ext cx="19526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2"/>
          <p:cNvGraphicFramePr>
            <a:graphicFrameLocks noChangeAspect="1"/>
          </p:cNvGraphicFramePr>
          <p:nvPr/>
        </p:nvGraphicFramePr>
        <p:xfrm>
          <a:off x="1668463" y="315913"/>
          <a:ext cx="3206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4" name="Equation" r:id="rId43" imgW="152268" imgH="203024" progId="Equation.DSMT4">
                  <p:embed/>
                </p:oleObj>
              </mc:Choice>
              <mc:Fallback>
                <p:oleObj name="Equation" r:id="rId43" imgW="152268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315913"/>
                        <a:ext cx="3206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3"/>
          <p:cNvGraphicFramePr>
            <a:graphicFrameLocks noChangeAspect="1"/>
          </p:cNvGraphicFramePr>
          <p:nvPr/>
        </p:nvGraphicFramePr>
        <p:xfrm>
          <a:off x="5256213" y="2403475"/>
          <a:ext cx="588962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5" name="Equation" r:id="rId45" imgW="279158" imgH="177646" progId="Equation.DSMT4">
                  <p:embed/>
                </p:oleObj>
              </mc:Choice>
              <mc:Fallback>
                <p:oleObj name="Equation" r:id="rId45" imgW="279158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2403475"/>
                        <a:ext cx="588962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4"/>
          <p:cNvGraphicFramePr>
            <a:graphicFrameLocks noChangeAspect="1"/>
          </p:cNvGraphicFramePr>
          <p:nvPr/>
        </p:nvGraphicFramePr>
        <p:xfrm>
          <a:off x="1862138" y="4792663"/>
          <a:ext cx="17383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6" name="Equation" r:id="rId47" imgW="800100" imgH="228600" progId="Equation.DSMT4">
                  <p:embed/>
                </p:oleObj>
              </mc:Choice>
              <mc:Fallback>
                <p:oleObj name="Equation" r:id="rId47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4792663"/>
                        <a:ext cx="17383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8"/>
          <p:cNvGraphicFramePr>
            <a:graphicFrameLocks noChangeAspect="1"/>
          </p:cNvGraphicFramePr>
          <p:nvPr/>
        </p:nvGraphicFramePr>
        <p:xfrm>
          <a:off x="4170363" y="4184650"/>
          <a:ext cx="22748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7" name="Equation" r:id="rId49" imgW="1079032" imgH="203112" progId="Equation.DSMT4">
                  <p:embed/>
                </p:oleObj>
              </mc:Choice>
              <mc:Fallback>
                <p:oleObj name="Equation" r:id="rId49" imgW="107903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363" y="4184650"/>
                        <a:ext cx="22748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4"/>
          <p:cNvGraphicFramePr>
            <a:graphicFrameLocks noChangeAspect="1"/>
          </p:cNvGraphicFramePr>
          <p:nvPr/>
        </p:nvGraphicFramePr>
        <p:xfrm>
          <a:off x="6481763" y="5445125"/>
          <a:ext cx="13922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8" name="Equation" r:id="rId51" imgW="660113" imgH="203112" progId="Equation.DSMT4">
                  <p:embed/>
                </p:oleObj>
              </mc:Choice>
              <mc:Fallback>
                <p:oleObj name="Equation" r:id="rId51" imgW="6601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763" y="5445125"/>
                        <a:ext cx="1392237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3" name="Rectangle 31"/>
          <p:cNvSpPr>
            <a:spLocks noChangeArrowheads="1"/>
          </p:cNvSpPr>
          <p:nvPr/>
        </p:nvSpPr>
        <p:spPr bwMode="auto">
          <a:xfrm>
            <a:off x="6767513" y="5445125"/>
            <a:ext cx="1117600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4787900" y="4149725"/>
            <a:ext cx="1547813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1077913" y="2311400"/>
            <a:ext cx="4789487" cy="6127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724709"/>
              </p:ext>
            </p:extLst>
          </p:nvPr>
        </p:nvGraphicFramePr>
        <p:xfrm>
          <a:off x="2443693" y="5881688"/>
          <a:ext cx="109696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9" name="Equation" r:id="rId53" imgW="520474" imgH="215806" progId="Equation.DSMT4">
                  <p:embed/>
                </p:oleObj>
              </mc:Choice>
              <mc:Fallback>
                <p:oleObj name="Equation" r:id="rId53" imgW="520474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693" y="5881688"/>
                        <a:ext cx="1096962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7" name="Rectangle 35"/>
          <p:cNvSpPr>
            <a:spLocks noChangeArrowheads="1"/>
          </p:cNvSpPr>
          <p:nvPr/>
        </p:nvSpPr>
        <p:spPr bwMode="auto">
          <a:xfrm>
            <a:off x="1476375" y="4724400"/>
            <a:ext cx="2016125" cy="6127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68506"/>
              </p:ext>
            </p:extLst>
          </p:nvPr>
        </p:nvGraphicFramePr>
        <p:xfrm>
          <a:off x="6013450" y="3529013"/>
          <a:ext cx="26257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0" name="Equation" r:id="rId55" imgW="1244060" imgH="215806" progId="Equation.DSMT4">
                  <p:embed/>
                </p:oleObj>
              </mc:Choice>
              <mc:Fallback>
                <p:oleObj name="Equation" r:id="rId55" imgW="124406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0" y="3529013"/>
                        <a:ext cx="26257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804618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6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4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5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5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5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5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5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5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5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15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156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15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2" dur="10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15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15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3" grpId="0" animBg="1"/>
      <p:bldP spid="8224" grpId="0" animBg="1"/>
      <p:bldP spid="8225" grpId="0" animBg="1"/>
      <p:bldP spid="8227" grpId="0" animBg="1"/>
      <p:bldP spid="822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684213" y="1403350"/>
          <a:ext cx="28162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4" name="Equation" r:id="rId3" imgW="1333500" imgH="215900" progId="Equation.DSMT4">
                  <p:embed/>
                </p:oleObj>
              </mc:Choice>
              <mc:Fallback>
                <p:oleObj name="Equation" r:id="rId3" imgW="13335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03350"/>
                        <a:ext cx="28162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792163" y="519113"/>
            <a:ext cx="8280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6.5.2  </a:t>
            </a:r>
            <a:r>
              <a:rPr kumimoji="1" lang="zh-CN" altLang="en-US" sz="28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子群的陪集和拉格朗日定理</a:t>
            </a:r>
          </a:p>
        </p:txBody>
      </p:sp>
      <p:graphicFrame>
        <p:nvGraphicFramePr>
          <p:cNvPr id="158729" name="Object 9"/>
          <p:cNvGraphicFramePr>
            <a:graphicFrameLocks noChangeAspect="1"/>
          </p:cNvGraphicFramePr>
          <p:nvPr/>
        </p:nvGraphicFramePr>
        <p:xfrm>
          <a:off x="684213" y="2078038"/>
          <a:ext cx="23876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5" name="Equation" r:id="rId5" imgW="1129810" imgH="266584" progId="Equation.DSMT4">
                  <p:embed/>
                </p:oleObj>
              </mc:Choice>
              <mc:Fallback>
                <p:oleObj name="Equation" r:id="rId5" imgW="1129810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78038"/>
                        <a:ext cx="23876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0" name="Object 10"/>
          <p:cNvGraphicFramePr>
            <a:graphicFrameLocks noChangeAspect="1"/>
          </p:cNvGraphicFramePr>
          <p:nvPr/>
        </p:nvGraphicFramePr>
        <p:xfrm>
          <a:off x="6408738" y="2133600"/>
          <a:ext cx="20129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6" name="Equation" r:id="rId7" imgW="952087" imgH="203112" progId="Equation.DSMT4">
                  <p:embed/>
                </p:oleObj>
              </mc:Choice>
              <mc:Fallback>
                <p:oleObj name="Equation" r:id="rId7" imgW="95208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2133600"/>
                        <a:ext cx="201295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1" name="Object 11"/>
          <p:cNvGraphicFramePr>
            <a:graphicFrameLocks noChangeAspect="1"/>
          </p:cNvGraphicFramePr>
          <p:nvPr/>
        </p:nvGraphicFramePr>
        <p:xfrm>
          <a:off x="2087563" y="2924175"/>
          <a:ext cx="85883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7" name="Equation" r:id="rId9" imgW="405872" imgH="177569" progId="Equation.DSMT4">
                  <p:embed/>
                </p:oleObj>
              </mc:Choice>
              <mc:Fallback>
                <p:oleObj name="Equation" r:id="rId9" imgW="405872" imgH="1775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2924175"/>
                        <a:ext cx="858837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2" name="Object 12"/>
          <p:cNvGraphicFramePr>
            <a:graphicFrameLocks noChangeAspect="1"/>
          </p:cNvGraphicFramePr>
          <p:nvPr/>
        </p:nvGraphicFramePr>
        <p:xfrm>
          <a:off x="2105025" y="3573463"/>
          <a:ext cx="8572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8" name="Equation" r:id="rId11" imgW="405872" imgH="177569" progId="Equation.DSMT4">
                  <p:embed/>
                </p:oleObj>
              </mc:Choice>
              <mc:Fallback>
                <p:oleObj name="Equation" r:id="rId11" imgW="405872" imgH="1775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3573463"/>
                        <a:ext cx="85725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3" name="Object 13"/>
          <p:cNvGraphicFramePr>
            <a:graphicFrameLocks noChangeAspect="1"/>
          </p:cNvGraphicFramePr>
          <p:nvPr/>
        </p:nvGraphicFramePr>
        <p:xfrm>
          <a:off x="2103438" y="4322763"/>
          <a:ext cx="85883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9" name="Equation" r:id="rId13" imgW="406048" imgH="164957" progId="Equation.DSMT4">
                  <p:embed/>
                </p:oleObj>
              </mc:Choice>
              <mc:Fallback>
                <p:oleObj name="Equation" r:id="rId13" imgW="406048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4322763"/>
                        <a:ext cx="85883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4" name="Object 14"/>
          <p:cNvGraphicFramePr>
            <a:graphicFrameLocks noChangeAspect="1"/>
          </p:cNvGraphicFramePr>
          <p:nvPr/>
        </p:nvGraphicFramePr>
        <p:xfrm>
          <a:off x="684213" y="5138738"/>
          <a:ext cx="67341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0" name="Equation" r:id="rId15" imgW="3187700" imgH="215900" progId="Equation.DSMT4">
                  <p:embed/>
                </p:oleObj>
              </mc:Choice>
              <mc:Fallback>
                <p:oleObj name="Equation" r:id="rId15" imgW="31877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138738"/>
                        <a:ext cx="67341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5" name="Object 15"/>
          <p:cNvGraphicFramePr>
            <a:graphicFrameLocks noChangeAspect="1"/>
          </p:cNvGraphicFramePr>
          <p:nvPr/>
        </p:nvGraphicFramePr>
        <p:xfrm>
          <a:off x="7448550" y="5138738"/>
          <a:ext cx="7239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1" name="Equation" r:id="rId17" imgW="342751" imgH="203112" progId="Equation.DSMT4">
                  <p:embed/>
                </p:oleObj>
              </mc:Choice>
              <mc:Fallback>
                <p:oleObj name="Equation" r:id="rId17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8550" y="5138738"/>
                        <a:ext cx="7239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7" name="Object 17"/>
          <p:cNvGraphicFramePr>
            <a:graphicFrameLocks noChangeAspect="1"/>
          </p:cNvGraphicFramePr>
          <p:nvPr/>
        </p:nvGraphicFramePr>
        <p:xfrm>
          <a:off x="684213" y="5788025"/>
          <a:ext cx="316706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2" name="Equation" r:id="rId19" imgW="1497950" imgH="203112" progId="Equation.DSMT4">
                  <p:embed/>
                </p:oleObj>
              </mc:Choice>
              <mc:Fallback>
                <p:oleObj name="Equation" r:id="rId19" imgW="149795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788025"/>
                        <a:ext cx="316706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9" name="Object 19"/>
          <p:cNvGraphicFramePr>
            <a:graphicFrameLocks noChangeAspect="1"/>
          </p:cNvGraphicFramePr>
          <p:nvPr/>
        </p:nvGraphicFramePr>
        <p:xfrm>
          <a:off x="3095625" y="2133600"/>
          <a:ext cx="33020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3" name="Equation" r:id="rId21" imgW="1562100" imgH="215900" progId="Equation.DSMT4">
                  <p:embed/>
                </p:oleObj>
              </mc:Choice>
              <mc:Fallback>
                <p:oleObj name="Equation" r:id="rId21" imgW="1562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2133600"/>
                        <a:ext cx="33020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3546475" y="2852738"/>
          <a:ext cx="15557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4" name="Equation" r:id="rId23" imgW="736280" imgH="253890" progId="Equation.DSMT4">
                  <p:embed/>
                </p:oleObj>
              </mc:Choice>
              <mc:Fallback>
                <p:oleObj name="Equation" r:id="rId23" imgW="73628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2852738"/>
                        <a:ext cx="155575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3492500" y="3500438"/>
          <a:ext cx="193198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5" name="Equation" r:id="rId25" imgW="914003" imgH="266584" progId="Equation.DSMT4">
                  <p:embed/>
                </p:oleObj>
              </mc:Choice>
              <mc:Fallback>
                <p:oleObj name="Equation" r:id="rId25" imgW="914003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500438"/>
                        <a:ext cx="1931988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3506788" y="4233863"/>
          <a:ext cx="20129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6" name="Equation" r:id="rId27" imgW="952087" imgH="253890" progId="Equation.DSMT4">
                  <p:embed/>
                </p:oleObj>
              </mc:Choice>
              <mc:Fallback>
                <p:oleObj name="Equation" r:id="rId27" imgW="95208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4233863"/>
                        <a:ext cx="201295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AutoShape 28"/>
          <p:cNvSpPr>
            <a:spLocks noChangeArrowheads="1"/>
          </p:cNvSpPr>
          <p:nvPr/>
        </p:nvSpPr>
        <p:spPr bwMode="auto">
          <a:xfrm>
            <a:off x="6156325" y="2852738"/>
            <a:ext cx="1763713" cy="431800"/>
          </a:xfrm>
          <a:prstGeom prst="wedgeRoundRectCallout">
            <a:avLst>
              <a:gd name="adj1" fmla="val 49731"/>
              <a:gd name="adj2" fmla="val 1838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en-US" altLang="zh-CN" sz="1600" b="1" i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H</a:t>
            </a:r>
            <a:r>
              <a:rPr kumimoji="1" lang="zh-CN" altLang="en-US" sz="16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的元素都加</a:t>
            </a:r>
            <a:r>
              <a:rPr kumimoji="1" lang="en-US" altLang="zh-CN" sz="16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</a:p>
        </p:txBody>
      </p:sp>
      <p:sp>
        <p:nvSpPr>
          <p:cNvPr id="5" name="AutoShape 28"/>
          <p:cNvSpPr>
            <a:spLocks noChangeArrowheads="1"/>
          </p:cNvSpPr>
          <p:nvPr/>
        </p:nvSpPr>
        <p:spPr bwMode="auto">
          <a:xfrm>
            <a:off x="6156325" y="3500438"/>
            <a:ext cx="1763713" cy="431800"/>
          </a:xfrm>
          <a:prstGeom prst="wedgeRoundRectCallout">
            <a:avLst>
              <a:gd name="adj1" fmla="val 49731"/>
              <a:gd name="adj2" fmla="val 1838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en-US" altLang="zh-CN" sz="1600" b="1" i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H</a:t>
            </a:r>
            <a:r>
              <a:rPr kumimoji="1" lang="zh-CN" altLang="en-US" sz="16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的元素都加</a:t>
            </a:r>
            <a:r>
              <a:rPr kumimoji="1" lang="en-US" altLang="zh-CN" sz="16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6" name="AutoShape 28"/>
          <p:cNvSpPr>
            <a:spLocks noChangeArrowheads="1"/>
          </p:cNvSpPr>
          <p:nvPr/>
        </p:nvSpPr>
        <p:spPr bwMode="auto">
          <a:xfrm>
            <a:off x="6156325" y="4221163"/>
            <a:ext cx="1763713" cy="431800"/>
          </a:xfrm>
          <a:prstGeom prst="wedgeRoundRectCallout">
            <a:avLst>
              <a:gd name="adj1" fmla="val 49731"/>
              <a:gd name="adj2" fmla="val 1838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en-US" altLang="zh-CN" sz="1600" b="1" i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H</a:t>
            </a:r>
            <a:r>
              <a:rPr kumimoji="1" lang="zh-CN" altLang="en-US" sz="16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的元素都加</a:t>
            </a:r>
            <a:r>
              <a:rPr kumimoji="1" lang="en-US" altLang="zh-CN" sz="16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</a:p>
        </p:txBody>
      </p: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2987675" y="2900363"/>
            <a:ext cx="504825" cy="276225"/>
            <a:chOff x="2812" y="3634"/>
            <a:chExt cx="386" cy="227"/>
          </a:xfrm>
        </p:grpSpPr>
        <p:graphicFrame>
          <p:nvGraphicFramePr>
            <p:cNvPr id="14364" name="Object 17"/>
            <p:cNvGraphicFramePr>
              <a:graphicFrameLocks noChangeAspect="1"/>
            </p:cNvGraphicFramePr>
            <p:nvPr/>
          </p:nvGraphicFramePr>
          <p:xfrm>
            <a:off x="2835" y="3634"/>
            <a:ext cx="318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7" name="Equation" r:id="rId29" imgW="342751" imgH="203112" progId="Equation.DSMT4">
                    <p:embed/>
                  </p:oleObj>
                </mc:Choice>
                <mc:Fallback>
                  <p:oleObj name="Equation" r:id="rId29" imgW="34275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3634"/>
                          <a:ext cx="318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5" name="Line 21"/>
            <p:cNvSpPr>
              <a:spLocks noChangeShapeType="1"/>
            </p:cNvSpPr>
            <p:nvPr/>
          </p:nvSpPr>
          <p:spPr bwMode="auto">
            <a:xfrm flipV="1">
              <a:off x="2812" y="3816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Line 23"/>
            <p:cNvSpPr>
              <a:spLocks noChangeShapeType="1"/>
            </p:cNvSpPr>
            <p:nvPr/>
          </p:nvSpPr>
          <p:spPr bwMode="auto">
            <a:xfrm flipV="1">
              <a:off x="2812" y="3861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25"/>
          <p:cNvGrpSpPr>
            <a:grpSpLocks/>
          </p:cNvGrpSpPr>
          <p:nvPr/>
        </p:nvGrpSpPr>
        <p:grpSpPr bwMode="auto">
          <a:xfrm>
            <a:off x="2987675" y="3548063"/>
            <a:ext cx="504825" cy="276225"/>
            <a:chOff x="2812" y="3634"/>
            <a:chExt cx="386" cy="227"/>
          </a:xfrm>
        </p:grpSpPr>
        <p:graphicFrame>
          <p:nvGraphicFramePr>
            <p:cNvPr id="14361" name="Object 16"/>
            <p:cNvGraphicFramePr>
              <a:graphicFrameLocks noChangeAspect="1"/>
            </p:cNvGraphicFramePr>
            <p:nvPr/>
          </p:nvGraphicFramePr>
          <p:xfrm>
            <a:off x="2835" y="3634"/>
            <a:ext cx="318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8" name="Equation" r:id="rId31" imgW="342751" imgH="203112" progId="Equation.DSMT4">
                    <p:embed/>
                  </p:oleObj>
                </mc:Choice>
                <mc:Fallback>
                  <p:oleObj name="Equation" r:id="rId31" imgW="34275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3634"/>
                          <a:ext cx="318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2" name="Line 27"/>
            <p:cNvSpPr>
              <a:spLocks noChangeShapeType="1"/>
            </p:cNvSpPr>
            <p:nvPr/>
          </p:nvSpPr>
          <p:spPr bwMode="auto">
            <a:xfrm flipV="1">
              <a:off x="2812" y="3816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Line 28"/>
            <p:cNvSpPr>
              <a:spLocks noChangeShapeType="1"/>
            </p:cNvSpPr>
            <p:nvPr/>
          </p:nvSpPr>
          <p:spPr bwMode="auto">
            <a:xfrm flipV="1">
              <a:off x="2812" y="3861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29"/>
          <p:cNvGrpSpPr>
            <a:grpSpLocks/>
          </p:cNvGrpSpPr>
          <p:nvPr/>
        </p:nvGrpSpPr>
        <p:grpSpPr bwMode="auto">
          <a:xfrm>
            <a:off x="2987675" y="4268788"/>
            <a:ext cx="504825" cy="276225"/>
            <a:chOff x="2812" y="3634"/>
            <a:chExt cx="386" cy="227"/>
          </a:xfrm>
        </p:grpSpPr>
        <p:graphicFrame>
          <p:nvGraphicFramePr>
            <p:cNvPr id="14358" name="Object 15"/>
            <p:cNvGraphicFramePr>
              <a:graphicFrameLocks noChangeAspect="1"/>
            </p:cNvGraphicFramePr>
            <p:nvPr/>
          </p:nvGraphicFramePr>
          <p:xfrm>
            <a:off x="2835" y="3634"/>
            <a:ext cx="318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9" name="Equation" r:id="rId32" imgW="342751" imgH="203112" progId="Equation.DSMT4">
                    <p:embed/>
                  </p:oleObj>
                </mc:Choice>
                <mc:Fallback>
                  <p:oleObj name="Equation" r:id="rId32" imgW="34275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3634"/>
                          <a:ext cx="318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9" name="Line 31"/>
            <p:cNvSpPr>
              <a:spLocks noChangeShapeType="1"/>
            </p:cNvSpPr>
            <p:nvPr/>
          </p:nvSpPr>
          <p:spPr bwMode="auto">
            <a:xfrm flipV="1">
              <a:off x="2812" y="3816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Line 32"/>
            <p:cNvSpPr>
              <a:spLocks noChangeShapeType="1"/>
            </p:cNvSpPr>
            <p:nvPr/>
          </p:nvSpPr>
          <p:spPr bwMode="auto">
            <a:xfrm flipV="1">
              <a:off x="2812" y="3861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085751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0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000"/>
                                        <p:tgtEl>
                                          <p:spTgt spid="15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15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2204</TotalTime>
  <Words>170</Words>
  <Application>Microsoft Office PowerPoint</Application>
  <PresentationFormat>全屏显示(4:3)</PresentationFormat>
  <Paragraphs>23</Paragraphs>
  <Slides>21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黑体</vt:lpstr>
      <vt:lpstr>华文楷体</vt:lpstr>
      <vt:lpstr>宋体</vt:lpstr>
      <vt:lpstr>Arial</vt:lpstr>
      <vt:lpstr>Calibri</vt:lpstr>
      <vt:lpstr>Calibri Light</vt:lpstr>
      <vt:lpstr>Times New Roman</vt:lpstr>
      <vt:lpstr>回顾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DELL</cp:lastModifiedBy>
  <cp:revision>199</cp:revision>
  <cp:lastPrinted>2024-09-26T13:46:55Z</cp:lastPrinted>
  <dcterms:created xsi:type="dcterms:W3CDTF">2022-03-19T08:38:00Z</dcterms:created>
  <dcterms:modified xsi:type="dcterms:W3CDTF">2024-11-18T13:29:13Z</dcterms:modified>
</cp:coreProperties>
</file>