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3" r:id="rId33"/>
    <p:sldId id="364" r:id="rId34"/>
    <p:sldId id="365" r:id="rId35"/>
    <p:sldId id="366" r:id="rId3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12" Type="http://schemas.openxmlformats.org/officeDocument/2006/relationships/image" Target="../media/image13.wmf"/><Relationship Id="rId2" Type="http://schemas.openxmlformats.org/officeDocument/2006/relationships/image" Target="../media/image3.wmf"/><Relationship Id="rId16" Type="http://schemas.openxmlformats.org/officeDocument/2006/relationships/image" Target="../media/image17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5" Type="http://schemas.openxmlformats.org/officeDocument/2006/relationships/image" Target="../media/image14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3" Type="http://schemas.openxmlformats.org/officeDocument/2006/relationships/image" Target="../media/image143.w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17" Type="http://schemas.openxmlformats.org/officeDocument/2006/relationships/image" Target="../media/image156.wmf"/><Relationship Id="rId2" Type="http://schemas.openxmlformats.org/officeDocument/2006/relationships/image" Target="../media/image138.wmf"/><Relationship Id="rId16" Type="http://schemas.openxmlformats.org/officeDocument/2006/relationships/image" Target="../media/image155.wmf"/><Relationship Id="rId1" Type="http://schemas.openxmlformats.org/officeDocument/2006/relationships/image" Target="../media/image142.w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144.wmf"/><Relationship Id="rId15" Type="http://schemas.openxmlformats.org/officeDocument/2006/relationships/image" Target="../media/image154.wmf"/><Relationship Id="rId10" Type="http://schemas.openxmlformats.org/officeDocument/2006/relationships/image" Target="../media/image149.wmf"/><Relationship Id="rId4" Type="http://schemas.openxmlformats.org/officeDocument/2006/relationships/image" Target="../media/image139.wmf"/><Relationship Id="rId9" Type="http://schemas.openxmlformats.org/officeDocument/2006/relationships/image" Target="../media/image148.wmf"/><Relationship Id="rId14" Type="http://schemas.openxmlformats.org/officeDocument/2006/relationships/image" Target="../media/image15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169.wmf"/><Relationship Id="rId3" Type="http://schemas.openxmlformats.org/officeDocument/2006/relationships/image" Target="../media/image159.wmf"/><Relationship Id="rId7" Type="http://schemas.openxmlformats.org/officeDocument/2006/relationships/image" Target="../media/image163.wmf"/><Relationship Id="rId12" Type="http://schemas.openxmlformats.org/officeDocument/2006/relationships/image" Target="../media/image168.wmf"/><Relationship Id="rId17" Type="http://schemas.openxmlformats.org/officeDocument/2006/relationships/image" Target="../media/image173.wmf"/><Relationship Id="rId2" Type="http://schemas.openxmlformats.org/officeDocument/2006/relationships/image" Target="../media/image158.wmf"/><Relationship Id="rId16" Type="http://schemas.openxmlformats.org/officeDocument/2006/relationships/image" Target="../media/image172.wmf"/><Relationship Id="rId1" Type="http://schemas.openxmlformats.org/officeDocument/2006/relationships/image" Target="../media/image157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5" Type="http://schemas.openxmlformats.org/officeDocument/2006/relationships/image" Target="../media/image161.wmf"/><Relationship Id="rId15" Type="http://schemas.openxmlformats.org/officeDocument/2006/relationships/image" Target="../media/image171.wmf"/><Relationship Id="rId10" Type="http://schemas.openxmlformats.org/officeDocument/2006/relationships/image" Target="../media/image166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Relationship Id="rId14" Type="http://schemas.openxmlformats.org/officeDocument/2006/relationships/image" Target="../media/image17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13" Type="http://schemas.openxmlformats.org/officeDocument/2006/relationships/image" Target="../media/image186.wmf"/><Relationship Id="rId18" Type="http://schemas.openxmlformats.org/officeDocument/2006/relationships/image" Target="../media/image191.wmf"/><Relationship Id="rId3" Type="http://schemas.openxmlformats.org/officeDocument/2006/relationships/image" Target="../media/image176.wmf"/><Relationship Id="rId21" Type="http://schemas.openxmlformats.org/officeDocument/2006/relationships/image" Target="../media/image194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17" Type="http://schemas.openxmlformats.org/officeDocument/2006/relationships/image" Target="../media/image190.wmf"/><Relationship Id="rId2" Type="http://schemas.openxmlformats.org/officeDocument/2006/relationships/image" Target="../media/image175.wmf"/><Relationship Id="rId16" Type="http://schemas.openxmlformats.org/officeDocument/2006/relationships/image" Target="../media/image189.wmf"/><Relationship Id="rId20" Type="http://schemas.openxmlformats.org/officeDocument/2006/relationships/image" Target="../media/image193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5" Type="http://schemas.openxmlformats.org/officeDocument/2006/relationships/image" Target="../media/image188.wmf"/><Relationship Id="rId23" Type="http://schemas.openxmlformats.org/officeDocument/2006/relationships/image" Target="../media/image196.wmf"/><Relationship Id="rId10" Type="http://schemas.openxmlformats.org/officeDocument/2006/relationships/image" Target="../media/image183.wmf"/><Relationship Id="rId19" Type="http://schemas.openxmlformats.org/officeDocument/2006/relationships/image" Target="../media/image192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Relationship Id="rId14" Type="http://schemas.openxmlformats.org/officeDocument/2006/relationships/image" Target="../media/image187.wmf"/><Relationship Id="rId22" Type="http://schemas.openxmlformats.org/officeDocument/2006/relationships/image" Target="../media/image195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image" Target="../media/image209.wmf"/><Relationship Id="rId3" Type="http://schemas.openxmlformats.org/officeDocument/2006/relationships/image" Target="../media/image199.wmf"/><Relationship Id="rId7" Type="http://schemas.openxmlformats.org/officeDocument/2006/relationships/image" Target="../media/image203.wmf"/><Relationship Id="rId12" Type="http://schemas.openxmlformats.org/officeDocument/2006/relationships/image" Target="../media/image208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6" Type="http://schemas.openxmlformats.org/officeDocument/2006/relationships/image" Target="../media/image202.wmf"/><Relationship Id="rId11" Type="http://schemas.openxmlformats.org/officeDocument/2006/relationships/image" Target="../media/image207.wmf"/><Relationship Id="rId5" Type="http://schemas.openxmlformats.org/officeDocument/2006/relationships/image" Target="../media/image201.wmf"/><Relationship Id="rId10" Type="http://schemas.openxmlformats.org/officeDocument/2006/relationships/image" Target="../media/image206.wmf"/><Relationship Id="rId4" Type="http://schemas.openxmlformats.org/officeDocument/2006/relationships/image" Target="../media/image200.wmf"/><Relationship Id="rId9" Type="http://schemas.openxmlformats.org/officeDocument/2006/relationships/image" Target="../media/image205.wmf"/><Relationship Id="rId14" Type="http://schemas.openxmlformats.org/officeDocument/2006/relationships/image" Target="../media/image21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image" Target="../media/image212.wmf"/><Relationship Id="rId18" Type="http://schemas.openxmlformats.org/officeDocument/2006/relationships/image" Target="../media/image217.wmf"/><Relationship Id="rId26" Type="http://schemas.openxmlformats.org/officeDocument/2006/relationships/image" Target="../media/image225.wmf"/><Relationship Id="rId3" Type="http://schemas.openxmlformats.org/officeDocument/2006/relationships/image" Target="../media/image159.wmf"/><Relationship Id="rId21" Type="http://schemas.openxmlformats.org/officeDocument/2006/relationships/image" Target="../media/image220.wmf"/><Relationship Id="rId7" Type="http://schemas.openxmlformats.org/officeDocument/2006/relationships/image" Target="../media/image163.wmf"/><Relationship Id="rId12" Type="http://schemas.openxmlformats.org/officeDocument/2006/relationships/image" Target="../media/image44.wmf"/><Relationship Id="rId17" Type="http://schemas.openxmlformats.org/officeDocument/2006/relationships/image" Target="../media/image216.wmf"/><Relationship Id="rId25" Type="http://schemas.openxmlformats.org/officeDocument/2006/relationships/image" Target="../media/image224.wmf"/><Relationship Id="rId2" Type="http://schemas.openxmlformats.org/officeDocument/2006/relationships/image" Target="../media/image158.wmf"/><Relationship Id="rId16" Type="http://schemas.openxmlformats.org/officeDocument/2006/relationships/image" Target="../media/image215.wmf"/><Relationship Id="rId20" Type="http://schemas.openxmlformats.org/officeDocument/2006/relationships/image" Target="../media/image219.wmf"/><Relationship Id="rId29" Type="http://schemas.openxmlformats.org/officeDocument/2006/relationships/image" Target="../media/image228.wmf"/><Relationship Id="rId1" Type="http://schemas.openxmlformats.org/officeDocument/2006/relationships/image" Target="../media/image211.wmf"/><Relationship Id="rId6" Type="http://schemas.openxmlformats.org/officeDocument/2006/relationships/image" Target="../media/image162.wmf"/><Relationship Id="rId11" Type="http://schemas.openxmlformats.org/officeDocument/2006/relationships/image" Target="../media/image167.wmf"/><Relationship Id="rId24" Type="http://schemas.openxmlformats.org/officeDocument/2006/relationships/image" Target="../media/image223.wmf"/><Relationship Id="rId5" Type="http://schemas.openxmlformats.org/officeDocument/2006/relationships/image" Target="../media/image161.wmf"/><Relationship Id="rId15" Type="http://schemas.openxmlformats.org/officeDocument/2006/relationships/image" Target="../media/image214.wmf"/><Relationship Id="rId23" Type="http://schemas.openxmlformats.org/officeDocument/2006/relationships/image" Target="../media/image222.wmf"/><Relationship Id="rId28" Type="http://schemas.openxmlformats.org/officeDocument/2006/relationships/image" Target="../media/image227.wmf"/><Relationship Id="rId10" Type="http://schemas.openxmlformats.org/officeDocument/2006/relationships/image" Target="../media/image166.wmf"/><Relationship Id="rId19" Type="http://schemas.openxmlformats.org/officeDocument/2006/relationships/image" Target="../media/image218.wmf"/><Relationship Id="rId4" Type="http://schemas.openxmlformats.org/officeDocument/2006/relationships/image" Target="../media/image160.wmf"/><Relationship Id="rId9" Type="http://schemas.openxmlformats.org/officeDocument/2006/relationships/image" Target="../media/image165.wmf"/><Relationship Id="rId14" Type="http://schemas.openxmlformats.org/officeDocument/2006/relationships/image" Target="../media/image213.wmf"/><Relationship Id="rId22" Type="http://schemas.openxmlformats.org/officeDocument/2006/relationships/image" Target="../media/image221.wmf"/><Relationship Id="rId27" Type="http://schemas.openxmlformats.org/officeDocument/2006/relationships/image" Target="../media/image22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3" Type="http://schemas.openxmlformats.org/officeDocument/2006/relationships/image" Target="../media/image231.w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2" Type="http://schemas.openxmlformats.org/officeDocument/2006/relationships/image" Target="../media/image230.wmf"/><Relationship Id="rId1" Type="http://schemas.openxmlformats.org/officeDocument/2006/relationships/image" Target="../media/image229.w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5" Type="http://schemas.openxmlformats.org/officeDocument/2006/relationships/image" Target="../media/image24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161.wmf"/><Relationship Id="rId18" Type="http://schemas.openxmlformats.org/officeDocument/2006/relationships/image" Target="../media/image256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160.wmf"/><Relationship Id="rId17" Type="http://schemas.openxmlformats.org/officeDocument/2006/relationships/image" Target="../media/image255.wmf"/><Relationship Id="rId2" Type="http://schemas.openxmlformats.org/officeDocument/2006/relationships/image" Target="../media/image245.wmf"/><Relationship Id="rId16" Type="http://schemas.openxmlformats.org/officeDocument/2006/relationships/image" Target="../media/image254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159.wmf"/><Relationship Id="rId5" Type="http://schemas.openxmlformats.org/officeDocument/2006/relationships/image" Target="../media/image248.wmf"/><Relationship Id="rId15" Type="http://schemas.openxmlformats.org/officeDocument/2006/relationships/image" Target="../media/image253.wmf"/><Relationship Id="rId10" Type="http://schemas.openxmlformats.org/officeDocument/2006/relationships/image" Target="../media/image158.wmf"/><Relationship Id="rId19" Type="http://schemas.openxmlformats.org/officeDocument/2006/relationships/image" Target="../media/image257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16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18" Type="http://schemas.openxmlformats.org/officeDocument/2006/relationships/image" Target="../media/image270.wmf"/><Relationship Id="rId3" Type="http://schemas.openxmlformats.org/officeDocument/2006/relationships/image" Target="../media/image159.wmf"/><Relationship Id="rId21" Type="http://schemas.openxmlformats.org/officeDocument/2006/relationships/image" Target="../media/image273.w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17" Type="http://schemas.openxmlformats.org/officeDocument/2006/relationships/image" Target="../media/image269.wmf"/><Relationship Id="rId2" Type="http://schemas.openxmlformats.org/officeDocument/2006/relationships/image" Target="../media/image158.wmf"/><Relationship Id="rId16" Type="http://schemas.openxmlformats.org/officeDocument/2006/relationships/image" Target="../media/image268.wmf"/><Relationship Id="rId20" Type="http://schemas.openxmlformats.org/officeDocument/2006/relationships/image" Target="../media/image272.wmf"/><Relationship Id="rId1" Type="http://schemas.openxmlformats.org/officeDocument/2006/relationships/image" Target="../media/image258.wmf"/><Relationship Id="rId6" Type="http://schemas.openxmlformats.org/officeDocument/2006/relationships/image" Target="../media/image162.wmf"/><Relationship Id="rId11" Type="http://schemas.openxmlformats.org/officeDocument/2006/relationships/image" Target="../media/image263.wmf"/><Relationship Id="rId5" Type="http://schemas.openxmlformats.org/officeDocument/2006/relationships/image" Target="../media/image161.wmf"/><Relationship Id="rId15" Type="http://schemas.openxmlformats.org/officeDocument/2006/relationships/image" Target="../media/image267.wmf"/><Relationship Id="rId10" Type="http://schemas.openxmlformats.org/officeDocument/2006/relationships/image" Target="../media/image262.wmf"/><Relationship Id="rId19" Type="http://schemas.openxmlformats.org/officeDocument/2006/relationships/image" Target="../media/image271.wmf"/><Relationship Id="rId4" Type="http://schemas.openxmlformats.org/officeDocument/2006/relationships/image" Target="../media/image160.wmf"/><Relationship Id="rId9" Type="http://schemas.openxmlformats.org/officeDocument/2006/relationships/image" Target="../media/image261.wmf"/><Relationship Id="rId14" Type="http://schemas.openxmlformats.org/officeDocument/2006/relationships/image" Target="../media/image26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13" Type="http://schemas.openxmlformats.org/officeDocument/2006/relationships/image" Target="../media/image286.wmf"/><Relationship Id="rId18" Type="http://schemas.openxmlformats.org/officeDocument/2006/relationships/image" Target="../media/image291.wmf"/><Relationship Id="rId3" Type="http://schemas.openxmlformats.org/officeDocument/2006/relationships/image" Target="../media/image276.wmf"/><Relationship Id="rId21" Type="http://schemas.openxmlformats.org/officeDocument/2006/relationships/image" Target="../media/image294.wmf"/><Relationship Id="rId7" Type="http://schemas.openxmlformats.org/officeDocument/2006/relationships/image" Target="../media/image280.wmf"/><Relationship Id="rId12" Type="http://schemas.openxmlformats.org/officeDocument/2006/relationships/image" Target="../media/image285.wmf"/><Relationship Id="rId17" Type="http://schemas.openxmlformats.org/officeDocument/2006/relationships/image" Target="../media/image290.wmf"/><Relationship Id="rId2" Type="http://schemas.openxmlformats.org/officeDocument/2006/relationships/image" Target="../media/image275.wmf"/><Relationship Id="rId16" Type="http://schemas.openxmlformats.org/officeDocument/2006/relationships/image" Target="../media/image289.wmf"/><Relationship Id="rId20" Type="http://schemas.openxmlformats.org/officeDocument/2006/relationships/image" Target="../media/image293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11" Type="http://schemas.openxmlformats.org/officeDocument/2006/relationships/image" Target="../media/image284.wmf"/><Relationship Id="rId5" Type="http://schemas.openxmlformats.org/officeDocument/2006/relationships/image" Target="../media/image278.wmf"/><Relationship Id="rId15" Type="http://schemas.openxmlformats.org/officeDocument/2006/relationships/image" Target="../media/image288.wmf"/><Relationship Id="rId23" Type="http://schemas.openxmlformats.org/officeDocument/2006/relationships/image" Target="../media/image296.wmf"/><Relationship Id="rId10" Type="http://schemas.openxmlformats.org/officeDocument/2006/relationships/image" Target="../media/image283.wmf"/><Relationship Id="rId19" Type="http://schemas.openxmlformats.org/officeDocument/2006/relationships/image" Target="../media/image292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Relationship Id="rId14" Type="http://schemas.openxmlformats.org/officeDocument/2006/relationships/image" Target="../media/image287.wmf"/><Relationship Id="rId22" Type="http://schemas.openxmlformats.org/officeDocument/2006/relationships/image" Target="../media/image29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11" Type="http://schemas.openxmlformats.org/officeDocument/2006/relationships/image" Target="../media/image28.wmf"/><Relationship Id="rId5" Type="http://schemas.openxmlformats.org/officeDocument/2006/relationships/image" Target="../media/image22.wmf"/><Relationship Id="rId10" Type="http://schemas.openxmlformats.org/officeDocument/2006/relationships/image" Target="../media/image27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wmf"/><Relationship Id="rId13" Type="http://schemas.openxmlformats.org/officeDocument/2006/relationships/image" Target="../media/image309.wmf"/><Relationship Id="rId18" Type="http://schemas.openxmlformats.org/officeDocument/2006/relationships/image" Target="../media/image313.wmf"/><Relationship Id="rId3" Type="http://schemas.openxmlformats.org/officeDocument/2006/relationships/image" Target="../media/image299.wmf"/><Relationship Id="rId21" Type="http://schemas.openxmlformats.org/officeDocument/2006/relationships/image" Target="../media/image316.wmf"/><Relationship Id="rId7" Type="http://schemas.openxmlformats.org/officeDocument/2006/relationships/image" Target="../media/image303.wmf"/><Relationship Id="rId12" Type="http://schemas.openxmlformats.org/officeDocument/2006/relationships/image" Target="../media/image308.wmf"/><Relationship Id="rId17" Type="http://schemas.openxmlformats.org/officeDocument/2006/relationships/image" Target="../media/image312.wmf"/><Relationship Id="rId25" Type="http://schemas.openxmlformats.org/officeDocument/2006/relationships/image" Target="../media/image320.wmf"/><Relationship Id="rId2" Type="http://schemas.openxmlformats.org/officeDocument/2006/relationships/image" Target="../media/image298.wmf"/><Relationship Id="rId16" Type="http://schemas.openxmlformats.org/officeDocument/2006/relationships/image" Target="../media/image311.wmf"/><Relationship Id="rId20" Type="http://schemas.openxmlformats.org/officeDocument/2006/relationships/image" Target="../media/image315.wmf"/><Relationship Id="rId1" Type="http://schemas.openxmlformats.org/officeDocument/2006/relationships/image" Target="../media/image297.wmf"/><Relationship Id="rId6" Type="http://schemas.openxmlformats.org/officeDocument/2006/relationships/image" Target="../media/image302.wmf"/><Relationship Id="rId11" Type="http://schemas.openxmlformats.org/officeDocument/2006/relationships/image" Target="../media/image307.wmf"/><Relationship Id="rId24" Type="http://schemas.openxmlformats.org/officeDocument/2006/relationships/image" Target="../media/image319.wmf"/><Relationship Id="rId5" Type="http://schemas.openxmlformats.org/officeDocument/2006/relationships/image" Target="../media/image301.wmf"/><Relationship Id="rId15" Type="http://schemas.openxmlformats.org/officeDocument/2006/relationships/image" Target="../media/image310.wmf"/><Relationship Id="rId23" Type="http://schemas.openxmlformats.org/officeDocument/2006/relationships/image" Target="../media/image318.wmf"/><Relationship Id="rId10" Type="http://schemas.openxmlformats.org/officeDocument/2006/relationships/image" Target="../media/image306.wmf"/><Relationship Id="rId19" Type="http://schemas.openxmlformats.org/officeDocument/2006/relationships/image" Target="../media/image314.wmf"/><Relationship Id="rId4" Type="http://schemas.openxmlformats.org/officeDocument/2006/relationships/image" Target="../media/image300.wmf"/><Relationship Id="rId9" Type="http://schemas.openxmlformats.org/officeDocument/2006/relationships/image" Target="../media/image305.wmf"/><Relationship Id="rId14" Type="http://schemas.openxmlformats.org/officeDocument/2006/relationships/image" Target="../media/image44.wmf"/><Relationship Id="rId22" Type="http://schemas.openxmlformats.org/officeDocument/2006/relationships/image" Target="../media/image31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10" Type="http://schemas.openxmlformats.org/officeDocument/2006/relationships/image" Target="../media/image330.wmf"/><Relationship Id="rId4" Type="http://schemas.openxmlformats.org/officeDocument/2006/relationships/image" Target="../media/image324.wmf"/><Relationship Id="rId9" Type="http://schemas.openxmlformats.org/officeDocument/2006/relationships/image" Target="../media/image32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wmf"/><Relationship Id="rId13" Type="http://schemas.openxmlformats.org/officeDocument/2006/relationships/image" Target="../media/image343.wmf"/><Relationship Id="rId18" Type="http://schemas.openxmlformats.org/officeDocument/2006/relationships/image" Target="../media/image348.wmf"/><Relationship Id="rId26" Type="http://schemas.openxmlformats.org/officeDocument/2006/relationships/image" Target="../media/image351.wmf"/><Relationship Id="rId3" Type="http://schemas.openxmlformats.org/officeDocument/2006/relationships/image" Target="../media/image333.wmf"/><Relationship Id="rId21" Type="http://schemas.openxmlformats.org/officeDocument/2006/relationships/image" Target="../media/image158.wmf"/><Relationship Id="rId7" Type="http://schemas.openxmlformats.org/officeDocument/2006/relationships/image" Target="../media/image337.wmf"/><Relationship Id="rId12" Type="http://schemas.openxmlformats.org/officeDocument/2006/relationships/image" Target="../media/image342.wmf"/><Relationship Id="rId17" Type="http://schemas.openxmlformats.org/officeDocument/2006/relationships/image" Target="../media/image347.wmf"/><Relationship Id="rId25" Type="http://schemas.openxmlformats.org/officeDocument/2006/relationships/image" Target="../media/image162.wmf"/><Relationship Id="rId2" Type="http://schemas.openxmlformats.org/officeDocument/2006/relationships/image" Target="../media/image332.wmf"/><Relationship Id="rId16" Type="http://schemas.openxmlformats.org/officeDocument/2006/relationships/image" Target="../media/image346.wmf"/><Relationship Id="rId20" Type="http://schemas.openxmlformats.org/officeDocument/2006/relationships/image" Target="../media/image350.wmf"/><Relationship Id="rId1" Type="http://schemas.openxmlformats.org/officeDocument/2006/relationships/image" Target="../media/image331.wmf"/><Relationship Id="rId6" Type="http://schemas.openxmlformats.org/officeDocument/2006/relationships/image" Target="../media/image336.wmf"/><Relationship Id="rId11" Type="http://schemas.openxmlformats.org/officeDocument/2006/relationships/image" Target="../media/image341.wmf"/><Relationship Id="rId24" Type="http://schemas.openxmlformats.org/officeDocument/2006/relationships/image" Target="../media/image161.wmf"/><Relationship Id="rId5" Type="http://schemas.openxmlformats.org/officeDocument/2006/relationships/image" Target="../media/image335.wmf"/><Relationship Id="rId15" Type="http://schemas.openxmlformats.org/officeDocument/2006/relationships/image" Target="../media/image345.wmf"/><Relationship Id="rId23" Type="http://schemas.openxmlformats.org/officeDocument/2006/relationships/image" Target="../media/image160.wmf"/><Relationship Id="rId10" Type="http://schemas.openxmlformats.org/officeDocument/2006/relationships/image" Target="../media/image340.wmf"/><Relationship Id="rId19" Type="http://schemas.openxmlformats.org/officeDocument/2006/relationships/image" Target="../media/image349.wmf"/><Relationship Id="rId4" Type="http://schemas.openxmlformats.org/officeDocument/2006/relationships/image" Target="../media/image334.wmf"/><Relationship Id="rId9" Type="http://schemas.openxmlformats.org/officeDocument/2006/relationships/image" Target="../media/image339.wmf"/><Relationship Id="rId14" Type="http://schemas.openxmlformats.org/officeDocument/2006/relationships/image" Target="../media/image344.wmf"/><Relationship Id="rId22" Type="http://schemas.openxmlformats.org/officeDocument/2006/relationships/image" Target="../media/image15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wmf"/><Relationship Id="rId13" Type="http://schemas.openxmlformats.org/officeDocument/2006/relationships/image" Target="../media/image364.wmf"/><Relationship Id="rId3" Type="http://schemas.openxmlformats.org/officeDocument/2006/relationships/image" Target="../media/image354.wmf"/><Relationship Id="rId7" Type="http://schemas.openxmlformats.org/officeDocument/2006/relationships/image" Target="../media/image358.wmf"/><Relationship Id="rId12" Type="http://schemas.openxmlformats.org/officeDocument/2006/relationships/image" Target="../media/image363.wmf"/><Relationship Id="rId2" Type="http://schemas.openxmlformats.org/officeDocument/2006/relationships/image" Target="../media/image353.wmf"/><Relationship Id="rId1" Type="http://schemas.openxmlformats.org/officeDocument/2006/relationships/image" Target="../media/image352.wmf"/><Relationship Id="rId6" Type="http://schemas.openxmlformats.org/officeDocument/2006/relationships/image" Target="../media/image357.wmf"/><Relationship Id="rId11" Type="http://schemas.openxmlformats.org/officeDocument/2006/relationships/image" Target="../media/image362.wmf"/><Relationship Id="rId5" Type="http://schemas.openxmlformats.org/officeDocument/2006/relationships/image" Target="../media/image356.wmf"/><Relationship Id="rId10" Type="http://schemas.openxmlformats.org/officeDocument/2006/relationships/image" Target="../media/image361.wmf"/><Relationship Id="rId4" Type="http://schemas.openxmlformats.org/officeDocument/2006/relationships/image" Target="../media/image355.wmf"/><Relationship Id="rId9" Type="http://schemas.openxmlformats.org/officeDocument/2006/relationships/image" Target="../media/image360.wmf"/><Relationship Id="rId14" Type="http://schemas.openxmlformats.org/officeDocument/2006/relationships/image" Target="../media/image36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3.wmf"/><Relationship Id="rId13" Type="http://schemas.openxmlformats.org/officeDocument/2006/relationships/image" Target="../media/image378.wmf"/><Relationship Id="rId3" Type="http://schemas.openxmlformats.org/officeDocument/2006/relationships/image" Target="../media/image368.wmf"/><Relationship Id="rId7" Type="http://schemas.openxmlformats.org/officeDocument/2006/relationships/image" Target="../media/image372.wmf"/><Relationship Id="rId12" Type="http://schemas.openxmlformats.org/officeDocument/2006/relationships/image" Target="../media/image377.wmf"/><Relationship Id="rId2" Type="http://schemas.openxmlformats.org/officeDocument/2006/relationships/image" Target="../media/image367.wmf"/><Relationship Id="rId1" Type="http://schemas.openxmlformats.org/officeDocument/2006/relationships/image" Target="../media/image366.wmf"/><Relationship Id="rId6" Type="http://schemas.openxmlformats.org/officeDocument/2006/relationships/image" Target="../media/image371.wmf"/><Relationship Id="rId11" Type="http://schemas.openxmlformats.org/officeDocument/2006/relationships/image" Target="../media/image376.wmf"/><Relationship Id="rId5" Type="http://schemas.openxmlformats.org/officeDocument/2006/relationships/image" Target="../media/image370.wmf"/><Relationship Id="rId10" Type="http://schemas.openxmlformats.org/officeDocument/2006/relationships/image" Target="../media/image375.wmf"/><Relationship Id="rId4" Type="http://schemas.openxmlformats.org/officeDocument/2006/relationships/image" Target="../media/image369.wmf"/><Relationship Id="rId9" Type="http://schemas.openxmlformats.org/officeDocument/2006/relationships/image" Target="../media/image374.wmf"/><Relationship Id="rId14" Type="http://schemas.openxmlformats.org/officeDocument/2006/relationships/image" Target="../media/image379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image" Target="../media/image392.wmf"/><Relationship Id="rId18" Type="http://schemas.openxmlformats.org/officeDocument/2006/relationships/image" Target="../media/image397.wmf"/><Relationship Id="rId3" Type="http://schemas.openxmlformats.org/officeDocument/2006/relationships/image" Target="../media/image382.wmf"/><Relationship Id="rId7" Type="http://schemas.openxmlformats.org/officeDocument/2006/relationships/image" Target="../media/image386.wmf"/><Relationship Id="rId12" Type="http://schemas.openxmlformats.org/officeDocument/2006/relationships/image" Target="../media/image391.wmf"/><Relationship Id="rId17" Type="http://schemas.openxmlformats.org/officeDocument/2006/relationships/image" Target="../media/image396.wmf"/><Relationship Id="rId2" Type="http://schemas.openxmlformats.org/officeDocument/2006/relationships/image" Target="../media/image381.wmf"/><Relationship Id="rId16" Type="http://schemas.openxmlformats.org/officeDocument/2006/relationships/image" Target="../media/image395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11" Type="http://schemas.openxmlformats.org/officeDocument/2006/relationships/image" Target="../media/image390.wmf"/><Relationship Id="rId5" Type="http://schemas.openxmlformats.org/officeDocument/2006/relationships/image" Target="../media/image384.wmf"/><Relationship Id="rId15" Type="http://schemas.openxmlformats.org/officeDocument/2006/relationships/image" Target="../media/image394.wmf"/><Relationship Id="rId10" Type="http://schemas.openxmlformats.org/officeDocument/2006/relationships/image" Target="../media/image389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Relationship Id="rId14" Type="http://schemas.openxmlformats.org/officeDocument/2006/relationships/image" Target="../media/image393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image" Target="../media/image410.wmf"/><Relationship Id="rId3" Type="http://schemas.openxmlformats.org/officeDocument/2006/relationships/image" Target="../media/image400.wmf"/><Relationship Id="rId7" Type="http://schemas.openxmlformats.org/officeDocument/2006/relationships/image" Target="../media/image404.wmf"/><Relationship Id="rId12" Type="http://schemas.openxmlformats.org/officeDocument/2006/relationships/image" Target="../media/image409.wmf"/><Relationship Id="rId2" Type="http://schemas.openxmlformats.org/officeDocument/2006/relationships/image" Target="../media/image399.wmf"/><Relationship Id="rId16" Type="http://schemas.openxmlformats.org/officeDocument/2006/relationships/image" Target="../media/image413.wmf"/><Relationship Id="rId1" Type="http://schemas.openxmlformats.org/officeDocument/2006/relationships/image" Target="../media/image398.wmf"/><Relationship Id="rId6" Type="http://schemas.openxmlformats.org/officeDocument/2006/relationships/image" Target="../media/image403.wmf"/><Relationship Id="rId11" Type="http://schemas.openxmlformats.org/officeDocument/2006/relationships/image" Target="../media/image408.wmf"/><Relationship Id="rId5" Type="http://schemas.openxmlformats.org/officeDocument/2006/relationships/image" Target="../media/image402.wmf"/><Relationship Id="rId15" Type="http://schemas.openxmlformats.org/officeDocument/2006/relationships/image" Target="../media/image412.wmf"/><Relationship Id="rId10" Type="http://schemas.openxmlformats.org/officeDocument/2006/relationships/image" Target="../media/image407.wmf"/><Relationship Id="rId4" Type="http://schemas.openxmlformats.org/officeDocument/2006/relationships/image" Target="../media/image401.wmf"/><Relationship Id="rId9" Type="http://schemas.openxmlformats.org/officeDocument/2006/relationships/image" Target="../media/image406.wmf"/><Relationship Id="rId14" Type="http://schemas.openxmlformats.org/officeDocument/2006/relationships/image" Target="../media/image41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image" Target="../media/image426.wmf"/><Relationship Id="rId3" Type="http://schemas.openxmlformats.org/officeDocument/2006/relationships/image" Target="../media/image416.wmf"/><Relationship Id="rId7" Type="http://schemas.openxmlformats.org/officeDocument/2006/relationships/image" Target="../media/image420.wmf"/><Relationship Id="rId12" Type="http://schemas.openxmlformats.org/officeDocument/2006/relationships/image" Target="../media/image425.wmf"/><Relationship Id="rId2" Type="http://schemas.openxmlformats.org/officeDocument/2006/relationships/image" Target="../media/image415.wmf"/><Relationship Id="rId16" Type="http://schemas.openxmlformats.org/officeDocument/2006/relationships/image" Target="../media/image429.wmf"/><Relationship Id="rId1" Type="http://schemas.openxmlformats.org/officeDocument/2006/relationships/image" Target="../media/image414.wmf"/><Relationship Id="rId6" Type="http://schemas.openxmlformats.org/officeDocument/2006/relationships/image" Target="../media/image419.wmf"/><Relationship Id="rId11" Type="http://schemas.openxmlformats.org/officeDocument/2006/relationships/image" Target="../media/image424.wmf"/><Relationship Id="rId5" Type="http://schemas.openxmlformats.org/officeDocument/2006/relationships/image" Target="../media/image418.wmf"/><Relationship Id="rId15" Type="http://schemas.openxmlformats.org/officeDocument/2006/relationships/image" Target="../media/image428.wmf"/><Relationship Id="rId10" Type="http://schemas.openxmlformats.org/officeDocument/2006/relationships/image" Target="../media/image423.wmf"/><Relationship Id="rId4" Type="http://schemas.openxmlformats.org/officeDocument/2006/relationships/image" Target="../media/image417.wmf"/><Relationship Id="rId9" Type="http://schemas.openxmlformats.org/officeDocument/2006/relationships/image" Target="../media/image422.wmf"/><Relationship Id="rId14" Type="http://schemas.openxmlformats.org/officeDocument/2006/relationships/image" Target="../media/image427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3" Type="http://schemas.openxmlformats.org/officeDocument/2006/relationships/image" Target="../media/image432.wmf"/><Relationship Id="rId7" Type="http://schemas.openxmlformats.org/officeDocument/2006/relationships/image" Target="../media/image436.wmf"/><Relationship Id="rId12" Type="http://schemas.openxmlformats.org/officeDocument/2006/relationships/image" Target="../media/image441.wmf"/><Relationship Id="rId2" Type="http://schemas.openxmlformats.org/officeDocument/2006/relationships/image" Target="../media/image431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11" Type="http://schemas.openxmlformats.org/officeDocument/2006/relationships/image" Target="../media/image440.wmf"/><Relationship Id="rId5" Type="http://schemas.openxmlformats.org/officeDocument/2006/relationships/image" Target="../media/image434.wmf"/><Relationship Id="rId10" Type="http://schemas.openxmlformats.org/officeDocument/2006/relationships/image" Target="../media/image439.wmf"/><Relationship Id="rId4" Type="http://schemas.openxmlformats.org/officeDocument/2006/relationships/image" Target="../media/image433.wmf"/><Relationship Id="rId9" Type="http://schemas.openxmlformats.org/officeDocument/2006/relationships/image" Target="../media/image438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3" Type="http://schemas.openxmlformats.org/officeDocument/2006/relationships/image" Target="../media/image444.wmf"/><Relationship Id="rId7" Type="http://schemas.openxmlformats.org/officeDocument/2006/relationships/image" Target="../media/image448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6" Type="http://schemas.openxmlformats.org/officeDocument/2006/relationships/image" Target="../media/image447.wmf"/><Relationship Id="rId11" Type="http://schemas.openxmlformats.org/officeDocument/2006/relationships/image" Target="../media/image452.wmf"/><Relationship Id="rId5" Type="http://schemas.openxmlformats.org/officeDocument/2006/relationships/image" Target="../media/image446.wmf"/><Relationship Id="rId10" Type="http://schemas.openxmlformats.org/officeDocument/2006/relationships/image" Target="../media/image451.wmf"/><Relationship Id="rId4" Type="http://schemas.openxmlformats.org/officeDocument/2006/relationships/image" Target="../media/image445.wmf"/><Relationship Id="rId9" Type="http://schemas.openxmlformats.org/officeDocument/2006/relationships/image" Target="../media/image45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image" Target="../media/image454.wmf"/><Relationship Id="rId1" Type="http://schemas.openxmlformats.org/officeDocument/2006/relationships/image" Target="../media/image453.wmf"/><Relationship Id="rId6" Type="http://schemas.openxmlformats.org/officeDocument/2006/relationships/image" Target="../media/image458.wmf"/><Relationship Id="rId5" Type="http://schemas.openxmlformats.org/officeDocument/2006/relationships/image" Target="../media/image457.wmf"/><Relationship Id="rId4" Type="http://schemas.openxmlformats.org/officeDocument/2006/relationships/image" Target="../media/image45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wmf"/><Relationship Id="rId3" Type="http://schemas.openxmlformats.org/officeDocument/2006/relationships/image" Target="../media/image461.wmf"/><Relationship Id="rId7" Type="http://schemas.openxmlformats.org/officeDocument/2006/relationships/image" Target="../media/image465.wmf"/><Relationship Id="rId2" Type="http://schemas.openxmlformats.org/officeDocument/2006/relationships/image" Target="../media/image460.wmf"/><Relationship Id="rId1" Type="http://schemas.openxmlformats.org/officeDocument/2006/relationships/image" Target="../media/image459.wmf"/><Relationship Id="rId6" Type="http://schemas.openxmlformats.org/officeDocument/2006/relationships/image" Target="../media/image464.wmf"/><Relationship Id="rId11" Type="http://schemas.openxmlformats.org/officeDocument/2006/relationships/image" Target="../media/image469.wmf"/><Relationship Id="rId5" Type="http://schemas.openxmlformats.org/officeDocument/2006/relationships/image" Target="../media/image463.wmf"/><Relationship Id="rId10" Type="http://schemas.openxmlformats.org/officeDocument/2006/relationships/image" Target="../media/image468.wmf"/><Relationship Id="rId4" Type="http://schemas.openxmlformats.org/officeDocument/2006/relationships/image" Target="../media/image462.wmf"/><Relationship Id="rId9" Type="http://schemas.openxmlformats.org/officeDocument/2006/relationships/image" Target="../media/image46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7.wmf"/><Relationship Id="rId13" Type="http://schemas.openxmlformats.org/officeDocument/2006/relationships/image" Target="../media/image482.wmf"/><Relationship Id="rId3" Type="http://schemas.openxmlformats.org/officeDocument/2006/relationships/image" Target="../media/image472.wmf"/><Relationship Id="rId7" Type="http://schemas.openxmlformats.org/officeDocument/2006/relationships/image" Target="../media/image476.wmf"/><Relationship Id="rId12" Type="http://schemas.openxmlformats.org/officeDocument/2006/relationships/image" Target="../media/image481.wmf"/><Relationship Id="rId2" Type="http://schemas.openxmlformats.org/officeDocument/2006/relationships/image" Target="../media/image471.wmf"/><Relationship Id="rId1" Type="http://schemas.openxmlformats.org/officeDocument/2006/relationships/image" Target="../media/image470.wmf"/><Relationship Id="rId6" Type="http://schemas.openxmlformats.org/officeDocument/2006/relationships/image" Target="../media/image475.wmf"/><Relationship Id="rId11" Type="http://schemas.openxmlformats.org/officeDocument/2006/relationships/image" Target="../media/image480.wmf"/><Relationship Id="rId5" Type="http://schemas.openxmlformats.org/officeDocument/2006/relationships/image" Target="../media/image474.wmf"/><Relationship Id="rId10" Type="http://schemas.openxmlformats.org/officeDocument/2006/relationships/image" Target="../media/image479.wmf"/><Relationship Id="rId4" Type="http://schemas.openxmlformats.org/officeDocument/2006/relationships/image" Target="../media/image473.wmf"/><Relationship Id="rId9" Type="http://schemas.openxmlformats.org/officeDocument/2006/relationships/image" Target="../media/image47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wmf"/><Relationship Id="rId13" Type="http://schemas.openxmlformats.org/officeDocument/2006/relationships/image" Target="../media/image495.wmf"/><Relationship Id="rId3" Type="http://schemas.openxmlformats.org/officeDocument/2006/relationships/image" Target="../media/image485.wmf"/><Relationship Id="rId7" Type="http://schemas.openxmlformats.org/officeDocument/2006/relationships/image" Target="../media/image489.wmf"/><Relationship Id="rId12" Type="http://schemas.openxmlformats.org/officeDocument/2006/relationships/image" Target="../media/image494.wmf"/><Relationship Id="rId17" Type="http://schemas.openxmlformats.org/officeDocument/2006/relationships/image" Target="../media/image499.wmf"/><Relationship Id="rId2" Type="http://schemas.openxmlformats.org/officeDocument/2006/relationships/image" Target="../media/image484.wmf"/><Relationship Id="rId16" Type="http://schemas.openxmlformats.org/officeDocument/2006/relationships/image" Target="../media/image498.wmf"/><Relationship Id="rId1" Type="http://schemas.openxmlformats.org/officeDocument/2006/relationships/image" Target="../media/image483.wmf"/><Relationship Id="rId6" Type="http://schemas.openxmlformats.org/officeDocument/2006/relationships/image" Target="../media/image488.wmf"/><Relationship Id="rId11" Type="http://schemas.openxmlformats.org/officeDocument/2006/relationships/image" Target="../media/image493.wmf"/><Relationship Id="rId5" Type="http://schemas.openxmlformats.org/officeDocument/2006/relationships/image" Target="../media/image487.wmf"/><Relationship Id="rId15" Type="http://schemas.openxmlformats.org/officeDocument/2006/relationships/image" Target="../media/image497.wmf"/><Relationship Id="rId10" Type="http://schemas.openxmlformats.org/officeDocument/2006/relationships/image" Target="../media/image492.wmf"/><Relationship Id="rId4" Type="http://schemas.openxmlformats.org/officeDocument/2006/relationships/image" Target="../media/image486.wmf"/><Relationship Id="rId9" Type="http://schemas.openxmlformats.org/officeDocument/2006/relationships/image" Target="../media/image491.wmf"/><Relationship Id="rId14" Type="http://schemas.openxmlformats.org/officeDocument/2006/relationships/image" Target="../media/image49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2.wmf"/><Relationship Id="rId2" Type="http://schemas.openxmlformats.org/officeDocument/2006/relationships/image" Target="../media/image501.wmf"/><Relationship Id="rId1" Type="http://schemas.openxmlformats.org/officeDocument/2006/relationships/image" Target="../media/image500.wmf"/><Relationship Id="rId6" Type="http://schemas.openxmlformats.org/officeDocument/2006/relationships/image" Target="../media/image505.wmf"/><Relationship Id="rId5" Type="http://schemas.openxmlformats.org/officeDocument/2006/relationships/image" Target="../media/image504.wmf"/><Relationship Id="rId4" Type="http://schemas.openxmlformats.org/officeDocument/2006/relationships/image" Target="../media/image50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72.wmf"/><Relationship Id="rId4" Type="http://schemas.openxmlformats.org/officeDocument/2006/relationships/image" Target="../media/image67.wmf"/><Relationship Id="rId9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5.wmf"/><Relationship Id="rId18" Type="http://schemas.openxmlformats.org/officeDocument/2006/relationships/image" Target="../media/image9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84.wmf"/><Relationship Id="rId17" Type="http://schemas.openxmlformats.org/officeDocument/2006/relationships/image" Target="../media/image89.wmf"/><Relationship Id="rId2" Type="http://schemas.openxmlformats.org/officeDocument/2006/relationships/image" Target="../media/image74.wmf"/><Relationship Id="rId16" Type="http://schemas.openxmlformats.org/officeDocument/2006/relationships/image" Target="../media/image88.wmf"/><Relationship Id="rId20" Type="http://schemas.openxmlformats.org/officeDocument/2006/relationships/image" Target="../media/image92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83.wmf"/><Relationship Id="rId5" Type="http://schemas.openxmlformats.org/officeDocument/2006/relationships/image" Target="../media/image77.wmf"/><Relationship Id="rId15" Type="http://schemas.openxmlformats.org/officeDocument/2006/relationships/image" Target="../media/image87.wmf"/><Relationship Id="rId10" Type="http://schemas.openxmlformats.org/officeDocument/2006/relationships/image" Target="../media/image82.wmf"/><Relationship Id="rId19" Type="http://schemas.openxmlformats.org/officeDocument/2006/relationships/image" Target="../media/image91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Relationship Id="rId14" Type="http://schemas.openxmlformats.org/officeDocument/2006/relationships/image" Target="../media/image8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5.wmf"/><Relationship Id="rId7" Type="http://schemas.openxmlformats.org/officeDocument/2006/relationships/image" Target="../media/image91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89.wmf"/><Relationship Id="rId10" Type="http://schemas.openxmlformats.org/officeDocument/2006/relationships/image" Target="../media/image92.wmf"/><Relationship Id="rId4" Type="http://schemas.openxmlformats.org/officeDocument/2006/relationships/image" Target="../media/image96.wmf"/><Relationship Id="rId9" Type="http://schemas.openxmlformats.org/officeDocument/2006/relationships/image" Target="../media/image9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image" Target="../media/image111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12" Type="http://schemas.openxmlformats.org/officeDocument/2006/relationships/image" Target="../media/image110.wmf"/><Relationship Id="rId2" Type="http://schemas.openxmlformats.org/officeDocument/2006/relationships/image" Target="../media/image100.wmf"/><Relationship Id="rId16" Type="http://schemas.openxmlformats.org/officeDocument/2006/relationships/image" Target="../media/image92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11" Type="http://schemas.openxmlformats.org/officeDocument/2006/relationships/image" Target="../media/image109.wmf"/><Relationship Id="rId5" Type="http://schemas.openxmlformats.org/officeDocument/2006/relationships/image" Target="../media/image103.wmf"/><Relationship Id="rId15" Type="http://schemas.openxmlformats.org/officeDocument/2006/relationships/image" Target="../media/image11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Relationship Id="rId14" Type="http://schemas.openxmlformats.org/officeDocument/2006/relationships/image" Target="../media/image11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83134E-D392-4765-AB65-FE3D9657A6EE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4357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F4A2AC-D65D-4865-B716-94E084823160}" type="slidenum">
              <a:rPr lang="en-US" altLang="zh-CN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298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484C2C-95C3-4941-AA92-33680F774D24}" type="slidenum">
              <a:rPr lang="en-US" altLang="zh-CN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59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24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26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34.wmf"/><Relationship Id="rId26" Type="http://schemas.openxmlformats.org/officeDocument/2006/relationships/image" Target="../media/image138.w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145.bin"/><Relationship Id="rId25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20" Type="http://schemas.openxmlformats.org/officeDocument/2006/relationships/image" Target="../media/image135.wmf"/><Relationship Id="rId29" Type="http://schemas.openxmlformats.org/officeDocument/2006/relationships/oleObject" Target="../embeddings/oleObject15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37.wmf"/><Relationship Id="rId32" Type="http://schemas.openxmlformats.org/officeDocument/2006/relationships/image" Target="../media/image141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28" Type="http://schemas.openxmlformats.org/officeDocument/2006/relationships/image" Target="../media/image139.wmf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146.bin"/><Relationship Id="rId31" Type="http://schemas.openxmlformats.org/officeDocument/2006/relationships/oleObject" Target="../embeddings/oleObject152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32.wmf"/><Relationship Id="rId22" Type="http://schemas.openxmlformats.org/officeDocument/2006/relationships/image" Target="../media/image136.wmf"/><Relationship Id="rId27" Type="http://schemas.openxmlformats.org/officeDocument/2006/relationships/oleObject" Target="../embeddings/oleObject150.bin"/><Relationship Id="rId30" Type="http://schemas.openxmlformats.org/officeDocument/2006/relationships/image" Target="../media/image140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34" Type="http://schemas.openxmlformats.org/officeDocument/2006/relationships/image" Target="../media/image155.wmf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3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0.wmf"/><Relationship Id="rId32" Type="http://schemas.openxmlformats.org/officeDocument/2006/relationships/image" Target="../media/image154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52.wmf"/><Relationship Id="rId36" Type="http://schemas.openxmlformats.org/officeDocument/2006/relationships/image" Target="../media/image156.wmf"/><Relationship Id="rId10" Type="http://schemas.openxmlformats.org/officeDocument/2006/relationships/image" Target="../media/image139.wmf"/><Relationship Id="rId19" Type="http://schemas.openxmlformats.org/officeDocument/2006/relationships/oleObject" Target="../embeddings/oleObject161.bin"/><Relationship Id="rId31" Type="http://schemas.openxmlformats.org/officeDocument/2006/relationships/oleObject" Target="../embeddings/oleObject167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53.wmf"/><Relationship Id="rId35" Type="http://schemas.openxmlformats.org/officeDocument/2006/relationships/oleObject" Target="../embeddings/oleObject169.bin"/><Relationship Id="rId8" Type="http://schemas.openxmlformats.org/officeDocument/2006/relationships/image" Target="../media/image143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5.bin"/><Relationship Id="rId18" Type="http://schemas.openxmlformats.org/officeDocument/2006/relationships/image" Target="../media/image164.wmf"/><Relationship Id="rId26" Type="http://schemas.openxmlformats.org/officeDocument/2006/relationships/image" Target="../media/image168.w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9.bin"/><Relationship Id="rId34" Type="http://schemas.openxmlformats.org/officeDocument/2006/relationships/image" Target="../media/image172.wmf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177.bin"/><Relationship Id="rId25" Type="http://schemas.openxmlformats.org/officeDocument/2006/relationships/oleObject" Target="../embeddings/oleObject181.bin"/><Relationship Id="rId3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0" Type="http://schemas.openxmlformats.org/officeDocument/2006/relationships/image" Target="../media/image165.wmf"/><Relationship Id="rId29" Type="http://schemas.openxmlformats.org/officeDocument/2006/relationships/oleObject" Target="../embeddings/oleObject183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8.wmf"/><Relationship Id="rId11" Type="http://schemas.openxmlformats.org/officeDocument/2006/relationships/oleObject" Target="../embeddings/oleObject174.bin"/><Relationship Id="rId24" Type="http://schemas.openxmlformats.org/officeDocument/2006/relationships/image" Target="../media/image167.wmf"/><Relationship Id="rId32" Type="http://schemas.openxmlformats.org/officeDocument/2006/relationships/image" Target="../media/image171.wmf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23" Type="http://schemas.openxmlformats.org/officeDocument/2006/relationships/oleObject" Target="../embeddings/oleObject180.bin"/><Relationship Id="rId28" Type="http://schemas.openxmlformats.org/officeDocument/2006/relationships/image" Target="../media/image169.wmf"/><Relationship Id="rId36" Type="http://schemas.openxmlformats.org/officeDocument/2006/relationships/image" Target="../media/image173.wmf"/><Relationship Id="rId10" Type="http://schemas.openxmlformats.org/officeDocument/2006/relationships/image" Target="../media/image160.wmf"/><Relationship Id="rId19" Type="http://schemas.openxmlformats.org/officeDocument/2006/relationships/oleObject" Target="../embeddings/oleObject178.bin"/><Relationship Id="rId31" Type="http://schemas.openxmlformats.org/officeDocument/2006/relationships/oleObject" Target="../embeddings/oleObject184.bin"/><Relationship Id="rId4" Type="http://schemas.openxmlformats.org/officeDocument/2006/relationships/image" Target="../media/image157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Relationship Id="rId27" Type="http://schemas.openxmlformats.org/officeDocument/2006/relationships/oleObject" Target="../embeddings/oleObject182.bin"/><Relationship Id="rId30" Type="http://schemas.openxmlformats.org/officeDocument/2006/relationships/image" Target="../media/image170.wmf"/><Relationship Id="rId35" Type="http://schemas.openxmlformats.org/officeDocument/2006/relationships/oleObject" Target="../embeddings/oleObject186.bin"/><Relationship Id="rId8" Type="http://schemas.openxmlformats.org/officeDocument/2006/relationships/image" Target="../media/image159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94.bin"/><Relationship Id="rId26" Type="http://schemas.openxmlformats.org/officeDocument/2006/relationships/oleObject" Target="../embeddings/oleObject198.bin"/><Relationship Id="rId39" Type="http://schemas.openxmlformats.org/officeDocument/2006/relationships/image" Target="../media/image191.wmf"/><Relationship Id="rId21" Type="http://schemas.openxmlformats.org/officeDocument/2006/relationships/image" Target="../media/image182.wmf"/><Relationship Id="rId34" Type="http://schemas.openxmlformats.org/officeDocument/2006/relationships/oleObject" Target="../embeddings/oleObject202.bin"/><Relationship Id="rId42" Type="http://schemas.openxmlformats.org/officeDocument/2006/relationships/oleObject" Target="../embeddings/oleObject206.bin"/><Relationship Id="rId47" Type="http://schemas.openxmlformats.org/officeDocument/2006/relationships/image" Target="../media/image195.wmf"/><Relationship Id="rId7" Type="http://schemas.openxmlformats.org/officeDocument/2006/relationships/image" Target="../media/image1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3.bin"/><Relationship Id="rId29" Type="http://schemas.openxmlformats.org/officeDocument/2006/relationships/image" Target="../media/image186.wmf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197.bin"/><Relationship Id="rId32" Type="http://schemas.openxmlformats.org/officeDocument/2006/relationships/oleObject" Target="../embeddings/oleObject201.bin"/><Relationship Id="rId37" Type="http://schemas.openxmlformats.org/officeDocument/2006/relationships/image" Target="../media/image190.wmf"/><Relationship Id="rId40" Type="http://schemas.openxmlformats.org/officeDocument/2006/relationships/oleObject" Target="../embeddings/oleObject205.bin"/><Relationship Id="rId45" Type="http://schemas.openxmlformats.org/officeDocument/2006/relationships/image" Target="../media/image194.wmf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28" Type="http://schemas.openxmlformats.org/officeDocument/2006/relationships/oleObject" Target="../embeddings/oleObject199.bin"/><Relationship Id="rId36" Type="http://schemas.openxmlformats.org/officeDocument/2006/relationships/oleObject" Target="../embeddings/oleObject203.bin"/><Relationship Id="rId49" Type="http://schemas.openxmlformats.org/officeDocument/2006/relationships/image" Target="../media/image196.wmf"/><Relationship Id="rId10" Type="http://schemas.openxmlformats.org/officeDocument/2006/relationships/oleObject" Target="../embeddings/oleObject190.bin"/><Relationship Id="rId19" Type="http://schemas.openxmlformats.org/officeDocument/2006/relationships/image" Target="../media/image181.wmf"/><Relationship Id="rId31" Type="http://schemas.openxmlformats.org/officeDocument/2006/relationships/image" Target="../media/image187.wmf"/><Relationship Id="rId44" Type="http://schemas.openxmlformats.org/officeDocument/2006/relationships/oleObject" Target="../embeddings/oleObject207.bin"/><Relationship Id="rId4" Type="http://schemas.openxmlformats.org/officeDocument/2006/relationships/oleObject" Target="../embeddings/oleObject187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92.bin"/><Relationship Id="rId22" Type="http://schemas.openxmlformats.org/officeDocument/2006/relationships/oleObject" Target="../embeddings/oleObject196.bin"/><Relationship Id="rId27" Type="http://schemas.openxmlformats.org/officeDocument/2006/relationships/image" Target="../media/image185.wmf"/><Relationship Id="rId30" Type="http://schemas.openxmlformats.org/officeDocument/2006/relationships/oleObject" Target="../embeddings/oleObject200.bin"/><Relationship Id="rId35" Type="http://schemas.openxmlformats.org/officeDocument/2006/relationships/image" Target="../media/image189.wmf"/><Relationship Id="rId43" Type="http://schemas.openxmlformats.org/officeDocument/2006/relationships/image" Target="../media/image193.wmf"/><Relationship Id="rId48" Type="http://schemas.openxmlformats.org/officeDocument/2006/relationships/oleObject" Target="../embeddings/oleObject209.bin"/><Relationship Id="rId8" Type="http://schemas.openxmlformats.org/officeDocument/2006/relationships/oleObject" Target="../embeddings/oleObject189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91.bin"/><Relationship Id="rId17" Type="http://schemas.openxmlformats.org/officeDocument/2006/relationships/image" Target="../media/image180.wmf"/><Relationship Id="rId25" Type="http://schemas.openxmlformats.org/officeDocument/2006/relationships/image" Target="../media/image184.wmf"/><Relationship Id="rId33" Type="http://schemas.openxmlformats.org/officeDocument/2006/relationships/image" Target="../media/image188.wmf"/><Relationship Id="rId38" Type="http://schemas.openxmlformats.org/officeDocument/2006/relationships/oleObject" Target="../embeddings/oleObject204.bin"/><Relationship Id="rId46" Type="http://schemas.openxmlformats.org/officeDocument/2006/relationships/oleObject" Target="../embeddings/oleObject208.bin"/><Relationship Id="rId20" Type="http://schemas.openxmlformats.org/officeDocument/2006/relationships/oleObject" Target="../embeddings/oleObject195.bin"/><Relationship Id="rId41" Type="http://schemas.openxmlformats.org/officeDocument/2006/relationships/image" Target="../media/image192.wmf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8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04.wmf"/><Relationship Id="rId26" Type="http://schemas.openxmlformats.org/officeDocument/2006/relationships/image" Target="../media/image208.w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7.bin"/><Relationship Id="rId25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20" Type="http://schemas.openxmlformats.org/officeDocument/2006/relationships/image" Target="../media/image205.wmf"/><Relationship Id="rId29" Type="http://schemas.openxmlformats.org/officeDocument/2006/relationships/oleObject" Target="../embeddings/oleObject223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14.bin"/><Relationship Id="rId24" Type="http://schemas.openxmlformats.org/officeDocument/2006/relationships/image" Target="../media/image207.wmf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23" Type="http://schemas.openxmlformats.org/officeDocument/2006/relationships/oleObject" Target="../embeddings/oleObject220.bin"/><Relationship Id="rId28" Type="http://schemas.openxmlformats.org/officeDocument/2006/relationships/image" Target="../media/image209.wmf"/><Relationship Id="rId10" Type="http://schemas.openxmlformats.org/officeDocument/2006/relationships/image" Target="../media/image200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22.bin"/><Relationship Id="rId30" Type="http://schemas.openxmlformats.org/officeDocument/2006/relationships/image" Target="../media/image210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164.wmf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242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15.wmf"/><Relationship Id="rId42" Type="http://schemas.openxmlformats.org/officeDocument/2006/relationships/image" Target="../media/image219.wmf"/><Relationship Id="rId47" Type="http://schemas.openxmlformats.org/officeDocument/2006/relationships/oleObject" Target="../embeddings/oleObject246.bin"/><Relationship Id="rId50" Type="http://schemas.openxmlformats.org/officeDocument/2006/relationships/image" Target="../media/image223.wmf"/><Relationship Id="rId55" Type="http://schemas.openxmlformats.org/officeDocument/2006/relationships/oleObject" Target="../embeddings/oleObject250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3.wmf"/><Relationship Id="rId29" Type="http://schemas.openxmlformats.org/officeDocument/2006/relationships/oleObject" Target="../embeddings/oleObject237.bin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167.wmf"/><Relationship Id="rId32" Type="http://schemas.openxmlformats.org/officeDocument/2006/relationships/image" Target="../media/image214.wmf"/><Relationship Id="rId37" Type="http://schemas.openxmlformats.org/officeDocument/2006/relationships/oleObject" Target="../embeddings/oleObject241.bin"/><Relationship Id="rId40" Type="http://schemas.openxmlformats.org/officeDocument/2006/relationships/image" Target="../media/image218.wmf"/><Relationship Id="rId45" Type="http://schemas.openxmlformats.org/officeDocument/2006/relationships/oleObject" Target="../embeddings/oleObject245.bin"/><Relationship Id="rId53" Type="http://schemas.openxmlformats.org/officeDocument/2006/relationships/oleObject" Target="../embeddings/oleObject249.bin"/><Relationship Id="rId58" Type="http://schemas.openxmlformats.org/officeDocument/2006/relationships/image" Target="../media/image227.wmf"/><Relationship Id="rId5" Type="http://schemas.openxmlformats.org/officeDocument/2006/relationships/oleObject" Target="../embeddings/oleObject225.bin"/><Relationship Id="rId19" Type="http://schemas.openxmlformats.org/officeDocument/2006/relationships/oleObject" Target="../embeddings/oleObject232.bin"/><Relationship Id="rId4" Type="http://schemas.openxmlformats.org/officeDocument/2006/relationships/image" Target="../media/image211.w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162.wmf"/><Relationship Id="rId22" Type="http://schemas.openxmlformats.org/officeDocument/2006/relationships/image" Target="../media/image166.w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13.wmf"/><Relationship Id="rId35" Type="http://schemas.openxmlformats.org/officeDocument/2006/relationships/oleObject" Target="../embeddings/oleObject240.bin"/><Relationship Id="rId43" Type="http://schemas.openxmlformats.org/officeDocument/2006/relationships/oleObject" Target="../embeddings/oleObject244.bin"/><Relationship Id="rId48" Type="http://schemas.openxmlformats.org/officeDocument/2006/relationships/image" Target="../media/image222.wmf"/><Relationship Id="rId56" Type="http://schemas.openxmlformats.org/officeDocument/2006/relationships/image" Target="../media/image226.wmf"/><Relationship Id="rId8" Type="http://schemas.openxmlformats.org/officeDocument/2006/relationships/image" Target="../media/image159.wmf"/><Relationship Id="rId51" Type="http://schemas.openxmlformats.org/officeDocument/2006/relationships/oleObject" Target="../embeddings/oleObject248.bin"/><Relationship Id="rId3" Type="http://schemas.openxmlformats.org/officeDocument/2006/relationships/oleObject" Target="../embeddings/oleObject224.bin"/><Relationship Id="rId12" Type="http://schemas.openxmlformats.org/officeDocument/2006/relationships/image" Target="../media/image161.w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39.bin"/><Relationship Id="rId38" Type="http://schemas.openxmlformats.org/officeDocument/2006/relationships/image" Target="../media/image217.wmf"/><Relationship Id="rId46" Type="http://schemas.openxmlformats.org/officeDocument/2006/relationships/image" Target="../media/image221.wmf"/><Relationship Id="rId59" Type="http://schemas.openxmlformats.org/officeDocument/2006/relationships/oleObject" Target="../embeddings/oleObject252.bin"/><Relationship Id="rId20" Type="http://schemas.openxmlformats.org/officeDocument/2006/relationships/image" Target="../media/image165.wmf"/><Relationship Id="rId41" Type="http://schemas.openxmlformats.org/officeDocument/2006/relationships/oleObject" Target="../embeddings/oleObject243.bin"/><Relationship Id="rId54" Type="http://schemas.openxmlformats.org/officeDocument/2006/relationships/image" Target="../media/image22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8.wmf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12.wmf"/><Relationship Id="rId36" Type="http://schemas.openxmlformats.org/officeDocument/2006/relationships/image" Target="../media/image216.wmf"/><Relationship Id="rId49" Type="http://schemas.openxmlformats.org/officeDocument/2006/relationships/oleObject" Target="../embeddings/oleObject247.bin"/><Relationship Id="rId57" Type="http://schemas.openxmlformats.org/officeDocument/2006/relationships/oleObject" Target="../embeddings/oleObject251.bin"/><Relationship Id="rId10" Type="http://schemas.openxmlformats.org/officeDocument/2006/relationships/image" Target="../media/image160.wmf"/><Relationship Id="rId31" Type="http://schemas.openxmlformats.org/officeDocument/2006/relationships/oleObject" Target="../embeddings/oleObject238.bin"/><Relationship Id="rId44" Type="http://schemas.openxmlformats.org/officeDocument/2006/relationships/image" Target="../media/image220.wmf"/><Relationship Id="rId52" Type="http://schemas.openxmlformats.org/officeDocument/2006/relationships/image" Target="../media/image224.wmf"/><Relationship Id="rId60" Type="http://schemas.openxmlformats.org/officeDocument/2006/relationships/image" Target="../media/image22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wmf"/><Relationship Id="rId13" Type="http://schemas.openxmlformats.org/officeDocument/2006/relationships/oleObject" Target="../embeddings/oleObject258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3" Type="http://schemas.openxmlformats.org/officeDocument/2006/relationships/oleObject" Target="../embeddings/oleObject253.bin"/><Relationship Id="rId21" Type="http://schemas.openxmlformats.org/officeDocument/2006/relationships/oleObject" Target="../embeddings/oleObject262.bin"/><Relationship Id="rId7" Type="http://schemas.openxmlformats.org/officeDocument/2006/relationships/oleObject" Target="../embeddings/oleObject255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60.bin"/><Relationship Id="rId25" Type="http://schemas.openxmlformats.org/officeDocument/2006/relationships/oleObject" Target="../embeddings/oleObject2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26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30.wmf"/><Relationship Id="rId11" Type="http://schemas.openxmlformats.org/officeDocument/2006/relationships/oleObject" Target="../embeddings/oleObject257.bin"/><Relationship Id="rId24" Type="http://schemas.openxmlformats.org/officeDocument/2006/relationships/image" Target="../media/image239.wmf"/><Relationship Id="rId32" Type="http://schemas.openxmlformats.org/officeDocument/2006/relationships/image" Target="../media/image243.wmf"/><Relationship Id="rId5" Type="http://schemas.openxmlformats.org/officeDocument/2006/relationships/oleObject" Target="../embeddings/oleObject254.bin"/><Relationship Id="rId15" Type="http://schemas.openxmlformats.org/officeDocument/2006/relationships/oleObject" Target="../embeddings/oleObject259.bin"/><Relationship Id="rId23" Type="http://schemas.openxmlformats.org/officeDocument/2006/relationships/oleObject" Target="../embeddings/oleObject263.bin"/><Relationship Id="rId28" Type="http://schemas.openxmlformats.org/officeDocument/2006/relationships/image" Target="../media/image241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61.bin"/><Relationship Id="rId31" Type="http://schemas.openxmlformats.org/officeDocument/2006/relationships/oleObject" Target="../embeddings/oleObject267.bin"/><Relationship Id="rId4" Type="http://schemas.openxmlformats.org/officeDocument/2006/relationships/image" Target="../media/image229.wmf"/><Relationship Id="rId9" Type="http://schemas.openxmlformats.org/officeDocument/2006/relationships/oleObject" Target="../embeddings/oleObject256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65.bin"/><Relationship Id="rId30" Type="http://schemas.openxmlformats.org/officeDocument/2006/relationships/image" Target="../media/image242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51.wmf"/><Relationship Id="rId26" Type="http://schemas.openxmlformats.org/officeDocument/2006/relationships/image" Target="../media/image160.wmf"/><Relationship Id="rId39" Type="http://schemas.openxmlformats.org/officeDocument/2006/relationships/oleObject" Target="../embeddings/oleObject286.bin"/><Relationship Id="rId21" Type="http://schemas.openxmlformats.org/officeDocument/2006/relationships/oleObject" Target="../embeddings/oleObject277.bin"/><Relationship Id="rId34" Type="http://schemas.openxmlformats.org/officeDocument/2006/relationships/image" Target="../media/image254.wmf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48.w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79.bin"/><Relationship Id="rId33" Type="http://schemas.openxmlformats.org/officeDocument/2006/relationships/oleObject" Target="../embeddings/oleObject283.bin"/><Relationship Id="rId38" Type="http://schemas.openxmlformats.org/officeDocument/2006/relationships/image" Target="../media/image2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0.wmf"/><Relationship Id="rId20" Type="http://schemas.openxmlformats.org/officeDocument/2006/relationships/image" Target="../media/image252.wmf"/><Relationship Id="rId29" Type="http://schemas.openxmlformats.org/officeDocument/2006/relationships/oleObject" Target="../embeddings/oleObject281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159.wmf"/><Relationship Id="rId32" Type="http://schemas.openxmlformats.org/officeDocument/2006/relationships/image" Target="../media/image253.wmf"/><Relationship Id="rId37" Type="http://schemas.openxmlformats.org/officeDocument/2006/relationships/oleObject" Target="../embeddings/oleObject285.bin"/><Relationship Id="rId40" Type="http://schemas.openxmlformats.org/officeDocument/2006/relationships/image" Target="../media/image257.w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image" Target="../media/image161.wmf"/><Relationship Id="rId36" Type="http://schemas.openxmlformats.org/officeDocument/2006/relationships/image" Target="../media/image255.wmf"/><Relationship Id="rId10" Type="http://schemas.openxmlformats.org/officeDocument/2006/relationships/image" Target="../media/image247.wmf"/><Relationship Id="rId19" Type="http://schemas.openxmlformats.org/officeDocument/2006/relationships/oleObject" Target="../embeddings/oleObject276.bin"/><Relationship Id="rId31" Type="http://schemas.openxmlformats.org/officeDocument/2006/relationships/oleObject" Target="../embeddings/oleObject282.bin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49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280.bin"/><Relationship Id="rId30" Type="http://schemas.openxmlformats.org/officeDocument/2006/relationships/image" Target="../media/image162.wmf"/><Relationship Id="rId35" Type="http://schemas.openxmlformats.org/officeDocument/2006/relationships/oleObject" Target="../embeddings/oleObject284.bin"/><Relationship Id="rId8" Type="http://schemas.openxmlformats.org/officeDocument/2006/relationships/image" Target="../media/image246.wmf"/><Relationship Id="rId3" Type="http://schemas.openxmlformats.org/officeDocument/2006/relationships/oleObject" Target="../embeddings/oleObject268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wmf"/><Relationship Id="rId18" Type="http://schemas.openxmlformats.org/officeDocument/2006/relationships/oleObject" Target="../embeddings/oleObject294.bin"/><Relationship Id="rId26" Type="http://schemas.openxmlformats.org/officeDocument/2006/relationships/image" Target="../media/image262.wmf"/><Relationship Id="rId39" Type="http://schemas.openxmlformats.org/officeDocument/2006/relationships/image" Target="../media/image266.wmf"/><Relationship Id="rId21" Type="http://schemas.openxmlformats.org/officeDocument/2006/relationships/oleObject" Target="../embeddings/oleObject297.bin"/><Relationship Id="rId34" Type="http://schemas.openxmlformats.org/officeDocument/2006/relationships/oleObject" Target="../embeddings/oleObject306.bin"/><Relationship Id="rId42" Type="http://schemas.openxmlformats.org/officeDocument/2006/relationships/oleObject" Target="../embeddings/oleObject310.bin"/><Relationship Id="rId47" Type="http://schemas.openxmlformats.org/officeDocument/2006/relationships/image" Target="../media/image270.wmf"/><Relationship Id="rId50" Type="http://schemas.openxmlformats.org/officeDocument/2006/relationships/oleObject" Target="../embeddings/oleObject314.bin"/><Relationship Id="rId55" Type="http://schemas.openxmlformats.org/officeDocument/2006/relationships/oleObject" Target="../embeddings/oleObject317.bin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3.bin"/><Relationship Id="rId29" Type="http://schemas.openxmlformats.org/officeDocument/2006/relationships/oleObject" Target="../embeddings/oleObject302.bin"/><Relationship Id="rId11" Type="http://schemas.openxmlformats.org/officeDocument/2006/relationships/image" Target="../media/image160.wmf"/><Relationship Id="rId24" Type="http://schemas.openxmlformats.org/officeDocument/2006/relationships/image" Target="../media/image261.wmf"/><Relationship Id="rId32" Type="http://schemas.openxmlformats.org/officeDocument/2006/relationships/oleObject" Target="../embeddings/oleObject305.bin"/><Relationship Id="rId37" Type="http://schemas.openxmlformats.org/officeDocument/2006/relationships/image" Target="../media/image265.wmf"/><Relationship Id="rId40" Type="http://schemas.openxmlformats.org/officeDocument/2006/relationships/oleObject" Target="../embeddings/oleObject309.bin"/><Relationship Id="rId45" Type="http://schemas.openxmlformats.org/officeDocument/2006/relationships/image" Target="../media/image269.wmf"/><Relationship Id="rId53" Type="http://schemas.openxmlformats.org/officeDocument/2006/relationships/image" Target="../media/image273.wmf"/><Relationship Id="rId58" Type="http://schemas.openxmlformats.org/officeDocument/2006/relationships/oleObject" Target="../embeddings/oleObject320.bin"/><Relationship Id="rId5" Type="http://schemas.openxmlformats.org/officeDocument/2006/relationships/image" Target="../media/image258.wmf"/><Relationship Id="rId19" Type="http://schemas.openxmlformats.org/officeDocument/2006/relationships/oleObject" Target="../embeddings/oleObject295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292.bin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300.bin"/><Relationship Id="rId30" Type="http://schemas.openxmlformats.org/officeDocument/2006/relationships/oleObject" Target="../embeddings/oleObject303.bin"/><Relationship Id="rId35" Type="http://schemas.openxmlformats.org/officeDocument/2006/relationships/image" Target="../media/image264.wmf"/><Relationship Id="rId43" Type="http://schemas.openxmlformats.org/officeDocument/2006/relationships/image" Target="../media/image268.wmf"/><Relationship Id="rId48" Type="http://schemas.openxmlformats.org/officeDocument/2006/relationships/oleObject" Target="../embeddings/oleObject313.bin"/><Relationship Id="rId56" Type="http://schemas.openxmlformats.org/officeDocument/2006/relationships/oleObject" Target="../embeddings/oleObject318.bin"/><Relationship Id="rId8" Type="http://schemas.openxmlformats.org/officeDocument/2006/relationships/oleObject" Target="../embeddings/oleObject289.bin"/><Relationship Id="rId51" Type="http://schemas.openxmlformats.org/officeDocument/2006/relationships/image" Target="../media/image272.w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59.wmf"/><Relationship Id="rId25" Type="http://schemas.openxmlformats.org/officeDocument/2006/relationships/oleObject" Target="../embeddings/oleObject299.bin"/><Relationship Id="rId33" Type="http://schemas.openxmlformats.org/officeDocument/2006/relationships/image" Target="../media/image263.wmf"/><Relationship Id="rId38" Type="http://schemas.openxmlformats.org/officeDocument/2006/relationships/oleObject" Target="../embeddings/oleObject308.bin"/><Relationship Id="rId46" Type="http://schemas.openxmlformats.org/officeDocument/2006/relationships/oleObject" Target="../embeddings/oleObject312.bin"/><Relationship Id="rId20" Type="http://schemas.openxmlformats.org/officeDocument/2006/relationships/oleObject" Target="../embeddings/oleObject296.bin"/><Relationship Id="rId41" Type="http://schemas.openxmlformats.org/officeDocument/2006/relationships/image" Target="../media/image267.wmf"/><Relationship Id="rId54" Type="http://schemas.openxmlformats.org/officeDocument/2006/relationships/oleObject" Target="../embeddings/oleObject31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8.bin"/><Relationship Id="rId15" Type="http://schemas.openxmlformats.org/officeDocument/2006/relationships/image" Target="../media/image162.wmf"/><Relationship Id="rId23" Type="http://schemas.openxmlformats.org/officeDocument/2006/relationships/oleObject" Target="../embeddings/oleObject298.bin"/><Relationship Id="rId28" Type="http://schemas.openxmlformats.org/officeDocument/2006/relationships/oleObject" Target="../embeddings/oleObject301.bin"/><Relationship Id="rId36" Type="http://schemas.openxmlformats.org/officeDocument/2006/relationships/oleObject" Target="../embeddings/oleObject307.bin"/><Relationship Id="rId49" Type="http://schemas.openxmlformats.org/officeDocument/2006/relationships/image" Target="../media/image271.wmf"/><Relationship Id="rId57" Type="http://schemas.openxmlformats.org/officeDocument/2006/relationships/oleObject" Target="../embeddings/oleObject319.bin"/><Relationship Id="rId10" Type="http://schemas.openxmlformats.org/officeDocument/2006/relationships/oleObject" Target="../embeddings/oleObject290.bin"/><Relationship Id="rId31" Type="http://schemas.openxmlformats.org/officeDocument/2006/relationships/oleObject" Target="../embeddings/oleObject304.bin"/><Relationship Id="rId44" Type="http://schemas.openxmlformats.org/officeDocument/2006/relationships/oleObject" Target="../embeddings/oleObject311.bin"/><Relationship Id="rId52" Type="http://schemas.openxmlformats.org/officeDocument/2006/relationships/oleObject" Target="../embeddings/oleObject315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3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4.wmf"/><Relationship Id="rId36" Type="http://schemas.openxmlformats.org/officeDocument/2006/relationships/oleObject" Target="../embeddings/oleObject1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31" Type="http://schemas.openxmlformats.org/officeDocument/2006/relationships/oleObject" Target="../embeddings/oleObject15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7.bin"/><Relationship Id="rId8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6.bin"/><Relationship Id="rId18" Type="http://schemas.openxmlformats.org/officeDocument/2006/relationships/image" Target="../media/image281.wmf"/><Relationship Id="rId26" Type="http://schemas.openxmlformats.org/officeDocument/2006/relationships/image" Target="../media/image285.wmf"/><Relationship Id="rId39" Type="http://schemas.openxmlformats.org/officeDocument/2006/relationships/oleObject" Target="../embeddings/oleObject339.bin"/><Relationship Id="rId21" Type="http://schemas.openxmlformats.org/officeDocument/2006/relationships/oleObject" Target="../embeddings/oleObject330.bin"/><Relationship Id="rId34" Type="http://schemas.openxmlformats.org/officeDocument/2006/relationships/image" Target="../media/image289.wmf"/><Relationship Id="rId42" Type="http://schemas.openxmlformats.org/officeDocument/2006/relationships/image" Target="../media/image293.wmf"/><Relationship Id="rId47" Type="http://schemas.openxmlformats.org/officeDocument/2006/relationships/oleObject" Target="../embeddings/oleObject343.bin"/><Relationship Id="rId7" Type="http://schemas.openxmlformats.org/officeDocument/2006/relationships/oleObject" Target="../embeddings/oleObject3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29" Type="http://schemas.openxmlformats.org/officeDocument/2006/relationships/oleObject" Target="../embeddings/oleObject33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25.bin"/><Relationship Id="rId24" Type="http://schemas.openxmlformats.org/officeDocument/2006/relationships/image" Target="../media/image284.wmf"/><Relationship Id="rId32" Type="http://schemas.openxmlformats.org/officeDocument/2006/relationships/image" Target="../media/image288.wmf"/><Relationship Id="rId37" Type="http://schemas.openxmlformats.org/officeDocument/2006/relationships/oleObject" Target="../embeddings/oleObject338.bin"/><Relationship Id="rId40" Type="http://schemas.openxmlformats.org/officeDocument/2006/relationships/image" Target="../media/image292.wmf"/><Relationship Id="rId45" Type="http://schemas.openxmlformats.org/officeDocument/2006/relationships/oleObject" Target="../embeddings/oleObject342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23" Type="http://schemas.openxmlformats.org/officeDocument/2006/relationships/oleObject" Target="../embeddings/oleObject331.bin"/><Relationship Id="rId28" Type="http://schemas.openxmlformats.org/officeDocument/2006/relationships/image" Target="../media/image286.wmf"/><Relationship Id="rId36" Type="http://schemas.openxmlformats.org/officeDocument/2006/relationships/image" Target="../media/image290.wmf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329.bin"/><Relationship Id="rId31" Type="http://schemas.openxmlformats.org/officeDocument/2006/relationships/oleObject" Target="../embeddings/oleObject335.bin"/><Relationship Id="rId44" Type="http://schemas.openxmlformats.org/officeDocument/2006/relationships/image" Target="../media/image294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279.wmf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333.bin"/><Relationship Id="rId30" Type="http://schemas.openxmlformats.org/officeDocument/2006/relationships/image" Target="../media/image287.wmf"/><Relationship Id="rId35" Type="http://schemas.openxmlformats.org/officeDocument/2006/relationships/oleObject" Target="../embeddings/oleObject337.bin"/><Relationship Id="rId43" Type="http://schemas.openxmlformats.org/officeDocument/2006/relationships/oleObject" Target="../embeddings/oleObject341.bin"/><Relationship Id="rId48" Type="http://schemas.openxmlformats.org/officeDocument/2006/relationships/image" Target="../media/image296.wmf"/><Relationship Id="rId8" Type="http://schemas.openxmlformats.org/officeDocument/2006/relationships/image" Target="../media/image276.wmf"/><Relationship Id="rId3" Type="http://schemas.openxmlformats.org/officeDocument/2006/relationships/oleObject" Target="../embeddings/oleObject321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328.bin"/><Relationship Id="rId25" Type="http://schemas.openxmlformats.org/officeDocument/2006/relationships/oleObject" Target="../embeddings/oleObject332.bin"/><Relationship Id="rId33" Type="http://schemas.openxmlformats.org/officeDocument/2006/relationships/oleObject" Target="../embeddings/oleObject336.bin"/><Relationship Id="rId38" Type="http://schemas.openxmlformats.org/officeDocument/2006/relationships/image" Target="../media/image291.wmf"/><Relationship Id="rId46" Type="http://schemas.openxmlformats.org/officeDocument/2006/relationships/image" Target="../media/image295.wmf"/><Relationship Id="rId20" Type="http://schemas.openxmlformats.org/officeDocument/2006/relationships/image" Target="../media/image282.wmf"/><Relationship Id="rId41" Type="http://schemas.openxmlformats.org/officeDocument/2006/relationships/oleObject" Target="../embeddings/oleObject340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304.wmf"/><Relationship Id="rId26" Type="http://schemas.openxmlformats.org/officeDocument/2006/relationships/image" Target="../media/image308.wmf"/><Relationship Id="rId39" Type="http://schemas.openxmlformats.org/officeDocument/2006/relationships/oleObject" Target="../embeddings/oleObject362.bin"/><Relationship Id="rId21" Type="http://schemas.openxmlformats.org/officeDocument/2006/relationships/oleObject" Target="../embeddings/oleObject353.bin"/><Relationship Id="rId34" Type="http://schemas.openxmlformats.org/officeDocument/2006/relationships/image" Target="../media/image311.wmf"/><Relationship Id="rId42" Type="http://schemas.openxmlformats.org/officeDocument/2006/relationships/image" Target="../media/image315.wmf"/><Relationship Id="rId47" Type="http://schemas.openxmlformats.org/officeDocument/2006/relationships/oleObject" Target="../embeddings/oleObject366.bin"/><Relationship Id="rId50" Type="http://schemas.openxmlformats.org/officeDocument/2006/relationships/image" Target="../media/image319.wmf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3.wmf"/><Relationship Id="rId29" Type="http://schemas.openxmlformats.org/officeDocument/2006/relationships/oleObject" Target="../embeddings/oleObject357.bin"/><Relationship Id="rId11" Type="http://schemas.openxmlformats.org/officeDocument/2006/relationships/oleObject" Target="../embeddings/oleObject348.bin"/><Relationship Id="rId24" Type="http://schemas.openxmlformats.org/officeDocument/2006/relationships/image" Target="../media/image307.wmf"/><Relationship Id="rId32" Type="http://schemas.openxmlformats.org/officeDocument/2006/relationships/image" Target="../media/image310.wmf"/><Relationship Id="rId37" Type="http://schemas.openxmlformats.org/officeDocument/2006/relationships/oleObject" Target="../embeddings/oleObject361.bin"/><Relationship Id="rId40" Type="http://schemas.openxmlformats.org/officeDocument/2006/relationships/image" Target="../media/image314.wmf"/><Relationship Id="rId45" Type="http://schemas.openxmlformats.org/officeDocument/2006/relationships/oleObject" Target="../embeddings/oleObject365.bin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23" Type="http://schemas.openxmlformats.org/officeDocument/2006/relationships/oleObject" Target="../embeddings/oleObject354.bin"/><Relationship Id="rId28" Type="http://schemas.openxmlformats.org/officeDocument/2006/relationships/image" Target="../media/image309.wmf"/><Relationship Id="rId36" Type="http://schemas.openxmlformats.org/officeDocument/2006/relationships/image" Target="../media/image312.wmf"/><Relationship Id="rId49" Type="http://schemas.openxmlformats.org/officeDocument/2006/relationships/oleObject" Target="../embeddings/oleObject367.bin"/><Relationship Id="rId10" Type="http://schemas.openxmlformats.org/officeDocument/2006/relationships/image" Target="../media/image300.wmf"/><Relationship Id="rId19" Type="http://schemas.openxmlformats.org/officeDocument/2006/relationships/oleObject" Target="../embeddings/oleObject352.bin"/><Relationship Id="rId31" Type="http://schemas.openxmlformats.org/officeDocument/2006/relationships/oleObject" Target="../embeddings/oleObject358.bin"/><Relationship Id="rId44" Type="http://schemas.openxmlformats.org/officeDocument/2006/relationships/image" Target="../media/image316.wmf"/><Relationship Id="rId52" Type="http://schemas.openxmlformats.org/officeDocument/2006/relationships/image" Target="../media/image320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302.wmf"/><Relationship Id="rId22" Type="http://schemas.openxmlformats.org/officeDocument/2006/relationships/image" Target="../media/image306.wmf"/><Relationship Id="rId27" Type="http://schemas.openxmlformats.org/officeDocument/2006/relationships/oleObject" Target="../embeddings/oleObject356.bin"/><Relationship Id="rId30" Type="http://schemas.openxmlformats.org/officeDocument/2006/relationships/image" Target="../media/image44.wmf"/><Relationship Id="rId35" Type="http://schemas.openxmlformats.org/officeDocument/2006/relationships/oleObject" Target="../embeddings/oleObject360.bin"/><Relationship Id="rId43" Type="http://schemas.openxmlformats.org/officeDocument/2006/relationships/oleObject" Target="../embeddings/oleObject364.bin"/><Relationship Id="rId48" Type="http://schemas.openxmlformats.org/officeDocument/2006/relationships/image" Target="../media/image318.wmf"/><Relationship Id="rId8" Type="http://schemas.openxmlformats.org/officeDocument/2006/relationships/image" Target="../media/image299.wmf"/><Relationship Id="rId51" Type="http://schemas.openxmlformats.org/officeDocument/2006/relationships/oleObject" Target="../embeddings/oleObject368.bin"/><Relationship Id="rId3" Type="http://schemas.openxmlformats.org/officeDocument/2006/relationships/oleObject" Target="../embeddings/oleObject344.bin"/><Relationship Id="rId12" Type="http://schemas.openxmlformats.org/officeDocument/2006/relationships/image" Target="../media/image301.wmf"/><Relationship Id="rId17" Type="http://schemas.openxmlformats.org/officeDocument/2006/relationships/oleObject" Target="../embeddings/oleObject351.bin"/><Relationship Id="rId25" Type="http://schemas.openxmlformats.org/officeDocument/2006/relationships/oleObject" Target="../embeddings/oleObject355.bin"/><Relationship Id="rId33" Type="http://schemas.openxmlformats.org/officeDocument/2006/relationships/oleObject" Target="../embeddings/oleObject359.bin"/><Relationship Id="rId38" Type="http://schemas.openxmlformats.org/officeDocument/2006/relationships/image" Target="../media/image313.wmf"/><Relationship Id="rId46" Type="http://schemas.openxmlformats.org/officeDocument/2006/relationships/image" Target="../media/image317.wmf"/><Relationship Id="rId20" Type="http://schemas.openxmlformats.org/officeDocument/2006/relationships/image" Target="../media/image305.wmf"/><Relationship Id="rId41" Type="http://schemas.openxmlformats.org/officeDocument/2006/relationships/oleObject" Target="../embeddings/oleObject363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9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74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69.bin"/><Relationship Id="rId21" Type="http://schemas.openxmlformats.org/officeDocument/2006/relationships/oleObject" Target="../embeddings/oleObject378.bin"/><Relationship Id="rId7" Type="http://schemas.openxmlformats.org/officeDocument/2006/relationships/oleObject" Target="../embeddings/oleObject371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2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73.bin"/><Relationship Id="rId5" Type="http://schemas.openxmlformats.org/officeDocument/2006/relationships/oleObject" Target="../embeddings/oleObject370.bin"/><Relationship Id="rId15" Type="http://schemas.openxmlformats.org/officeDocument/2006/relationships/oleObject" Target="../embeddings/oleObject375.bin"/><Relationship Id="rId23" Type="http://schemas.openxmlformats.org/officeDocument/2006/relationships/oleObject" Target="../embeddings/oleObject379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77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72.bin"/><Relationship Id="rId14" Type="http://schemas.openxmlformats.org/officeDocument/2006/relationships/image" Target="../media/image326.wmf"/><Relationship Id="rId22" Type="http://schemas.openxmlformats.org/officeDocument/2006/relationships/image" Target="../media/image330.wmf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5.bin"/><Relationship Id="rId18" Type="http://schemas.openxmlformats.org/officeDocument/2006/relationships/image" Target="../media/image338.wmf"/><Relationship Id="rId26" Type="http://schemas.openxmlformats.org/officeDocument/2006/relationships/image" Target="../media/image342.wmf"/><Relationship Id="rId39" Type="http://schemas.openxmlformats.org/officeDocument/2006/relationships/oleObject" Target="../embeddings/oleObject398.bin"/><Relationship Id="rId21" Type="http://schemas.openxmlformats.org/officeDocument/2006/relationships/oleObject" Target="../embeddings/oleObject389.bin"/><Relationship Id="rId34" Type="http://schemas.openxmlformats.org/officeDocument/2006/relationships/image" Target="../media/image346.wmf"/><Relationship Id="rId42" Type="http://schemas.openxmlformats.org/officeDocument/2006/relationships/image" Target="../media/image350.wmf"/><Relationship Id="rId47" Type="http://schemas.openxmlformats.org/officeDocument/2006/relationships/oleObject" Target="../embeddings/oleObject402.bin"/><Relationship Id="rId50" Type="http://schemas.openxmlformats.org/officeDocument/2006/relationships/image" Target="../media/image161.wmf"/><Relationship Id="rId7" Type="http://schemas.openxmlformats.org/officeDocument/2006/relationships/oleObject" Target="../embeddings/oleObject3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7.wmf"/><Relationship Id="rId29" Type="http://schemas.openxmlformats.org/officeDocument/2006/relationships/oleObject" Target="../embeddings/oleObject393.bin"/><Relationship Id="rId11" Type="http://schemas.openxmlformats.org/officeDocument/2006/relationships/oleObject" Target="../embeddings/oleObject384.bin"/><Relationship Id="rId24" Type="http://schemas.openxmlformats.org/officeDocument/2006/relationships/image" Target="../media/image341.wmf"/><Relationship Id="rId32" Type="http://schemas.openxmlformats.org/officeDocument/2006/relationships/image" Target="../media/image345.wmf"/><Relationship Id="rId37" Type="http://schemas.openxmlformats.org/officeDocument/2006/relationships/oleObject" Target="../embeddings/oleObject397.bin"/><Relationship Id="rId40" Type="http://schemas.openxmlformats.org/officeDocument/2006/relationships/image" Target="../media/image349.wmf"/><Relationship Id="rId45" Type="http://schemas.openxmlformats.org/officeDocument/2006/relationships/oleObject" Target="../embeddings/oleObject401.bin"/><Relationship Id="rId53" Type="http://schemas.openxmlformats.org/officeDocument/2006/relationships/oleObject" Target="../embeddings/oleObject405.bin"/><Relationship Id="rId5" Type="http://schemas.openxmlformats.org/officeDocument/2006/relationships/oleObject" Target="../embeddings/oleObject381.bin"/><Relationship Id="rId10" Type="http://schemas.openxmlformats.org/officeDocument/2006/relationships/image" Target="../media/image334.wmf"/><Relationship Id="rId19" Type="http://schemas.openxmlformats.org/officeDocument/2006/relationships/oleObject" Target="../embeddings/oleObject388.bin"/><Relationship Id="rId31" Type="http://schemas.openxmlformats.org/officeDocument/2006/relationships/oleObject" Target="../embeddings/oleObject394.bin"/><Relationship Id="rId44" Type="http://schemas.openxmlformats.org/officeDocument/2006/relationships/image" Target="../media/image158.wmf"/><Relationship Id="rId52" Type="http://schemas.openxmlformats.org/officeDocument/2006/relationships/image" Target="../media/image162.wmf"/><Relationship Id="rId4" Type="http://schemas.openxmlformats.org/officeDocument/2006/relationships/image" Target="../media/image331.wmf"/><Relationship Id="rId9" Type="http://schemas.openxmlformats.org/officeDocument/2006/relationships/oleObject" Target="../embeddings/oleObject383.bin"/><Relationship Id="rId14" Type="http://schemas.openxmlformats.org/officeDocument/2006/relationships/image" Target="../media/image336.wmf"/><Relationship Id="rId22" Type="http://schemas.openxmlformats.org/officeDocument/2006/relationships/image" Target="../media/image340.wmf"/><Relationship Id="rId27" Type="http://schemas.openxmlformats.org/officeDocument/2006/relationships/oleObject" Target="../embeddings/oleObject392.bin"/><Relationship Id="rId30" Type="http://schemas.openxmlformats.org/officeDocument/2006/relationships/image" Target="../media/image344.wmf"/><Relationship Id="rId35" Type="http://schemas.openxmlformats.org/officeDocument/2006/relationships/oleObject" Target="../embeddings/oleObject396.bin"/><Relationship Id="rId43" Type="http://schemas.openxmlformats.org/officeDocument/2006/relationships/oleObject" Target="../embeddings/oleObject400.bin"/><Relationship Id="rId48" Type="http://schemas.openxmlformats.org/officeDocument/2006/relationships/image" Target="../media/image160.wmf"/><Relationship Id="rId8" Type="http://schemas.openxmlformats.org/officeDocument/2006/relationships/image" Target="../media/image333.wmf"/><Relationship Id="rId51" Type="http://schemas.openxmlformats.org/officeDocument/2006/relationships/oleObject" Target="../embeddings/oleObject404.bin"/><Relationship Id="rId3" Type="http://schemas.openxmlformats.org/officeDocument/2006/relationships/oleObject" Target="../embeddings/oleObject380.bin"/><Relationship Id="rId12" Type="http://schemas.openxmlformats.org/officeDocument/2006/relationships/image" Target="../media/image335.wmf"/><Relationship Id="rId17" Type="http://schemas.openxmlformats.org/officeDocument/2006/relationships/oleObject" Target="../embeddings/oleObject387.bin"/><Relationship Id="rId25" Type="http://schemas.openxmlformats.org/officeDocument/2006/relationships/oleObject" Target="../embeddings/oleObject391.bin"/><Relationship Id="rId33" Type="http://schemas.openxmlformats.org/officeDocument/2006/relationships/oleObject" Target="../embeddings/oleObject395.bin"/><Relationship Id="rId38" Type="http://schemas.openxmlformats.org/officeDocument/2006/relationships/image" Target="../media/image348.wmf"/><Relationship Id="rId46" Type="http://schemas.openxmlformats.org/officeDocument/2006/relationships/image" Target="../media/image159.wmf"/><Relationship Id="rId20" Type="http://schemas.openxmlformats.org/officeDocument/2006/relationships/image" Target="../media/image339.wmf"/><Relationship Id="rId41" Type="http://schemas.openxmlformats.org/officeDocument/2006/relationships/oleObject" Target="../embeddings/oleObject399.bin"/><Relationship Id="rId54" Type="http://schemas.openxmlformats.org/officeDocument/2006/relationships/image" Target="../media/image35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32.wmf"/><Relationship Id="rId15" Type="http://schemas.openxmlformats.org/officeDocument/2006/relationships/oleObject" Target="../embeddings/oleObject386.bin"/><Relationship Id="rId23" Type="http://schemas.openxmlformats.org/officeDocument/2006/relationships/oleObject" Target="../embeddings/oleObject390.bin"/><Relationship Id="rId28" Type="http://schemas.openxmlformats.org/officeDocument/2006/relationships/image" Target="../media/image343.wmf"/><Relationship Id="rId36" Type="http://schemas.openxmlformats.org/officeDocument/2006/relationships/image" Target="../media/image347.wmf"/><Relationship Id="rId49" Type="http://schemas.openxmlformats.org/officeDocument/2006/relationships/oleObject" Target="../embeddings/oleObject40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4.wmf"/><Relationship Id="rId13" Type="http://schemas.openxmlformats.org/officeDocument/2006/relationships/oleObject" Target="../embeddings/oleObject411.bin"/><Relationship Id="rId18" Type="http://schemas.openxmlformats.org/officeDocument/2006/relationships/image" Target="../media/image359.wmf"/><Relationship Id="rId26" Type="http://schemas.openxmlformats.org/officeDocument/2006/relationships/image" Target="../media/image363.wmf"/><Relationship Id="rId3" Type="http://schemas.openxmlformats.org/officeDocument/2006/relationships/oleObject" Target="../embeddings/oleObject406.bin"/><Relationship Id="rId21" Type="http://schemas.openxmlformats.org/officeDocument/2006/relationships/oleObject" Target="../embeddings/oleObject415.bin"/><Relationship Id="rId7" Type="http://schemas.openxmlformats.org/officeDocument/2006/relationships/oleObject" Target="../embeddings/oleObject408.bin"/><Relationship Id="rId12" Type="http://schemas.openxmlformats.org/officeDocument/2006/relationships/image" Target="../media/image356.wmf"/><Relationship Id="rId17" Type="http://schemas.openxmlformats.org/officeDocument/2006/relationships/oleObject" Target="../embeddings/oleObject413.bin"/><Relationship Id="rId25" Type="http://schemas.openxmlformats.org/officeDocument/2006/relationships/oleObject" Target="../embeddings/oleObject4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wmf"/><Relationship Id="rId20" Type="http://schemas.openxmlformats.org/officeDocument/2006/relationships/image" Target="../media/image360.wmf"/><Relationship Id="rId29" Type="http://schemas.openxmlformats.org/officeDocument/2006/relationships/oleObject" Target="../embeddings/oleObject41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53.wmf"/><Relationship Id="rId11" Type="http://schemas.openxmlformats.org/officeDocument/2006/relationships/oleObject" Target="../embeddings/oleObject410.bin"/><Relationship Id="rId24" Type="http://schemas.openxmlformats.org/officeDocument/2006/relationships/image" Target="../media/image362.wmf"/><Relationship Id="rId5" Type="http://schemas.openxmlformats.org/officeDocument/2006/relationships/oleObject" Target="../embeddings/oleObject407.bin"/><Relationship Id="rId15" Type="http://schemas.openxmlformats.org/officeDocument/2006/relationships/oleObject" Target="../embeddings/oleObject412.bin"/><Relationship Id="rId23" Type="http://schemas.openxmlformats.org/officeDocument/2006/relationships/oleObject" Target="../embeddings/oleObject416.bin"/><Relationship Id="rId28" Type="http://schemas.openxmlformats.org/officeDocument/2006/relationships/image" Target="../media/image364.wmf"/><Relationship Id="rId10" Type="http://schemas.openxmlformats.org/officeDocument/2006/relationships/image" Target="../media/image355.wmf"/><Relationship Id="rId19" Type="http://schemas.openxmlformats.org/officeDocument/2006/relationships/oleObject" Target="../embeddings/oleObject414.bin"/><Relationship Id="rId4" Type="http://schemas.openxmlformats.org/officeDocument/2006/relationships/image" Target="../media/image352.wmf"/><Relationship Id="rId9" Type="http://schemas.openxmlformats.org/officeDocument/2006/relationships/oleObject" Target="../embeddings/oleObject409.bin"/><Relationship Id="rId14" Type="http://schemas.openxmlformats.org/officeDocument/2006/relationships/image" Target="../media/image357.wmf"/><Relationship Id="rId22" Type="http://schemas.openxmlformats.org/officeDocument/2006/relationships/image" Target="../media/image361.wmf"/><Relationship Id="rId27" Type="http://schemas.openxmlformats.org/officeDocument/2006/relationships/oleObject" Target="../embeddings/oleObject418.bin"/><Relationship Id="rId30" Type="http://schemas.openxmlformats.org/officeDocument/2006/relationships/image" Target="../media/image36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2.bin"/><Relationship Id="rId13" Type="http://schemas.openxmlformats.org/officeDocument/2006/relationships/image" Target="../media/image370.wmf"/><Relationship Id="rId18" Type="http://schemas.openxmlformats.org/officeDocument/2006/relationships/oleObject" Target="../embeddings/oleObject427.bin"/><Relationship Id="rId26" Type="http://schemas.openxmlformats.org/officeDocument/2006/relationships/oleObject" Target="../embeddings/oleObject431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374.wmf"/><Relationship Id="rId7" Type="http://schemas.openxmlformats.org/officeDocument/2006/relationships/image" Target="../media/image367.wmf"/><Relationship Id="rId12" Type="http://schemas.openxmlformats.org/officeDocument/2006/relationships/oleObject" Target="../embeddings/oleObject424.bin"/><Relationship Id="rId17" Type="http://schemas.openxmlformats.org/officeDocument/2006/relationships/image" Target="../media/image372.wmf"/><Relationship Id="rId25" Type="http://schemas.openxmlformats.org/officeDocument/2006/relationships/image" Target="../media/image3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6.bin"/><Relationship Id="rId20" Type="http://schemas.openxmlformats.org/officeDocument/2006/relationships/oleObject" Target="../embeddings/oleObject428.bin"/><Relationship Id="rId29" Type="http://schemas.openxmlformats.org/officeDocument/2006/relationships/image" Target="../media/image378.w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21.bin"/><Relationship Id="rId11" Type="http://schemas.openxmlformats.org/officeDocument/2006/relationships/image" Target="../media/image369.wmf"/><Relationship Id="rId24" Type="http://schemas.openxmlformats.org/officeDocument/2006/relationships/oleObject" Target="../embeddings/oleObject430.bin"/><Relationship Id="rId5" Type="http://schemas.openxmlformats.org/officeDocument/2006/relationships/image" Target="../media/image366.wmf"/><Relationship Id="rId15" Type="http://schemas.openxmlformats.org/officeDocument/2006/relationships/image" Target="../media/image371.wmf"/><Relationship Id="rId23" Type="http://schemas.openxmlformats.org/officeDocument/2006/relationships/image" Target="../media/image375.wmf"/><Relationship Id="rId28" Type="http://schemas.openxmlformats.org/officeDocument/2006/relationships/oleObject" Target="../embeddings/oleObject432.bin"/><Relationship Id="rId10" Type="http://schemas.openxmlformats.org/officeDocument/2006/relationships/oleObject" Target="../embeddings/oleObject423.bin"/><Relationship Id="rId19" Type="http://schemas.openxmlformats.org/officeDocument/2006/relationships/image" Target="../media/image373.wmf"/><Relationship Id="rId31" Type="http://schemas.openxmlformats.org/officeDocument/2006/relationships/image" Target="../media/image379.wmf"/><Relationship Id="rId4" Type="http://schemas.openxmlformats.org/officeDocument/2006/relationships/oleObject" Target="../embeddings/oleObject420.bin"/><Relationship Id="rId9" Type="http://schemas.openxmlformats.org/officeDocument/2006/relationships/image" Target="../media/image368.wmf"/><Relationship Id="rId14" Type="http://schemas.openxmlformats.org/officeDocument/2006/relationships/oleObject" Target="../embeddings/oleObject425.bin"/><Relationship Id="rId22" Type="http://schemas.openxmlformats.org/officeDocument/2006/relationships/oleObject" Target="../embeddings/oleObject429.bin"/><Relationship Id="rId27" Type="http://schemas.openxmlformats.org/officeDocument/2006/relationships/image" Target="../media/image377.wmf"/><Relationship Id="rId30" Type="http://schemas.openxmlformats.org/officeDocument/2006/relationships/oleObject" Target="../embeddings/oleObject433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9.bin"/><Relationship Id="rId18" Type="http://schemas.openxmlformats.org/officeDocument/2006/relationships/image" Target="../media/image387.wmf"/><Relationship Id="rId26" Type="http://schemas.openxmlformats.org/officeDocument/2006/relationships/image" Target="../media/image391.wmf"/><Relationship Id="rId21" Type="http://schemas.openxmlformats.org/officeDocument/2006/relationships/oleObject" Target="../embeddings/oleObject443.bin"/><Relationship Id="rId34" Type="http://schemas.openxmlformats.org/officeDocument/2006/relationships/image" Target="../media/image395.wmf"/><Relationship Id="rId7" Type="http://schemas.openxmlformats.org/officeDocument/2006/relationships/oleObject" Target="../embeddings/oleObject436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441.bin"/><Relationship Id="rId25" Type="http://schemas.openxmlformats.org/officeDocument/2006/relationships/oleObject" Target="../embeddings/oleObject445.bin"/><Relationship Id="rId33" Type="http://schemas.openxmlformats.org/officeDocument/2006/relationships/oleObject" Target="../embeddings/oleObject449.bin"/><Relationship Id="rId38" Type="http://schemas.openxmlformats.org/officeDocument/2006/relationships/image" Target="../media/image3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6.wmf"/><Relationship Id="rId20" Type="http://schemas.openxmlformats.org/officeDocument/2006/relationships/image" Target="../media/image388.wmf"/><Relationship Id="rId29" Type="http://schemas.openxmlformats.org/officeDocument/2006/relationships/oleObject" Target="../embeddings/oleObject447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438.bin"/><Relationship Id="rId24" Type="http://schemas.openxmlformats.org/officeDocument/2006/relationships/image" Target="../media/image390.wmf"/><Relationship Id="rId32" Type="http://schemas.openxmlformats.org/officeDocument/2006/relationships/image" Target="../media/image394.wmf"/><Relationship Id="rId37" Type="http://schemas.openxmlformats.org/officeDocument/2006/relationships/oleObject" Target="../embeddings/oleObject451.bin"/><Relationship Id="rId5" Type="http://schemas.openxmlformats.org/officeDocument/2006/relationships/oleObject" Target="../embeddings/oleObject435.bin"/><Relationship Id="rId15" Type="http://schemas.openxmlformats.org/officeDocument/2006/relationships/oleObject" Target="../embeddings/oleObject440.bin"/><Relationship Id="rId23" Type="http://schemas.openxmlformats.org/officeDocument/2006/relationships/oleObject" Target="../embeddings/oleObject444.bin"/><Relationship Id="rId28" Type="http://schemas.openxmlformats.org/officeDocument/2006/relationships/image" Target="../media/image392.wmf"/><Relationship Id="rId36" Type="http://schemas.openxmlformats.org/officeDocument/2006/relationships/image" Target="../media/image396.wmf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442.bin"/><Relationship Id="rId31" Type="http://schemas.openxmlformats.org/officeDocument/2006/relationships/oleObject" Target="../embeddings/oleObject448.bin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437.bin"/><Relationship Id="rId14" Type="http://schemas.openxmlformats.org/officeDocument/2006/relationships/image" Target="../media/image385.wmf"/><Relationship Id="rId22" Type="http://schemas.openxmlformats.org/officeDocument/2006/relationships/image" Target="../media/image389.wmf"/><Relationship Id="rId27" Type="http://schemas.openxmlformats.org/officeDocument/2006/relationships/oleObject" Target="../embeddings/oleObject446.bin"/><Relationship Id="rId30" Type="http://schemas.openxmlformats.org/officeDocument/2006/relationships/image" Target="../media/image393.wmf"/><Relationship Id="rId35" Type="http://schemas.openxmlformats.org/officeDocument/2006/relationships/oleObject" Target="../embeddings/oleObject450.bin"/><Relationship Id="rId8" Type="http://schemas.openxmlformats.org/officeDocument/2006/relationships/image" Target="../media/image382.wmf"/><Relationship Id="rId3" Type="http://schemas.openxmlformats.org/officeDocument/2006/relationships/oleObject" Target="../embeddings/oleObject434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57.bin"/><Relationship Id="rId18" Type="http://schemas.openxmlformats.org/officeDocument/2006/relationships/image" Target="../media/image405.wmf"/><Relationship Id="rId26" Type="http://schemas.openxmlformats.org/officeDocument/2006/relationships/image" Target="../media/image409.wmf"/><Relationship Id="rId3" Type="http://schemas.openxmlformats.org/officeDocument/2006/relationships/oleObject" Target="../embeddings/oleObject452.bin"/><Relationship Id="rId21" Type="http://schemas.openxmlformats.org/officeDocument/2006/relationships/oleObject" Target="../embeddings/oleObject461.bin"/><Relationship Id="rId34" Type="http://schemas.openxmlformats.org/officeDocument/2006/relationships/image" Target="../media/image413.wmf"/><Relationship Id="rId7" Type="http://schemas.openxmlformats.org/officeDocument/2006/relationships/oleObject" Target="../embeddings/oleObject454.bin"/><Relationship Id="rId12" Type="http://schemas.openxmlformats.org/officeDocument/2006/relationships/image" Target="../media/image402.wmf"/><Relationship Id="rId17" Type="http://schemas.openxmlformats.org/officeDocument/2006/relationships/oleObject" Target="../embeddings/oleObject459.bin"/><Relationship Id="rId25" Type="http://schemas.openxmlformats.org/officeDocument/2006/relationships/oleObject" Target="../embeddings/oleObject463.bin"/><Relationship Id="rId33" Type="http://schemas.openxmlformats.org/officeDocument/2006/relationships/oleObject" Target="../embeddings/oleObject4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4.wmf"/><Relationship Id="rId20" Type="http://schemas.openxmlformats.org/officeDocument/2006/relationships/image" Target="../media/image406.wmf"/><Relationship Id="rId29" Type="http://schemas.openxmlformats.org/officeDocument/2006/relationships/oleObject" Target="../embeddings/oleObject465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56.bin"/><Relationship Id="rId24" Type="http://schemas.openxmlformats.org/officeDocument/2006/relationships/image" Target="../media/image408.wmf"/><Relationship Id="rId32" Type="http://schemas.openxmlformats.org/officeDocument/2006/relationships/image" Target="../media/image412.wmf"/><Relationship Id="rId5" Type="http://schemas.openxmlformats.org/officeDocument/2006/relationships/oleObject" Target="../embeddings/oleObject453.bin"/><Relationship Id="rId15" Type="http://schemas.openxmlformats.org/officeDocument/2006/relationships/oleObject" Target="../embeddings/oleObject458.bin"/><Relationship Id="rId23" Type="http://schemas.openxmlformats.org/officeDocument/2006/relationships/oleObject" Target="../embeddings/oleObject462.bin"/><Relationship Id="rId28" Type="http://schemas.openxmlformats.org/officeDocument/2006/relationships/image" Target="../media/image410.wmf"/><Relationship Id="rId10" Type="http://schemas.openxmlformats.org/officeDocument/2006/relationships/image" Target="../media/image401.wmf"/><Relationship Id="rId19" Type="http://schemas.openxmlformats.org/officeDocument/2006/relationships/oleObject" Target="../embeddings/oleObject460.bin"/><Relationship Id="rId31" Type="http://schemas.openxmlformats.org/officeDocument/2006/relationships/oleObject" Target="../embeddings/oleObject466.bin"/><Relationship Id="rId4" Type="http://schemas.openxmlformats.org/officeDocument/2006/relationships/image" Target="../media/image398.wmf"/><Relationship Id="rId9" Type="http://schemas.openxmlformats.org/officeDocument/2006/relationships/oleObject" Target="../embeddings/oleObject455.bin"/><Relationship Id="rId14" Type="http://schemas.openxmlformats.org/officeDocument/2006/relationships/image" Target="../media/image403.wmf"/><Relationship Id="rId22" Type="http://schemas.openxmlformats.org/officeDocument/2006/relationships/image" Target="../media/image407.wmf"/><Relationship Id="rId27" Type="http://schemas.openxmlformats.org/officeDocument/2006/relationships/oleObject" Target="../embeddings/oleObject464.bin"/><Relationship Id="rId30" Type="http://schemas.openxmlformats.org/officeDocument/2006/relationships/image" Target="../media/image411.wmf"/><Relationship Id="rId8" Type="http://schemas.openxmlformats.org/officeDocument/2006/relationships/image" Target="../media/image400.w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73.bin"/><Relationship Id="rId18" Type="http://schemas.openxmlformats.org/officeDocument/2006/relationships/image" Target="../media/image421.wmf"/><Relationship Id="rId26" Type="http://schemas.openxmlformats.org/officeDocument/2006/relationships/image" Target="../media/image425.wmf"/><Relationship Id="rId3" Type="http://schemas.openxmlformats.org/officeDocument/2006/relationships/oleObject" Target="../embeddings/oleObject468.bin"/><Relationship Id="rId21" Type="http://schemas.openxmlformats.org/officeDocument/2006/relationships/oleObject" Target="../embeddings/oleObject477.bin"/><Relationship Id="rId34" Type="http://schemas.openxmlformats.org/officeDocument/2006/relationships/image" Target="../media/image429.wmf"/><Relationship Id="rId7" Type="http://schemas.openxmlformats.org/officeDocument/2006/relationships/oleObject" Target="../embeddings/oleObject470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475.bin"/><Relationship Id="rId25" Type="http://schemas.openxmlformats.org/officeDocument/2006/relationships/oleObject" Target="../embeddings/oleObject479.bin"/><Relationship Id="rId33" Type="http://schemas.openxmlformats.org/officeDocument/2006/relationships/oleObject" Target="../embeddings/oleObject4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0.wmf"/><Relationship Id="rId20" Type="http://schemas.openxmlformats.org/officeDocument/2006/relationships/image" Target="../media/image422.wmf"/><Relationship Id="rId29" Type="http://schemas.openxmlformats.org/officeDocument/2006/relationships/oleObject" Target="../embeddings/oleObject481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15.wmf"/><Relationship Id="rId11" Type="http://schemas.openxmlformats.org/officeDocument/2006/relationships/oleObject" Target="../embeddings/oleObject472.bin"/><Relationship Id="rId24" Type="http://schemas.openxmlformats.org/officeDocument/2006/relationships/image" Target="../media/image424.wmf"/><Relationship Id="rId32" Type="http://schemas.openxmlformats.org/officeDocument/2006/relationships/image" Target="../media/image428.wmf"/><Relationship Id="rId5" Type="http://schemas.openxmlformats.org/officeDocument/2006/relationships/oleObject" Target="../embeddings/oleObject469.bin"/><Relationship Id="rId15" Type="http://schemas.openxmlformats.org/officeDocument/2006/relationships/oleObject" Target="../embeddings/oleObject474.bin"/><Relationship Id="rId23" Type="http://schemas.openxmlformats.org/officeDocument/2006/relationships/oleObject" Target="../embeddings/oleObject478.bin"/><Relationship Id="rId28" Type="http://schemas.openxmlformats.org/officeDocument/2006/relationships/image" Target="../media/image426.wmf"/><Relationship Id="rId10" Type="http://schemas.openxmlformats.org/officeDocument/2006/relationships/image" Target="../media/image417.wmf"/><Relationship Id="rId19" Type="http://schemas.openxmlformats.org/officeDocument/2006/relationships/oleObject" Target="../embeddings/oleObject476.bin"/><Relationship Id="rId31" Type="http://schemas.openxmlformats.org/officeDocument/2006/relationships/oleObject" Target="../embeddings/oleObject482.bin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471.bin"/><Relationship Id="rId14" Type="http://schemas.openxmlformats.org/officeDocument/2006/relationships/image" Target="../media/image419.wmf"/><Relationship Id="rId22" Type="http://schemas.openxmlformats.org/officeDocument/2006/relationships/image" Target="../media/image423.wmf"/><Relationship Id="rId27" Type="http://schemas.openxmlformats.org/officeDocument/2006/relationships/oleObject" Target="../embeddings/oleObject480.bin"/><Relationship Id="rId30" Type="http://schemas.openxmlformats.org/officeDocument/2006/relationships/image" Target="../media/image427.wmf"/><Relationship Id="rId8" Type="http://schemas.openxmlformats.org/officeDocument/2006/relationships/image" Target="../media/image41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oleObject" Target="../embeddings/oleObject489.bin"/><Relationship Id="rId18" Type="http://schemas.openxmlformats.org/officeDocument/2006/relationships/image" Target="../media/image437.wmf"/><Relationship Id="rId26" Type="http://schemas.openxmlformats.org/officeDocument/2006/relationships/image" Target="../media/image441.wmf"/><Relationship Id="rId3" Type="http://schemas.openxmlformats.org/officeDocument/2006/relationships/oleObject" Target="../embeddings/oleObject484.bin"/><Relationship Id="rId21" Type="http://schemas.openxmlformats.org/officeDocument/2006/relationships/oleObject" Target="../embeddings/oleObject493.bin"/><Relationship Id="rId7" Type="http://schemas.openxmlformats.org/officeDocument/2006/relationships/oleObject" Target="../embeddings/oleObject486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491.bin"/><Relationship Id="rId25" Type="http://schemas.openxmlformats.org/officeDocument/2006/relationships/oleObject" Target="../embeddings/oleObject4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6.wmf"/><Relationship Id="rId20" Type="http://schemas.openxmlformats.org/officeDocument/2006/relationships/image" Target="../media/image43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31.wmf"/><Relationship Id="rId11" Type="http://schemas.openxmlformats.org/officeDocument/2006/relationships/oleObject" Target="../embeddings/oleObject488.bin"/><Relationship Id="rId24" Type="http://schemas.openxmlformats.org/officeDocument/2006/relationships/image" Target="../media/image440.wmf"/><Relationship Id="rId5" Type="http://schemas.openxmlformats.org/officeDocument/2006/relationships/oleObject" Target="../embeddings/oleObject485.bin"/><Relationship Id="rId15" Type="http://schemas.openxmlformats.org/officeDocument/2006/relationships/oleObject" Target="../embeddings/oleObject490.bin"/><Relationship Id="rId23" Type="http://schemas.openxmlformats.org/officeDocument/2006/relationships/oleObject" Target="../embeddings/oleObject494.bin"/><Relationship Id="rId10" Type="http://schemas.openxmlformats.org/officeDocument/2006/relationships/image" Target="../media/image433.wmf"/><Relationship Id="rId19" Type="http://schemas.openxmlformats.org/officeDocument/2006/relationships/oleObject" Target="../embeddings/oleObject492.bin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487.bin"/><Relationship Id="rId14" Type="http://schemas.openxmlformats.org/officeDocument/2006/relationships/image" Target="../media/image435.wmf"/><Relationship Id="rId22" Type="http://schemas.openxmlformats.org/officeDocument/2006/relationships/image" Target="../media/image43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3.wmf"/><Relationship Id="rId22" Type="http://schemas.openxmlformats.org/officeDocument/2006/relationships/image" Target="../media/image27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13" Type="http://schemas.openxmlformats.org/officeDocument/2006/relationships/oleObject" Target="../embeddings/oleObject501.bin"/><Relationship Id="rId18" Type="http://schemas.openxmlformats.org/officeDocument/2006/relationships/image" Target="../media/image449.wmf"/><Relationship Id="rId3" Type="http://schemas.openxmlformats.org/officeDocument/2006/relationships/oleObject" Target="../embeddings/oleObject496.bin"/><Relationship Id="rId21" Type="http://schemas.openxmlformats.org/officeDocument/2006/relationships/oleObject" Target="../embeddings/oleObject505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446.wmf"/><Relationship Id="rId17" Type="http://schemas.openxmlformats.org/officeDocument/2006/relationships/oleObject" Target="../embeddings/oleObject5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8.wmf"/><Relationship Id="rId20" Type="http://schemas.openxmlformats.org/officeDocument/2006/relationships/image" Target="../media/image45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3.wmf"/><Relationship Id="rId11" Type="http://schemas.openxmlformats.org/officeDocument/2006/relationships/oleObject" Target="../embeddings/oleObject500.bin"/><Relationship Id="rId24" Type="http://schemas.openxmlformats.org/officeDocument/2006/relationships/image" Target="../media/image452.wmf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23" Type="http://schemas.openxmlformats.org/officeDocument/2006/relationships/oleObject" Target="../embeddings/oleObject506.bin"/><Relationship Id="rId10" Type="http://schemas.openxmlformats.org/officeDocument/2006/relationships/image" Target="../media/image445.wmf"/><Relationship Id="rId19" Type="http://schemas.openxmlformats.org/officeDocument/2006/relationships/oleObject" Target="../embeddings/oleObject504.bin"/><Relationship Id="rId4" Type="http://schemas.openxmlformats.org/officeDocument/2006/relationships/image" Target="../media/image442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447.wmf"/><Relationship Id="rId22" Type="http://schemas.openxmlformats.org/officeDocument/2006/relationships/image" Target="../media/image45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5.wmf"/><Relationship Id="rId13" Type="http://schemas.openxmlformats.org/officeDocument/2006/relationships/oleObject" Target="../embeddings/oleObject512.bin"/><Relationship Id="rId3" Type="http://schemas.openxmlformats.org/officeDocument/2006/relationships/oleObject" Target="../embeddings/oleObject507.bin"/><Relationship Id="rId7" Type="http://schemas.openxmlformats.org/officeDocument/2006/relationships/oleObject" Target="../embeddings/oleObject509.bin"/><Relationship Id="rId12" Type="http://schemas.openxmlformats.org/officeDocument/2006/relationships/image" Target="../media/image4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54.wmf"/><Relationship Id="rId11" Type="http://schemas.openxmlformats.org/officeDocument/2006/relationships/oleObject" Target="../embeddings/oleObject511.bin"/><Relationship Id="rId5" Type="http://schemas.openxmlformats.org/officeDocument/2006/relationships/oleObject" Target="../embeddings/oleObject508.bin"/><Relationship Id="rId10" Type="http://schemas.openxmlformats.org/officeDocument/2006/relationships/image" Target="../media/image456.wmf"/><Relationship Id="rId4" Type="http://schemas.openxmlformats.org/officeDocument/2006/relationships/image" Target="../media/image453.wmf"/><Relationship Id="rId9" Type="http://schemas.openxmlformats.org/officeDocument/2006/relationships/oleObject" Target="../embeddings/oleObject510.bin"/><Relationship Id="rId14" Type="http://schemas.openxmlformats.org/officeDocument/2006/relationships/image" Target="../media/image45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1.wmf"/><Relationship Id="rId13" Type="http://schemas.openxmlformats.org/officeDocument/2006/relationships/oleObject" Target="../embeddings/oleObject518.bin"/><Relationship Id="rId18" Type="http://schemas.openxmlformats.org/officeDocument/2006/relationships/image" Target="../media/image466.wmf"/><Relationship Id="rId3" Type="http://schemas.openxmlformats.org/officeDocument/2006/relationships/oleObject" Target="../embeddings/oleObject513.bin"/><Relationship Id="rId21" Type="http://schemas.openxmlformats.org/officeDocument/2006/relationships/oleObject" Target="../embeddings/oleObject522.bin"/><Relationship Id="rId7" Type="http://schemas.openxmlformats.org/officeDocument/2006/relationships/oleObject" Target="../embeddings/oleObject515.bin"/><Relationship Id="rId12" Type="http://schemas.openxmlformats.org/officeDocument/2006/relationships/image" Target="../media/image463.wmf"/><Relationship Id="rId17" Type="http://schemas.openxmlformats.org/officeDocument/2006/relationships/oleObject" Target="../embeddings/oleObject5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5.wmf"/><Relationship Id="rId20" Type="http://schemas.openxmlformats.org/officeDocument/2006/relationships/image" Target="../media/image467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60.wmf"/><Relationship Id="rId11" Type="http://schemas.openxmlformats.org/officeDocument/2006/relationships/oleObject" Target="../embeddings/oleObject517.bin"/><Relationship Id="rId24" Type="http://schemas.openxmlformats.org/officeDocument/2006/relationships/image" Target="../media/image469.wmf"/><Relationship Id="rId5" Type="http://schemas.openxmlformats.org/officeDocument/2006/relationships/oleObject" Target="../embeddings/oleObject514.bin"/><Relationship Id="rId15" Type="http://schemas.openxmlformats.org/officeDocument/2006/relationships/oleObject" Target="../embeddings/oleObject519.bin"/><Relationship Id="rId23" Type="http://schemas.openxmlformats.org/officeDocument/2006/relationships/oleObject" Target="../embeddings/oleObject523.bin"/><Relationship Id="rId10" Type="http://schemas.openxmlformats.org/officeDocument/2006/relationships/image" Target="../media/image462.wmf"/><Relationship Id="rId19" Type="http://schemas.openxmlformats.org/officeDocument/2006/relationships/oleObject" Target="../embeddings/oleObject521.bin"/><Relationship Id="rId4" Type="http://schemas.openxmlformats.org/officeDocument/2006/relationships/image" Target="../media/image459.wmf"/><Relationship Id="rId9" Type="http://schemas.openxmlformats.org/officeDocument/2006/relationships/oleObject" Target="../embeddings/oleObject516.bin"/><Relationship Id="rId14" Type="http://schemas.openxmlformats.org/officeDocument/2006/relationships/image" Target="../media/image464.wmf"/><Relationship Id="rId22" Type="http://schemas.openxmlformats.org/officeDocument/2006/relationships/image" Target="../media/image46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2.wmf"/><Relationship Id="rId13" Type="http://schemas.openxmlformats.org/officeDocument/2006/relationships/oleObject" Target="../embeddings/oleObject529.bin"/><Relationship Id="rId18" Type="http://schemas.openxmlformats.org/officeDocument/2006/relationships/image" Target="../media/image477.wmf"/><Relationship Id="rId26" Type="http://schemas.openxmlformats.org/officeDocument/2006/relationships/image" Target="../media/image481.wmf"/><Relationship Id="rId3" Type="http://schemas.openxmlformats.org/officeDocument/2006/relationships/oleObject" Target="../embeddings/oleObject524.bin"/><Relationship Id="rId21" Type="http://schemas.openxmlformats.org/officeDocument/2006/relationships/oleObject" Target="../embeddings/oleObject533.bin"/><Relationship Id="rId7" Type="http://schemas.openxmlformats.org/officeDocument/2006/relationships/oleObject" Target="../embeddings/oleObject526.bin"/><Relationship Id="rId12" Type="http://schemas.openxmlformats.org/officeDocument/2006/relationships/image" Target="../media/image474.wmf"/><Relationship Id="rId17" Type="http://schemas.openxmlformats.org/officeDocument/2006/relationships/oleObject" Target="../embeddings/oleObject531.bin"/><Relationship Id="rId25" Type="http://schemas.openxmlformats.org/officeDocument/2006/relationships/oleObject" Target="../embeddings/oleObject5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6.wmf"/><Relationship Id="rId20" Type="http://schemas.openxmlformats.org/officeDocument/2006/relationships/image" Target="../media/image478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471.wmf"/><Relationship Id="rId11" Type="http://schemas.openxmlformats.org/officeDocument/2006/relationships/oleObject" Target="../embeddings/oleObject528.bin"/><Relationship Id="rId24" Type="http://schemas.openxmlformats.org/officeDocument/2006/relationships/image" Target="../media/image480.wmf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0.bin"/><Relationship Id="rId23" Type="http://schemas.openxmlformats.org/officeDocument/2006/relationships/oleObject" Target="../embeddings/oleObject534.bin"/><Relationship Id="rId28" Type="http://schemas.openxmlformats.org/officeDocument/2006/relationships/image" Target="../media/image482.wmf"/><Relationship Id="rId10" Type="http://schemas.openxmlformats.org/officeDocument/2006/relationships/image" Target="../media/image473.wmf"/><Relationship Id="rId19" Type="http://schemas.openxmlformats.org/officeDocument/2006/relationships/oleObject" Target="../embeddings/oleObject532.bin"/><Relationship Id="rId4" Type="http://schemas.openxmlformats.org/officeDocument/2006/relationships/image" Target="../media/image470.wmf"/><Relationship Id="rId9" Type="http://schemas.openxmlformats.org/officeDocument/2006/relationships/oleObject" Target="../embeddings/oleObject527.bin"/><Relationship Id="rId14" Type="http://schemas.openxmlformats.org/officeDocument/2006/relationships/image" Target="../media/image475.wmf"/><Relationship Id="rId22" Type="http://schemas.openxmlformats.org/officeDocument/2006/relationships/image" Target="../media/image479.wmf"/><Relationship Id="rId27" Type="http://schemas.openxmlformats.org/officeDocument/2006/relationships/oleObject" Target="../embeddings/oleObject536.bin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2.bin"/><Relationship Id="rId18" Type="http://schemas.openxmlformats.org/officeDocument/2006/relationships/image" Target="../media/image490.wmf"/><Relationship Id="rId26" Type="http://schemas.openxmlformats.org/officeDocument/2006/relationships/image" Target="../media/image494.wmf"/><Relationship Id="rId21" Type="http://schemas.openxmlformats.org/officeDocument/2006/relationships/oleObject" Target="../embeddings/oleObject546.bin"/><Relationship Id="rId34" Type="http://schemas.openxmlformats.org/officeDocument/2006/relationships/image" Target="../media/image497.wmf"/><Relationship Id="rId7" Type="http://schemas.openxmlformats.org/officeDocument/2006/relationships/oleObject" Target="../embeddings/oleObject539.bin"/><Relationship Id="rId12" Type="http://schemas.openxmlformats.org/officeDocument/2006/relationships/image" Target="../media/image487.wmf"/><Relationship Id="rId17" Type="http://schemas.openxmlformats.org/officeDocument/2006/relationships/oleObject" Target="../embeddings/oleObject544.bin"/><Relationship Id="rId25" Type="http://schemas.openxmlformats.org/officeDocument/2006/relationships/oleObject" Target="../embeddings/oleObject548.bin"/><Relationship Id="rId33" Type="http://schemas.openxmlformats.org/officeDocument/2006/relationships/oleObject" Target="../embeddings/oleObject553.bin"/><Relationship Id="rId38" Type="http://schemas.openxmlformats.org/officeDocument/2006/relationships/image" Target="../media/image4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9.wmf"/><Relationship Id="rId20" Type="http://schemas.openxmlformats.org/officeDocument/2006/relationships/image" Target="../media/image491.wmf"/><Relationship Id="rId29" Type="http://schemas.openxmlformats.org/officeDocument/2006/relationships/oleObject" Target="../embeddings/oleObject550.bin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84.wmf"/><Relationship Id="rId11" Type="http://schemas.openxmlformats.org/officeDocument/2006/relationships/oleObject" Target="../embeddings/oleObject541.bin"/><Relationship Id="rId24" Type="http://schemas.openxmlformats.org/officeDocument/2006/relationships/image" Target="../media/image493.wmf"/><Relationship Id="rId32" Type="http://schemas.openxmlformats.org/officeDocument/2006/relationships/oleObject" Target="../embeddings/oleObject552.bin"/><Relationship Id="rId37" Type="http://schemas.openxmlformats.org/officeDocument/2006/relationships/oleObject" Target="../embeddings/oleObject555.bin"/><Relationship Id="rId5" Type="http://schemas.openxmlformats.org/officeDocument/2006/relationships/oleObject" Target="../embeddings/oleObject538.bin"/><Relationship Id="rId15" Type="http://schemas.openxmlformats.org/officeDocument/2006/relationships/oleObject" Target="../embeddings/oleObject543.bin"/><Relationship Id="rId23" Type="http://schemas.openxmlformats.org/officeDocument/2006/relationships/oleObject" Target="../embeddings/oleObject547.bin"/><Relationship Id="rId28" Type="http://schemas.openxmlformats.org/officeDocument/2006/relationships/image" Target="../media/image495.wmf"/><Relationship Id="rId36" Type="http://schemas.openxmlformats.org/officeDocument/2006/relationships/image" Target="../media/image498.wmf"/><Relationship Id="rId10" Type="http://schemas.openxmlformats.org/officeDocument/2006/relationships/image" Target="../media/image486.wmf"/><Relationship Id="rId19" Type="http://schemas.openxmlformats.org/officeDocument/2006/relationships/oleObject" Target="../embeddings/oleObject545.bin"/><Relationship Id="rId31" Type="http://schemas.openxmlformats.org/officeDocument/2006/relationships/image" Target="../media/image496.wmf"/><Relationship Id="rId4" Type="http://schemas.openxmlformats.org/officeDocument/2006/relationships/image" Target="../media/image483.wmf"/><Relationship Id="rId9" Type="http://schemas.openxmlformats.org/officeDocument/2006/relationships/oleObject" Target="../embeddings/oleObject540.bin"/><Relationship Id="rId14" Type="http://schemas.openxmlformats.org/officeDocument/2006/relationships/image" Target="../media/image488.wmf"/><Relationship Id="rId22" Type="http://schemas.openxmlformats.org/officeDocument/2006/relationships/image" Target="../media/image492.wmf"/><Relationship Id="rId27" Type="http://schemas.openxmlformats.org/officeDocument/2006/relationships/oleObject" Target="../embeddings/oleObject549.bin"/><Relationship Id="rId30" Type="http://schemas.openxmlformats.org/officeDocument/2006/relationships/oleObject" Target="../embeddings/oleObject551.bin"/><Relationship Id="rId35" Type="http://schemas.openxmlformats.org/officeDocument/2006/relationships/oleObject" Target="../embeddings/oleObject554.bin"/><Relationship Id="rId8" Type="http://schemas.openxmlformats.org/officeDocument/2006/relationships/image" Target="../media/image485.wmf"/><Relationship Id="rId3" Type="http://schemas.openxmlformats.org/officeDocument/2006/relationships/oleObject" Target="../embeddings/oleObject5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wmf"/><Relationship Id="rId13" Type="http://schemas.openxmlformats.org/officeDocument/2006/relationships/oleObject" Target="../embeddings/oleObject561.bin"/><Relationship Id="rId3" Type="http://schemas.openxmlformats.org/officeDocument/2006/relationships/oleObject" Target="../embeddings/oleObject556.bin"/><Relationship Id="rId7" Type="http://schemas.openxmlformats.org/officeDocument/2006/relationships/oleObject" Target="../embeddings/oleObject558.bin"/><Relationship Id="rId12" Type="http://schemas.openxmlformats.org/officeDocument/2006/relationships/image" Target="../media/image5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501.wmf"/><Relationship Id="rId11" Type="http://schemas.openxmlformats.org/officeDocument/2006/relationships/oleObject" Target="../embeddings/oleObject560.bin"/><Relationship Id="rId5" Type="http://schemas.openxmlformats.org/officeDocument/2006/relationships/oleObject" Target="../embeddings/oleObject557.bin"/><Relationship Id="rId10" Type="http://schemas.openxmlformats.org/officeDocument/2006/relationships/image" Target="../media/image503.wmf"/><Relationship Id="rId4" Type="http://schemas.openxmlformats.org/officeDocument/2006/relationships/image" Target="../media/image500.wmf"/><Relationship Id="rId9" Type="http://schemas.openxmlformats.org/officeDocument/2006/relationships/oleObject" Target="../embeddings/oleObject559.bin"/><Relationship Id="rId14" Type="http://schemas.openxmlformats.org/officeDocument/2006/relationships/image" Target="../media/image505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8.bin"/><Relationship Id="rId21" Type="http://schemas.openxmlformats.org/officeDocument/2006/relationships/oleObject" Target="../embeddings/oleObject39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29" Type="http://schemas.openxmlformats.org/officeDocument/2006/relationships/oleObject" Target="../embeddings/oleObject43.bin"/><Relationship Id="rId41" Type="http://schemas.openxmlformats.org/officeDocument/2006/relationships/oleObject" Target="../embeddings/oleObject4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47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8.bin"/><Relationship Id="rId31" Type="http://schemas.openxmlformats.org/officeDocument/2006/relationships/oleObject" Target="../embeddings/oleObject44.bin"/><Relationship Id="rId44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6.bin"/><Relationship Id="rId43" Type="http://schemas.openxmlformats.org/officeDocument/2006/relationships/oleObject" Target="../embeddings/oleObject50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wmf"/><Relationship Id="rId22" Type="http://schemas.openxmlformats.org/officeDocument/2006/relationships/image" Target="../media/image72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0.wmf"/><Relationship Id="rId26" Type="http://schemas.openxmlformats.org/officeDocument/2006/relationships/image" Target="../media/image84.wmf"/><Relationship Id="rId39" Type="http://schemas.openxmlformats.org/officeDocument/2006/relationships/oleObject" Target="../embeddings/oleObject93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8.wmf"/><Relationship Id="rId42" Type="http://schemas.openxmlformats.org/officeDocument/2006/relationships/image" Target="../media/image92.wmf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8.bin"/><Relationship Id="rId41" Type="http://schemas.openxmlformats.org/officeDocument/2006/relationships/oleObject" Target="../embeddings/oleObject9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3.wmf"/><Relationship Id="rId32" Type="http://schemas.openxmlformats.org/officeDocument/2006/relationships/image" Target="../media/image87.wmf"/><Relationship Id="rId37" Type="http://schemas.openxmlformats.org/officeDocument/2006/relationships/oleObject" Target="../embeddings/oleObject92.bin"/><Relationship Id="rId40" Type="http://schemas.openxmlformats.org/officeDocument/2006/relationships/image" Target="../media/image91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5.wmf"/><Relationship Id="rId36" Type="http://schemas.openxmlformats.org/officeDocument/2006/relationships/image" Target="../media/image89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8.wmf"/><Relationship Id="rId22" Type="http://schemas.openxmlformats.org/officeDocument/2006/relationships/image" Target="../media/image82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6.w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38" Type="http://schemas.openxmlformats.org/officeDocument/2006/relationships/image" Target="../media/image9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5.bin"/><Relationship Id="rId21" Type="http://schemas.openxmlformats.org/officeDocument/2006/relationships/image" Target="../media/image90.wmf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02.bin"/><Relationship Id="rId25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oleObject" Target="../embeddings/oleObject10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24" Type="http://schemas.openxmlformats.org/officeDocument/2006/relationships/image" Target="../media/image92.wmf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7.wmf"/><Relationship Id="rId22" Type="http://schemas.openxmlformats.org/officeDocument/2006/relationships/oleObject" Target="../embeddings/oleObject10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3.bin"/><Relationship Id="rId18" Type="http://schemas.openxmlformats.org/officeDocument/2006/relationships/image" Target="../media/image106.wmf"/><Relationship Id="rId26" Type="http://schemas.openxmlformats.org/officeDocument/2006/relationships/image" Target="../media/image110.wmf"/><Relationship Id="rId3" Type="http://schemas.openxmlformats.org/officeDocument/2006/relationships/oleObject" Target="../embeddings/oleObject108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92.wmf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wmf"/><Relationship Id="rId20" Type="http://schemas.openxmlformats.org/officeDocument/2006/relationships/image" Target="../media/image107.wmf"/><Relationship Id="rId29" Type="http://schemas.openxmlformats.org/officeDocument/2006/relationships/oleObject" Target="../embeddings/oleObject12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12.bin"/><Relationship Id="rId24" Type="http://schemas.openxmlformats.org/officeDocument/2006/relationships/image" Target="../media/image109.wmf"/><Relationship Id="rId32" Type="http://schemas.openxmlformats.org/officeDocument/2006/relationships/image" Target="../media/image113.wmf"/><Relationship Id="rId5" Type="http://schemas.openxmlformats.org/officeDocument/2006/relationships/oleObject" Target="../embeddings/oleObject109.bin"/><Relationship Id="rId15" Type="http://schemas.openxmlformats.org/officeDocument/2006/relationships/oleObject" Target="../embeddings/oleObject114.bin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11.wmf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11.bin"/><Relationship Id="rId14" Type="http://schemas.openxmlformats.org/officeDocument/2006/relationships/image" Target="../media/image104.wmf"/><Relationship Id="rId22" Type="http://schemas.openxmlformats.org/officeDocument/2006/relationships/image" Target="../media/image108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12.wmf"/><Relationship Id="rId8" Type="http://schemas.openxmlformats.org/officeDocument/2006/relationships/image" Target="../media/image10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/>
          <p:cNvSpPr txBox="1">
            <a:spLocks noChangeArrowheads="1"/>
          </p:cNvSpPr>
          <p:nvPr/>
        </p:nvSpPr>
        <p:spPr bwMode="auto">
          <a:xfrm>
            <a:off x="2592388" y="304800"/>
            <a:ext cx="5581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00FF"/>
                </a:solidFill>
              </a:rPr>
              <a:t>§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7.2</a:t>
            </a:r>
            <a:r>
              <a:rPr lang="en-US" altLang="zh-CN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3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格 论</a:t>
            </a:r>
            <a:r>
              <a:rPr lang="zh-CN" altLang="en-US" sz="3200">
                <a:solidFill>
                  <a:srgbClr val="0000FF"/>
                </a:solidFill>
              </a:rPr>
              <a:t> </a:t>
            </a:r>
            <a:endParaRPr lang="en-US" altLang="zh-CN" sz="3200">
              <a:solidFill>
                <a:srgbClr val="0000FF"/>
              </a:solidFill>
            </a:endParaRPr>
          </a:p>
        </p:txBody>
      </p:sp>
      <p:sp>
        <p:nvSpPr>
          <p:cNvPr id="6211" name="Rectangle 67"/>
          <p:cNvSpPr>
            <a:spLocks noChangeArrowheads="1"/>
          </p:cNvSpPr>
          <p:nvPr/>
        </p:nvSpPr>
        <p:spPr bwMode="auto">
          <a:xfrm>
            <a:off x="1173303" y="1695450"/>
            <a:ext cx="536416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格的内容主要包括：</a:t>
            </a:r>
            <a:endParaRPr lang="en-US" altLang="zh-CN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216" name="Rectangle 72"/>
          <p:cNvSpPr>
            <a:spLocks noChangeArrowheads="1"/>
          </p:cNvSpPr>
          <p:nvPr/>
        </p:nvSpPr>
        <p:spPr bwMode="auto">
          <a:xfrm>
            <a:off x="1187450" y="3861048"/>
            <a:ext cx="806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特殊格</a:t>
            </a:r>
          </a:p>
        </p:txBody>
      </p:sp>
      <p:sp>
        <p:nvSpPr>
          <p:cNvPr id="6220" name="Rectangle 76"/>
          <p:cNvSpPr>
            <a:spLocks noChangeArrowheads="1"/>
          </p:cNvSpPr>
          <p:nvPr/>
        </p:nvSpPr>
        <p:spPr bwMode="auto">
          <a:xfrm>
            <a:off x="1187450" y="2613273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格的代数定义、偏序定义及其关系</a:t>
            </a:r>
          </a:p>
        </p:txBody>
      </p:sp>
      <p:sp>
        <p:nvSpPr>
          <p:cNvPr id="6222" name="Rectangle 78"/>
          <p:cNvSpPr>
            <a:spLocks noChangeArrowheads="1"/>
          </p:cNvSpPr>
          <p:nvPr/>
        </p:nvSpPr>
        <p:spPr bwMode="auto">
          <a:xfrm>
            <a:off x="2195736" y="3861048"/>
            <a:ext cx="806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（分配格、有补格、布尔代数等）</a:t>
            </a:r>
          </a:p>
        </p:txBody>
      </p:sp>
    </p:spTree>
    <p:extLst>
      <p:ext uri="{BB962C8B-B14F-4D97-AF65-F5344CB8AC3E}">
        <p14:creationId xmlns:p14="http://schemas.microsoft.com/office/powerpoint/2010/main" val="35173668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1" grpId="0"/>
      <p:bldP spid="6216" grpId="0"/>
      <p:bldP spid="6220" grpId="0"/>
      <p:bldP spid="62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555" name="Object 107"/>
          <p:cNvGraphicFramePr>
            <a:graphicFrameLocks noChangeAspect="1"/>
          </p:cNvGraphicFramePr>
          <p:nvPr/>
        </p:nvGraphicFramePr>
        <p:xfrm>
          <a:off x="665163" y="361950"/>
          <a:ext cx="74310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4" name="Equation" r:id="rId3" imgW="4165600" imgH="254000" progId="Equation.DSMT4">
                  <p:embed/>
                </p:oleObj>
              </mc:Choice>
              <mc:Fallback>
                <p:oleObj name="Equation" r:id="rId3" imgW="416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361950"/>
                        <a:ext cx="74310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6" name="Object 108"/>
          <p:cNvGraphicFramePr>
            <a:graphicFrameLocks noChangeAspect="1"/>
          </p:cNvGraphicFramePr>
          <p:nvPr/>
        </p:nvGraphicFramePr>
        <p:xfrm>
          <a:off x="4786313" y="949325"/>
          <a:ext cx="3057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5" name="Equation" r:id="rId5" imgW="1714500" imgH="254000" progId="Equation.DSMT4">
                  <p:embed/>
                </p:oleObj>
              </mc:Choice>
              <mc:Fallback>
                <p:oleObj name="Equation" r:id="rId5" imgW="1714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949325"/>
                        <a:ext cx="30575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79450" y="973138"/>
          <a:ext cx="12461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6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973138"/>
                        <a:ext cx="12461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6"/>
          <p:cNvGraphicFramePr>
            <a:graphicFrameLocks noChangeAspect="1"/>
          </p:cNvGraphicFramePr>
          <p:nvPr/>
        </p:nvGraphicFramePr>
        <p:xfrm>
          <a:off x="1997075" y="949325"/>
          <a:ext cx="2717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7" name="Equation" r:id="rId9" imgW="1524000" imgH="254000" progId="Equation.DSMT4">
                  <p:embed/>
                </p:oleObj>
              </mc:Choice>
              <mc:Fallback>
                <p:oleObj name="Equation" r:id="rId9" imgW="1524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949325"/>
                        <a:ext cx="2717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3725" y="1833563"/>
          <a:ext cx="33305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8" name="Equation" r:id="rId11" imgW="1866900" imgH="241300" progId="Equation.DSMT4">
                  <p:embed/>
                </p:oleObj>
              </mc:Choice>
              <mc:Fallback>
                <p:oleObj name="Equation" r:id="rId11" imgW="186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1833563"/>
                        <a:ext cx="333057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622300" y="2463800"/>
          <a:ext cx="25352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9" name="Equation" r:id="rId13" imgW="1422400" imgH="241300" progId="Equation.DSMT4">
                  <p:embed/>
                </p:oleObj>
              </mc:Choice>
              <mc:Fallback>
                <p:oleObj name="Equation" r:id="rId13" imgW="1422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463800"/>
                        <a:ext cx="253523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4"/>
          <p:cNvGraphicFramePr>
            <a:graphicFrameLocks noChangeAspect="1"/>
          </p:cNvGraphicFramePr>
          <p:nvPr/>
        </p:nvGraphicFramePr>
        <p:xfrm>
          <a:off x="3108325" y="2392363"/>
          <a:ext cx="33448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0" name="Equation" r:id="rId15" imgW="1879600" imgH="355600" progId="Equation.DSMT4">
                  <p:embed/>
                </p:oleObj>
              </mc:Choice>
              <mc:Fallback>
                <p:oleObj name="Equation" r:id="rId15" imgW="18796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2392363"/>
                        <a:ext cx="3344863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/>
        </p:nvGraphicFramePr>
        <p:xfrm>
          <a:off x="6415088" y="2428875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1" name="Equation" r:id="rId17" imgW="1091726" imgH="279279" progId="Equation.DSMT4">
                  <p:embed/>
                </p:oleObj>
              </mc:Choice>
              <mc:Fallback>
                <p:oleObj name="Equation" r:id="rId17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2428875"/>
                        <a:ext cx="1946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/>
        </p:nvGraphicFramePr>
        <p:xfrm>
          <a:off x="3084513" y="3148013"/>
          <a:ext cx="31908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2" name="Equation" r:id="rId19" imgW="1790700" imgH="330200" progId="Equation.DSMT4">
                  <p:embed/>
                </p:oleObj>
              </mc:Choice>
              <mc:Fallback>
                <p:oleObj name="Equation" r:id="rId19" imgW="1790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13" y="3148013"/>
                        <a:ext cx="319087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3"/>
          <p:cNvGraphicFramePr>
            <a:graphicFrameLocks noChangeAspect="1"/>
          </p:cNvGraphicFramePr>
          <p:nvPr/>
        </p:nvGraphicFramePr>
        <p:xfrm>
          <a:off x="6269038" y="3187700"/>
          <a:ext cx="2308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3" name="Equation" r:id="rId21" imgW="1294838" imgH="266584" progId="Equation.DSMT4">
                  <p:embed/>
                </p:oleObj>
              </mc:Choice>
              <mc:Fallback>
                <p:oleObj name="Equation" r:id="rId21" imgW="129483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187700"/>
                        <a:ext cx="2308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06"/>
          <p:cNvGraphicFramePr>
            <a:graphicFrameLocks noChangeAspect="1"/>
          </p:cNvGraphicFramePr>
          <p:nvPr/>
        </p:nvGraphicFramePr>
        <p:xfrm>
          <a:off x="2078038" y="3890963"/>
          <a:ext cx="37322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Equation" r:id="rId23" imgW="2095500" imgH="254000" progId="Equation.DSMT4">
                  <p:embed/>
                </p:oleObj>
              </mc:Choice>
              <mc:Fallback>
                <p:oleObj name="Equation" r:id="rId23" imgW="209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3890963"/>
                        <a:ext cx="37322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4"/>
          <p:cNvGraphicFramePr>
            <a:graphicFrameLocks noChangeAspect="1"/>
          </p:cNvGraphicFramePr>
          <p:nvPr/>
        </p:nvGraphicFramePr>
        <p:xfrm>
          <a:off x="638175" y="3878263"/>
          <a:ext cx="8858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Equation" r:id="rId25" imgW="495085" imgH="241195" progId="Equation.DSMT4">
                  <p:embed/>
                </p:oleObj>
              </mc:Choice>
              <mc:Fallback>
                <p:oleObj name="Equation" r:id="rId25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878263"/>
                        <a:ext cx="8858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5"/>
          <p:cNvGraphicFramePr>
            <a:graphicFrameLocks noChangeAspect="1"/>
          </p:cNvGraphicFramePr>
          <p:nvPr/>
        </p:nvGraphicFramePr>
        <p:xfrm>
          <a:off x="1919288" y="4511675"/>
          <a:ext cx="402113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6" name="Equation" r:id="rId27" imgW="2451100" imgH="304800" progId="Equation.DSMT4">
                  <p:embed/>
                </p:oleObj>
              </mc:Choice>
              <mc:Fallback>
                <p:oleObj name="Equation" r:id="rId27" imgW="2451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511675"/>
                        <a:ext cx="402113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256903"/>
              </p:ext>
            </p:extLst>
          </p:nvPr>
        </p:nvGraphicFramePr>
        <p:xfrm>
          <a:off x="1081087" y="3139282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7" name="Equation" r:id="rId29" imgW="1091726" imgH="279279" progId="Equation.DSMT4">
                  <p:embed/>
                </p:oleObj>
              </mc:Choice>
              <mc:Fallback>
                <p:oleObj name="Equation" r:id="rId29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7" y="3139282"/>
                        <a:ext cx="1946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311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73" name="Object 25"/>
          <p:cNvGraphicFramePr>
            <a:graphicFrameLocks noChangeAspect="1"/>
          </p:cNvGraphicFramePr>
          <p:nvPr/>
        </p:nvGraphicFramePr>
        <p:xfrm>
          <a:off x="3922713" y="1016000"/>
          <a:ext cx="31940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0" name="Equation" r:id="rId3" imgW="1790700" imgH="241300" progId="Equation.DSMT4">
                  <p:embed/>
                </p:oleObj>
              </mc:Choice>
              <mc:Fallback>
                <p:oleObj name="Equation" r:id="rId3" imgW="1790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2713" y="1016000"/>
                        <a:ext cx="319405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48" name="Object 100"/>
          <p:cNvGraphicFramePr>
            <a:graphicFrameLocks noChangeAspect="1"/>
          </p:cNvGraphicFramePr>
          <p:nvPr/>
        </p:nvGraphicFramePr>
        <p:xfrm>
          <a:off x="3492500" y="349250"/>
          <a:ext cx="2281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1" name="Equation" r:id="rId5" imgW="1282700" imgH="254000" progId="Equation.DSMT4">
                  <p:embed/>
                </p:oleObj>
              </mc:Choice>
              <mc:Fallback>
                <p:oleObj name="Equation" r:id="rId5" imgW="1282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9250"/>
                        <a:ext cx="2281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738188" y="338138"/>
          <a:ext cx="2663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2" name="Equation" r:id="rId7" imgW="1497950" imgH="253890" progId="Equation.DSMT4">
                  <p:embed/>
                </p:oleObj>
              </mc:Choice>
              <mc:Fallback>
                <p:oleObj name="Equation" r:id="rId7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38138"/>
                        <a:ext cx="26638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/>
        </p:nvGraphicFramePr>
        <p:xfrm>
          <a:off x="717550" y="1017588"/>
          <a:ext cx="307816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3" name="Equation" r:id="rId9" imgW="1726451" imgH="253890" progId="Equation.DSMT4">
                  <p:embed/>
                </p:oleObj>
              </mc:Choice>
              <mc:Fallback>
                <p:oleObj name="Equation" r:id="rId9" imgW="172645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017588"/>
                        <a:ext cx="3078163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7"/>
          <p:cNvGraphicFramePr>
            <a:graphicFrameLocks noChangeAspect="1"/>
          </p:cNvGraphicFramePr>
          <p:nvPr/>
        </p:nvGraphicFramePr>
        <p:xfrm>
          <a:off x="701675" y="1657350"/>
          <a:ext cx="30765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11" imgW="1727200" imgH="279400" progId="Equation.DSMT4">
                  <p:embed/>
                </p:oleObj>
              </mc:Choice>
              <mc:Fallback>
                <p:oleObj name="Equation" r:id="rId11" imgW="172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657350"/>
                        <a:ext cx="30765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8"/>
          <p:cNvGraphicFramePr>
            <a:graphicFrameLocks noChangeAspect="1"/>
          </p:cNvGraphicFramePr>
          <p:nvPr/>
        </p:nvGraphicFramePr>
        <p:xfrm>
          <a:off x="3930650" y="1663700"/>
          <a:ext cx="32845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13" imgW="1841500" imgH="241300" progId="Equation.DSMT4">
                  <p:embed/>
                </p:oleObj>
              </mc:Choice>
              <mc:Fallback>
                <p:oleObj name="Equation" r:id="rId13" imgW="184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1663700"/>
                        <a:ext cx="32845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6" name="Object 108"/>
          <p:cNvGraphicFramePr>
            <a:graphicFrameLocks noChangeAspect="1"/>
          </p:cNvGraphicFramePr>
          <p:nvPr/>
        </p:nvGraphicFramePr>
        <p:xfrm>
          <a:off x="7019925" y="1089025"/>
          <a:ext cx="8620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15" imgW="482391" imgH="609336" progId="Equation.DSMT4">
                  <p:embed/>
                </p:oleObj>
              </mc:Choice>
              <mc:Fallback>
                <p:oleObj name="Equation" r:id="rId15" imgW="482391" imgH="6093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089025"/>
                        <a:ext cx="8620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0"/>
          <p:cNvGraphicFramePr>
            <a:graphicFrameLocks noChangeAspect="1"/>
          </p:cNvGraphicFramePr>
          <p:nvPr/>
        </p:nvGraphicFramePr>
        <p:xfrm>
          <a:off x="3257550" y="2311400"/>
          <a:ext cx="17907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17" imgW="1002865" imgH="215806" progId="Equation.DSMT4">
                  <p:embed/>
                </p:oleObj>
              </mc:Choice>
              <mc:Fallback>
                <p:oleObj name="Equation" r:id="rId17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2311400"/>
                        <a:ext cx="17907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1"/>
          <p:cNvGraphicFramePr>
            <a:graphicFrameLocks noChangeAspect="1"/>
          </p:cNvGraphicFramePr>
          <p:nvPr/>
        </p:nvGraphicFramePr>
        <p:xfrm>
          <a:off x="754063" y="2735263"/>
          <a:ext cx="14716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19" imgW="825500" imgH="241300" progId="Equation.DSMT4">
                  <p:embed/>
                </p:oleObj>
              </mc:Choice>
              <mc:Fallback>
                <p:oleObj name="Equation" r:id="rId19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735263"/>
                        <a:ext cx="14716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2"/>
          <p:cNvGraphicFramePr>
            <a:graphicFrameLocks noChangeAspect="1"/>
          </p:cNvGraphicFramePr>
          <p:nvPr/>
        </p:nvGraphicFramePr>
        <p:xfrm>
          <a:off x="3184525" y="3224213"/>
          <a:ext cx="1857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Equation" r:id="rId21" imgW="1040948" imgH="215806" progId="Equation.DSMT4">
                  <p:embed/>
                </p:oleObj>
              </mc:Choice>
              <mc:Fallback>
                <p:oleObj name="Equation" r:id="rId21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3224213"/>
                        <a:ext cx="1857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6"/>
          <p:cNvGraphicFramePr>
            <a:graphicFrameLocks noChangeAspect="1"/>
          </p:cNvGraphicFramePr>
          <p:nvPr/>
        </p:nvGraphicFramePr>
        <p:xfrm>
          <a:off x="2470150" y="4605338"/>
          <a:ext cx="37353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Equation" r:id="rId23" imgW="2095500" imgH="254000" progId="Equation.DSMT4">
                  <p:embed/>
                </p:oleObj>
              </mc:Choice>
              <mc:Fallback>
                <p:oleObj name="Equation" r:id="rId23" imgW="209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605338"/>
                        <a:ext cx="37353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8"/>
          <p:cNvGraphicFramePr>
            <a:graphicFrameLocks noChangeAspect="1"/>
          </p:cNvGraphicFramePr>
          <p:nvPr/>
        </p:nvGraphicFramePr>
        <p:xfrm>
          <a:off x="2352675" y="5889625"/>
          <a:ext cx="1858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Equation" r:id="rId25" imgW="1040948" imgH="215806" progId="Equation.DSMT4">
                  <p:embed/>
                </p:oleObj>
              </mc:Choice>
              <mc:Fallback>
                <p:oleObj name="Equation" r:id="rId25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5889625"/>
                        <a:ext cx="18589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4"/>
          <p:cNvGraphicFramePr>
            <a:graphicFrameLocks noChangeAspect="1"/>
          </p:cNvGraphicFramePr>
          <p:nvPr/>
        </p:nvGraphicFramePr>
        <p:xfrm>
          <a:off x="4333875" y="5889625"/>
          <a:ext cx="1857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2" name="Equation" r:id="rId27" imgW="1040948" imgH="215806" progId="Equation.DSMT4">
                  <p:embed/>
                </p:oleObj>
              </mc:Choice>
              <mc:Fallback>
                <p:oleObj name="Equation" r:id="rId2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75" y="5889625"/>
                        <a:ext cx="1857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0"/>
          <p:cNvGraphicFramePr>
            <a:graphicFrameLocks noChangeAspect="1"/>
          </p:cNvGraphicFramePr>
          <p:nvPr/>
        </p:nvGraphicFramePr>
        <p:xfrm>
          <a:off x="2239963" y="5208588"/>
          <a:ext cx="429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3" name="Equation" r:id="rId29" imgW="2641600" imgH="330200" progId="Equation.DSMT4">
                  <p:embed/>
                </p:oleObj>
              </mc:Choice>
              <mc:Fallback>
                <p:oleObj name="Equation" r:id="rId29" imgW="264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5208588"/>
                        <a:ext cx="42989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6"/>
          <p:cNvGraphicFramePr>
            <a:graphicFrameLocks noChangeAspect="1"/>
          </p:cNvGraphicFramePr>
          <p:nvPr/>
        </p:nvGraphicFramePr>
        <p:xfrm>
          <a:off x="709613" y="3908425"/>
          <a:ext cx="22193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4" name="Equation" r:id="rId31" imgW="1244600" imgH="241300" progId="Equation.DSMT4">
                  <p:embed/>
                </p:oleObj>
              </mc:Choice>
              <mc:Fallback>
                <p:oleObj name="Equation" r:id="rId31" imgW="124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908425"/>
                        <a:ext cx="22193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817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06"/>
          <p:cNvGraphicFramePr>
            <a:graphicFrameLocks noChangeAspect="1"/>
          </p:cNvGraphicFramePr>
          <p:nvPr/>
        </p:nvGraphicFramePr>
        <p:xfrm>
          <a:off x="2184400" y="236538"/>
          <a:ext cx="3733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3" name="Equation" r:id="rId3" imgW="2095500" imgH="254000" progId="Equation.DSMT4">
                  <p:embed/>
                </p:oleObj>
              </mc:Choice>
              <mc:Fallback>
                <p:oleObj name="Equation" r:id="rId3" imgW="209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36538"/>
                        <a:ext cx="37338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5"/>
          <p:cNvGraphicFramePr>
            <a:graphicFrameLocks noChangeAspect="1"/>
          </p:cNvGraphicFramePr>
          <p:nvPr/>
        </p:nvGraphicFramePr>
        <p:xfrm>
          <a:off x="2101850" y="1520825"/>
          <a:ext cx="18589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4" name="Equation" r:id="rId5" imgW="1040948" imgH="215806" progId="Equation.DSMT4">
                  <p:embed/>
                </p:oleObj>
              </mc:Choice>
              <mc:Fallback>
                <p:oleObj name="Equation" r:id="rId5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520825"/>
                        <a:ext cx="185896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697866"/>
              </p:ext>
            </p:extLst>
          </p:nvPr>
        </p:nvGraphicFramePr>
        <p:xfrm>
          <a:off x="727076" y="5694855"/>
          <a:ext cx="8842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5" name="Equation" r:id="rId7" imgW="495085" imgH="241195" progId="Equation.DSMT4">
                  <p:embed/>
                </p:oleObj>
              </mc:Choice>
              <mc:Fallback>
                <p:oleObj name="Equation" r:id="rId7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6" y="5694855"/>
                        <a:ext cx="8842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24"/>
          <p:cNvGraphicFramePr>
            <a:graphicFrameLocks noChangeAspect="1"/>
          </p:cNvGraphicFramePr>
          <p:nvPr/>
        </p:nvGraphicFramePr>
        <p:xfrm>
          <a:off x="4046538" y="1520825"/>
          <a:ext cx="18573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6" name="Equation" r:id="rId9" imgW="1040948" imgH="215806" progId="Equation.DSMT4">
                  <p:embed/>
                </p:oleObj>
              </mc:Choice>
              <mc:Fallback>
                <p:oleObj name="Equation" r:id="rId9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1520825"/>
                        <a:ext cx="18573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00"/>
          <p:cNvGraphicFramePr>
            <a:graphicFrameLocks noChangeAspect="1"/>
          </p:cNvGraphicFramePr>
          <p:nvPr/>
        </p:nvGraphicFramePr>
        <p:xfrm>
          <a:off x="1952625" y="839788"/>
          <a:ext cx="42989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7" name="Equation" r:id="rId11" imgW="2641600" imgH="330200" progId="Equation.DSMT4">
                  <p:embed/>
                </p:oleObj>
              </mc:Choice>
              <mc:Fallback>
                <p:oleObj name="Equation" r:id="rId11" imgW="2641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839788"/>
                        <a:ext cx="42989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4584700" y="4618038"/>
          <a:ext cx="34432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8" name="Equation" r:id="rId13" imgW="1930400" imgH="292100" progId="Equation.DSMT4">
                  <p:embed/>
                </p:oleObj>
              </mc:Choice>
              <mc:Fallback>
                <p:oleObj name="Equation" r:id="rId13" imgW="1930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618038"/>
                        <a:ext cx="34432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2051050" y="5300663"/>
          <a:ext cx="21304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9" name="Equation" r:id="rId15" imgW="1193800" imgH="241300" progId="Equation.DSMT4">
                  <p:embed/>
                </p:oleObj>
              </mc:Choice>
              <mc:Fallback>
                <p:oleObj name="Equation" r:id="rId15" imgW="119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00663"/>
                        <a:ext cx="21304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/>
        </p:nvGraphicFramePr>
        <p:xfrm>
          <a:off x="750888" y="4616450"/>
          <a:ext cx="36734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0" name="Equation" r:id="rId17" imgW="2057400" imgH="279400" progId="Equation.DSMT4">
                  <p:embed/>
                </p:oleObj>
              </mc:Choice>
              <mc:Fallback>
                <p:oleObj name="Equation" r:id="rId17" imgW="2057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616450"/>
                        <a:ext cx="36734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4286250" y="5300663"/>
          <a:ext cx="21304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1" name="Equation" r:id="rId19" imgW="1193800" imgH="241300" progId="Equation.DSMT4">
                  <p:embed/>
                </p:oleObj>
              </mc:Choice>
              <mc:Fallback>
                <p:oleObj name="Equation" r:id="rId19" imgW="119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300663"/>
                        <a:ext cx="21304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711200" y="2220913"/>
          <a:ext cx="2338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2" name="Equation" r:id="rId21" imgW="1308100" imgH="241300" progId="Equation.DSMT4">
                  <p:embed/>
                </p:oleObj>
              </mc:Choice>
              <mc:Fallback>
                <p:oleObj name="Equation" r:id="rId21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220913"/>
                        <a:ext cx="2338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3111500" y="2205038"/>
          <a:ext cx="4799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3" name="Equation" r:id="rId23" imgW="2692400" imgH="254000" progId="Equation.DSMT4">
                  <p:embed/>
                </p:oleObj>
              </mc:Choice>
              <mc:Fallback>
                <p:oleObj name="Equation" r:id="rId23" imgW="269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2205038"/>
                        <a:ext cx="4799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5"/>
          <p:cNvGraphicFramePr>
            <a:graphicFrameLocks noChangeAspect="1"/>
          </p:cNvGraphicFramePr>
          <p:nvPr/>
        </p:nvGraphicFramePr>
        <p:xfrm>
          <a:off x="4681538" y="2852738"/>
          <a:ext cx="32607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4" name="Equation" r:id="rId25" imgW="1828800" imgH="254000" progId="Equation.DSMT4">
                  <p:embed/>
                </p:oleObj>
              </mc:Choice>
              <mc:Fallback>
                <p:oleObj name="Equation" r:id="rId25" imgW="182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2852738"/>
                        <a:ext cx="32607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0726"/>
              </p:ext>
            </p:extLst>
          </p:nvPr>
        </p:nvGraphicFramePr>
        <p:xfrm>
          <a:off x="1797050" y="5734050"/>
          <a:ext cx="1835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5" name="Equation" r:id="rId27" imgW="1028254" imgH="253890" progId="Equation.DSMT4">
                  <p:embed/>
                </p:oleObj>
              </mc:Choice>
              <mc:Fallback>
                <p:oleObj name="Equation" r:id="rId27" imgW="102825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734050"/>
                        <a:ext cx="1835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67096"/>
              </p:ext>
            </p:extLst>
          </p:nvPr>
        </p:nvGraphicFramePr>
        <p:xfrm>
          <a:off x="3715544" y="5694855"/>
          <a:ext cx="1789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29" imgW="1002865" imgH="253890" progId="Equation.DSMT4">
                  <p:embed/>
                </p:oleObj>
              </mc:Choice>
              <mc:Fallback>
                <p:oleObj name="Equation" r:id="rId29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5544" y="5694855"/>
                        <a:ext cx="17891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81" name="Line 53"/>
          <p:cNvSpPr>
            <a:spLocks noChangeShapeType="1"/>
          </p:cNvSpPr>
          <p:nvPr/>
        </p:nvSpPr>
        <p:spPr bwMode="auto">
          <a:xfrm flipV="1">
            <a:off x="2159000" y="1952625"/>
            <a:ext cx="3636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3782" name="Line 54"/>
          <p:cNvSpPr>
            <a:spLocks noChangeShapeType="1"/>
          </p:cNvSpPr>
          <p:nvPr/>
        </p:nvSpPr>
        <p:spPr bwMode="auto">
          <a:xfrm flipV="1">
            <a:off x="1797050" y="6191250"/>
            <a:ext cx="3636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Object 61"/>
          <p:cNvGraphicFramePr>
            <a:graphicFrameLocks noChangeAspect="1"/>
          </p:cNvGraphicFramePr>
          <p:nvPr/>
        </p:nvGraphicFramePr>
        <p:xfrm>
          <a:off x="817563" y="3500438"/>
          <a:ext cx="4959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31" imgW="2781300" imgH="254000" progId="Equation.DSMT4">
                  <p:embed/>
                </p:oleObj>
              </mc:Choice>
              <mc:Fallback>
                <p:oleObj name="Equation" r:id="rId31" imgW="278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3500438"/>
                        <a:ext cx="4959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2"/>
          <p:cNvGraphicFramePr>
            <a:graphicFrameLocks noChangeAspect="1"/>
          </p:cNvGraphicFramePr>
          <p:nvPr/>
        </p:nvGraphicFramePr>
        <p:xfrm>
          <a:off x="738188" y="2873375"/>
          <a:ext cx="3871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8" name="Equation" r:id="rId33" imgW="2171700" imgH="254000" progId="Equation.DSMT4">
                  <p:embed/>
                </p:oleObj>
              </mc:Choice>
              <mc:Fallback>
                <p:oleObj name="Equation" r:id="rId33" imgW="2171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2873375"/>
                        <a:ext cx="38719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1042988" y="3502025"/>
            <a:ext cx="2316162" cy="906463"/>
            <a:chOff x="657" y="2206"/>
            <a:chExt cx="1459" cy="571"/>
          </a:xfrm>
        </p:grpSpPr>
        <p:sp>
          <p:nvSpPr>
            <p:cNvPr id="26645" name="Rectangle 26"/>
            <p:cNvSpPr>
              <a:spLocks noChangeArrowheads="1"/>
            </p:cNvSpPr>
            <p:nvPr/>
          </p:nvSpPr>
          <p:spPr bwMode="auto">
            <a:xfrm>
              <a:off x="771" y="2206"/>
              <a:ext cx="431" cy="317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6646" name="Object 61"/>
            <p:cNvGraphicFramePr>
              <a:graphicFrameLocks noChangeAspect="1"/>
            </p:cNvGraphicFramePr>
            <p:nvPr/>
          </p:nvGraphicFramePr>
          <p:xfrm>
            <a:off x="657" y="2568"/>
            <a:ext cx="1459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849" name="Equation" r:id="rId35" imgW="1663700" imgH="241300" progId="Equation.DSMT4">
                    <p:embed/>
                  </p:oleObj>
                </mc:Choice>
                <mc:Fallback>
                  <p:oleObj name="Equation" r:id="rId35" imgW="1663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568"/>
                          <a:ext cx="1459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305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81" grpId="0" animBg="1"/>
      <p:bldP spid="737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227" name="Object 51"/>
          <p:cNvGraphicFramePr>
            <a:graphicFrameLocks noChangeAspect="1"/>
          </p:cNvGraphicFramePr>
          <p:nvPr/>
        </p:nvGraphicFramePr>
        <p:xfrm>
          <a:off x="658813" y="368300"/>
          <a:ext cx="79740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0" name="Equation" r:id="rId3" imgW="4470400" imgH="254000" progId="Equation.DSMT4">
                  <p:embed/>
                </p:oleObj>
              </mc:Choice>
              <mc:Fallback>
                <p:oleObj name="Equation" r:id="rId3" imgW="4470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368300"/>
                        <a:ext cx="79740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7"/>
          <p:cNvGrpSpPr>
            <a:grpSpLocks/>
          </p:cNvGrpSpPr>
          <p:nvPr/>
        </p:nvGrpSpPr>
        <p:grpSpPr bwMode="auto">
          <a:xfrm>
            <a:off x="1266825" y="908050"/>
            <a:ext cx="1655763" cy="1908175"/>
            <a:chOff x="567" y="663"/>
            <a:chExt cx="1198" cy="1385"/>
          </a:xfrm>
        </p:grpSpPr>
        <p:sp>
          <p:nvSpPr>
            <p:cNvPr id="27694" name="Line 29"/>
            <p:cNvSpPr>
              <a:spLocks noChangeShapeType="1"/>
            </p:cNvSpPr>
            <p:nvPr/>
          </p:nvSpPr>
          <p:spPr bwMode="auto">
            <a:xfrm>
              <a:off x="1194" y="954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5" name="Line 24"/>
            <p:cNvSpPr>
              <a:spLocks noChangeShapeType="1"/>
            </p:cNvSpPr>
            <p:nvPr/>
          </p:nvSpPr>
          <p:spPr bwMode="auto">
            <a:xfrm flipH="1">
              <a:off x="785" y="954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6" name="Line 25"/>
            <p:cNvSpPr>
              <a:spLocks noChangeShapeType="1"/>
            </p:cNvSpPr>
            <p:nvPr/>
          </p:nvSpPr>
          <p:spPr bwMode="auto">
            <a:xfrm>
              <a:off x="763" y="1275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7" name="Line 26"/>
            <p:cNvSpPr>
              <a:spLocks noChangeShapeType="1"/>
            </p:cNvSpPr>
            <p:nvPr/>
          </p:nvSpPr>
          <p:spPr bwMode="auto">
            <a:xfrm>
              <a:off x="785" y="1679"/>
              <a:ext cx="27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98" name="Line 27"/>
            <p:cNvSpPr>
              <a:spLocks noChangeShapeType="1"/>
            </p:cNvSpPr>
            <p:nvPr/>
          </p:nvSpPr>
          <p:spPr bwMode="auto">
            <a:xfrm flipH="1">
              <a:off x="1103" y="1453"/>
              <a:ext cx="453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99" name="Object 40"/>
            <p:cNvGraphicFramePr>
              <a:graphicFrameLocks noChangeAspect="1"/>
            </p:cNvGraphicFramePr>
            <p:nvPr/>
          </p:nvGraphicFramePr>
          <p:xfrm>
            <a:off x="989" y="1838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1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9" y="1838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0" name="Object 41"/>
            <p:cNvGraphicFramePr>
              <a:graphicFrameLocks noChangeAspect="1"/>
            </p:cNvGraphicFramePr>
            <p:nvPr/>
          </p:nvGraphicFramePr>
          <p:xfrm>
            <a:off x="567" y="1521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2" name="Equation" r:id="rId7" imgW="126725" imgH="177415" progId="Equation.DSMT4">
                    <p:embed/>
                  </p:oleObj>
                </mc:Choice>
                <mc:Fallback>
                  <p:oleObj name="Equation" r:id="rId7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521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1" name="Object 42"/>
            <p:cNvGraphicFramePr>
              <a:graphicFrameLocks noChangeAspect="1"/>
            </p:cNvGraphicFramePr>
            <p:nvPr/>
          </p:nvGraphicFramePr>
          <p:xfrm>
            <a:off x="577" y="1135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3" name="Equation" r:id="rId9" imgW="114201" imgH="139579" progId="Equation.DSMT4">
                    <p:embed/>
                  </p:oleObj>
                </mc:Choice>
                <mc:Fallback>
                  <p:oleObj name="Equation" r:id="rId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" y="1135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2" name="Object 43"/>
            <p:cNvGraphicFramePr>
              <a:graphicFrameLocks noChangeAspect="1"/>
            </p:cNvGraphicFramePr>
            <p:nvPr/>
          </p:nvGraphicFramePr>
          <p:xfrm>
            <a:off x="1080" y="663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4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663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703" name="Object 44"/>
            <p:cNvGraphicFramePr>
              <a:graphicFrameLocks noChangeAspect="1"/>
            </p:cNvGraphicFramePr>
            <p:nvPr/>
          </p:nvGraphicFramePr>
          <p:xfrm>
            <a:off x="1602" y="1333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5" name="Equation" r:id="rId13" imgW="114201" imgH="139579" progId="Equation.DSMT4">
                    <p:embed/>
                  </p:oleObj>
                </mc:Choice>
                <mc:Fallback>
                  <p:oleObj name="Equation" r:id="rId13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333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704" name="Oval 14"/>
            <p:cNvSpPr>
              <a:spLocks noChangeArrowheads="1"/>
            </p:cNvSpPr>
            <p:nvPr/>
          </p:nvSpPr>
          <p:spPr bwMode="auto">
            <a:xfrm>
              <a:off x="1157" y="91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705" name="Oval 15"/>
            <p:cNvSpPr>
              <a:spLocks noChangeArrowheads="1"/>
            </p:cNvSpPr>
            <p:nvPr/>
          </p:nvSpPr>
          <p:spPr bwMode="auto">
            <a:xfrm>
              <a:off x="748" y="123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706" name="Oval 16"/>
            <p:cNvSpPr>
              <a:spLocks noChangeArrowheads="1"/>
            </p:cNvSpPr>
            <p:nvPr/>
          </p:nvSpPr>
          <p:spPr bwMode="auto">
            <a:xfrm>
              <a:off x="748" y="163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707" name="Oval 17"/>
            <p:cNvSpPr>
              <a:spLocks noChangeArrowheads="1"/>
            </p:cNvSpPr>
            <p:nvPr/>
          </p:nvSpPr>
          <p:spPr bwMode="auto">
            <a:xfrm>
              <a:off x="1066" y="179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708" name="Oval 18"/>
            <p:cNvSpPr>
              <a:spLocks noChangeArrowheads="1"/>
            </p:cNvSpPr>
            <p:nvPr/>
          </p:nvSpPr>
          <p:spPr bwMode="auto">
            <a:xfrm>
              <a:off x="1541" y="141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7" name="Group 128"/>
          <p:cNvGrpSpPr>
            <a:grpSpLocks/>
          </p:cNvGrpSpPr>
          <p:nvPr/>
        </p:nvGrpSpPr>
        <p:grpSpPr bwMode="auto">
          <a:xfrm>
            <a:off x="3714750" y="1016000"/>
            <a:ext cx="1830388" cy="1797050"/>
            <a:chOff x="2109" y="731"/>
            <a:chExt cx="1324" cy="1304"/>
          </a:xfrm>
        </p:grpSpPr>
        <p:sp>
          <p:nvSpPr>
            <p:cNvPr id="27678" name="Line 31"/>
            <p:cNvSpPr>
              <a:spLocks noChangeShapeType="1"/>
            </p:cNvSpPr>
            <p:nvPr/>
          </p:nvSpPr>
          <p:spPr bwMode="auto">
            <a:xfrm flipH="1">
              <a:off x="2345" y="964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9" name="Line 32"/>
            <p:cNvSpPr>
              <a:spLocks noChangeShapeType="1"/>
            </p:cNvSpPr>
            <p:nvPr/>
          </p:nvSpPr>
          <p:spPr bwMode="auto">
            <a:xfrm>
              <a:off x="2345" y="1372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0" name="Line 34"/>
            <p:cNvSpPr>
              <a:spLocks noChangeShapeType="1"/>
            </p:cNvSpPr>
            <p:nvPr/>
          </p:nvSpPr>
          <p:spPr bwMode="auto">
            <a:xfrm flipH="1">
              <a:off x="2798" y="1417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1" name="Line 35"/>
            <p:cNvSpPr>
              <a:spLocks noChangeShapeType="1"/>
            </p:cNvSpPr>
            <p:nvPr/>
          </p:nvSpPr>
          <p:spPr bwMode="auto">
            <a:xfrm>
              <a:off x="2798" y="964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2" name="Line 38"/>
            <p:cNvSpPr>
              <a:spLocks noChangeShapeType="1"/>
            </p:cNvSpPr>
            <p:nvPr/>
          </p:nvSpPr>
          <p:spPr bwMode="auto">
            <a:xfrm>
              <a:off x="2776" y="964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83" name="Line 39"/>
            <p:cNvSpPr>
              <a:spLocks noChangeShapeType="1"/>
            </p:cNvSpPr>
            <p:nvPr/>
          </p:nvSpPr>
          <p:spPr bwMode="auto">
            <a:xfrm>
              <a:off x="2776" y="1372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84" name="Object 45"/>
            <p:cNvGraphicFramePr>
              <a:graphicFrameLocks noChangeAspect="1"/>
            </p:cNvGraphicFramePr>
            <p:nvPr/>
          </p:nvGraphicFramePr>
          <p:xfrm>
            <a:off x="2662" y="1825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6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2" y="1825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46"/>
            <p:cNvGraphicFramePr>
              <a:graphicFrameLocks noChangeAspect="1"/>
            </p:cNvGraphicFramePr>
            <p:nvPr/>
          </p:nvGraphicFramePr>
          <p:xfrm>
            <a:off x="2109" y="1281"/>
            <a:ext cx="19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7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281"/>
                          <a:ext cx="19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47"/>
            <p:cNvGraphicFramePr>
              <a:graphicFrameLocks noChangeAspect="1"/>
            </p:cNvGraphicFramePr>
            <p:nvPr/>
          </p:nvGraphicFramePr>
          <p:xfrm>
            <a:off x="2798" y="1275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8" name="Equation" r:id="rId19" imgW="114201" imgH="139579" progId="Equation.DSMT4">
                    <p:embed/>
                  </p:oleObj>
                </mc:Choice>
                <mc:Fallback>
                  <p:oleObj name="Equation" r:id="rId1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" y="1275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7" name="Object 48"/>
            <p:cNvGraphicFramePr>
              <a:graphicFrameLocks noChangeAspect="1"/>
            </p:cNvGraphicFramePr>
            <p:nvPr/>
          </p:nvGraphicFramePr>
          <p:xfrm>
            <a:off x="3252" y="1321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49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1321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8" name="Object 49"/>
            <p:cNvGraphicFramePr>
              <a:graphicFrameLocks noChangeAspect="1"/>
            </p:cNvGraphicFramePr>
            <p:nvPr/>
          </p:nvGraphicFramePr>
          <p:xfrm>
            <a:off x="2699" y="731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0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731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9" name="Oval 19"/>
            <p:cNvSpPr>
              <a:spLocks noChangeArrowheads="1"/>
            </p:cNvSpPr>
            <p:nvPr/>
          </p:nvSpPr>
          <p:spPr bwMode="auto">
            <a:xfrm>
              <a:off x="2767" y="92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0" name="Oval 20"/>
            <p:cNvSpPr>
              <a:spLocks noChangeArrowheads="1"/>
            </p:cNvSpPr>
            <p:nvPr/>
          </p:nvSpPr>
          <p:spPr bwMode="auto">
            <a:xfrm>
              <a:off x="2313" y="133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1" name="Oval 21"/>
            <p:cNvSpPr>
              <a:spLocks noChangeArrowheads="1"/>
            </p:cNvSpPr>
            <p:nvPr/>
          </p:nvSpPr>
          <p:spPr bwMode="auto">
            <a:xfrm>
              <a:off x="2744" y="133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2" name="Oval 22"/>
            <p:cNvSpPr>
              <a:spLocks noChangeArrowheads="1"/>
            </p:cNvSpPr>
            <p:nvPr/>
          </p:nvSpPr>
          <p:spPr bwMode="auto">
            <a:xfrm>
              <a:off x="3192" y="137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93" name="Oval 23"/>
            <p:cNvSpPr>
              <a:spLocks noChangeArrowheads="1"/>
            </p:cNvSpPr>
            <p:nvPr/>
          </p:nvSpPr>
          <p:spPr bwMode="auto">
            <a:xfrm>
              <a:off x="2744" y="178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8" name="Group 129"/>
          <p:cNvGrpSpPr>
            <a:grpSpLocks/>
          </p:cNvGrpSpPr>
          <p:nvPr/>
        </p:nvGrpSpPr>
        <p:grpSpPr bwMode="auto">
          <a:xfrm>
            <a:off x="6450013" y="981075"/>
            <a:ext cx="1506537" cy="1727200"/>
            <a:chOff x="3831" y="642"/>
            <a:chExt cx="1090" cy="1254"/>
          </a:xfrm>
        </p:grpSpPr>
        <p:graphicFrame>
          <p:nvGraphicFramePr>
            <p:cNvPr id="27658" name="Object 34"/>
            <p:cNvGraphicFramePr>
              <a:graphicFrameLocks noChangeAspect="1"/>
            </p:cNvGraphicFramePr>
            <p:nvPr/>
          </p:nvGraphicFramePr>
          <p:xfrm>
            <a:off x="4779" y="1329"/>
            <a:ext cx="12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1" name="Equation" r:id="rId25" imgW="152268" imgH="203024" progId="Equation.DSMT4">
                    <p:embed/>
                  </p:oleObj>
                </mc:Choice>
                <mc:Fallback>
                  <p:oleObj name="Equation" r:id="rId25" imgW="152268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9" y="1329"/>
                          <a:ext cx="12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36"/>
            <p:cNvGraphicFramePr>
              <a:graphicFrameLocks noChangeAspect="1"/>
            </p:cNvGraphicFramePr>
            <p:nvPr/>
          </p:nvGraphicFramePr>
          <p:xfrm>
            <a:off x="4284" y="1729"/>
            <a:ext cx="114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2" name="Equation" r:id="rId27" imgW="139639" imgH="203112" progId="Equation.DSMT4">
                    <p:embed/>
                  </p:oleObj>
                </mc:Choice>
                <mc:Fallback>
                  <p:oleObj name="Equation" r:id="rId27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1729"/>
                          <a:ext cx="114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37"/>
            <p:cNvGraphicFramePr>
              <a:graphicFrameLocks noChangeAspect="1"/>
            </p:cNvGraphicFramePr>
            <p:nvPr/>
          </p:nvGraphicFramePr>
          <p:xfrm>
            <a:off x="4306" y="642"/>
            <a:ext cx="83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3" name="Equation" r:id="rId29" imgW="101556" imgH="190417" progId="Equation.DSMT4">
                    <p:embed/>
                  </p:oleObj>
                </mc:Choice>
                <mc:Fallback>
                  <p:oleObj name="Equation" r:id="rId29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642"/>
                          <a:ext cx="83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1" name="Line 42"/>
            <p:cNvSpPr>
              <a:spLocks noChangeShapeType="1"/>
            </p:cNvSpPr>
            <p:nvPr/>
          </p:nvSpPr>
          <p:spPr bwMode="auto">
            <a:xfrm flipV="1">
              <a:off x="4012" y="1071"/>
              <a:ext cx="748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2" name="Line 2"/>
            <p:cNvSpPr>
              <a:spLocks noChangeShapeType="1"/>
            </p:cNvSpPr>
            <p:nvPr/>
          </p:nvSpPr>
          <p:spPr bwMode="auto">
            <a:xfrm>
              <a:off x="4012" y="1094"/>
              <a:ext cx="725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Line 3"/>
            <p:cNvSpPr>
              <a:spLocks noChangeShapeType="1"/>
            </p:cNvSpPr>
            <p:nvPr/>
          </p:nvSpPr>
          <p:spPr bwMode="auto">
            <a:xfrm>
              <a:off x="4737" y="1094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Line 39"/>
            <p:cNvSpPr>
              <a:spLocks noChangeShapeType="1"/>
            </p:cNvSpPr>
            <p:nvPr/>
          </p:nvSpPr>
          <p:spPr bwMode="auto">
            <a:xfrm flipH="1">
              <a:off x="3967" y="867"/>
              <a:ext cx="363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Line 40"/>
            <p:cNvSpPr>
              <a:spLocks noChangeShapeType="1"/>
            </p:cNvSpPr>
            <p:nvPr/>
          </p:nvSpPr>
          <p:spPr bwMode="auto">
            <a:xfrm>
              <a:off x="4375" y="867"/>
              <a:ext cx="34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6" name="Line 41"/>
            <p:cNvSpPr>
              <a:spLocks noChangeShapeType="1"/>
            </p:cNvSpPr>
            <p:nvPr/>
          </p:nvSpPr>
          <p:spPr bwMode="auto">
            <a:xfrm>
              <a:off x="4012" y="1457"/>
              <a:ext cx="318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43"/>
            <p:cNvSpPr>
              <a:spLocks noChangeShapeType="1"/>
            </p:cNvSpPr>
            <p:nvPr/>
          </p:nvSpPr>
          <p:spPr bwMode="auto">
            <a:xfrm flipH="1">
              <a:off x="4375" y="1411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44"/>
            <p:cNvSpPr>
              <a:spLocks noChangeShapeType="1"/>
            </p:cNvSpPr>
            <p:nvPr/>
          </p:nvSpPr>
          <p:spPr bwMode="auto">
            <a:xfrm>
              <a:off x="3989" y="1094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7669" name="Object 32"/>
            <p:cNvGraphicFramePr>
              <a:graphicFrameLocks noChangeAspect="1"/>
            </p:cNvGraphicFramePr>
            <p:nvPr/>
          </p:nvGraphicFramePr>
          <p:xfrm>
            <a:off x="3831" y="1397"/>
            <a:ext cx="146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4" name="Equation" r:id="rId31" imgW="177569" imgH="202936" progId="Equation.DSMT4">
                    <p:embed/>
                  </p:oleObj>
                </mc:Choice>
                <mc:Fallback>
                  <p:oleObj name="Equation" r:id="rId31" imgW="177569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1" y="1397"/>
                          <a:ext cx="146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0" name="Object 33"/>
            <p:cNvGraphicFramePr>
              <a:graphicFrameLocks noChangeAspect="1"/>
            </p:cNvGraphicFramePr>
            <p:nvPr/>
          </p:nvGraphicFramePr>
          <p:xfrm>
            <a:off x="3844" y="958"/>
            <a:ext cx="12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5" name="Equation" r:id="rId33" imgW="152268" imgH="215713" progId="Equation.DSMT4">
                    <p:embed/>
                  </p:oleObj>
                </mc:Choice>
                <mc:Fallback>
                  <p:oleObj name="Equation" r:id="rId33" imgW="152268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958"/>
                          <a:ext cx="12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Oval 19"/>
            <p:cNvSpPr>
              <a:spLocks noChangeArrowheads="1"/>
            </p:cNvSpPr>
            <p:nvPr/>
          </p:nvSpPr>
          <p:spPr bwMode="auto">
            <a:xfrm>
              <a:off x="4332" y="82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2" name="Oval 20"/>
            <p:cNvSpPr>
              <a:spLocks noChangeArrowheads="1"/>
            </p:cNvSpPr>
            <p:nvPr/>
          </p:nvSpPr>
          <p:spPr bwMode="auto">
            <a:xfrm>
              <a:off x="3969" y="141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3" name="Oval 21"/>
            <p:cNvSpPr>
              <a:spLocks noChangeArrowheads="1"/>
            </p:cNvSpPr>
            <p:nvPr/>
          </p:nvSpPr>
          <p:spPr bwMode="auto">
            <a:xfrm>
              <a:off x="4332" y="168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4" name="Oval 22"/>
            <p:cNvSpPr>
              <a:spLocks noChangeArrowheads="1"/>
            </p:cNvSpPr>
            <p:nvPr/>
          </p:nvSpPr>
          <p:spPr bwMode="auto">
            <a:xfrm>
              <a:off x="4718" y="136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27675" name="Object 35"/>
            <p:cNvGraphicFramePr>
              <a:graphicFrameLocks noChangeAspect="1"/>
            </p:cNvGraphicFramePr>
            <p:nvPr/>
          </p:nvGraphicFramePr>
          <p:xfrm>
            <a:off x="4783" y="985"/>
            <a:ext cx="138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56" name="Equation" r:id="rId35" imgW="164957" imgH="203024" progId="Equation.DSMT4">
                    <p:embed/>
                  </p:oleObj>
                </mc:Choice>
                <mc:Fallback>
                  <p:oleObj name="Equation" r:id="rId35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985"/>
                          <a:ext cx="138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6" name="Oval 38"/>
            <p:cNvSpPr>
              <a:spLocks noChangeArrowheads="1"/>
            </p:cNvSpPr>
            <p:nvPr/>
          </p:nvSpPr>
          <p:spPr bwMode="auto">
            <a:xfrm>
              <a:off x="4718" y="104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27677" name="Oval 50"/>
            <p:cNvSpPr>
              <a:spLocks noChangeArrowheads="1"/>
            </p:cNvSpPr>
            <p:nvPr/>
          </p:nvSpPr>
          <p:spPr bwMode="auto">
            <a:xfrm>
              <a:off x="3969" y="104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3" name="AutoShape 110"/>
          <p:cNvSpPr>
            <a:spLocks noChangeArrowheads="1"/>
          </p:cNvSpPr>
          <p:nvPr/>
        </p:nvSpPr>
        <p:spPr bwMode="auto">
          <a:xfrm>
            <a:off x="1547813" y="3105150"/>
            <a:ext cx="792162" cy="611188"/>
          </a:xfrm>
          <a:prstGeom prst="wedgeRoundRectCallout">
            <a:avLst>
              <a:gd name="adj1" fmla="val 14528"/>
              <a:gd name="adj2" fmla="val 3156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9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是格</a:t>
            </a:r>
          </a:p>
        </p:txBody>
      </p:sp>
      <p:sp>
        <p:nvSpPr>
          <p:cNvPr id="4" name="AutoShape 110"/>
          <p:cNvSpPr>
            <a:spLocks noChangeArrowheads="1"/>
          </p:cNvSpPr>
          <p:nvPr/>
        </p:nvSpPr>
        <p:spPr bwMode="auto">
          <a:xfrm>
            <a:off x="4211638" y="3105150"/>
            <a:ext cx="792162" cy="611188"/>
          </a:xfrm>
          <a:prstGeom prst="wedgeRoundRectCallout">
            <a:avLst>
              <a:gd name="adj1" fmla="val 14528"/>
              <a:gd name="adj2" fmla="val 3156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9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是格</a:t>
            </a:r>
          </a:p>
        </p:txBody>
      </p:sp>
      <p:sp>
        <p:nvSpPr>
          <p:cNvPr id="5" name="AutoShape 110"/>
          <p:cNvSpPr>
            <a:spLocks noChangeArrowheads="1"/>
          </p:cNvSpPr>
          <p:nvPr/>
        </p:nvSpPr>
        <p:spPr bwMode="auto">
          <a:xfrm>
            <a:off x="6697663" y="3105150"/>
            <a:ext cx="935037" cy="611188"/>
          </a:xfrm>
          <a:prstGeom prst="wedgeRoundRectCallout">
            <a:avLst>
              <a:gd name="adj1" fmla="val 4667"/>
              <a:gd name="adj2" fmla="val 3156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2900"/>
              </a:lnSpc>
              <a:spcBef>
                <a:spcPct val="0"/>
              </a:spcBef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不是格</a:t>
            </a:r>
          </a:p>
        </p:txBody>
      </p:sp>
    </p:spTree>
    <p:extLst>
      <p:ext uri="{BB962C8B-B14F-4D97-AF65-F5344CB8AC3E}">
        <p14:creationId xmlns:p14="http://schemas.microsoft.com/office/powerpoint/2010/main" val="410892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3" name="Object 3"/>
          <p:cNvGraphicFramePr>
            <a:graphicFrameLocks noChangeAspect="1"/>
          </p:cNvGraphicFramePr>
          <p:nvPr/>
        </p:nvGraphicFramePr>
        <p:xfrm>
          <a:off x="5418138" y="249238"/>
          <a:ext cx="3060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8" name="Equation" r:id="rId4" imgW="1714500" imgH="254000" progId="Equation.DSMT4">
                  <p:embed/>
                </p:oleObj>
              </mc:Choice>
              <mc:Fallback>
                <p:oleObj name="Equation" r:id="rId4" imgW="1714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249238"/>
                        <a:ext cx="3060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784225" y="292100"/>
          <a:ext cx="908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09" name="Equation" r:id="rId6" imgW="508000" imgH="241300" progId="Equation.DSMT4">
                  <p:embed/>
                </p:oleObj>
              </mc:Choice>
              <mc:Fallback>
                <p:oleObj name="Equation" r:id="rId6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292100"/>
                        <a:ext cx="9080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760413" y="1550988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0" name="Equation" r:id="rId8" imgW="330057" imgH="266584" progId="Equation.DSMT4">
                  <p:embed/>
                </p:oleObj>
              </mc:Choice>
              <mc:Fallback>
                <p:oleObj name="Equation" r:id="rId8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550988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1408113" y="1541463"/>
          <a:ext cx="1428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1" name="Equation" r:id="rId10" imgW="799753" imgH="241195" progId="Equation.DSMT4">
                  <p:embed/>
                </p:oleObj>
              </mc:Choice>
              <mc:Fallback>
                <p:oleObj name="Equation" r:id="rId10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541463"/>
                        <a:ext cx="1428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2"/>
          <p:cNvGraphicFramePr>
            <a:graphicFrameLocks noChangeAspect="1"/>
          </p:cNvGraphicFramePr>
          <p:nvPr/>
        </p:nvGraphicFramePr>
        <p:xfrm>
          <a:off x="3014663" y="1550988"/>
          <a:ext cx="13843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2" name="Equation" r:id="rId12" imgW="774364" imgH="215806" progId="Equation.DSMT4">
                  <p:embed/>
                </p:oleObj>
              </mc:Choice>
              <mc:Fallback>
                <p:oleObj name="Equation" r:id="rId12" imgW="77436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3" y="1550988"/>
                        <a:ext cx="13843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3" name="Object 33"/>
          <p:cNvGraphicFramePr>
            <a:graphicFrameLocks noChangeAspect="1"/>
          </p:cNvGraphicFramePr>
          <p:nvPr/>
        </p:nvGraphicFramePr>
        <p:xfrm>
          <a:off x="755650" y="2190750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3" name="Equation" r:id="rId14" imgW="330057" imgH="266584" progId="Equation.DSMT4">
                  <p:embed/>
                </p:oleObj>
              </mc:Choice>
              <mc:Fallback>
                <p:oleObj name="Equation" r:id="rId14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90750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1408113" y="2190750"/>
          <a:ext cx="26304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4" name="Equation" r:id="rId16" imgW="1473200" imgH="254000" progId="Equation.DSMT4">
                  <p:embed/>
                </p:oleObj>
              </mc:Choice>
              <mc:Fallback>
                <p:oleObj name="Equation" r:id="rId16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2190750"/>
                        <a:ext cx="26304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5" name="Object 35"/>
          <p:cNvGraphicFramePr>
            <a:graphicFrameLocks noChangeAspect="1"/>
          </p:cNvGraphicFramePr>
          <p:nvPr/>
        </p:nvGraphicFramePr>
        <p:xfrm>
          <a:off x="4071938" y="2190750"/>
          <a:ext cx="1722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5" name="Equation" r:id="rId18" imgW="965200" imgH="241300" progId="Equation.DSMT4">
                  <p:embed/>
                </p:oleObj>
              </mc:Choice>
              <mc:Fallback>
                <p:oleObj name="Equation" r:id="rId18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190750"/>
                        <a:ext cx="17224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741363" y="2909888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6" name="Equation" r:id="rId20" imgW="330057" imgH="266584" progId="Equation.DSMT4">
                  <p:embed/>
                </p:oleObj>
              </mc:Choice>
              <mc:Fallback>
                <p:oleObj name="Equation" r:id="rId20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2909888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7" name="Object 37"/>
          <p:cNvGraphicFramePr>
            <a:graphicFrameLocks noChangeAspect="1"/>
          </p:cNvGraphicFramePr>
          <p:nvPr/>
        </p:nvGraphicFramePr>
        <p:xfrm>
          <a:off x="1433513" y="2909888"/>
          <a:ext cx="1428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7" name="Equation" r:id="rId22" imgW="799753" imgH="241195" progId="Equation.DSMT4">
                  <p:embed/>
                </p:oleObj>
              </mc:Choice>
              <mc:Fallback>
                <p:oleObj name="Equation" r:id="rId22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909888"/>
                        <a:ext cx="1428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8"/>
          <p:cNvGraphicFramePr>
            <a:graphicFrameLocks noChangeAspect="1"/>
          </p:cNvGraphicFramePr>
          <p:nvPr/>
        </p:nvGraphicFramePr>
        <p:xfrm>
          <a:off x="2992438" y="2889250"/>
          <a:ext cx="13827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8" name="Equation" r:id="rId24" imgW="774364" imgH="215806" progId="Equation.DSMT4">
                  <p:embed/>
                </p:oleObj>
              </mc:Choice>
              <mc:Fallback>
                <p:oleObj name="Equation" r:id="rId24" imgW="77436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889250"/>
                        <a:ext cx="13827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9" name="Object 39"/>
          <p:cNvGraphicFramePr>
            <a:graphicFrameLocks noChangeAspect="1"/>
          </p:cNvGraphicFramePr>
          <p:nvPr/>
        </p:nvGraphicFramePr>
        <p:xfrm>
          <a:off x="741363" y="3594100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19" name="Equation" r:id="rId26" imgW="330057" imgH="266584" progId="Equation.DSMT4">
                  <p:embed/>
                </p:oleObj>
              </mc:Choice>
              <mc:Fallback>
                <p:oleObj name="Equation" r:id="rId26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3" y="3594100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0" name="Object 40"/>
          <p:cNvGraphicFramePr>
            <a:graphicFrameLocks noChangeAspect="1"/>
          </p:cNvGraphicFramePr>
          <p:nvPr/>
        </p:nvGraphicFramePr>
        <p:xfrm>
          <a:off x="1331913" y="3594100"/>
          <a:ext cx="2630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0" name="Equation" r:id="rId28" imgW="1473200" imgH="254000" progId="Equation.DSMT4">
                  <p:embed/>
                </p:oleObj>
              </mc:Choice>
              <mc:Fallback>
                <p:oleObj name="Equation" r:id="rId28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94100"/>
                        <a:ext cx="2630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1" name="Object 41"/>
          <p:cNvGraphicFramePr>
            <a:graphicFrameLocks noChangeAspect="1"/>
          </p:cNvGraphicFramePr>
          <p:nvPr/>
        </p:nvGraphicFramePr>
        <p:xfrm>
          <a:off x="4067175" y="3594100"/>
          <a:ext cx="1724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1" name="Equation" r:id="rId30" imgW="965200" imgH="241300" progId="Equation.DSMT4">
                  <p:embed/>
                </p:oleObj>
              </mc:Choice>
              <mc:Fallback>
                <p:oleObj name="Equation" r:id="rId30" imgW="965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94100"/>
                        <a:ext cx="17240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7" name="Object 47"/>
          <p:cNvGraphicFramePr>
            <a:graphicFrameLocks noChangeAspect="1"/>
          </p:cNvGraphicFramePr>
          <p:nvPr/>
        </p:nvGraphicFramePr>
        <p:xfrm>
          <a:off x="1674813" y="252413"/>
          <a:ext cx="37004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2" name="Equation" r:id="rId32" imgW="2070100" imgH="254000" progId="Equation.DSMT4">
                  <p:embed/>
                </p:oleObj>
              </mc:Choice>
              <mc:Fallback>
                <p:oleObj name="Equation" r:id="rId32" imgW="2070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52413"/>
                        <a:ext cx="37004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8" name="Object 48"/>
          <p:cNvGraphicFramePr>
            <a:graphicFrameLocks noChangeAspect="1"/>
          </p:cNvGraphicFramePr>
          <p:nvPr/>
        </p:nvGraphicFramePr>
        <p:xfrm>
          <a:off x="776288" y="873125"/>
          <a:ext cx="6078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3" name="Equation" r:id="rId34" imgW="3403600" imgH="266700" progId="Equation.DSMT4">
                  <p:embed/>
                </p:oleObj>
              </mc:Choice>
              <mc:Fallback>
                <p:oleObj name="Equation" r:id="rId34" imgW="3403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73125"/>
                        <a:ext cx="60785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599835"/>
              </p:ext>
            </p:extLst>
          </p:nvPr>
        </p:nvGraphicFramePr>
        <p:xfrm>
          <a:off x="772046" y="4292600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4" name="Equation" r:id="rId36" imgW="330057" imgH="266584" progId="Equation.DSMT4">
                  <p:embed/>
                </p:oleObj>
              </mc:Choice>
              <mc:Fallback>
                <p:oleObj name="Equation" r:id="rId36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046" y="4292600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597179"/>
              </p:ext>
            </p:extLst>
          </p:nvPr>
        </p:nvGraphicFramePr>
        <p:xfrm>
          <a:off x="1362596" y="4289425"/>
          <a:ext cx="24701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5" name="Equation" r:id="rId38" imgW="1384300" imgH="254000" progId="Equation.DSMT4">
                  <p:embed/>
                </p:oleObj>
              </mc:Choice>
              <mc:Fallback>
                <p:oleObj name="Equation" r:id="rId38" imgW="1384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596" y="4289425"/>
                        <a:ext cx="24701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612682"/>
              </p:ext>
            </p:extLst>
          </p:nvPr>
        </p:nvGraphicFramePr>
        <p:xfrm>
          <a:off x="3881958" y="4279900"/>
          <a:ext cx="23114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6" name="Equation" r:id="rId40" imgW="1295400" imgH="254000" progId="Equation.DSMT4">
                  <p:embed/>
                </p:oleObj>
              </mc:Choice>
              <mc:Fallback>
                <p:oleObj name="Equation" r:id="rId40" imgW="129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958" y="4279900"/>
                        <a:ext cx="23114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72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084254"/>
              </p:ext>
            </p:extLst>
          </p:nvPr>
        </p:nvGraphicFramePr>
        <p:xfrm>
          <a:off x="6294958" y="4279900"/>
          <a:ext cx="19494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7" name="Equation" r:id="rId42" imgW="1091726" imgH="215806" progId="Equation.DSMT4">
                  <p:embed/>
                </p:oleObj>
              </mc:Choice>
              <mc:Fallback>
                <p:oleObj name="Equation" r:id="rId42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4958" y="4279900"/>
                        <a:ext cx="19494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50442"/>
              </p:ext>
            </p:extLst>
          </p:nvPr>
        </p:nvGraphicFramePr>
        <p:xfrm>
          <a:off x="836084" y="4952570"/>
          <a:ext cx="590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8" name="Equation" r:id="rId44" imgW="330120" imgH="266400" progId="Equation.DSMT4">
                  <p:embed/>
                </p:oleObj>
              </mc:Choice>
              <mc:Fallback>
                <p:oleObj name="Equation" r:id="rId44" imgW="330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084" y="4952570"/>
                        <a:ext cx="5905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179517"/>
              </p:ext>
            </p:extLst>
          </p:nvPr>
        </p:nvGraphicFramePr>
        <p:xfrm>
          <a:off x="1570831" y="5518150"/>
          <a:ext cx="4489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29" name="Equation" r:id="rId46" imgW="1790700" imgH="203200" progId="Equation.DSMT4">
                  <p:embed/>
                </p:oleObj>
              </mc:Choice>
              <mc:Fallback>
                <p:oleObj name="Equation" r:id="rId46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831" y="5518150"/>
                        <a:ext cx="4489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792452"/>
              </p:ext>
            </p:extLst>
          </p:nvPr>
        </p:nvGraphicFramePr>
        <p:xfrm>
          <a:off x="1462088" y="4990141"/>
          <a:ext cx="44894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0" name="Equation" r:id="rId48" imgW="1790700" imgH="203200" progId="Equation.DSMT4">
                  <p:embed/>
                </p:oleObj>
              </mc:Choice>
              <mc:Fallback>
                <p:oleObj name="Equation" r:id="rId48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990141"/>
                        <a:ext cx="44894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98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0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34157" name="Object 13"/>
          <p:cNvGraphicFramePr>
            <a:graphicFrameLocks noChangeAspect="1"/>
          </p:cNvGraphicFramePr>
          <p:nvPr/>
        </p:nvGraphicFramePr>
        <p:xfrm>
          <a:off x="611188" y="1125538"/>
          <a:ext cx="68278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8" name="Equation" r:id="rId3" imgW="3022600" imgH="203200" progId="Equation.DSMT4">
                  <p:embed/>
                </p:oleObj>
              </mc:Choice>
              <mc:Fallback>
                <p:oleObj name="Equation" r:id="rId3" imgW="3022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125538"/>
                        <a:ext cx="68278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16"/>
          <p:cNvSpPr>
            <a:spLocks noChangeArrowheads="1"/>
          </p:cNvSpPr>
          <p:nvPr/>
        </p:nvSpPr>
        <p:spPr bwMode="auto">
          <a:xfrm>
            <a:off x="682625" y="446088"/>
            <a:ext cx="64817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7.2.2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分配格、有界格和有补格</a:t>
            </a:r>
          </a:p>
        </p:txBody>
      </p:sp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7451725" y="1125538"/>
          <a:ext cx="11477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9" name="Equation" r:id="rId5" imgW="507780" imgH="203112" progId="Equation.DSMT4">
                  <p:embed/>
                </p:oleObj>
              </mc:Choice>
              <mc:Fallback>
                <p:oleObj name="Equation" r:id="rId5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125538"/>
                        <a:ext cx="11477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/>
        </p:nvGraphicFramePr>
        <p:xfrm>
          <a:off x="592138" y="1700213"/>
          <a:ext cx="26114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0" name="Equation" r:id="rId7" imgW="1155700" imgH="203200" progId="Equation.DSMT4">
                  <p:embed/>
                </p:oleObj>
              </mc:Choice>
              <mc:Fallback>
                <p:oleObj name="Equation" r:id="rId7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700213"/>
                        <a:ext cx="26114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4" name="Object 20"/>
          <p:cNvGraphicFramePr>
            <a:graphicFrameLocks noChangeAspect="1"/>
          </p:cNvGraphicFramePr>
          <p:nvPr/>
        </p:nvGraphicFramePr>
        <p:xfrm>
          <a:off x="603250" y="2295525"/>
          <a:ext cx="1231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1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295525"/>
                        <a:ext cx="12319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56540"/>
              </p:ext>
            </p:extLst>
          </p:nvPr>
        </p:nvGraphicFramePr>
        <p:xfrm>
          <a:off x="2376488" y="3429000"/>
          <a:ext cx="41608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2" name="Equation" r:id="rId11" imgW="1841400" imgH="203040" progId="Equation.DSMT4">
                  <p:embed/>
                </p:oleObj>
              </mc:Choice>
              <mc:Fallback>
                <p:oleObj name="Equation" r:id="rId11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429000"/>
                        <a:ext cx="41608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367479"/>
              </p:ext>
            </p:extLst>
          </p:nvPr>
        </p:nvGraphicFramePr>
        <p:xfrm>
          <a:off x="2339975" y="2889250"/>
          <a:ext cx="41608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3" name="Equation" r:id="rId13" imgW="1841400" imgH="203040" progId="Equation.DSMT4">
                  <p:embed/>
                </p:oleObj>
              </mc:Choice>
              <mc:Fallback>
                <p:oleObj name="Equation" r:id="rId13" imgW="1841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889250"/>
                        <a:ext cx="41608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852413"/>
              </p:ext>
            </p:extLst>
          </p:nvPr>
        </p:nvGraphicFramePr>
        <p:xfrm>
          <a:off x="519113" y="4041775"/>
          <a:ext cx="37893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4" name="Equation" r:id="rId15" imgW="1676160" imgH="215640" progId="Equation.DSMT4">
                  <p:embed/>
                </p:oleObj>
              </mc:Choice>
              <mc:Fallback>
                <p:oleObj name="Equation" r:id="rId15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4041775"/>
                        <a:ext cx="37893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576263" y="4751388"/>
          <a:ext cx="6318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5" name="Equation" r:id="rId17" imgW="279279" imgH="203112" progId="Equation.DSMT4">
                  <p:embed/>
                </p:oleObj>
              </mc:Choice>
              <mc:Fallback>
                <p:oleObj name="Equation" r:id="rId17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751388"/>
                        <a:ext cx="6318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9" name="Object 25"/>
          <p:cNvGraphicFramePr>
            <a:graphicFrameLocks noChangeAspect="1"/>
          </p:cNvGraphicFramePr>
          <p:nvPr/>
        </p:nvGraphicFramePr>
        <p:xfrm>
          <a:off x="4537075" y="4746625"/>
          <a:ext cx="42481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6" name="Equation" r:id="rId19" imgW="1879600" imgH="215900" progId="Equation.DSMT4">
                  <p:embed/>
                </p:oleObj>
              </mc:Choice>
              <mc:Fallback>
                <p:oleObj name="Equation" r:id="rId19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4746625"/>
                        <a:ext cx="42481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856916"/>
              </p:ext>
            </p:extLst>
          </p:nvPr>
        </p:nvGraphicFramePr>
        <p:xfrm>
          <a:off x="1814513" y="2276475"/>
          <a:ext cx="24082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7" name="Equation" r:id="rId21" imgW="1066680" imgH="215640" progId="Equation.DSMT4">
                  <p:embed/>
                </p:oleObj>
              </mc:Choice>
              <mc:Fallback>
                <p:oleObj name="Equation" r:id="rId21" imgW="1066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2276475"/>
                        <a:ext cx="24082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1" name="Object 27"/>
          <p:cNvGraphicFramePr>
            <a:graphicFrameLocks noChangeAspect="1"/>
          </p:cNvGraphicFramePr>
          <p:nvPr/>
        </p:nvGraphicFramePr>
        <p:xfrm>
          <a:off x="4284663" y="2276475"/>
          <a:ext cx="28114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8" name="Equation" r:id="rId23" imgW="1244060" imgH="215806" progId="Equation.DSMT4">
                  <p:embed/>
                </p:oleObj>
              </mc:Choice>
              <mc:Fallback>
                <p:oleObj name="Equation" r:id="rId23" imgW="124406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76475"/>
                        <a:ext cx="28114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/>
        </p:nvGraphicFramePr>
        <p:xfrm>
          <a:off x="1223963" y="4721225"/>
          <a:ext cx="32432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9" name="Equation" r:id="rId25" imgW="1435100" imgH="228600" progId="Equation.DSMT4">
                  <p:embed/>
                </p:oleObj>
              </mc:Choice>
              <mc:Fallback>
                <p:oleObj name="Equation" r:id="rId25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721225"/>
                        <a:ext cx="32432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3" name="Object 29"/>
          <p:cNvGraphicFramePr>
            <a:graphicFrameLocks noChangeAspect="1"/>
          </p:cNvGraphicFramePr>
          <p:nvPr/>
        </p:nvGraphicFramePr>
        <p:xfrm>
          <a:off x="7154863" y="2276475"/>
          <a:ext cx="801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0" name="Equation" r:id="rId27" imgW="355292" imgH="203024" progId="Equation.DSMT4">
                  <p:embed/>
                </p:oleObj>
              </mc:Choice>
              <mc:Fallback>
                <p:oleObj name="Equation" r:id="rId27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4863" y="2276475"/>
                        <a:ext cx="801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138790"/>
              </p:ext>
            </p:extLst>
          </p:nvPr>
        </p:nvGraphicFramePr>
        <p:xfrm>
          <a:off x="1584862" y="5518944"/>
          <a:ext cx="5854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21" name="Equation" r:id="rId29" imgW="2590800" imgH="203200" progId="Equation.DSMT4">
                  <p:embed/>
                </p:oleObj>
              </mc:Choice>
              <mc:Fallback>
                <p:oleObj name="Equation" r:id="rId29" imgW="2590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862" y="5518944"/>
                        <a:ext cx="5854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544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3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954088" y="296863"/>
          <a:ext cx="6302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08" name="Equation" r:id="rId3" imgW="279279" imgH="203112" progId="Equation.DSMT4">
                  <p:embed/>
                </p:oleObj>
              </mc:Choice>
              <mc:Fallback>
                <p:oleObj name="Equation" r:id="rId3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96863"/>
                        <a:ext cx="6302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1538288" y="879475"/>
            <a:ext cx="1901825" cy="2198688"/>
            <a:chOff x="802" y="554"/>
            <a:chExt cx="1198" cy="1385"/>
          </a:xfrm>
        </p:grpSpPr>
        <p:sp>
          <p:nvSpPr>
            <p:cNvPr id="32817" name="Line 29"/>
            <p:cNvSpPr>
              <a:spLocks noChangeShapeType="1"/>
            </p:cNvSpPr>
            <p:nvPr/>
          </p:nvSpPr>
          <p:spPr bwMode="auto">
            <a:xfrm>
              <a:off x="1429" y="845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8" name="Line 24"/>
            <p:cNvSpPr>
              <a:spLocks noChangeShapeType="1"/>
            </p:cNvSpPr>
            <p:nvPr/>
          </p:nvSpPr>
          <p:spPr bwMode="auto">
            <a:xfrm flipH="1">
              <a:off x="1020" y="845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19" name="Line 25"/>
            <p:cNvSpPr>
              <a:spLocks noChangeShapeType="1"/>
            </p:cNvSpPr>
            <p:nvPr/>
          </p:nvSpPr>
          <p:spPr bwMode="auto">
            <a:xfrm>
              <a:off x="998" y="1162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0" name="Line 26"/>
            <p:cNvSpPr>
              <a:spLocks noChangeShapeType="1"/>
            </p:cNvSpPr>
            <p:nvPr/>
          </p:nvSpPr>
          <p:spPr bwMode="auto">
            <a:xfrm>
              <a:off x="1020" y="1570"/>
              <a:ext cx="27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21" name="Line 27"/>
            <p:cNvSpPr>
              <a:spLocks noChangeShapeType="1"/>
            </p:cNvSpPr>
            <p:nvPr/>
          </p:nvSpPr>
          <p:spPr bwMode="auto">
            <a:xfrm flipH="1">
              <a:off x="1338" y="1344"/>
              <a:ext cx="453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22" name="Object 40"/>
            <p:cNvGraphicFramePr>
              <a:graphicFrameLocks noChangeAspect="1"/>
            </p:cNvGraphicFramePr>
            <p:nvPr/>
          </p:nvGraphicFramePr>
          <p:xfrm>
            <a:off x="1224" y="1729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09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1729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Object 41"/>
            <p:cNvGraphicFramePr>
              <a:graphicFrameLocks noChangeAspect="1"/>
            </p:cNvGraphicFramePr>
            <p:nvPr/>
          </p:nvGraphicFramePr>
          <p:xfrm>
            <a:off x="802" y="1412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0" name="Equation" r:id="rId7" imgW="126725" imgH="177415" progId="Equation.DSMT4">
                    <p:embed/>
                  </p:oleObj>
                </mc:Choice>
                <mc:Fallback>
                  <p:oleObj name="Equation" r:id="rId7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1412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Object 42"/>
            <p:cNvGraphicFramePr>
              <a:graphicFrameLocks noChangeAspect="1"/>
            </p:cNvGraphicFramePr>
            <p:nvPr/>
          </p:nvGraphicFramePr>
          <p:xfrm>
            <a:off x="812" y="1026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1" name="Equation" r:id="rId9" imgW="114201" imgH="139579" progId="Equation.DSMT4">
                    <p:embed/>
                  </p:oleObj>
                </mc:Choice>
                <mc:Fallback>
                  <p:oleObj name="Equation" r:id="rId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1026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5" name="Object 43"/>
            <p:cNvGraphicFramePr>
              <a:graphicFrameLocks noChangeAspect="1"/>
            </p:cNvGraphicFramePr>
            <p:nvPr/>
          </p:nvGraphicFramePr>
          <p:xfrm>
            <a:off x="1315" y="554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2" name="Equation" r:id="rId11" imgW="139579" imgH="177646" progId="Equation.DSMT4">
                    <p:embed/>
                  </p:oleObj>
                </mc:Choice>
                <mc:Fallback>
                  <p:oleObj name="Equation" r:id="rId11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554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6" name="Object 44"/>
            <p:cNvGraphicFramePr>
              <a:graphicFrameLocks noChangeAspect="1"/>
            </p:cNvGraphicFramePr>
            <p:nvPr/>
          </p:nvGraphicFramePr>
          <p:xfrm>
            <a:off x="1837" y="1224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3" name="Equation" r:id="rId13" imgW="114201" imgH="139579" progId="Equation.DSMT4">
                    <p:embed/>
                  </p:oleObj>
                </mc:Choice>
                <mc:Fallback>
                  <p:oleObj name="Equation" r:id="rId13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1224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7" name="Oval 14"/>
            <p:cNvSpPr>
              <a:spLocks noChangeArrowheads="1"/>
            </p:cNvSpPr>
            <p:nvPr/>
          </p:nvSpPr>
          <p:spPr bwMode="auto">
            <a:xfrm>
              <a:off x="1383" y="79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8" name="Oval 15"/>
            <p:cNvSpPr>
              <a:spLocks noChangeArrowheads="1"/>
            </p:cNvSpPr>
            <p:nvPr/>
          </p:nvSpPr>
          <p:spPr bwMode="auto">
            <a:xfrm>
              <a:off x="975" y="111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29" name="Oval 16"/>
            <p:cNvSpPr>
              <a:spLocks noChangeArrowheads="1"/>
            </p:cNvSpPr>
            <p:nvPr/>
          </p:nvSpPr>
          <p:spPr bwMode="auto">
            <a:xfrm>
              <a:off x="975" y="152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30" name="Oval 17"/>
            <p:cNvSpPr>
              <a:spLocks noChangeArrowheads="1"/>
            </p:cNvSpPr>
            <p:nvPr/>
          </p:nvSpPr>
          <p:spPr bwMode="auto">
            <a:xfrm>
              <a:off x="1292" y="168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31" name="Oval 18"/>
            <p:cNvSpPr>
              <a:spLocks noChangeArrowheads="1"/>
            </p:cNvSpPr>
            <p:nvPr/>
          </p:nvSpPr>
          <p:spPr bwMode="auto">
            <a:xfrm>
              <a:off x="1791" y="129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4462463" y="971550"/>
            <a:ext cx="2101850" cy="2070100"/>
            <a:chOff x="3007" y="612"/>
            <a:chExt cx="1324" cy="1304"/>
          </a:xfrm>
        </p:grpSpPr>
        <p:sp>
          <p:nvSpPr>
            <p:cNvPr id="32801" name="Line 31"/>
            <p:cNvSpPr>
              <a:spLocks noChangeShapeType="1"/>
            </p:cNvSpPr>
            <p:nvPr/>
          </p:nvSpPr>
          <p:spPr bwMode="auto">
            <a:xfrm flipH="1">
              <a:off x="3243" y="845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2" name="Line 32"/>
            <p:cNvSpPr>
              <a:spLocks noChangeShapeType="1"/>
            </p:cNvSpPr>
            <p:nvPr/>
          </p:nvSpPr>
          <p:spPr bwMode="auto">
            <a:xfrm>
              <a:off x="3243" y="1253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3" name="Line 34"/>
            <p:cNvSpPr>
              <a:spLocks noChangeShapeType="1"/>
            </p:cNvSpPr>
            <p:nvPr/>
          </p:nvSpPr>
          <p:spPr bwMode="auto">
            <a:xfrm flipH="1">
              <a:off x="3696" y="1298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4" name="Line 35"/>
            <p:cNvSpPr>
              <a:spLocks noChangeShapeType="1"/>
            </p:cNvSpPr>
            <p:nvPr/>
          </p:nvSpPr>
          <p:spPr bwMode="auto">
            <a:xfrm>
              <a:off x="3696" y="845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5" name="Line 38"/>
            <p:cNvSpPr>
              <a:spLocks noChangeShapeType="1"/>
            </p:cNvSpPr>
            <p:nvPr/>
          </p:nvSpPr>
          <p:spPr bwMode="auto">
            <a:xfrm>
              <a:off x="3674" y="845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06" name="Line 39"/>
            <p:cNvSpPr>
              <a:spLocks noChangeShapeType="1"/>
            </p:cNvSpPr>
            <p:nvPr/>
          </p:nvSpPr>
          <p:spPr bwMode="auto">
            <a:xfrm>
              <a:off x="3674" y="1253"/>
              <a:ext cx="0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2807" name="Object 45"/>
            <p:cNvGraphicFramePr>
              <a:graphicFrameLocks noChangeAspect="1"/>
            </p:cNvGraphicFramePr>
            <p:nvPr/>
          </p:nvGraphicFramePr>
          <p:xfrm>
            <a:off x="3560" y="1706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4" name="Equation" r:id="rId15" imgW="139700" imgH="139700" progId="Equation.DSMT4">
                    <p:embed/>
                  </p:oleObj>
                </mc:Choice>
                <mc:Fallback>
                  <p:oleObj name="Equation" r:id="rId1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706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8" name="Object 46"/>
            <p:cNvGraphicFramePr>
              <a:graphicFrameLocks noChangeAspect="1"/>
            </p:cNvGraphicFramePr>
            <p:nvPr/>
          </p:nvGraphicFramePr>
          <p:xfrm>
            <a:off x="3007" y="1162"/>
            <a:ext cx="191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5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1162"/>
                          <a:ext cx="191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9" name="Object 47"/>
            <p:cNvGraphicFramePr>
              <a:graphicFrameLocks noChangeAspect="1"/>
            </p:cNvGraphicFramePr>
            <p:nvPr/>
          </p:nvGraphicFramePr>
          <p:xfrm>
            <a:off x="3696" y="1156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6" name="Equation" r:id="rId19" imgW="114201" imgH="139579" progId="Equation.DSMT4">
                    <p:embed/>
                  </p:oleObj>
                </mc:Choice>
                <mc:Fallback>
                  <p:oleObj name="Equation" r:id="rId1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156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0" name="Object 48"/>
            <p:cNvGraphicFramePr>
              <a:graphicFrameLocks noChangeAspect="1"/>
            </p:cNvGraphicFramePr>
            <p:nvPr/>
          </p:nvGraphicFramePr>
          <p:xfrm>
            <a:off x="4150" y="1202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7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02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1" name="Object 49"/>
            <p:cNvGraphicFramePr>
              <a:graphicFrameLocks noChangeAspect="1"/>
            </p:cNvGraphicFramePr>
            <p:nvPr/>
          </p:nvGraphicFramePr>
          <p:xfrm>
            <a:off x="3597" y="612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018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" y="612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2" name="Oval 19"/>
            <p:cNvSpPr>
              <a:spLocks noChangeArrowheads="1"/>
            </p:cNvSpPr>
            <p:nvPr/>
          </p:nvSpPr>
          <p:spPr bwMode="auto">
            <a:xfrm>
              <a:off x="3651" y="79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3" name="Oval 20"/>
            <p:cNvSpPr>
              <a:spLocks noChangeArrowheads="1"/>
            </p:cNvSpPr>
            <p:nvPr/>
          </p:nvSpPr>
          <p:spPr bwMode="auto">
            <a:xfrm>
              <a:off x="3198" y="12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4" name="Oval 21"/>
            <p:cNvSpPr>
              <a:spLocks noChangeArrowheads="1"/>
            </p:cNvSpPr>
            <p:nvPr/>
          </p:nvSpPr>
          <p:spPr bwMode="auto">
            <a:xfrm>
              <a:off x="3651" y="120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5" name="Oval 22"/>
            <p:cNvSpPr>
              <a:spLocks noChangeArrowheads="1"/>
            </p:cNvSpPr>
            <p:nvPr/>
          </p:nvSpPr>
          <p:spPr bwMode="auto">
            <a:xfrm>
              <a:off x="4105" y="125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2816" name="Oval 23"/>
            <p:cNvSpPr>
              <a:spLocks noChangeArrowheads="1"/>
            </p:cNvSpPr>
            <p:nvPr/>
          </p:nvSpPr>
          <p:spPr bwMode="auto">
            <a:xfrm>
              <a:off x="3651" y="166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135218" name="Object 50"/>
          <p:cNvGraphicFramePr>
            <a:graphicFrameLocks noChangeAspect="1"/>
          </p:cNvGraphicFramePr>
          <p:nvPr/>
        </p:nvGraphicFramePr>
        <p:xfrm>
          <a:off x="935038" y="3346450"/>
          <a:ext cx="862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19" name="Equation" r:id="rId25" imgW="380835" imgH="215806" progId="Equation.DSMT4">
                  <p:embed/>
                </p:oleObj>
              </mc:Choice>
              <mc:Fallback>
                <p:oleObj name="Equation" r:id="rId25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3346450"/>
                        <a:ext cx="862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9" name="Object 51"/>
          <p:cNvGraphicFramePr>
            <a:graphicFrameLocks noChangeAspect="1"/>
          </p:cNvGraphicFramePr>
          <p:nvPr/>
        </p:nvGraphicFramePr>
        <p:xfrm>
          <a:off x="1135063" y="4005263"/>
          <a:ext cx="14922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0" name="Equation" r:id="rId27" imgW="660113" imgH="203112" progId="Equation.DSMT4">
                  <p:embed/>
                </p:oleObj>
              </mc:Choice>
              <mc:Fallback>
                <p:oleObj name="Equation" r:id="rId27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005263"/>
                        <a:ext cx="14922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0" name="Object 52"/>
          <p:cNvGraphicFramePr>
            <a:graphicFrameLocks noChangeAspect="1"/>
          </p:cNvGraphicFramePr>
          <p:nvPr/>
        </p:nvGraphicFramePr>
        <p:xfrm>
          <a:off x="2627313" y="4005263"/>
          <a:ext cx="10906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1" name="Equation" r:id="rId29" imgW="482181" imgH="177646" progId="Equation.DSMT4">
                  <p:embed/>
                </p:oleObj>
              </mc:Choice>
              <mc:Fallback>
                <p:oleObj name="Equation" r:id="rId29" imgW="48218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05263"/>
                        <a:ext cx="1090612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1" name="Object 53"/>
          <p:cNvGraphicFramePr>
            <a:graphicFrameLocks noChangeAspect="1"/>
          </p:cNvGraphicFramePr>
          <p:nvPr/>
        </p:nvGraphicFramePr>
        <p:xfrm>
          <a:off x="3706813" y="4114800"/>
          <a:ext cx="631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2" name="Equation" r:id="rId31" imgW="279279" imgH="165028" progId="Equation.DSMT4">
                  <p:embed/>
                </p:oleObj>
              </mc:Choice>
              <mc:Fallback>
                <p:oleObj name="Equation" r:id="rId31" imgW="279279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4114800"/>
                        <a:ext cx="631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2" name="Object 54"/>
          <p:cNvGraphicFramePr>
            <a:graphicFrameLocks noChangeAspect="1"/>
          </p:cNvGraphicFramePr>
          <p:nvPr/>
        </p:nvGraphicFramePr>
        <p:xfrm>
          <a:off x="4527550" y="4005263"/>
          <a:ext cx="22399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3" name="Equation" r:id="rId33" imgW="990170" imgH="203112" progId="Equation.DSMT4">
                  <p:embed/>
                </p:oleObj>
              </mc:Choice>
              <mc:Fallback>
                <p:oleObj name="Equation" r:id="rId33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4005263"/>
                        <a:ext cx="22399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3" name="Object 55"/>
          <p:cNvGraphicFramePr>
            <a:graphicFrameLocks noChangeAspect="1"/>
          </p:cNvGraphicFramePr>
          <p:nvPr/>
        </p:nvGraphicFramePr>
        <p:xfrm>
          <a:off x="6767513" y="4030663"/>
          <a:ext cx="1063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4" name="Equation" r:id="rId35" imgW="469696" imgH="177723" progId="Equation.DSMT4">
                  <p:embed/>
                </p:oleObj>
              </mc:Choice>
              <mc:Fallback>
                <p:oleObj name="Equation" r:id="rId35" imgW="469696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513" y="4030663"/>
                        <a:ext cx="1063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4" name="Object 56"/>
          <p:cNvGraphicFramePr>
            <a:graphicFrameLocks noChangeAspect="1"/>
          </p:cNvGraphicFramePr>
          <p:nvPr/>
        </p:nvGraphicFramePr>
        <p:xfrm>
          <a:off x="7824788" y="4030663"/>
          <a:ext cx="546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5" name="Equation" r:id="rId37" imgW="241091" imgH="177646" progId="Equation.DSMT4">
                  <p:embed/>
                </p:oleObj>
              </mc:Choice>
              <mc:Fallback>
                <p:oleObj name="Equation" r:id="rId37" imgW="241091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4030663"/>
                        <a:ext cx="5461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5" name="Object 57"/>
          <p:cNvGraphicFramePr>
            <a:graphicFrameLocks noChangeAspect="1"/>
          </p:cNvGraphicFramePr>
          <p:nvPr/>
        </p:nvGraphicFramePr>
        <p:xfrm>
          <a:off x="971550" y="4905375"/>
          <a:ext cx="746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6" name="Equation" r:id="rId39" imgW="330057" imgH="203112" progId="Equation.DSMT4">
                  <p:embed/>
                </p:oleObj>
              </mc:Choice>
              <mc:Fallback>
                <p:oleObj name="Equation" r:id="rId3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05375"/>
                        <a:ext cx="7461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6" name="Object 58"/>
          <p:cNvGraphicFramePr>
            <a:graphicFrameLocks noChangeAspect="1"/>
          </p:cNvGraphicFramePr>
          <p:nvPr/>
        </p:nvGraphicFramePr>
        <p:xfrm>
          <a:off x="1079500" y="5553075"/>
          <a:ext cx="15795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7" name="Equation" r:id="rId41" imgW="698197" imgH="203112" progId="Equation.DSMT4">
                  <p:embed/>
                </p:oleObj>
              </mc:Choice>
              <mc:Fallback>
                <p:oleObj name="Equation" r:id="rId41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553075"/>
                        <a:ext cx="15795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7" name="Object 59"/>
          <p:cNvGraphicFramePr>
            <a:graphicFrameLocks noChangeAspect="1"/>
          </p:cNvGraphicFramePr>
          <p:nvPr/>
        </p:nvGraphicFramePr>
        <p:xfrm>
          <a:off x="2627313" y="5661025"/>
          <a:ext cx="10890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8" name="Equation" r:id="rId43" imgW="482391" imgH="165028" progId="Equation.DSMT4">
                  <p:embed/>
                </p:oleObj>
              </mc:Choice>
              <mc:Fallback>
                <p:oleObj name="Equation" r:id="rId43" imgW="482391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661025"/>
                        <a:ext cx="10890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8" name="Object 60"/>
          <p:cNvGraphicFramePr>
            <a:graphicFrameLocks noChangeAspect="1"/>
          </p:cNvGraphicFramePr>
          <p:nvPr/>
        </p:nvGraphicFramePr>
        <p:xfrm>
          <a:off x="3708400" y="5665788"/>
          <a:ext cx="687388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29" name="Equation" r:id="rId45" imgW="304536" imgH="164957" progId="Equation.DSMT4">
                  <p:embed/>
                </p:oleObj>
              </mc:Choice>
              <mc:Fallback>
                <p:oleObj name="Equation" r:id="rId45" imgW="304536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665788"/>
                        <a:ext cx="687388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29" name="Object 61"/>
          <p:cNvGraphicFramePr>
            <a:graphicFrameLocks noChangeAspect="1"/>
          </p:cNvGraphicFramePr>
          <p:nvPr/>
        </p:nvGraphicFramePr>
        <p:xfrm>
          <a:off x="4459288" y="5554663"/>
          <a:ext cx="2349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0" name="Equation" r:id="rId47" imgW="1040948" imgH="203112" progId="Equation.DSMT4">
                  <p:embed/>
                </p:oleObj>
              </mc:Choice>
              <mc:Fallback>
                <p:oleObj name="Equation" r:id="rId47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5554663"/>
                        <a:ext cx="2349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0" name="Object 62"/>
          <p:cNvGraphicFramePr>
            <a:graphicFrameLocks noChangeAspect="1"/>
          </p:cNvGraphicFramePr>
          <p:nvPr/>
        </p:nvGraphicFramePr>
        <p:xfrm>
          <a:off x="6762750" y="5654675"/>
          <a:ext cx="11461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1" name="Equation" r:id="rId49" imgW="508000" imgH="139700" progId="Equation.DSMT4">
                  <p:embed/>
                </p:oleObj>
              </mc:Choice>
              <mc:Fallback>
                <p:oleObj name="Equation" r:id="rId49" imgW="5080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654675"/>
                        <a:ext cx="11461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1" name="Object 63"/>
          <p:cNvGraphicFramePr>
            <a:graphicFrameLocks noChangeAspect="1"/>
          </p:cNvGraphicFramePr>
          <p:nvPr/>
        </p:nvGraphicFramePr>
        <p:xfrm>
          <a:off x="7894638" y="5654675"/>
          <a:ext cx="601662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2" name="Equation" r:id="rId51" imgW="266469" imgH="139579" progId="Equation.DSMT4">
                  <p:embed/>
                </p:oleObj>
              </mc:Choice>
              <mc:Fallback>
                <p:oleObj name="Equation" r:id="rId51" imgW="266469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4638" y="5654675"/>
                        <a:ext cx="601662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2" name="Object 64"/>
          <p:cNvGraphicFramePr>
            <a:graphicFrameLocks noChangeAspect="1"/>
          </p:cNvGraphicFramePr>
          <p:nvPr/>
        </p:nvGraphicFramePr>
        <p:xfrm>
          <a:off x="1630363" y="296863"/>
          <a:ext cx="54244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3" name="Equation" r:id="rId53" imgW="2400300" imgH="203200" progId="Equation.DSMT4">
                  <p:embed/>
                </p:oleObj>
              </mc:Choice>
              <mc:Fallback>
                <p:oleObj name="Equation" r:id="rId53" imgW="2400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96863"/>
                        <a:ext cx="54244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33" name="Object 65"/>
          <p:cNvGraphicFramePr>
            <a:graphicFrameLocks noChangeAspect="1"/>
          </p:cNvGraphicFramePr>
          <p:nvPr/>
        </p:nvGraphicFramePr>
        <p:xfrm>
          <a:off x="1835150" y="3340100"/>
          <a:ext cx="746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4" name="Equation" r:id="rId55" imgW="330057" imgH="203112" progId="Equation.DSMT4">
                  <p:embed/>
                </p:oleObj>
              </mc:Choice>
              <mc:Fallback>
                <p:oleObj name="Equation" r:id="rId55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340100"/>
                        <a:ext cx="7461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2635250" y="3340100"/>
          <a:ext cx="39893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5" name="Equation" r:id="rId57" imgW="1765300" imgH="203200" progId="Equation.DSMT4">
                  <p:embed/>
                </p:oleObj>
              </mc:Choice>
              <mc:Fallback>
                <p:oleObj name="Equation" r:id="rId57" imgW="1765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340100"/>
                        <a:ext cx="39893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1800225" y="4889500"/>
          <a:ext cx="41941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36" name="Equation" r:id="rId59" imgW="1854200" imgH="203200" progId="Equation.DSMT4">
                  <p:embed/>
                </p:oleObj>
              </mc:Choice>
              <mc:Fallback>
                <p:oleObj name="Equation" r:id="rId59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889500"/>
                        <a:ext cx="41941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458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6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9" dur="5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2" dur="5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6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5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8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1" dur="500"/>
                                        <p:tgtEl>
                                          <p:spTgt spid="135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809625" y="358775"/>
          <a:ext cx="10620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" name="Equation" r:id="rId3" imgW="469696" imgH="215806" progId="Equation.DSMT4">
                  <p:embed/>
                </p:oleObj>
              </mc:Choice>
              <mc:Fallback>
                <p:oleObj name="Equation" r:id="rId3" imgW="4696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58775"/>
                        <a:ext cx="10620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9" name="Object 17"/>
          <p:cNvGraphicFramePr>
            <a:graphicFrameLocks noChangeAspect="1"/>
          </p:cNvGraphicFramePr>
          <p:nvPr/>
        </p:nvGraphicFramePr>
        <p:xfrm>
          <a:off x="827088" y="2366963"/>
          <a:ext cx="42989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4" name="Equation" r:id="rId5" imgW="1904174" imgH="215806" progId="Equation.DSMT4">
                  <p:embed/>
                </p:oleObj>
              </mc:Choice>
              <mc:Fallback>
                <p:oleObj name="Equation" r:id="rId5" imgW="190417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66963"/>
                        <a:ext cx="42989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6" name="Object 54"/>
          <p:cNvGraphicFramePr>
            <a:graphicFrameLocks noChangeAspect="1"/>
          </p:cNvGraphicFramePr>
          <p:nvPr/>
        </p:nvGraphicFramePr>
        <p:xfrm>
          <a:off x="1835150" y="354013"/>
          <a:ext cx="373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5" name="Equation" r:id="rId7" imgW="164957" imgH="190335" progId="Equation.DSMT4">
                  <p:embed/>
                </p:oleObj>
              </mc:Choice>
              <mc:Fallback>
                <p:oleObj name="Equation" r:id="rId7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4013"/>
                        <a:ext cx="373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7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9164649"/>
              </p:ext>
            </p:extLst>
          </p:nvPr>
        </p:nvGraphicFramePr>
        <p:xfrm>
          <a:off x="1908175" y="3063875"/>
          <a:ext cx="41306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Equation" r:id="rId9" imgW="1828800" imgH="203040" progId="Equation.DSMT4">
                  <p:embed/>
                </p:oleObj>
              </mc:Choice>
              <mc:Fallback>
                <p:oleObj name="Equation" r:id="rId9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063875"/>
                        <a:ext cx="41306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341992"/>
              </p:ext>
            </p:extLst>
          </p:nvPr>
        </p:nvGraphicFramePr>
        <p:xfrm>
          <a:off x="1908175" y="1703388"/>
          <a:ext cx="41322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7" name="Equation" r:id="rId11" imgW="1828800" imgH="203040" progId="Equation.DSMT4">
                  <p:embed/>
                </p:oleObj>
              </mc:Choice>
              <mc:Fallback>
                <p:oleObj name="Equation" r:id="rId11" imgW="1828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703388"/>
                        <a:ext cx="41322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49" name="Object 57"/>
          <p:cNvGraphicFramePr>
            <a:graphicFrameLocks noChangeAspect="1"/>
          </p:cNvGraphicFramePr>
          <p:nvPr/>
        </p:nvGraphicFramePr>
        <p:xfrm>
          <a:off x="847725" y="1017588"/>
          <a:ext cx="3241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8" name="Equation" r:id="rId13" imgW="1434477" imgH="215806" progId="Equation.DSMT4">
                  <p:embed/>
                </p:oleObj>
              </mc:Choice>
              <mc:Fallback>
                <p:oleObj name="Equation" r:id="rId13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17588"/>
                        <a:ext cx="32416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59" name="Object 67"/>
          <p:cNvGraphicFramePr>
            <a:graphicFrameLocks noChangeAspect="1"/>
          </p:cNvGraphicFramePr>
          <p:nvPr/>
        </p:nvGraphicFramePr>
        <p:xfrm>
          <a:off x="4170363" y="1017588"/>
          <a:ext cx="801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9" name="Equation" r:id="rId15" imgW="355292" imgH="203024" progId="Equation.DSMT4">
                  <p:embed/>
                </p:oleObj>
              </mc:Choice>
              <mc:Fallback>
                <p:oleObj name="Equation" r:id="rId1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1017588"/>
                        <a:ext cx="801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2330450" y="358775"/>
          <a:ext cx="59404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0" name="Equation" r:id="rId17" imgW="2628900" imgH="215900" progId="Equation.DSMT4">
                  <p:embed/>
                </p:oleObj>
              </mc:Choice>
              <mc:Fallback>
                <p:oleObj name="Equation" r:id="rId17" imgW="2628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358775"/>
                        <a:ext cx="59404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5229225" y="2390775"/>
          <a:ext cx="774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1" name="Equation" r:id="rId19" imgW="342751" imgH="203112" progId="Equation.DSMT4">
                  <p:embed/>
                </p:oleObj>
              </mc:Choice>
              <mc:Fallback>
                <p:oleObj name="Equation" r:id="rId1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2390775"/>
                        <a:ext cx="774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29" name="Object 5"/>
          <p:cNvGraphicFramePr>
            <a:graphicFrameLocks noChangeAspect="1"/>
          </p:cNvGraphicFramePr>
          <p:nvPr/>
        </p:nvGraphicFramePr>
        <p:xfrm>
          <a:off x="1692275" y="3794125"/>
          <a:ext cx="40465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2" name="Equation" r:id="rId21" imgW="1790700" imgH="203200" progId="Equation.DSMT4">
                  <p:embed/>
                </p:oleObj>
              </mc:Choice>
              <mc:Fallback>
                <p:oleObj name="Equation" r:id="rId21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94125"/>
                        <a:ext cx="40465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1" name="Object 7"/>
          <p:cNvGraphicFramePr>
            <a:graphicFrameLocks noChangeAspect="1"/>
          </p:cNvGraphicFramePr>
          <p:nvPr/>
        </p:nvGraphicFramePr>
        <p:xfrm>
          <a:off x="866775" y="3794125"/>
          <a:ext cx="8604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3" name="Equation" r:id="rId23" imgW="380835" imgH="203112" progId="Equation.DSMT4">
                  <p:embed/>
                </p:oleObj>
              </mc:Choice>
              <mc:Fallback>
                <p:oleObj name="Equation" r:id="rId23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3794125"/>
                        <a:ext cx="8604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8" name="Object 44"/>
          <p:cNvGraphicFramePr>
            <a:graphicFrameLocks noChangeAspect="1"/>
          </p:cNvGraphicFramePr>
          <p:nvPr/>
        </p:nvGraphicFramePr>
        <p:xfrm>
          <a:off x="5688013" y="3794125"/>
          <a:ext cx="3302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4" name="Equation" r:id="rId25" imgW="1459866" imgH="203112" progId="Equation.DSMT4">
                  <p:embed/>
                </p:oleObj>
              </mc:Choice>
              <mc:Fallback>
                <p:oleObj name="Equation" r:id="rId25" imgW="14598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3794125"/>
                        <a:ext cx="3302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820738" y="4495800"/>
          <a:ext cx="80359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5" name="Equation" r:id="rId27" imgW="3556000" imgH="215900" progId="Equation.DSMT4">
                  <p:embed/>
                </p:oleObj>
              </mc:Choice>
              <mc:Fallback>
                <p:oleObj name="Equation" r:id="rId27" imgW="3556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738" y="4495800"/>
                        <a:ext cx="80359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4"/>
          <p:cNvGraphicFramePr>
            <a:graphicFrameLocks noChangeAspect="1"/>
          </p:cNvGraphicFramePr>
          <p:nvPr/>
        </p:nvGraphicFramePr>
        <p:xfrm>
          <a:off x="804863" y="5245100"/>
          <a:ext cx="37306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6" name="Equation" r:id="rId29" imgW="1651000" imgH="203200" progId="Equation.DSMT4">
                  <p:embed/>
                </p:oleObj>
              </mc:Choice>
              <mc:Fallback>
                <p:oleObj name="Equation" r:id="rId29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5245100"/>
                        <a:ext cx="37306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5"/>
          <p:cNvGraphicFramePr>
            <a:graphicFrameLocks noChangeAspect="1"/>
          </p:cNvGraphicFramePr>
          <p:nvPr/>
        </p:nvGraphicFramePr>
        <p:xfrm>
          <a:off x="4624388" y="5238750"/>
          <a:ext cx="40163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7" name="Equation" r:id="rId31" imgW="1777229" imgH="203112" progId="Equation.DSMT4">
                  <p:embed/>
                </p:oleObj>
              </mc:Choice>
              <mc:Fallback>
                <p:oleObj name="Equation" r:id="rId31" imgW="17772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4388" y="5238750"/>
                        <a:ext cx="40163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693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5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5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54632" name="Object 8"/>
          <p:cNvGraphicFramePr>
            <a:graphicFrameLocks noChangeAspect="1"/>
          </p:cNvGraphicFramePr>
          <p:nvPr/>
        </p:nvGraphicFramePr>
        <p:xfrm>
          <a:off x="701675" y="434975"/>
          <a:ext cx="4873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6" name="Equation" r:id="rId3" imgW="215619" imgH="215619" progId="Equation.DSMT4">
                  <p:embed/>
                </p:oleObj>
              </mc:Choice>
              <mc:Fallback>
                <p:oleObj name="Equation" r:id="rId3" imgW="215619" imgH="2156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34975"/>
                        <a:ext cx="4873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3"/>
          <p:cNvGraphicFramePr>
            <a:graphicFrameLocks noChangeAspect="1"/>
          </p:cNvGraphicFramePr>
          <p:nvPr/>
        </p:nvGraphicFramePr>
        <p:xfrm>
          <a:off x="6623050" y="434975"/>
          <a:ext cx="18367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7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34975"/>
                        <a:ext cx="18367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/>
        </p:nvGraphicFramePr>
        <p:xfrm>
          <a:off x="674688" y="1155700"/>
          <a:ext cx="57689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8" name="Equation" r:id="rId7" imgW="2552700" imgH="203200" progId="Equation.DSMT4">
                  <p:embed/>
                </p:oleObj>
              </mc:Choice>
              <mc:Fallback>
                <p:oleObj name="Equation" r:id="rId7" imgW="255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155700"/>
                        <a:ext cx="57689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9"/>
          <p:cNvGraphicFramePr>
            <a:graphicFrameLocks noChangeAspect="1"/>
          </p:cNvGraphicFramePr>
          <p:nvPr/>
        </p:nvGraphicFramePr>
        <p:xfrm>
          <a:off x="1171575" y="434975"/>
          <a:ext cx="54816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9" name="Equation" r:id="rId9" imgW="2425700" imgH="203200" progId="Equation.DSMT4">
                  <p:embed/>
                </p:oleObj>
              </mc:Choice>
              <mc:Fallback>
                <p:oleObj name="Equation" r:id="rId9" imgW="242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34975"/>
                        <a:ext cx="54816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3" name="Object 42"/>
          <p:cNvGraphicFramePr>
            <a:graphicFrameLocks noChangeAspect="1"/>
          </p:cNvGraphicFramePr>
          <p:nvPr/>
        </p:nvGraphicFramePr>
        <p:xfrm>
          <a:off x="647700" y="1868488"/>
          <a:ext cx="12334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0" name="Equation" r:id="rId11" imgW="545626" imgH="203024" progId="Equation.DSMT4">
                  <p:embed/>
                </p:oleObj>
              </mc:Choice>
              <mc:Fallback>
                <p:oleObj name="Equation" r:id="rId11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868488"/>
                        <a:ext cx="12334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4" name="Object 10"/>
          <p:cNvGraphicFramePr>
            <a:graphicFrameLocks noChangeAspect="1"/>
          </p:cNvGraphicFramePr>
          <p:nvPr/>
        </p:nvGraphicFramePr>
        <p:xfrm>
          <a:off x="4557713" y="2625725"/>
          <a:ext cx="39020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1" name="Equation" r:id="rId13" imgW="1726451" imgH="203112" progId="Equation.DSMT4">
                  <p:embed/>
                </p:oleObj>
              </mc:Choice>
              <mc:Fallback>
                <p:oleObj name="Equation" r:id="rId13" imgW="17264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2625725"/>
                        <a:ext cx="39020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628650" y="3419475"/>
          <a:ext cx="45386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2" name="Equation" r:id="rId15" imgW="2005729" imgH="203112" progId="Equation.DSMT4">
                  <p:embed/>
                </p:oleObj>
              </mc:Choice>
              <mc:Fallback>
                <p:oleObj name="Equation" r:id="rId15" imgW="20057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419475"/>
                        <a:ext cx="45386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647700" y="2625725"/>
          <a:ext cx="3816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3" name="Equation" r:id="rId17" imgW="1688367" imgH="215806" progId="Equation.DSMT4">
                  <p:embed/>
                </p:oleObj>
              </mc:Choice>
              <mc:Fallback>
                <p:oleObj name="Equation" r:id="rId17" imgW="168836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25725"/>
                        <a:ext cx="38163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69" name="Object 45"/>
          <p:cNvGraphicFramePr>
            <a:graphicFrameLocks noChangeAspect="1"/>
          </p:cNvGraphicFramePr>
          <p:nvPr/>
        </p:nvGraphicFramePr>
        <p:xfrm>
          <a:off x="1930400" y="1858963"/>
          <a:ext cx="61706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4" name="Equation" r:id="rId19" imgW="2730500" imgH="203200" progId="Equation.DSMT4">
                  <p:embed/>
                </p:oleObj>
              </mc:Choice>
              <mc:Fallback>
                <p:oleObj name="Equation" r:id="rId19" imgW="2730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1858963"/>
                        <a:ext cx="61706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2235200" y="4159250"/>
            <a:ext cx="1266825" cy="1404938"/>
            <a:chOff x="1179" y="2757"/>
            <a:chExt cx="1193" cy="1412"/>
          </a:xfrm>
        </p:grpSpPr>
        <p:sp>
          <p:nvSpPr>
            <p:cNvPr id="34845" name="Line 21"/>
            <p:cNvSpPr>
              <a:spLocks noChangeShapeType="1"/>
            </p:cNvSpPr>
            <p:nvPr/>
          </p:nvSpPr>
          <p:spPr bwMode="auto">
            <a:xfrm flipH="1">
              <a:off x="1402" y="3069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6" name="Line 22"/>
            <p:cNvSpPr>
              <a:spLocks noChangeShapeType="1"/>
            </p:cNvSpPr>
            <p:nvPr/>
          </p:nvSpPr>
          <p:spPr bwMode="auto">
            <a:xfrm>
              <a:off x="1374" y="338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7" name="Line 23"/>
            <p:cNvSpPr>
              <a:spLocks noChangeShapeType="1"/>
            </p:cNvSpPr>
            <p:nvPr/>
          </p:nvSpPr>
          <p:spPr bwMode="auto">
            <a:xfrm>
              <a:off x="1402" y="3794"/>
              <a:ext cx="27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8" name="Line 24"/>
            <p:cNvSpPr>
              <a:spLocks noChangeShapeType="1"/>
            </p:cNvSpPr>
            <p:nvPr/>
          </p:nvSpPr>
          <p:spPr bwMode="auto">
            <a:xfrm flipH="1">
              <a:off x="1720" y="3568"/>
              <a:ext cx="453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49" name="Line 25"/>
            <p:cNvSpPr>
              <a:spLocks noChangeShapeType="1"/>
            </p:cNvSpPr>
            <p:nvPr/>
          </p:nvSpPr>
          <p:spPr bwMode="auto">
            <a:xfrm>
              <a:off x="1811" y="3069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50" name="Object 31"/>
            <p:cNvGraphicFramePr>
              <a:graphicFrameLocks noChangeAspect="1"/>
            </p:cNvGraphicFramePr>
            <p:nvPr/>
          </p:nvGraphicFramePr>
          <p:xfrm>
            <a:off x="1629" y="3959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5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3959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1" name="Object 32"/>
            <p:cNvGraphicFramePr>
              <a:graphicFrameLocks noChangeAspect="1"/>
            </p:cNvGraphicFramePr>
            <p:nvPr/>
          </p:nvGraphicFramePr>
          <p:xfrm>
            <a:off x="1179" y="3641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6" name="Equation" r:id="rId23" imgW="126725" imgH="177415" progId="Equation.DSMT4">
                    <p:embed/>
                  </p:oleObj>
                </mc:Choice>
                <mc:Fallback>
                  <p:oleObj name="Equation" r:id="rId23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641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2" name="Object 33"/>
            <p:cNvGraphicFramePr>
              <a:graphicFrameLocks noChangeAspect="1"/>
            </p:cNvGraphicFramePr>
            <p:nvPr/>
          </p:nvGraphicFramePr>
          <p:xfrm>
            <a:off x="1189" y="3256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7" name="Equation" r:id="rId25" imgW="114201" imgH="139579" progId="Equation.DSMT4">
                    <p:embed/>
                  </p:oleObj>
                </mc:Choice>
                <mc:Fallback>
                  <p:oleObj name="Equation" r:id="rId25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256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3" name="Object 34"/>
            <p:cNvGraphicFramePr>
              <a:graphicFrameLocks noChangeAspect="1"/>
            </p:cNvGraphicFramePr>
            <p:nvPr/>
          </p:nvGraphicFramePr>
          <p:xfrm>
            <a:off x="1697" y="2757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8" name="Equation" r:id="rId27" imgW="139579" imgH="177646" progId="Equation.DSMT4">
                    <p:embed/>
                  </p:oleObj>
                </mc:Choice>
                <mc:Fallback>
                  <p:oleObj name="Equation" r:id="rId27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757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Object 35"/>
            <p:cNvGraphicFramePr>
              <a:graphicFrameLocks noChangeAspect="1"/>
            </p:cNvGraphicFramePr>
            <p:nvPr/>
          </p:nvGraphicFramePr>
          <p:xfrm>
            <a:off x="2209" y="3437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09" name="Equation" r:id="rId29" imgW="114201" imgH="139579" progId="Equation.DSMT4">
                    <p:embed/>
                  </p:oleObj>
                </mc:Choice>
                <mc:Fallback>
                  <p:oleObj name="Equation" r:id="rId2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3437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5" name="Oval 13"/>
            <p:cNvSpPr>
              <a:spLocks noChangeArrowheads="1"/>
            </p:cNvSpPr>
            <p:nvPr/>
          </p:nvSpPr>
          <p:spPr bwMode="auto">
            <a:xfrm>
              <a:off x="1769" y="302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56" name="Oval 14"/>
            <p:cNvSpPr>
              <a:spLocks noChangeArrowheads="1"/>
            </p:cNvSpPr>
            <p:nvPr/>
          </p:nvSpPr>
          <p:spPr bwMode="auto">
            <a:xfrm>
              <a:off x="1361" y="334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57" name="Oval 15"/>
            <p:cNvSpPr>
              <a:spLocks noChangeArrowheads="1"/>
            </p:cNvSpPr>
            <p:nvPr/>
          </p:nvSpPr>
          <p:spPr bwMode="auto">
            <a:xfrm>
              <a:off x="1361" y="374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58" name="Oval 16"/>
            <p:cNvSpPr>
              <a:spLocks noChangeArrowheads="1"/>
            </p:cNvSpPr>
            <p:nvPr/>
          </p:nvSpPr>
          <p:spPr bwMode="auto">
            <a:xfrm>
              <a:off x="1678" y="392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59" name="Oval 17"/>
            <p:cNvSpPr>
              <a:spLocks noChangeArrowheads="1"/>
            </p:cNvSpPr>
            <p:nvPr/>
          </p:nvSpPr>
          <p:spPr bwMode="auto">
            <a:xfrm>
              <a:off x="2172" y="352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>
            <a:off x="4024313" y="4305300"/>
            <a:ext cx="1404937" cy="1285875"/>
            <a:chOff x="2953" y="2847"/>
            <a:chExt cx="1324" cy="1293"/>
          </a:xfrm>
        </p:grpSpPr>
        <p:sp>
          <p:nvSpPr>
            <p:cNvPr id="34830" name="Line 53"/>
            <p:cNvSpPr>
              <a:spLocks noChangeShapeType="1"/>
            </p:cNvSpPr>
            <p:nvPr/>
          </p:nvSpPr>
          <p:spPr bwMode="auto">
            <a:xfrm>
              <a:off x="3605" y="3090"/>
              <a:ext cx="23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31" name="Object 38"/>
            <p:cNvGraphicFramePr>
              <a:graphicFrameLocks noChangeAspect="1"/>
            </p:cNvGraphicFramePr>
            <p:nvPr/>
          </p:nvGraphicFramePr>
          <p:xfrm>
            <a:off x="3647" y="3346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0" name="Equation" r:id="rId31" imgW="114201" imgH="139579" progId="Equation.DSMT4">
                    <p:embed/>
                  </p:oleObj>
                </mc:Choice>
                <mc:Fallback>
                  <p:oleObj name="Equation" r:id="rId31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7" y="3346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Line 26"/>
            <p:cNvSpPr>
              <a:spLocks noChangeShapeType="1"/>
            </p:cNvSpPr>
            <p:nvPr/>
          </p:nvSpPr>
          <p:spPr bwMode="auto">
            <a:xfrm flipH="1">
              <a:off x="3188" y="3069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3" name="Line 27"/>
            <p:cNvSpPr>
              <a:spLocks noChangeShapeType="1"/>
            </p:cNvSpPr>
            <p:nvPr/>
          </p:nvSpPr>
          <p:spPr bwMode="auto">
            <a:xfrm>
              <a:off x="3189" y="3477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4" name="Line 28"/>
            <p:cNvSpPr>
              <a:spLocks noChangeShapeType="1"/>
            </p:cNvSpPr>
            <p:nvPr/>
          </p:nvSpPr>
          <p:spPr bwMode="auto">
            <a:xfrm flipH="1">
              <a:off x="3641" y="3522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4835" name="Line 29"/>
            <p:cNvSpPr>
              <a:spLocks noChangeShapeType="1"/>
            </p:cNvSpPr>
            <p:nvPr/>
          </p:nvSpPr>
          <p:spPr bwMode="auto">
            <a:xfrm>
              <a:off x="3597" y="3068"/>
              <a:ext cx="45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4836" name="Object 36"/>
            <p:cNvGraphicFramePr>
              <a:graphicFrameLocks noChangeAspect="1"/>
            </p:cNvGraphicFramePr>
            <p:nvPr/>
          </p:nvGraphicFramePr>
          <p:xfrm>
            <a:off x="3506" y="3930"/>
            <a:ext cx="19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1" name="Equation" r:id="rId33" imgW="139700" imgH="139700" progId="Equation.DSMT4">
                    <p:embed/>
                  </p:oleObj>
                </mc:Choice>
                <mc:Fallback>
                  <p:oleObj name="Equation" r:id="rId33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6" y="3930"/>
                          <a:ext cx="19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7" name="Object 37"/>
            <p:cNvGraphicFramePr>
              <a:graphicFrameLocks noChangeAspect="1"/>
            </p:cNvGraphicFramePr>
            <p:nvPr/>
          </p:nvGraphicFramePr>
          <p:xfrm>
            <a:off x="2953" y="3380"/>
            <a:ext cx="19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2" name="Equation" r:id="rId35" imgW="139579" imgH="164957" progId="Equation.DSMT4">
                    <p:embed/>
                  </p:oleObj>
                </mc:Choice>
                <mc:Fallback>
                  <p:oleObj name="Equation" r:id="rId3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3380"/>
                          <a:ext cx="19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8" name="Object 39"/>
            <p:cNvGraphicFramePr>
              <a:graphicFrameLocks noChangeAspect="1"/>
            </p:cNvGraphicFramePr>
            <p:nvPr/>
          </p:nvGraphicFramePr>
          <p:xfrm>
            <a:off x="4096" y="3408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3" name="Equation" r:id="rId37" imgW="126835" imgH="139518" progId="Equation.DSMT4">
                    <p:embed/>
                  </p:oleObj>
                </mc:Choice>
                <mc:Fallback>
                  <p:oleObj name="Equation" r:id="rId3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6" y="3408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9" name="Object 40"/>
            <p:cNvGraphicFramePr>
              <a:graphicFrameLocks noChangeAspect="1"/>
            </p:cNvGraphicFramePr>
            <p:nvPr/>
          </p:nvGraphicFramePr>
          <p:xfrm>
            <a:off x="3529" y="2847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4" name="Equation" r:id="rId39" imgW="126835" imgH="139518" progId="Equation.DSMT4">
                    <p:embed/>
                  </p:oleObj>
                </mc:Choice>
                <mc:Fallback>
                  <p:oleObj name="Equation" r:id="rId3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2847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Oval 19"/>
            <p:cNvSpPr>
              <a:spLocks noChangeArrowheads="1"/>
            </p:cNvSpPr>
            <p:nvPr/>
          </p:nvSpPr>
          <p:spPr bwMode="auto">
            <a:xfrm>
              <a:off x="3147" y="343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41" name="Oval 20"/>
            <p:cNvSpPr>
              <a:spLocks noChangeArrowheads="1"/>
            </p:cNvSpPr>
            <p:nvPr/>
          </p:nvSpPr>
          <p:spPr bwMode="auto">
            <a:xfrm>
              <a:off x="4054" y="347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42" name="Oval 41"/>
            <p:cNvSpPr>
              <a:spLocks noChangeArrowheads="1"/>
            </p:cNvSpPr>
            <p:nvPr/>
          </p:nvSpPr>
          <p:spPr bwMode="auto">
            <a:xfrm>
              <a:off x="3601" y="386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43" name="Oval 42"/>
            <p:cNvSpPr>
              <a:spLocks noChangeArrowheads="1"/>
            </p:cNvSpPr>
            <p:nvPr/>
          </p:nvSpPr>
          <p:spPr bwMode="auto">
            <a:xfrm>
              <a:off x="3583" y="343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4844" name="Oval 18"/>
            <p:cNvSpPr>
              <a:spLocks noChangeArrowheads="1"/>
            </p:cNvSpPr>
            <p:nvPr/>
          </p:nvSpPr>
          <p:spPr bwMode="auto">
            <a:xfrm>
              <a:off x="3578" y="304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92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37227" name="Object 11"/>
          <p:cNvGraphicFramePr>
            <a:graphicFrameLocks noChangeAspect="1"/>
          </p:cNvGraphicFramePr>
          <p:nvPr/>
        </p:nvGraphicFramePr>
        <p:xfrm>
          <a:off x="827088" y="2406650"/>
          <a:ext cx="48244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" name="Equation" r:id="rId4" imgW="2133600" imgH="203200" progId="Equation.DSMT4">
                  <p:embed/>
                </p:oleObj>
              </mc:Choice>
              <mc:Fallback>
                <p:oleObj name="Equation" r:id="rId4" imgW="2133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06650"/>
                        <a:ext cx="482441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042988" y="325438"/>
            <a:ext cx="1630362" cy="1939925"/>
            <a:chOff x="657" y="78"/>
            <a:chExt cx="1097" cy="1521"/>
          </a:xfrm>
        </p:grpSpPr>
        <p:sp>
          <p:nvSpPr>
            <p:cNvPr id="35948" name="Line 45"/>
            <p:cNvSpPr>
              <a:spLocks noChangeShapeType="1"/>
            </p:cNvSpPr>
            <p:nvPr/>
          </p:nvSpPr>
          <p:spPr bwMode="auto">
            <a:xfrm flipH="1">
              <a:off x="862" y="391"/>
              <a:ext cx="318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49" name="Line 46"/>
            <p:cNvSpPr>
              <a:spLocks noChangeShapeType="1"/>
            </p:cNvSpPr>
            <p:nvPr/>
          </p:nvSpPr>
          <p:spPr bwMode="auto">
            <a:xfrm>
              <a:off x="839" y="75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50" name="Line 48"/>
            <p:cNvSpPr>
              <a:spLocks noChangeShapeType="1"/>
            </p:cNvSpPr>
            <p:nvPr/>
          </p:nvSpPr>
          <p:spPr bwMode="auto">
            <a:xfrm>
              <a:off x="862" y="1162"/>
              <a:ext cx="318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51" name="Line 49"/>
            <p:cNvSpPr>
              <a:spLocks noChangeShapeType="1"/>
            </p:cNvSpPr>
            <p:nvPr/>
          </p:nvSpPr>
          <p:spPr bwMode="auto">
            <a:xfrm flipH="1">
              <a:off x="1224" y="1049"/>
              <a:ext cx="318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52" name="Line 51"/>
            <p:cNvSpPr>
              <a:spLocks noChangeShapeType="1"/>
            </p:cNvSpPr>
            <p:nvPr/>
          </p:nvSpPr>
          <p:spPr bwMode="auto">
            <a:xfrm>
              <a:off x="1542" y="663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53" name="Line 54"/>
            <p:cNvSpPr>
              <a:spLocks noChangeShapeType="1"/>
            </p:cNvSpPr>
            <p:nvPr/>
          </p:nvSpPr>
          <p:spPr bwMode="auto">
            <a:xfrm>
              <a:off x="1224" y="391"/>
              <a:ext cx="318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954" name="Object 7"/>
            <p:cNvGraphicFramePr>
              <a:graphicFrameLocks noChangeAspect="1"/>
            </p:cNvGraphicFramePr>
            <p:nvPr/>
          </p:nvGraphicFramePr>
          <p:xfrm>
            <a:off x="1111" y="1389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1" name="Equation" r:id="rId6" imgW="126835" imgH="139518" progId="Equation.DSMT4">
                    <p:embed/>
                  </p:oleObj>
                </mc:Choice>
                <mc:Fallback>
                  <p:oleObj name="Equation" r:id="rId6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389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5" name="Object 8"/>
            <p:cNvGraphicFramePr>
              <a:graphicFrameLocks noChangeAspect="1"/>
            </p:cNvGraphicFramePr>
            <p:nvPr/>
          </p:nvGraphicFramePr>
          <p:xfrm>
            <a:off x="657" y="1003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2" name="Equation" r:id="rId8" imgW="126725" imgH="177415" progId="Equation.DSMT4">
                    <p:embed/>
                  </p:oleObj>
                </mc:Choice>
                <mc:Fallback>
                  <p:oleObj name="Equation" r:id="rId8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03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6" name="Object 9"/>
            <p:cNvGraphicFramePr>
              <a:graphicFrameLocks noChangeAspect="1"/>
            </p:cNvGraphicFramePr>
            <p:nvPr/>
          </p:nvGraphicFramePr>
          <p:xfrm>
            <a:off x="657" y="635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3" name="Equation" r:id="rId10" imgW="114201" imgH="139579" progId="Equation.DSMT4">
                    <p:embed/>
                  </p:oleObj>
                </mc:Choice>
                <mc:Fallback>
                  <p:oleObj name="Equation" r:id="rId10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635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7" name="Object 10"/>
            <p:cNvGraphicFramePr>
              <a:graphicFrameLocks noChangeAspect="1"/>
            </p:cNvGraphicFramePr>
            <p:nvPr/>
          </p:nvGraphicFramePr>
          <p:xfrm>
            <a:off x="1116" y="78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4" name="Equation" r:id="rId12" imgW="139579" imgH="177646" progId="Equation.DSMT4">
                    <p:embed/>
                  </p:oleObj>
                </mc:Choice>
                <mc:Fallback>
                  <p:oleObj name="Equation" r:id="rId12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78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8" name="Object 24"/>
            <p:cNvGraphicFramePr>
              <a:graphicFrameLocks noChangeAspect="1"/>
            </p:cNvGraphicFramePr>
            <p:nvPr/>
          </p:nvGraphicFramePr>
          <p:xfrm>
            <a:off x="1565" y="567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5" name="Equation" r:id="rId14" imgW="114201" imgH="139579" progId="Equation.DSMT4">
                    <p:embed/>
                  </p:oleObj>
                </mc:Choice>
                <mc:Fallback>
                  <p:oleObj name="Equation" r:id="rId14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567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59" name="Object 72"/>
            <p:cNvGraphicFramePr>
              <a:graphicFrameLocks noChangeAspect="1"/>
            </p:cNvGraphicFramePr>
            <p:nvPr/>
          </p:nvGraphicFramePr>
          <p:xfrm>
            <a:off x="1519" y="948"/>
            <a:ext cx="23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6" name="Equation" r:id="rId16" imgW="164957" imgH="203024" progId="Equation.DSMT4">
                    <p:embed/>
                  </p:oleObj>
                </mc:Choice>
                <mc:Fallback>
                  <p:oleObj name="Equation" r:id="rId16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948"/>
                          <a:ext cx="235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60" name="Oval 13"/>
            <p:cNvSpPr>
              <a:spLocks noChangeArrowheads="1"/>
            </p:cNvSpPr>
            <p:nvPr/>
          </p:nvSpPr>
          <p:spPr bwMode="auto">
            <a:xfrm>
              <a:off x="1179" y="34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61" name="Oval 14"/>
            <p:cNvSpPr>
              <a:spLocks noChangeArrowheads="1"/>
            </p:cNvSpPr>
            <p:nvPr/>
          </p:nvSpPr>
          <p:spPr bwMode="auto">
            <a:xfrm>
              <a:off x="817" y="70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62" name="Oval 15"/>
            <p:cNvSpPr>
              <a:spLocks noChangeArrowheads="1"/>
            </p:cNvSpPr>
            <p:nvPr/>
          </p:nvSpPr>
          <p:spPr bwMode="auto">
            <a:xfrm>
              <a:off x="816" y="111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63" name="Oval 47"/>
            <p:cNvSpPr>
              <a:spLocks noChangeArrowheads="1"/>
            </p:cNvSpPr>
            <p:nvPr/>
          </p:nvSpPr>
          <p:spPr bwMode="auto">
            <a:xfrm>
              <a:off x="1179" y="134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64" name="Oval 55"/>
            <p:cNvSpPr>
              <a:spLocks noChangeArrowheads="1"/>
            </p:cNvSpPr>
            <p:nvPr/>
          </p:nvSpPr>
          <p:spPr bwMode="auto">
            <a:xfrm>
              <a:off x="1519" y="102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65" name="Oval 56"/>
            <p:cNvSpPr>
              <a:spLocks noChangeArrowheads="1"/>
            </p:cNvSpPr>
            <p:nvPr/>
          </p:nvSpPr>
          <p:spPr bwMode="auto">
            <a:xfrm>
              <a:off x="1519" y="64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3" name="Group 87"/>
          <p:cNvGrpSpPr>
            <a:grpSpLocks/>
          </p:cNvGrpSpPr>
          <p:nvPr/>
        </p:nvGrpSpPr>
        <p:grpSpPr bwMode="auto">
          <a:xfrm>
            <a:off x="3178175" y="377825"/>
            <a:ext cx="2006600" cy="1744663"/>
            <a:chOff x="2888" y="238"/>
            <a:chExt cx="1384" cy="1179"/>
          </a:xfrm>
        </p:grpSpPr>
        <p:graphicFrame>
          <p:nvGraphicFramePr>
            <p:cNvPr id="35926" name="Object 75"/>
            <p:cNvGraphicFramePr>
              <a:graphicFrameLocks noChangeAspect="1"/>
            </p:cNvGraphicFramePr>
            <p:nvPr/>
          </p:nvGraphicFramePr>
          <p:xfrm>
            <a:off x="3397" y="754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17" name="Equation" r:id="rId18" imgW="114201" imgH="139579" progId="Equation.DSMT4">
                    <p:embed/>
                  </p:oleObj>
                </mc:Choice>
                <mc:Fallback>
                  <p:oleObj name="Equation" r:id="rId18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7" y="754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927" name="Group 86"/>
            <p:cNvGrpSpPr>
              <a:grpSpLocks/>
            </p:cNvGrpSpPr>
            <p:nvPr/>
          </p:nvGrpSpPr>
          <p:grpSpPr bwMode="auto">
            <a:xfrm>
              <a:off x="2888" y="238"/>
              <a:ext cx="1384" cy="1179"/>
              <a:chOff x="2888" y="238"/>
              <a:chExt cx="1384" cy="1179"/>
            </a:xfrm>
          </p:grpSpPr>
          <p:sp>
            <p:nvSpPr>
              <p:cNvPr id="35928" name="Line 61"/>
              <p:cNvSpPr>
                <a:spLocks noChangeShapeType="1"/>
              </p:cNvSpPr>
              <p:nvPr/>
            </p:nvSpPr>
            <p:spPr bwMode="auto">
              <a:xfrm>
                <a:off x="3379" y="845"/>
                <a:ext cx="45" cy="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35929" name="Group 85"/>
              <p:cNvGrpSpPr>
                <a:grpSpLocks/>
              </p:cNvGrpSpPr>
              <p:nvPr/>
            </p:nvGrpSpPr>
            <p:grpSpPr bwMode="auto">
              <a:xfrm>
                <a:off x="2888" y="238"/>
                <a:ext cx="1384" cy="1179"/>
                <a:chOff x="2888" y="238"/>
                <a:chExt cx="1384" cy="1179"/>
              </a:xfrm>
            </p:grpSpPr>
            <p:sp>
              <p:nvSpPr>
                <p:cNvPr id="35930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061" y="482"/>
                  <a:ext cx="318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1" name="Line 59"/>
                <p:cNvSpPr>
                  <a:spLocks noChangeShapeType="1"/>
                </p:cNvSpPr>
                <p:nvPr/>
              </p:nvSpPr>
              <p:spPr bwMode="auto">
                <a:xfrm>
                  <a:off x="3061" y="799"/>
                  <a:ext cx="363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2" name="Line 60"/>
                <p:cNvSpPr>
                  <a:spLocks noChangeShapeType="1"/>
                </p:cNvSpPr>
                <p:nvPr/>
              </p:nvSpPr>
              <p:spPr bwMode="auto">
                <a:xfrm>
                  <a:off x="3379" y="527"/>
                  <a:ext cx="0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3" name="Line 62"/>
                <p:cNvSpPr>
                  <a:spLocks noChangeShapeType="1"/>
                </p:cNvSpPr>
                <p:nvPr/>
              </p:nvSpPr>
              <p:spPr bwMode="auto">
                <a:xfrm>
                  <a:off x="3379" y="527"/>
                  <a:ext cx="363" cy="27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424" y="799"/>
                  <a:ext cx="318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5" name="Line 64"/>
                <p:cNvSpPr>
                  <a:spLocks noChangeShapeType="1"/>
                </p:cNvSpPr>
                <p:nvPr/>
              </p:nvSpPr>
              <p:spPr bwMode="auto">
                <a:xfrm>
                  <a:off x="3379" y="482"/>
                  <a:ext cx="726" cy="3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593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3424" y="799"/>
                  <a:ext cx="681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35937" name="Object 73"/>
                <p:cNvGraphicFramePr>
                  <a:graphicFrameLocks noChangeAspect="1"/>
                </p:cNvGraphicFramePr>
                <p:nvPr/>
              </p:nvGraphicFramePr>
              <p:xfrm>
                <a:off x="3334" y="1207"/>
                <a:ext cx="181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18" name="Equation" r:id="rId19" imgW="126835" imgH="139518" progId="Equation.DSMT4">
                        <p:embed/>
                      </p:oleObj>
                    </mc:Choice>
                    <mc:Fallback>
                      <p:oleObj name="Equation" r:id="rId19" imgW="126835" imgH="13951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34" y="1207"/>
                              <a:ext cx="181" cy="2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938" name="Object 74"/>
                <p:cNvGraphicFramePr>
                  <a:graphicFrameLocks noChangeAspect="1"/>
                </p:cNvGraphicFramePr>
                <p:nvPr/>
              </p:nvGraphicFramePr>
              <p:xfrm>
                <a:off x="2888" y="679"/>
                <a:ext cx="173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19" name="Equation" r:id="rId20" imgW="126725" imgH="177415" progId="Equation.DSMT4">
                        <p:embed/>
                      </p:oleObj>
                    </mc:Choice>
                    <mc:Fallback>
                      <p:oleObj name="Equation" r:id="rId20" imgW="126725" imgH="177415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8" y="679"/>
                              <a:ext cx="173" cy="2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939" name="Object 76"/>
                <p:cNvGraphicFramePr>
                  <a:graphicFrameLocks noChangeAspect="1"/>
                </p:cNvGraphicFramePr>
                <p:nvPr/>
              </p:nvGraphicFramePr>
              <p:xfrm>
                <a:off x="3760" y="709"/>
                <a:ext cx="163" cy="21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0" name="Equation" r:id="rId21" imgW="114201" imgH="139579" progId="Equation.DSMT4">
                        <p:embed/>
                      </p:oleObj>
                    </mc:Choice>
                    <mc:Fallback>
                      <p:oleObj name="Equation" r:id="rId21" imgW="114201" imgH="13957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60" y="709"/>
                              <a:ext cx="163" cy="21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940" name="Object 77"/>
                <p:cNvGraphicFramePr>
                  <a:graphicFrameLocks noChangeAspect="1"/>
                </p:cNvGraphicFramePr>
                <p:nvPr/>
              </p:nvGraphicFramePr>
              <p:xfrm>
                <a:off x="4037" y="675"/>
                <a:ext cx="235" cy="3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1" name="Equation" r:id="rId23" imgW="164957" imgH="203024" progId="Equation.DSMT4">
                        <p:embed/>
                      </p:oleObj>
                    </mc:Choice>
                    <mc:Fallback>
                      <p:oleObj name="Equation" r:id="rId23" imgW="164957" imgH="20302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37" y="675"/>
                              <a:ext cx="235" cy="3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5941" name="Object 78"/>
                <p:cNvGraphicFramePr>
                  <a:graphicFrameLocks noChangeAspect="1"/>
                </p:cNvGraphicFramePr>
                <p:nvPr/>
              </p:nvGraphicFramePr>
              <p:xfrm>
                <a:off x="3288" y="238"/>
                <a:ext cx="199" cy="2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4122" name="Equation" r:id="rId25" imgW="139579" imgH="177646" progId="Equation.DSMT4">
                        <p:embed/>
                      </p:oleObj>
                    </mc:Choice>
                    <mc:Fallback>
                      <p:oleObj name="Equation" r:id="rId25" imgW="139579" imgH="17764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88" y="238"/>
                              <a:ext cx="199" cy="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5942" name="Oval 66"/>
                <p:cNvSpPr>
                  <a:spLocks noChangeArrowheads="1"/>
                </p:cNvSpPr>
                <p:nvPr/>
              </p:nvSpPr>
              <p:spPr bwMode="auto">
                <a:xfrm>
                  <a:off x="3356" y="482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43" name="Oval 67"/>
                <p:cNvSpPr>
                  <a:spLocks noChangeArrowheads="1"/>
                </p:cNvSpPr>
                <p:nvPr/>
              </p:nvSpPr>
              <p:spPr bwMode="auto">
                <a:xfrm>
                  <a:off x="3039" y="777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44" name="Oval 68"/>
                <p:cNvSpPr>
                  <a:spLocks noChangeArrowheads="1"/>
                </p:cNvSpPr>
                <p:nvPr/>
              </p:nvSpPr>
              <p:spPr bwMode="auto">
                <a:xfrm>
                  <a:off x="3402" y="1162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45" name="Oval 69"/>
                <p:cNvSpPr>
                  <a:spLocks noChangeArrowheads="1"/>
                </p:cNvSpPr>
                <p:nvPr/>
              </p:nvSpPr>
              <p:spPr bwMode="auto">
                <a:xfrm>
                  <a:off x="3357" y="845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46" name="Oval 70"/>
                <p:cNvSpPr>
                  <a:spLocks noChangeArrowheads="1"/>
                </p:cNvSpPr>
                <p:nvPr/>
              </p:nvSpPr>
              <p:spPr bwMode="auto">
                <a:xfrm>
                  <a:off x="3719" y="777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947" name="Oval 71"/>
                <p:cNvSpPr>
                  <a:spLocks noChangeArrowheads="1"/>
                </p:cNvSpPr>
                <p:nvPr/>
              </p:nvSpPr>
              <p:spPr bwMode="auto">
                <a:xfrm>
                  <a:off x="4059" y="777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</p:grpSp>
      </p:grpSp>
      <p:grpSp>
        <p:nvGrpSpPr>
          <p:cNvPr id="13" name="Group 82"/>
          <p:cNvGrpSpPr>
            <a:grpSpLocks/>
          </p:cNvGrpSpPr>
          <p:nvPr/>
        </p:nvGrpSpPr>
        <p:grpSpPr bwMode="auto">
          <a:xfrm>
            <a:off x="957263" y="3027363"/>
            <a:ext cx="1587500" cy="1655762"/>
            <a:chOff x="757" y="2546"/>
            <a:chExt cx="1193" cy="1412"/>
          </a:xfrm>
        </p:grpSpPr>
        <p:sp>
          <p:nvSpPr>
            <p:cNvPr id="35911" name="Line 21"/>
            <p:cNvSpPr>
              <a:spLocks noChangeShapeType="1"/>
            </p:cNvSpPr>
            <p:nvPr/>
          </p:nvSpPr>
          <p:spPr bwMode="auto">
            <a:xfrm flipH="1">
              <a:off x="976" y="2841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2" name="Line 22"/>
            <p:cNvSpPr>
              <a:spLocks noChangeShapeType="1"/>
            </p:cNvSpPr>
            <p:nvPr/>
          </p:nvSpPr>
          <p:spPr bwMode="auto">
            <a:xfrm>
              <a:off x="948" y="3158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3" name="Line 23"/>
            <p:cNvSpPr>
              <a:spLocks noChangeShapeType="1"/>
            </p:cNvSpPr>
            <p:nvPr/>
          </p:nvSpPr>
          <p:spPr bwMode="auto">
            <a:xfrm>
              <a:off x="976" y="3566"/>
              <a:ext cx="27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4" name="Line 24"/>
            <p:cNvSpPr>
              <a:spLocks noChangeShapeType="1"/>
            </p:cNvSpPr>
            <p:nvPr/>
          </p:nvSpPr>
          <p:spPr bwMode="auto">
            <a:xfrm flipH="1">
              <a:off x="1294" y="3340"/>
              <a:ext cx="453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15" name="Line 25"/>
            <p:cNvSpPr>
              <a:spLocks noChangeShapeType="1"/>
            </p:cNvSpPr>
            <p:nvPr/>
          </p:nvSpPr>
          <p:spPr bwMode="auto">
            <a:xfrm>
              <a:off x="1385" y="2841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916" name="Object 31"/>
            <p:cNvGraphicFramePr>
              <a:graphicFrameLocks noChangeAspect="1"/>
            </p:cNvGraphicFramePr>
            <p:nvPr/>
          </p:nvGraphicFramePr>
          <p:xfrm>
            <a:off x="1203" y="3748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3" name="Equation" r:id="rId27" imgW="126835" imgH="139518" progId="Equation.DSMT4">
                    <p:embed/>
                  </p:oleObj>
                </mc:Choice>
                <mc:Fallback>
                  <p:oleObj name="Equation" r:id="rId2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3748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7" name="Object 32"/>
            <p:cNvGraphicFramePr>
              <a:graphicFrameLocks noChangeAspect="1"/>
            </p:cNvGraphicFramePr>
            <p:nvPr/>
          </p:nvGraphicFramePr>
          <p:xfrm>
            <a:off x="757" y="3407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4" name="Equation" r:id="rId28" imgW="126725" imgH="177415" progId="Equation.DSMT4">
                    <p:embed/>
                  </p:oleObj>
                </mc:Choice>
                <mc:Fallback>
                  <p:oleObj name="Equation" r:id="rId28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3407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8" name="Object 33"/>
            <p:cNvGraphicFramePr>
              <a:graphicFrameLocks noChangeAspect="1"/>
            </p:cNvGraphicFramePr>
            <p:nvPr/>
          </p:nvGraphicFramePr>
          <p:xfrm>
            <a:off x="767" y="3022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5" name="Equation" r:id="rId29" imgW="114201" imgH="139579" progId="Equation.DSMT4">
                    <p:embed/>
                  </p:oleObj>
                </mc:Choice>
                <mc:Fallback>
                  <p:oleObj name="Equation" r:id="rId29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7" y="3022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9" name="Object 34"/>
            <p:cNvGraphicFramePr>
              <a:graphicFrameLocks noChangeAspect="1"/>
            </p:cNvGraphicFramePr>
            <p:nvPr/>
          </p:nvGraphicFramePr>
          <p:xfrm>
            <a:off x="1275" y="2546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6" name="Equation" r:id="rId30" imgW="139579" imgH="177646" progId="Equation.DSMT4">
                    <p:embed/>
                  </p:oleObj>
                </mc:Choice>
                <mc:Fallback>
                  <p:oleObj name="Equation" r:id="rId30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2546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20" name="Object 35"/>
            <p:cNvGraphicFramePr>
              <a:graphicFrameLocks noChangeAspect="1"/>
            </p:cNvGraphicFramePr>
            <p:nvPr/>
          </p:nvGraphicFramePr>
          <p:xfrm>
            <a:off x="1787" y="3203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7" name="Equation" r:id="rId31" imgW="114201" imgH="139579" progId="Equation.DSMT4">
                    <p:embed/>
                  </p:oleObj>
                </mc:Choice>
                <mc:Fallback>
                  <p:oleObj name="Equation" r:id="rId31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7" y="3203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21" name="Oval 13"/>
            <p:cNvSpPr>
              <a:spLocks noChangeArrowheads="1"/>
            </p:cNvSpPr>
            <p:nvPr/>
          </p:nvSpPr>
          <p:spPr bwMode="auto">
            <a:xfrm>
              <a:off x="1339" y="279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22" name="Oval 14"/>
            <p:cNvSpPr>
              <a:spLocks noChangeArrowheads="1"/>
            </p:cNvSpPr>
            <p:nvPr/>
          </p:nvSpPr>
          <p:spPr bwMode="auto">
            <a:xfrm>
              <a:off x="931" y="311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23" name="Oval 15"/>
            <p:cNvSpPr>
              <a:spLocks noChangeArrowheads="1"/>
            </p:cNvSpPr>
            <p:nvPr/>
          </p:nvSpPr>
          <p:spPr bwMode="auto">
            <a:xfrm>
              <a:off x="931" y="352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24" name="Oval 16"/>
            <p:cNvSpPr>
              <a:spLocks noChangeArrowheads="1"/>
            </p:cNvSpPr>
            <p:nvPr/>
          </p:nvSpPr>
          <p:spPr bwMode="auto">
            <a:xfrm>
              <a:off x="1248" y="370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25" name="Oval 17"/>
            <p:cNvSpPr>
              <a:spLocks noChangeArrowheads="1"/>
            </p:cNvSpPr>
            <p:nvPr/>
          </p:nvSpPr>
          <p:spPr bwMode="auto">
            <a:xfrm>
              <a:off x="1742" y="329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4" name="Group 83"/>
          <p:cNvGrpSpPr>
            <a:grpSpLocks/>
          </p:cNvGrpSpPr>
          <p:nvPr/>
        </p:nvGrpSpPr>
        <p:grpSpPr bwMode="auto">
          <a:xfrm>
            <a:off x="3095625" y="3063875"/>
            <a:ext cx="1716088" cy="1570038"/>
            <a:chOff x="2775" y="2527"/>
            <a:chExt cx="1289" cy="1340"/>
          </a:xfrm>
        </p:grpSpPr>
        <p:sp>
          <p:nvSpPr>
            <p:cNvPr id="35895" name="Line 43"/>
            <p:cNvSpPr>
              <a:spLocks noChangeShapeType="1"/>
            </p:cNvSpPr>
            <p:nvPr/>
          </p:nvSpPr>
          <p:spPr bwMode="auto">
            <a:xfrm>
              <a:off x="3402" y="3223"/>
              <a:ext cx="22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96" name="Line 26"/>
            <p:cNvSpPr>
              <a:spLocks noChangeShapeType="1"/>
            </p:cNvSpPr>
            <p:nvPr/>
          </p:nvSpPr>
          <p:spPr bwMode="auto">
            <a:xfrm flipH="1">
              <a:off x="2993" y="2816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97" name="Line 27"/>
            <p:cNvSpPr>
              <a:spLocks noChangeShapeType="1"/>
            </p:cNvSpPr>
            <p:nvPr/>
          </p:nvSpPr>
          <p:spPr bwMode="auto">
            <a:xfrm>
              <a:off x="2994" y="3224"/>
              <a:ext cx="408" cy="4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98" name="Line 28"/>
            <p:cNvSpPr>
              <a:spLocks noChangeShapeType="1"/>
            </p:cNvSpPr>
            <p:nvPr/>
          </p:nvSpPr>
          <p:spPr bwMode="auto">
            <a:xfrm flipH="1">
              <a:off x="3446" y="3269"/>
              <a:ext cx="408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899" name="Line 29"/>
            <p:cNvSpPr>
              <a:spLocks noChangeShapeType="1"/>
            </p:cNvSpPr>
            <p:nvPr/>
          </p:nvSpPr>
          <p:spPr bwMode="auto">
            <a:xfrm>
              <a:off x="3402" y="2815"/>
              <a:ext cx="452" cy="4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35900" name="Line 30"/>
            <p:cNvSpPr>
              <a:spLocks noChangeShapeType="1"/>
            </p:cNvSpPr>
            <p:nvPr/>
          </p:nvSpPr>
          <p:spPr bwMode="auto">
            <a:xfrm>
              <a:off x="3402" y="2816"/>
              <a:ext cx="0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5901" name="Object 36"/>
            <p:cNvGraphicFramePr>
              <a:graphicFrameLocks noChangeAspect="1"/>
            </p:cNvGraphicFramePr>
            <p:nvPr/>
          </p:nvGraphicFramePr>
          <p:xfrm>
            <a:off x="3334" y="3657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8" name="Equation" r:id="rId32" imgW="126835" imgH="139518" progId="Equation.DSMT4">
                    <p:embed/>
                  </p:oleObj>
                </mc:Choice>
                <mc:Fallback>
                  <p:oleObj name="Equation" r:id="rId3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657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2" name="Object 37"/>
            <p:cNvGraphicFramePr>
              <a:graphicFrameLocks noChangeAspect="1"/>
            </p:cNvGraphicFramePr>
            <p:nvPr/>
          </p:nvGraphicFramePr>
          <p:xfrm>
            <a:off x="2775" y="3067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29" name="Equation" r:id="rId34" imgW="126725" imgH="177415" progId="Equation.DSMT4">
                    <p:embed/>
                  </p:oleObj>
                </mc:Choice>
                <mc:Fallback>
                  <p:oleObj name="Equation" r:id="rId34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3067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3" name="Object 38"/>
            <p:cNvGraphicFramePr>
              <a:graphicFrameLocks noChangeAspect="1"/>
            </p:cNvGraphicFramePr>
            <p:nvPr/>
          </p:nvGraphicFramePr>
          <p:xfrm>
            <a:off x="3424" y="3113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0" name="Equation" r:id="rId36" imgW="114201" imgH="139579" progId="Equation.DSMT4">
                    <p:embed/>
                  </p:oleObj>
                </mc:Choice>
                <mc:Fallback>
                  <p:oleObj name="Equation" r:id="rId36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113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4" name="Object 39"/>
            <p:cNvGraphicFramePr>
              <a:graphicFrameLocks noChangeAspect="1"/>
            </p:cNvGraphicFramePr>
            <p:nvPr/>
          </p:nvGraphicFramePr>
          <p:xfrm>
            <a:off x="3901" y="3151"/>
            <a:ext cx="163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1" name="Equation" r:id="rId38" imgW="114201" imgH="139579" progId="Equation.DSMT4">
                    <p:embed/>
                  </p:oleObj>
                </mc:Choice>
                <mc:Fallback>
                  <p:oleObj name="Equation" r:id="rId38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1" y="3151"/>
                          <a:ext cx="163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5" name="Object 40"/>
            <p:cNvGraphicFramePr>
              <a:graphicFrameLocks noChangeAspect="1"/>
            </p:cNvGraphicFramePr>
            <p:nvPr/>
          </p:nvGraphicFramePr>
          <p:xfrm>
            <a:off x="3311" y="2527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2" name="Equation" r:id="rId40" imgW="139579" imgH="177646" progId="Equation.DSMT4">
                    <p:embed/>
                  </p:oleObj>
                </mc:Choice>
                <mc:Fallback>
                  <p:oleObj name="Equation" r:id="rId40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1" y="2527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6" name="Oval 19"/>
            <p:cNvSpPr>
              <a:spLocks noChangeArrowheads="1"/>
            </p:cNvSpPr>
            <p:nvPr/>
          </p:nvSpPr>
          <p:spPr bwMode="auto">
            <a:xfrm>
              <a:off x="2948" y="317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07" name="Oval 20"/>
            <p:cNvSpPr>
              <a:spLocks noChangeArrowheads="1"/>
            </p:cNvSpPr>
            <p:nvPr/>
          </p:nvSpPr>
          <p:spPr bwMode="auto">
            <a:xfrm>
              <a:off x="3855" y="322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08" name="Oval 41"/>
            <p:cNvSpPr>
              <a:spLocks noChangeArrowheads="1"/>
            </p:cNvSpPr>
            <p:nvPr/>
          </p:nvSpPr>
          <p:spPr bwMode="auto">
            <a:xfrm>
              <a:off x="3402" y="360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09" name="Oval 42"/>
            <p:cNvSpPr>
              <a:spLocks noChangeArrowheads="1"/>
            </p:cNvSpPr>
            <p:nvPr/>
          </p:nvSpPr>
          <p:spPr bwMode="auto">
            <a:xfrm>
              <a:off x="3373" y="317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35910" name="Oval 18"/>
            <p:cNvSpPr>
              <a:spLocks noChangeArrowheads="1"/>
            </p:cNvSpPr>
            <p:nvPr/>
          </p:nvSpPr>
          <p:spPr bwMode="auto">
            <a:xfrm>
              <a:off x="3379" y="279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15" name="组合 111"/>
          <p:cNvGrpSpPr>
            <a:grpSpLocks/>
          </p:cNvGrpSpPr>
          <p:nvPr/>
        </p:nvGrpSpPr>
        <p:grpSpPr bwMode="auto">
          <a:xfrm>
            <a:off x="5795963" y="344488"/>
            <a:ext cx="1533525" cy="1863725"/>
            <a:chOff x="4922845" y="3100383"/>
            <a:chExt cx="1533540" cy="1863745"/>
          </a:xfrm>
        </p:grpSpPr>
        <p:grpSp>
          <p:nvGrpSpPr>
            <p:cNvPr id="35876" name="组合 110"/>
            <p:cNvGrpSpPr>
              <a:grpSpLocks/>
            </p:cNvGrpSpPr>
            <p:nvPr/>
          </p:nvGrpSpPr>
          <p:grpSpPr bwMode="auto">
            <a:xfrm>
              <a:off x="5119695" y="3246435"/>
              <a:ext cx="1057851" cy="1460520"/>
              <a:chOff x="5119695" y="3246435"/>
              <a:chExt cx="1057851" cy="1460520"/>
            </a:xfrm>
          </p:grpSpPr>
          <p:cxnSp>
            <p:nvCxnSpPr>
              <p:cNvPr id="35883" name="直接连接符 88"/>
              <p:cNvCxnSpPr>
                <a:cxnSpLocks noChangeShapeType="1"/>
              </p:cNvCxnSpPr>
              <p:nvPr/>
            </p:nvCxnSpPr>
            <p:spPr bwMode="auto">
              <a:xfrm rot="5400000">
                <a:off x="4900617" y="3538539"/>
                <a:ext cx="1095390" cy="58420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5884" name="组合 109"/>
              <p:cNvGrpSpPr>
                <a:grpSpLocks/>
              </p:cNvGrpSpPr>
              <p:nvPr/>
            </p:nvGrpSpPr>
            <p:grpSpPr bwMode="auto">
              <a:xfrm>
                <a:off x="5119695" y="3246435"/>
                <a:ext cx="1057851" cy="1460520"/>
                <a:chOff x="5119695" y="3246435"/>
                <a:chExt cx="1057851" cy="1460520"/>
              </a:xfrm>
            </p:grpSpPr>
            <p:cxnSp>
              <p:nvCxnSpPr>
                <p:cNvPr id="35885" name="直接连接符 8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02260" y="3867156"/>
                  <a:ext cx="1095390" cy="584208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86" name="直接连接符 91"/>
                <p:cNvCxnSpPr>
                  <a:cxnSpLocks noChangeShapeType="1"/>
                </p:cNvCxnSpPr>
                <p:nvPr/>
              </p:nvCxnSpPr>
              <p:spPr bwMode="auto">
                <a:xfrm>
                  <a:off x="5740416" y="3282948"/>
                  <a:ext cx="401643" cy="328617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87" name="直接连接符 92"/>
                <p:cNvCxnSpPr>
                  <a:cxnSpLocks noChangeShapeType="1"/>
                </p:cNvCxnSpPr>
                <p:nvPr/>
              </p:nvCxnSpPr>
              <p:spPr bwMode="auto">
                <a:xfrm>
                  <a:off x="5448312" y="3830643"/>
                  <a:ext cx="401643" cy="328617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888" name="直接连接符 93"/>
                <p:cNvCxnSpPr>
                  <a:cxnSpLocks noChangeShapeType="1"/>
                </p:cNvCxnSpPr>
                <p:nvPr/>
              </p:nvCxnSpPr>
              <p:spPr bwMode="auto">
                <a:xfrm>
                  <a:off x="5156208" y="4341825"/>
                  <a:ext cx="401643" cy="328617"/>
                </a:xfrm>
                <a:prstGeom prst="lin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35889" name="椭圆 94"/>
                <p:cNvSpPr>
                  <a:spLocks noChangeArrowheads="1"/>
                </p:cNvSpPr>
                <p:nvPr/>
              </p:nvSpPr>
              <p:spPr bwMode="auto">
                <a:xfrm>
                  <a:off x="5703903" y="3246435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90" name="椭圆 95"/>
                <p:cNvSpPr>
                  <a:spLocks noChangeArrowheads="1"/>
                </p:cNvSpPr>
                <p:nvPr/>
              </p:nvSpPr>
              <p:spPr bwMode="auto">
                <a:xfrm>
                  <a:off x="6105546" y="3575052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91" name="椭圆 97"/>
                <p:cNvSpPr>
                  <a:spLocks noChangeArrowheads="1"/>
                </p:cNvSpPr>
                <p:nvPr/>
              </p:nvSpPr>
              <p:spPr bwMode="auto">
                <a:xfrm>
                  <a:off x="5411799" y="3794130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92" name="椭圆 98"/>
                <p:cNvSpPr>
                  <a:spLocks noChangeArrowheads="1"/>
                </p:cNvSpPr>
                <p:nvPr/>
              </p:nvSpPr>
              <p:spPr bwMode="auto">
                <a:xfrm>
                  <a:off x="5119695" y="4305312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93" name="椭圆 99"/>
                <p:cNvSpPr>
                  <a:spLocks noChangeArrowheads="1"/>
                </p:cNvSpPr>
                <p:nvPr/>
              </p:nvSpPr>
              <p:spPr bwMode="auto">
                <a:xfrm>
                  <a:off x="5521338" y="4633929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5894" name="椭圆 100"/>
                <p:cNvSpPr>
                  <a:spLocks noChangeArrowheads="1"/>
                </p:cNvSpPr>
                <p:nvPr/>
              </p:nvSpPr>
              <p:spPr bwMode="auto">
                <a:xfrm>
                  <a:off x="5813442" y="4122747"/>
                  <a:ext cx="72000" cy="72000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>
                    <a:latin typeface="Times New Roman" panose="02020603050405020304" pitchFamily="18" charset="0"/>
                    <a:ea typeface="华文楷体" panose="02010600040101010101" pitchFamily="2" charset="-122"/>
                  </a:endParaRPr>
                </a:p>
              </p:txBody>
            </p:sp>
          </p:grpSp>
        </p:grpSp>
        <p:graphicFrame>
          <p:nvGraphicFramePr>
            <p:cNvPr id="35877" name="Object 87"/>
            <p:cNvGraphicFramePr>
              <a:graphicFrameLocks noChangeAspect="1"/>
            </p:cNvGraphicFramePr>
            <p:nvPr/>
          </p:nvGraphicFramePr>
          <p:xfrm>
            <a:off x="5485338" y="3100383"/>
            <a:ext cx="218565" cy="252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3" name="Equation" r:id="rId42" imgW="126835" imgH="139518" progId="Equation.DSMT4">
                    <p:embed/>
                  </p:oleObj>
                </mc:Choice>
                <mc:Fallback>
                  <p:oleObj name="Equation" r:id="rId4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5338" y="3100383"/>
                          <a:ext cx="218565" cy="252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Object 88"/>
            <p:cNvGraphicFramePr>
              <a:graphicFrameLocks noChangeAspect="1"/>
            </p:cNvGraphicFramePr>
            <p:nvPr/>
          </p:nvGraphicFramePr>
          <p:xfrm>
            <a:off x="5192724" y="3581406"/>
            <a:ext cx="219075" cy="32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4" name="Equation" r:id="rId44" imgW="126725" imgH="177415" progId="Equation.DSMT4">
                    <p:embed/>
                  </p:oleObj>
                </mc:Choice>
                <mc:Fallback>
                  <p:oleObj name="Equation" r:id="rId44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2724" y="3581406"/>
                          <a:ext cx="219075" cy="322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9" name="Object 89"/>
            <p:cNvGraphicFramePr>
              <a:graphicFrameLocks noChangeAspect="1"/>
            </p:cNvGraphicFramePr>
            <p:nvPr/>
          </p:nvGraphicFramePr>
          <p:xfrm>
            <a:off x="4922845" y="4159260"/>
            <a:ext cx="19685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5" name="Equation" r:id="rId46" imgW="114201" imgH="139579" progId="Equation.DSMT4">
                    <p:embed/>
                  </p:oleObj>
                </mc:Choice>
                <mc:Fallback>
                  <p:oleObj name="Equation" r:id="rId46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845" y="4159260"/>
                          <a:ext cx="19685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0" name="Object 90"/>
            <p:cNvGraphicFramePr>
              <a:graphicFrameLocks noChangeAspect="1"/>
            </p:cNvGraphicFramePr>
            <p:nvPr/>
          </p:nvGraphicFramePr>
          <p:xfrm>
            <a:off x="6215085" y="3473455"/>
            <a:ext cx="241300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6" name="Equation" r:id="rId48" imgW="139579" imgH="177646" progId="Equation.DSMT4">
                    <p:embed/>
                  </p:oleObj>
                </mc:Choice>
                <mc:Fallback>
                  <p:oleObj name="Equation" r:id="rId48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5085" y="3473455"/>
                          <a:ext cx="241300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1" name="Object 91"/>
            <p:cNvGraphicFramePr>
              <a:graphicFrameLocks noChangeAspect="1"/>
            </p:cNvGraphicFramePr>
            <p:nvPr/>
          </p:nvGraphicFramePr>
          <p:xfrm>
            <a:off x="5557851" y="4597416"/>
            <a:ext cx="284162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7" name="Equation" r:id="rId50" imgW="164957" imgH="203024" progId="Equation.DSMT4">
                    <p:embed/>
                  </p:oleObj>
                </mc:Choice>
                <mc:Fallback>
                  <p:oleObj name="Equation" r:id="rId50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7851" y="4597416"/>
                          <a:ext cx="284162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2" name="Object 92"/>
            <p:cNvGraphicFramePr>
              <a:graphicFrameLocks noChangeAspect="1"/>
            </p:cNvGraphicFramePr>
            <p:nvPr/>
          </p:nvGraphicFramePr>
          <p:xfrm>
            <a:off x="5886468" y="4125926"/>
            <a:ext cx="196850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8" name="Equation" r:id="rId52" imgW="114201" imgH="139579" progId="Equation.DSMT4">
                    <p:embed/>
                  </p:oleObj>
                </mc:Choice>
                <mc:Fallback>
                  <p:oleObj name="Equation" r:id="rId52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6468" y="4125926"/>
                          <a:ext cx="196850" cy="252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7524750" y="306388"/>
            <a:ext cx="1160463" cy="1863725"/>
            <a:chOff x="7524328" y="306885"/>
            <a:chExt cx="1160462" cy="1863725"/>
          </a:xfrm>
        </p:grpSpPr>
        <p:grpSp>
          <p:nvGrpSpPr>
            <p:cNvPr id="35861" name="组合 5"/>
            <p:cNvGrpSpPr>
              <a:grpSpLocks/>
            </p:cNvGrpSpPr>
            <p:nvPr/>
          </p:nvGrpSpPr>
          <p:grpSpPr bwMode="auto">
            <a:xfrm>
              <a:off x="7721176" y="452935"/>
              <a:ext cx="765739" cy="1460504"/>
              <a:chOff x="7721176" y="452935"/>
              <a:chExt cx="765739" cy="1460504"/>
            </a:xfrm>
          </p:grpSpPr>
          <p:cxnSp>
            <p:nvCxnSpPr>
              <p:cNvPr id="35867" name="直接连接符 88"/>
              <p:cNvCxnSpPr>
                <a:cxnSpLocks noChangeShapeType="1"/>
              </p:cNvCxnSpPr>
              <p:nvPr/>
            </p:nvCxnSpPr>
            <p:spPr bwMode="auto">
              <a:xfrm rot="5400000">
                <a:off x="7502101" y="745035"/>
                <a:ext cx="1095378" cy="584202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8" name="直接连接符 89"/>
              <p:cNvCxnSpPr>
                <a:cxnSpLocks noChangeShapeType="1"/>
                <a:stCxn id="35875" idx="7"/>
              </p:cNvCxnSpPr>
              <p:nvPr/>
            </p:nvCxnSpPr>
            <p:spPr bwMode="auto">
              <a:xfrm flipH="1">
                <a:off x="8159328" y="1339781"/>
                <a:ext cx="317043" cy="573658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69" name="直接连接符 92"/>
              <p:cNvCxnSpPr>
                <a:cxnSpLocks noChangeShapeType="1"/>
              </p:cNvCxnSpPr>
              <p:nvPr/>
            </p:nvCxnSpPr>
            <p:spPr bwMode="auto">
              <a:xfrm>
                <a:off x="8049790" y="1037137"/>
                <a:ext cx="401639" cy="32861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70" name="直接连接符 93"/>
              <p:cNvCxnSpPr>
                <a:cxnSpLocks noChangeShapeType="1"/>
              </p:cNvCxnSpPr>
              <p:nvPr/>
            </p:nvCxnSpPr>
            <p:spPr bwMode="auto">
              <a:xfrm>
                <a:off x="7757689" y="1548313"/>
                <a:ext cx="401639" cy="32861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71" name="椭圆 94"/>
              <p:cNvSpPr>
                <a:spLocks noChangeArrowheads="1"/>
              </p:cNvSpPr>
              <p:nvPr/>
            </p:nvSpPr>
            <p:spPr bwMode="auto">
              <a:xfrm>
                <a:off x="8305378" y="452935"/>
                <a:ext cx="71999" cy="71999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2" name="椭圆 97"/>
              <p:cNvSpPr>
                <a:spLocks noChangeArrowheads="1"/>
              </p:cNvSpPr>
              <p:nvPr/>
            </p:nvSpPr>
            <p:spPr bwMode="auto">
              <a:xfrm>
                <a:off x="8013277" y="1000624"/>
                <a:ext cx="71999" cy="71999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3" name="椭圆 98"/>
              <p:cNvSpPr>
                <a:spLocks noChangeArrowheads="1"/>
              </p:cNvSpPr>
              <p:nvPr/>
            </p:nvSpPr>
            <p:spPr bwMode="auto">
              <a:xfrm>
                <a:off x="7721176" y="1511800"/>
                <a:ext cx="71999" cy="71999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4" name="椭圆 99"/>
              <p:cNvSpPr>
                <a:spLocks noChangeArrowheads="1"/>
              </p:cNvSpPr>
              <p:nvPr/>
            </p:nvSpPr>
            <p:spPr bwMode="auto">
              <a:xfrm>
                <a:off x="8122815" y="1840414"/>
                <a:ext cx="71999" cy="71999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35875" name="椭圆 100"/>
              <p:cNvSpPr>
                <a:spLocks noChangeArrowheads="1"/>
              </p:cNvSpPr>
              <p:nvPr/>
            </p:nvSpPr>
            <p:spPr bwMode="auto">
              <a:xfrm>
                <a:off x="8414916" y="1329237"/>
                <a:ext cx="71999" cy="71999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35862" name="Object 87"/>
            <p:cNvGraphicFramePr>
              <a:graphicFrameLocks noChangeAspect="1"/>
            </p:cNvGraphicFramePr>
            <p:nvPr/>
          </p:nvGraphicFramePr>
          <p:xfrm>
            <a:off x="8086815" y="306885"/>
            <a:ext cx="218563" cy="252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39" name="Equation" r:id="rId54" imgW="126835" imgH="139518" progId="Equation.DSMT4">
                    <p:embed/>
                  </p:oleObj>
                </mc:Choice>
                <mc:Fallback>
                  <p:oleObj name="Equation" r:id="rId5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6815" y="306885"/>
                          <a:ext cx="218563" cy="252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3" name="Object 88"/>
            <p:cNvGraphicFramePr>
              <a:graphicFrameLocks noChangeAspect="1"/>
            </p:cNvGraphicFramePr>
            <p:nvPr/>
          </p:nvGraphicFramePr>
          <p:xfrm>
            <a:off x="7794204" y="787903"/>
            <a:ext cx="219073" cy="322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0" name="Equation" r:id="rId55" imgW="126725" imgH="177415" progId="Equation.DSMT4">
                    <p:embed/>
                  </p:oleObj>
                </mc:Choice>
                <mc:Fallback>
                  <p:oleObj name="Equation" r:id="rId55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4204" y="787903"/>
                          <a:ext cx="219073" cy="322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89"/>
            <p:cNvGraphicFramePr>
              <a:graphicFrameLocks noChangeAspect="1"/>
            </p:cNvGraphicFramePr>
            <p:nvPr/>
          </p:nvGraphicFramePr>
          <p:xfrm>
            <a:off x="7524328" y="1365751"/>
            <a:ext cx="196848" cy="252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1" name="Equation" r:id="rId56" imgW="114201" imgH="139579" progId="Equation.DSMT4">
                    <p:embed/>
                  </p:oleObj>
                </mc:Choice>
                <mc:Fallback>
                  <p:oleObj name="Equation" r:id="rId56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4328" y="1365751"/>
                          <a:ext cx="196848" cy="252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91"/>
            <p:cNvGraphicFramePr>
              <a:graphicFrameLocks noChangeAspect="1"/>
            </p:cNvGraphicFramePr>
            <p:nvPr/>
          </p:nvGraphicFramePr>
          <p:xfrm>
            <a:off x="8159328" y="1803902"/>
            <a:ext cx="284159" cy="366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2" name="Equation" r:id="rId57" imgW="164957" imgH="203024" progId="Equation.DSMT4">
                    <p:embed/>
                  </p:oleObj>
                </mc:Choice>
                <mc:Fallback>
                  <p:oleObj name="Equation" r:id="rId57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9328" y="1803902"/>
                          <a:ext cx="284159" cy="366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92"/>
            <p:cNvGraphicFramePr>
              <a:graphicFrameLocks noChangeAspect="1"/>
            </p:cNvGraphicFramePr>
            <p:nvPr/>
          </p:nvGraphicFramePr>
          <p:xfrm>
            <a:off x="8487942" y="1332417"/>
            <a:ext cx="196848" cy="252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43" name="Equation" r:id="rId58" imgW="114201" imgH="139579" progId="Equation.DSMT4">
                    <p:embed/>
                  </p:oleObj>
                </mc:Choice>
                <mc:Fallback>
                  <p:oleObj name="Equation" r:id="rId58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7942" y="1332417"/>
                          <a:ext cx="196848" cy="252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3575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17" name="Rectangle 17"/>
          <p:cNvSpPr>
            <a:spLocks noChangeArrowheads="1"/>
          </p:cNvSpPr>
          <p:nvPr/>
        </p:nvSpPr>
        <p:spPr bwMode="auto">
          <a:xfrm>
            <a:off x="792163" y="476250"/>
            <a:ext cx="2879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7.2.1 </a:t>
            </a: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格</a:t>
            </a:r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719138" y="1360488"/>
          <a:ext cx="1260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2" name="Equation" r:id="rId3" imgW="558558" imgH="203112" progId="Equation.DSMT4">
                  <p:embed/>
                </p:oleObj>
              </mc:Choice>
              <mc:Fallback>
                <p:oleObj name="Equation" r:id="rId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360488"/>
                        <a:ext cx="1260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695325" y="1989138"/>
          <a:ext cx="42719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3" name="Equation" r:id="rId5" imgW="1892300" imgH="215900" progId="Equation.DSMT4">
                  <p:embed/>
                </p:oleObj>
              </mc:Choice>
              <mc:Fallback>
                <p:oleObj name="Equation" r:id="rId5" imgW="1892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989138"/>
                        <a:ext cx="42719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715963" y="2636838"/>
          <a:ext cx="19478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4" name="Equation" r:id="rId7" imgW="863225" imgH="203112" progId="Equation.DSMT4">
                  <p:embed/>
                </p:oleObj>
              </mc:Choice>
              <mc:Fallback>
                <p:oleObj name="Equation" r:id="rId7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636838"/>
                        <a:ext cx="19478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715963" y="3789363"/>
          <a:ext cx="19478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5" name="Equation" r:id="rId9" imgW="863225" imgH="203112" progId="Equation.DSMT4">
                  <p:embed/>
                </p:oleObj>
              </mc:Choice>
              <mc:Fallback>
                <p:oleObj name="Equation" r:id="rId9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789363"/>
                        <a:ext cx="19478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752475" y="4945063"/>
          <a:ext cx="19478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6" name="Equation" r:id="rId11" imgW="863225" imgH="203112" progId="Equation.DSMT4">
                  <p:embed/>
                </p:oleObj>
              </mc:Choice>
              <mc:Fallback>
                <p:oleObj name="Equation" r:id="rId11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4945063"/>
                        <a:ext cx="19478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4" name="Object 24"/>
          <p:cNvGraphicFramePr>
            <a:graphicFrameLocks noChangeAspect="1"/>
          </p:cNvGraphicFramePr>
          <p:nvPr/>
        </p:nvGraphicFramePr>
        <p:xfrm>
          <a:off x="2808288" y="2636838"/>
          <a:ext cx="28987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7" name="Equation" r:id="rId13" imgW="1282700" imgH="203200" progId="Equation.DSMT4">
                  <p:embed/>
                </p:oleObj>
              </mc:Choice>
              <mc:Fallback>
                <p:oleObj name="Equation" r:id="rId1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636838"/>
                        <a:ext cx="28987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5" name="Object 25"/>
          <p:cNvGraphicFramePr>
            <a:graphicFrameLocks noChangeAspect="1"/>
          </p:cNvGraphicFramePr>
          <p:nvPr/>
        </p:nvGraphicFramePr>
        <p:xfrm>
          <a:off x="2886075" y="3797300"/>
          <a:ext cx="16367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8" name="Equation" r:id="rId15" imgW="723272" imgH="177646" progId="Equation.DSMT4">
                  <p:embed/>
                </p:oleObj>
              </mc:Choice>
              <mc:Fallback>
                <p:oleObj name="Equation" r:id="rId15" imgW="723272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3797300"/>
                        <a:ext cx="163671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6" name="Object 26"/>
          <p:cNvGraphicFramePr>
            <a:graphicFrameLocks noChangeAspect="1"/>
          </p:cNvGraphicFramePr>
          <p:nvPr/>
        </p:nvGraphicFramePr>
        <p:xfrm>
          <a:off x="2836863" y="4945063"/>
          <a:ext cx="1981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9" name="Equation" r:id="rId17" imgW="876300" imgH="203200" progId="Equation.DSMT4">
                  <p:embed/>
                </p:oleObj>
              </mc:Choice>
              <mc:Fallback>
                <p:oleObj name="Equation" r:id="rId17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63" y="4945063"/>
                        <a:ext cx="19812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2051050" y="1357313"/>
          <a:ext cx="33258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0" name="Equation" r:id="rId19" imgW="1473200" imgH="215900" progId="Equation.DSMT4">
                  <p:embed/>
                </p:oleObj>
              </mc:Choice>
              <mc:Fallback>
                <p:oleObj name="Equation" r:id="rId19" imgW="1473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357313"/>
                        <a:ext cx="33258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8" name="Object 28"/>
          <p:cNvGraphicFramePr>
            <a:graphicFrameLocks noChangeAspect="1"/>
          </p:cNvGraphicFramePr>
          <p:nvPr/>
        </p:nvGraphicFramePr>
        <p:xfrm>
          <a:off x="5580063" y="1357313"/>
          <a:ext cx="27543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1" name="Equation" r:id="rId21" imgW="1218671" imgH="215806" progId="Equation.DSMT4">
                  <p:embed/>
                </p:oleObj>
              </mc:Choice>
              <mc:Fallback>
                <p:oleObj name="Equation" r:id="rId21" imgW="121867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357313"/>
                        <a:ext cx="27543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9" name="Object 29"/>
          <p:cNvGraphicFramePr>
            <a:graphicFrameLocks noChangeAspect="1"/>
          </p:cNvGraphicFramePr>
          <p:nvPr/>
        </p:nvGraphicFramePr>
        <p:xfrm>
          <a:off x="4992688" y="1989138"/>
          <a:ext cx="803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2" name="Equation" r:id="rId23" imgW="355292" imgH="203024" progId="Equation.DSMT4">
                  <p:embed/>
                </p:oleObj>
              </mc:Choice>
              <mc:Fallback>
                <p:oleObj name="Equation" r:id="rId2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2688" y="1989138"/>
                        <a:ext cx="803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815208"/>
              </p:ext>
            </p:extLst>
          </p:nvPr>
        </p:nvGraphicFramePr>
        <p:xfrm>
          <a:off x="658652" y="5897525"/>
          <a:ext cx="4702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3" name="Equation" r:id="rId25" imgW="2082800" imgH="215900" progId="Equation.DSMT4">
                  <p:embed/>
                </p:oleObj>
              </mc:Choice>
              <mc:Fallback>
                <p:oleObj name="Equation" r:id="rId25" imgW="2082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2" y="5897525"/>
                        <a:ext cx="47021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/>
        </p:nvGraphicFramePr>
        <p:xfrm>
          <a:off x="2806700" y="3176588"/>
          <a:ext cx="32416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4" name="Equation" r:id="rId27" imgW="1435100" imgH="203200" progId="Equation.DSMT4">
                  <p:embed/>
                </p:oleObj>
              </mc:Choice>
              <mc:Fallback>
                <p:oleObj name="Equation" r:id="rId27" imgW="143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3176588"/>
                        <a:ext cx="32416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876925" y="2743200"/>
          <a:ext cx="4587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5" name="Equation" r:id="rId29" imgW="203112" imgH="469696" progId="Equation.DSMT4">
                  <p:embed/>
                </p:oleObj>
              </mc:Choice>
              <mc:Fallback>
                <p:oleObj name="Equation" r:id="rId29" imgW="203112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2743200"/>
                        <a:ext cx="458788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2835275" y="4329113"/>
          <a:ext cx="18081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6" name="Equation" r:id="rId31" imgW="799753" imgH="177723" progId="Equation.DSMT4">
                  <p:embed/>
                </p:oleObj>
              </mc:Choice>
              <mc:Fallback>
                <p:oleObj name="Equation" r:id="rId31" imgW="79975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4329113"/>
                        <a:ext cx="18081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2808288" y="5537200"/>
          <a:ext cx="2324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7" name="Equation" r:id="rId33" imgW="1028254" imgH="203112" progId="Equation.DSMT4">
                  <p:embed/>
                </p:oleObj>
              </mc:Choice>
              <mc:Fallback>
                <p:oleObj name="Equation" r:id="rId33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537200"/>
                        <a:ext cx="23241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4427538" y="3897313"/>
          <a:ext cx="4587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8" name="Equation" r:id="rId35" imgW="203112" imgH="469696" progId="Equation.DSMT4">
                  <p:embed/>
                </p:oleObj>
              </mc:Choice>
              <mc:Fallback>
                <p:oleObj name="Equation" r:id="rId35" imgW="203112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97313"/>
                        <a:ext cx="4587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4618038" y="5084763"/>
          <a:ext cx="4587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9" name="Equation" r:id="rId36" imgW="203112" imgH="469696" progId="Equation.DSMT4">
                  <p:embed/>
                </p:oleObj>
              </mc:Choice>
              <mc:Fallback>
                <p:oleObj name="Equation" r:id="rId36" imgW="203112" imgH="46969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038" y="5084763"/>
                        <a:ext cx="45878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168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56" name="Object 16"/>
          <p:cNvGraphicFramePr>
            <a:graphicFrameLocks noChangeAspect="1"/>
          </p:cNvGraphicFramePr>
          <p:nvPr/>
        </p:nvGraphicFramePr>
        <p:xfrm>
          <a:off x="1973263" y="935038"/>
          <a:ext cx="26701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6" name="Equation" r:id="rId3" imgW="1180588" imgH="215806" progId="Equation.DSMT4">
                  <p:embed/>
                </p:oleObj>
              </mc:Choice>
              <mc:Fallback>
                <p:oleObj name="Equation" r:id="rId3" imgW="11805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935038"/>
                        <a:ext cx="26701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58" name="Object 18"/>
          <p:cNvGraphicFramePr>
            <a:graphicFrameLocks noChangeAspect="1"/>
          </p:cNvGraphicFramePr>
          <p:nvPr/>
        </p:nvGraphicFramePr>
        <p:xfrm>
          <a:off x="755650" y="296863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7" name="Equation" r:id="rId5" imgW="545626" imgH="203024" progId="Equation.DSMT4">
                  <p:embed/>
                </p:oleObj>
              </mc:Choice>
              <mc:Fallback>
                <p:oleObj name="Equation" r:id="rId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6863"/>
                        <a:ext cx="12319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60" name="Object 20"/>
          <p:cNvGraphicFramePr>
            <a:graphicFrameLocks noChangeAspect="1"/>
          </p:cNvGraphicFramePr>
          <p:nvPr/>
        </p:nvGraphicFramePr>
        <p:xfrm>
          <a:off x="723900" y="2230438"/>
          <a:ext cx="36687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8" name="Equation" r:id="rId7" imgW="1624895" imgH="215806" progId="Equation.DSMT4">
                  <p:embed/>
                </p:oleObj>
              </mc:Choice>
              <mc:Fallback>
                <p:oleObj name="Equation" r:id="rId7" imgW="162489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230438"/>
                        <a:ext cx="36687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524916"/>
              </p:ext>
            </p:extLst>
          </p:nvPr>
        </p:nvGraphicFramePr>
        <p:xfrm>
          <a:off x="2051050" y="296863"/>
          <a:ext cx="22939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9" name="Equation" r:id="rId9" imgW="1015920" imgH="215640" progId="Equation.DSMT4">
                  <p:embed/>
                </p:oleObj>
              </mc:Choice>
              <mc:Fallback>
                <p:oleObj name="Equation" r:id="rId9" imgW="1015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6863"/>
                        <a:ext cx="22939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2" name="Object 32"/>
          <p:cNvGraphicFramePr>
            <a:graphicFrameLocks noChangeAspect="1"/>
          </p:cNvGraphicFramePr>
          <p:nvPr/>
        </p:nvGraphicFramePr>
        <p:xfrm>
          <a:off x="4395788" y="296863"/>
          <a:ext cx="39925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0" name="Equation" r:id="rId11" imgW="1765300" imgH="203200" progId="Equation.DSMT4">
                  <p:embed/>
                </p:oleObj>
              </mc:Choice>
              <mc:Fallback>
                <p:oleObj name="Equation" r:id="rId11" imgW="1765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296863"/>
                        <a:ext cx="39925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3" name="Object 33"/>
          <p:cNvGraphicFramePr>
            <a:graphicFrameLocks noChangeAspect="1"/>
          </p:cNvGraphicFramePr>
          <p:nvPr/>
        </p:nvGraphicFramePr>
        <p:xfrm>
          <a:off x="714375" y="935038"/>
          <a:ext cx="1265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1" name="Equation" r:id="rId13" imgW="558558" imgH="215806" progId="Equation.DSMT4">
                  <p:embed/>
                </p:oleObj>
              </mc:Choice>
              <mc:Fallback>
                <p:oleObj name="Equation" r:id="rId13" imgW="5585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935038"/>
                        <a:ext cx="12652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4" name="Object 34"/>
          <p:cNvGraphicFramePr>
            <a:graphicFrameLocks noChangeAspect="1"/>
          </p:cNvGraphicFramePr>
          <p:nvPr/>
        </p:nvGraphicFramePr>
        <p:xfrm>
          <a:off x="4713288" y="935038"/>
          <a:ext cx="14938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2" name="Equation" r:id="rId15" imgW="660113" imgH="215806" progId="Equation.DSMT4">
                  <p:embed/>
                </p:oleObj>
              </mc:Choice>
              <mc:Fallback>
                <p:oleObj name="Equation" r:id="rId15" imgW="66011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935038"/>
                        <a:ext cx="14938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75" name="Object 35"/>
          <p:cNvGraphicFramePr>
            <a:graphicFrameLocks noChangeAspect="1"/>
          </p:cNvGraphicFramePr>
          <p:nvPr/>
        </p:nvGraphicFramePr>
        <p:xfrm>
          <a:off x="2749550" y="1504950"/>
          <a:ext cx="29019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3" name="Equation" r:id="rId17" imgW="1282700" imgH="203200" progId="Equation.DSMT4">
                  <p:embed/>
                </p:oleObj>
              </mc:Choice>
              <mc:Fallback>
                <p:oleObj name="Equation" r:id="rId17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1504950"/>
                        <a:ext cx="29019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62" name="Line 58"/>
          <p:cNvSpPr>
            <a:spLocks noChangeShapeType="1"/>
          </p:cNvSpPr>
          <p:nvPr/>
        </p:nvSpPr>
        <p:spPr bwMode="auto">
          <a:xfrm>
            <a:off x="4319588" y="198913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1563" name="Line 59"/>
          <p:cNvSpPr>
            <a:spLocks noChangeShapeType="1"/>
          </p:cNvSpPr>
          <p:nvPr/>
        </p:nvSpPr>
        <p:spPr bwMode="auto">
          <a:xfrm>
            <a:off x="2735263" y="2024063"/>
            <a:ext cx="12239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4319587" y="6122452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4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24698"/>
              </p:ext>
            </p:extLst>
          </p:nvPr>
        </p:nvGraphicFramePr>
        <p:xfrm>
          <a:off x="541337" y="2828390"/>
          <a:ext cx="1174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4" name="Equation" r:id="rId19" imgW="520474" imgH="203112" progId="Equation.DSMT4">
                  <p:embed/>
                </p:oleObj>
              </mc:Choice>
              <mc:Fallback>
                <p:oleObj name="Equation" r:id="rId19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" y="2828390"/>
                        <a:ext cx="11747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629057"/>
              </p:ext>
            </p:extLst>
          </p:nvPr>
        </p:nvGraphicFramePr>
        <p:xfrm>
          <a:off x="2039937" y="2817277"/>
          <a:ext cx="49863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5" name="Equation" r:id="rId21" imgW="2209800" imgH="215900" progId="Equation.DSMT4">
                  <p:embed/>
                </p:oleObj>
              </mc:Choice>
              <mc:Fallback>
                <p:oleObj name="Equation" r:id="rId21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7" y="2817277"/>
                        <a:ext cx="49863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84406"/>
              </p:ext>
            </p:extLst>
          </p:nvPr>
        </p:nvGraphicFramePr>
        <p:xfrm>
          <a:off x="2219324" y="3384015"/>
          <a:ext cx="4819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6" name="Equation" r:id="rId23" imgW="2705100" imgH="330200" progId="Equation.DSMT4">
                  <p:embed/>
                </p:oleObj>
              </mc:Choice>
              <mc:Fallback>
                <p:oleObj name="Equation" r:id="rId23" imgW="270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4" y="3384015"/>
                        <a:ext cx="48196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472278"/>
              </p:ext>
            </p:extLst>
          </p:nvPr>
        </p:nvGraphicFramePr>
        <p:xfrm>
          <a:off x="531812" y="4607977"/>
          <a:ext cx="30384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7" name="Equation" r:id="rId25" imgW="1345616" imgH="215806" progId="Equation.DSMT4">
                  <p:embed/>
                </p:oleObj>
              </mc:Choice>
              <mc:Fallback>
                <p:oleObj name="Equation" r:id="rId25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" y="4607977"/>
                        <a:ext cx="30384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16399"/>
              </p:ext>
            </p:extLst>
          </p:nvPr>
        </p:nvGraphicFramePr>
        <p:xfrm>
          <a:off x="4865687" y="5220752"/>
          <a:ext cx="21209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8" name="Equation" r:id="rId27" imgW="939800" imgH="469900" progId="Equation.DSMT4">
                  <p:embed/>
                </p:oleObj>
              </mc:Choice>
              <mc:Fallback>
                <p:oleObj name="Equation" r:id="rId27" imgW="9398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687" y="5220752"/>
                        <a:ext cx="21209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540555"/>
              </p:ext>
            </p:extLst>
          </p:nvPr>
        </p:nvGraphicFramePr>
        <p:xfrm>
          <a:off x="1608137" y="2828390"/>
          <a:ext cx="3730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9" name="Equation" r:id="rId29" imgW="164957" imgH="190335" progId="Equation.DSMT4">
                  <p:embed/>
                </p:oleObj>
              </mc:Choice>
              <mc:Fallback>
                <p:oleObj name="Equation" r:id="rId29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7" y="2828390"/>
                        <a:ext cx="3730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630950"/>
              </p:ext>
            </p:extLst>
          </p:nvPr>
        </p:nvGraphicFramePr>
        <p:xfrm>
          <a:off x="7134224" y="2844265"/>
          <a:ext cx="774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0" name="Equation" r:id="rId31" imgW="342751" imgH="203112" progId="Equation.DSMT4">
                  <p:embed/>
                </p:oleObj>
              </mc:Choice>
              <mc:Fallback>
                <p:oleObj name="Equation" r:id="rId3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224" y="2844265"/>
                        <a:ext cx="774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729238"/>
              </p:ext>
            </p:extLst>
          </p:nvPr>
        </p:nvGraphicFramePr>
        <p:xfrm>
          <a:off x="2690812" y="3996790"/>
          <a:ext cx="38258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1" name="Equation" r:id="rId33" imgW="2145369" imgH="253890" progId="Equation.DSMT4">
                  <p:embed/>
                </p:oleObj>
              </mc:Choice>
              <mc:Fallback>
                <p:oleObj name="Equation" r:id="rId33" imgW="21453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2" y="3996790"/>
                        <a:ext cx="38258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192005"/>
              </p:ext>
            </p:extLst>
          </p:nvPr>
        </p:nvGraphicFramePr>
        <p:xfrm>
          <a:off x="2076449" y="5239802"/>
          <a:ext cx="17811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2" name="Equation" r:id="rId35" imgW="787058" imgH="177723" progId="Equation.DSMT4">
                  <p:embed/>
                </p:oleObj>
              </mc:Choice>
              <mc:Fallback>
                <p:oleObj name="Equation" r:id="rId35" imgW="78705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49" y="5239802"/>
                        <a:ext cx="17811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989905"/>
              </p:ext>
            </p:extLst>
          </p:nvPr>
        </p:nvGraphicFramePr>
        <p:xfrm>
          <a:off x="771524" y="5239802"/>
          <a:ext cx="13208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3" name="Equation" r:id="rId37" imgW="583693" imgH="177646" progId="Equation.DSMT4">
                  <p:embed/>
                </p:oleObj>
              </mc:Choice>
              <mc:Fallback>
                <p:oleObj name="Equation" r:id="rId37" imgW="58369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4" y="5239802"/>
                        <a:ext cx="13208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232920"/>
              </p:ext>
            </p:extLst>
          </p:nvPr>
        </p:nvGraphicFramePr>
        <p:xfrm>
          <a:off x="854074" y="5887502"/>
          <a:ext cx="12065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4" name="Equation" r:id="rId39" imgW="532937" imgH="177646" progId="Equation.DSMT4">
                  <p:embed/>
                </p:oleObj>
              </mc:Choice>
              <mc:Fallback>
                <p:oleObj name="Equation" r:id="rId39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4" y="5887502"/>
                        <a:ext cx="12065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103140"/>
              </p:ext>
            </p:extLst>
          </p:nvPr>
        </p:nvGraphicFramePr>
        <p:xfrm>
          <a:off x="2076449" y="5887502"/>
          <a:ext cx="175101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5" name="Equation" r:id="rId41" imgW="774028" imgH="177646" progId="Equation.DSMT4">
                  <p:embed/>
                </p:oleObj>
              </mc:Choice>
              <mc:Fallback>
                <p:oleObj name="Equation" r:id="rId41" imgW="77402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49" y="5887502"/>
                        <a:ext cx="175101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815293"/>
              </p:ext>
            </p:extLst>
          </p:nvPr>
        </p:nvGraphicFramePr>
        <p:xfrm>
          <a:off x="3824287" y="5879565"/>
          <a:ext cx="12350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6" name="Equation" r:id="rId43" imgW="545626" imgH="177646" progId="Equation.DSMT4">
                  <p:embed/>
                </p:oleObj>
              </mc:Choice>
              <mc:Fallback>
                <p:oleObj name="Equation" r:id="rId43" imgW="54562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7" y="5879565"/>
                        <a:ext cx="12350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09765"/>
              </p:ext>
            </p:extLst>
          </p:nvPr>
        </p:nvGraphicFramePr>
        <p:xfrm>
          <a:off x="3568699" y="4619090"/>
          <a:ext cx="4587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7" name="Equation" r:id="rId45" imgW="203024" imgH="203024" progId="Equation.DSMT4">
                  <p:embed/>
                </p:oleObj>
              </mc:Choice>
              <mc:Fallback>
                <p:oleObj name="Equation" r:id="rId45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699" y="4619090"/>
                        <a:ext cx="4587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59467"/>
              </p:ext>
            </p:extLst>
          </p:nvPr>
        </p:nvGraphicFramePr>
        <p:xfrm>
          <a:off x="3873499" y="5228690"/>
          <a:ext cx="12636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8" name="Equation" r:id="rId47" imgW="558558" imgH="177723" progId="Equation.DSMT4">
                  <p:embed/>
                </p:oleObj>
              </mc:Choice>
              <mc:Fallback>
                <p:oleObj name="Equation" r:id="rId47" imgW="55855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499" y="5228690"/>
                        <a:ext cx="12636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1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62" grpId="0" animBg="1"/>
      <p:bldP spid="215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68" name="Object 28"/>
          <p:cNvGraphicFramePr>
            <a:graphicFrameLocks noChangeAspect="1"/>
          </p:cNvGraphicFramePr>
          <p:nvPr/>
        </p:nvGraphicFramePr>
        <p:xfrm>
          <a:off x="676275" y="4329113"/>
          <a:ext cx="46688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0" name="Equation" r:id="rId3" imgW="2070100" imgH="228600" progId="Equation.DSMT4">
                  <p:embed/>
                </p:oleObj>
              </mc:Choice>
              <mc:Fallback>
                <p:oleObj name="Equation" r:id="rId3" imgW="207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329113"/>
                        <a:ext cx="466883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1871663" y="5027613"/>
          <a:ext cx="35814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1" name="Equation" r:id="rId5" imgW="1586811" imgH="203112" progId="Equation.DSMT4">
                  <p:embed/>
                </p:oleObj>
              </mc:Choice>
              <mc:Fallback>
                <p:oleObj name="Equation" r:id="rId5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027613"/>
                        <a:ext cx="35814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291197"/>
              </p:ext>
            </p:extLst>
          </p:nvPr>
        </p:nvGraphicFramePr>
        <p:xfrm>
          <a:off x="1931988" y="5690687"/>
          <a:ext cx="20891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2" name="Equation" r:id="rId7" imgW="927100" imgH="190500" progId="Equation.DSMT4">
                  <p:embed/>
                </p:oleObj>
              </mc:Choice>
              <mc:Fallback>
                <p:oleObj name="Equation" r:id="rId7" imgW="9271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5690687"/>
                        <a:ext cx="20891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6"/>
          <p:cNvGraphicFramePr>
            <a:graphicFrameLocks noChangeAspect="1"/>
          </p:cNvGraphicFramePr>
          <p:nvPr/>
        </p:nvGraphicFramePr>
        <p:xfrm>
          <a:off x="719138" y="4997450"/>
          <a:ext cx="1203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3" name="Equation" r:id="rId9" imgW="533169" imgH="203112" progId="Equation.DSMT4">
                  <p:embed/>
                </p:oleObj>
              </mc:Choice>
              <mc:Fallback>
                <p:oleObj name="Equation" r:id="rId9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97450"/>
                        <a:ext cx="1203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5445125" y="4967288"/>
          <a:ext cx="32369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4" name="Equation" r:id="rId11" imgW="1435100" imgH="228600" progId="Equation.DSMT4">
                  <p:embed/>
                </p:oleObj>
              </mc:Choice>
              <mc:Fallback>
                <p:oleObj name="Equation" r:id="rId11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25" y="4967288"/>
                        <a:ext cx="32369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6616700" y="4437063"/>
          <a:ext cx="20240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5" name="Equation" r:id="rId13" imgW="952087" imgH="203112" progId="Equation.DSMT4">
                  <p:embed/>
                </p:oleObj>
              </mc:Choice>
              <mc:Fallback>
                <p:oleObj name="Equation" r:id="rId13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437063"/>
                        <a:ext cx="20240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2344738" y="5663700"/>
            <a:ext cx="1655762" cy="5048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2284413" y="5013325"/>
            <a:ext cx="3168650" cy="5032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870029"/>
              </p:ext>
            </p:extLst>
          </p:nvPr>
        </p:nvGraphicFramePr>
        <p:xfrm>
          <a:off x="3984625" y="5635125"/>
          <a:ext cx="29210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6" name="Equation" r:id="rId15" imgW="1295400" imgH="228600" progId="Equation.DSMT4">
                  <p:embed/>
                </p:oleObj>
              </mc:Choice>
              <mc:Fallback>
                <p:oleObj name="Equation" r:id="rId15" imgW="1295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25" y="5635125"/>
                        <a:ext cx="29210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4018385" y="1429804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268183"/>
              </p:ext>
            </p:extLst>
          </p:nvPr>
        </p:nvGraphicFramePr>
        <p:xfrm>
          <a:off x="376660" y="656692"/>
          <a:ext cx="12350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7" name="Equation" r:id="rId17" imgW="545626" imgH="203024" progId="Equation.DSMT4">
                  <p:embed/>
                </p:oleObj>
              </mc:Choice>
              <mc:Fallback>
                <p:oleObj name="Equation" r:id="rId17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60" y="656692"/>
                        <a:ext cx="12350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368199"/>
              </p:ext>
            </p:extLst>
          </p:nvPr>
        </p:nvGraphicFramePr>
        <p:xfrm>
          <a:off x="1227560" y="1355192"/>
          <a:ext cx="26670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8" name="Equation" r:id="rId19" imgW="1180588" imgH="203112" progId="Equation.DSMT4">
                  <p:embed/>
                </p:oleObj>
              </mc:Choice>
              <mc:Fallback>
                <p:oleObj name="Equation" r:id="rId19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560" y="1355192"/>
                        <a:ext cx="26670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756478"/>
              </p:ext>
            </p:extLst>
          </p:nvPr>
        </p:nvGraphicFramePr>
        <p:xfrm>
          <a:off x="4015210" y="1355192"/>
          <a:ext cx="27813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9" name="Equation" r:id="rId21" imgW="1231366" imgH="203112" progId="Equation.DSMT4">
                  <p:embed/>
                </p:oleObj>
              </mc:Choice>
              <mc:Fallback>
                <p:oleObj name="Equation" r:id="rId21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210" y="1355192"/>
                        <a:ext cx="27813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981518"/>
              </p:ext>
            </p:extLst>
          </p:nvPr>
        </p:nvGraphicFramePr>
        <p:xfrm>
          <a:off x="1619672" y="656692"/>
          <a:ext cx="29813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0" name="Equation" r:id="rId23" imgW="1320227" imgH="215806" progId="Equation.DSMT4">
                  <p:embed/>
                </p:oleObj>
              </mc:Choice>
              <mc:Fallback>
                <p:oleObj name="Equation" r:id="rId23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656692"/>
                        <a:ext cx="29813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05820"/>
              </p:ext>
            </p:extLst>
          </p:nvPr>
        </p:nvGraphicFramePr>
        <p:xfrm>
          <a:off x="4608935" y="656692"/>
          <a:ext cx="1863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1" name="Equation" r:id="rId25" imgW="825142" imgH="215806" progId="Equation.DSMT4">
                  <p:embed/>
                </p:oleObj>
              </mc:Choice>
              <mc:Fallback>
                <p:oleObj name="Equation" r:id="rId25" imgW="82514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935" y="656692"/>
                        <a:ext cx="1863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66349"/>
              </p:ext>
            </p:extLst>
          </p:nvPr>
        </p:nvGraphicFramePr>
        <p:xfrm>
          <a:off x="6482185" y="656692"/>
          <a:ext cx="4587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2" name="Equation" r:id="rId27" imgW="203024" imgH="203024" progId="Equation.DSMT4">
                  <p:embed/>
                </p:oleObj>
              </mc:Choice>
              <mc:Fallback>
                <p:oleObj name="Equation" r:id="rId27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185" y="656692"/>
                        <a:ext cx="4587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31662"/>
              </p:ext>
            </p:extLst>
          </p:nvPr>
        </p:nvGraphicFramePr>
        <p:xfrm>
          <a:off x="354435" y="2039404"/>
          <a:ext cx="862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3" name="Equation" r:id="rId29" imgW="380835" imgH="215806" progId="Equation.DSMT4">
                  <p:embed/>
                </p:oleObj>
              </mc:Choice>
              <mc:Fallback>
                <p:oleObj name="Equation" r:id="rId29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35" y="2039404"/>
                        <a:ext cx="862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81413"/>
              </p:ext>
            </p:extLst>
          </p:nvPr>
        </p:nvGraphicFramePr>
        <p:xfrm>
          <a:off x="1222797" y="2075917"/>
          <a:ext cx="1924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4" name="Equation" r:id="rId31" imgW="850531" imgH="203112" progId="Equation.DSMT4">
                  <p:embed/>
                </p:oleObj>
              </mc:Choice>
              <mc:Fallback>
                <p:oleObj name="Equation" r:id="rId31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797" y="2075917"/>
                        <a:ext cx="1924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66593"/>
              </p:ext>
            </p:extLst>
          </p:nvPr>
        </p:nvGraphicFramePr>
        <p:xfrm>
          <a:off x="3159547" y="2075917"/>
          <a:ext cx="9763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5" name="Equation" r:id="rId33" imgW="431425" imgH="177646" progId="Equation.DSMT4">
                  <p:embed/>
                </p:oleObj>
              </mc:Choice>
              <mc:Fallback>
                <p:oleObj name="Equation" r:id="rId33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547" y="2075917"/>
                        <a:ext cx="9763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450346"/>
              </p:ext>
            </p:extLst>
          </p:nvPr>
        </p:nvGraphicFramePr>
        <p:xfrm>
          <a:off x="4204122" y="2075917"/>
          <a:ext cx="9763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6" name="Equation" r:id="rId35" imgW="431425" imgH="177646" progId="Equation.DSMT4">
                  <p:embed/>
                </p:oleObj>
              </mc:Choice>
              <mc:Fallback>
                <p:oleObj name="Equation" r:id="rId35" imgW="431425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122" y="2075917"/>
                        <a:ext cx="97631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983720"/>
              </p:ext>
            </p:extLst>
          </p:nvPr>
        </p:nvGraphicFramePr>
        <p:xfrm>
          <a:off x="1221210" y="3299879"/>
          <a:ext cx="1866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7" name="Equation" r:id="rId37" imgW="825500" imgH="203200" progId="Equation.DSMT4">
                  <p:embed/>
                </p:oleObj>
              </mc:Choice>
              <mc:Fallback>
                <p:oleObj name="Equation" r:id="rId37" imgW="82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210" y="3299879"/>
                        <a:ext cx="18669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627947"/>
              </p:ext>
            </p:extLst>
          </p:nvPr>
        </p:nvGraphicFramePr>
        <p:xfrm>
          <a:off x="3088110" y="3299879"/>
          <a:ext cx="10334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8" name="Equation" r:id="rId39" imgW="457002" imgH="177723" progId="Equation.DSMT4">
                  <p:embed/>
                </p:oleObj>
              </mc:Choice>
              <mc:Fallback>
                <p:oleObj name="Equation" r:id="rId39" imgW="45700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110" y="3299879"/>
                        <a:ext cx="10334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607843"/>
              </p:ext>
            </p:extLst>
          </p:nvPr>
        </p:nvGraphicFramePr>
        <p:xfrm>
          <a:off x="4132685" y="3299879"/>
          <a:ext cx="10334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9" name="Equation" r:id="rId41" imgW="457002" imgH="177723" progId="Equation.DSMT4">
                  <p:embed/>
                </p:oleObj>
              </mc:Choice>
              <mc:Fallback>
                <p:oleObj name="Equation" r:id="rId41" imgW="457002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685" y="3299879"/>
                        <a:ext cx="10334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75047"/>
              </p:ext>
            </p:extLst>
          </p:nvPr>
        </p:nvGraphicFramePr>
        <p:xfrm>
          <a:off x="5880265" y="2247367"/>
          <a:ext cx="24018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0" name="Equation" r:id="rId43" imgW="1282700" imgH="203200" progId="Equation.DSMT4">
                  <p:embed/>
                </p:oleObj>
              </mc:Choice>
              <mc:Fallback>
                <p:oleObj name="Equation" r:id="rId4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265" y="2247367"/>
                        <a:ext cx="24018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446737"/>
              </p:ext>
            </p:extLst>
          </p:nvPr>
        </p:nvGraphicFramePr>
        <p:xfrm>
          <a:off x="5880265" y="2752192"/>
          <a:ext cx="2144713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1" name="Equation" r:id="rId45" imgW="1143000" imgH="203200" progId="Equation.DSMT4">
                  <p:embed/>
                </p:oleObj>
              </mc:Choice>
              <mc:Fallback>
                <p:oleObj name="Equation" r:id="rId45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265" y="2752192"/>
                        <a:ext cx="2144713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337172"/>
              </p:ext>
            </p:extLst>
          </p:nvPr>
        </p:nvGraphicFramePr>
        <p:xfrm>
          <a:off x="5875503" y="3257017"/>
          <a:ext cx="21907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2" name="Equation" r:id="rId47" imgW="1167893" imgH="203112" progId="Equation.DSMT4">
                  <p:embed/>
                </p:oleObj>
              </mc:Choice>
              <mc:Fallback>
                <p:oleObj name="Equation" r:id="rId47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5503" y="3257017"/>
                        <a:ext cx="21907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970858"/>
              </p:ext>
            </p:extLst>
          </p:nvPr>
        </p:nvGraphicFramePr>
        <p:xfrm>
          <a:off x="5845340" y="1744130"/>
          <a:ext cx="26892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3" name="Equation" r:id="rId49" imgW="1434477" imgH="215806" progId="Equation.DSMT4">
                  <p:embed/>
                </p:oleObj>
              </mc:Choice>
              <mc:Fallback>
                <p:oleObj name="Equation" r:id="rId49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340" y="1744130"/>
                        <a:ext cx="26892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2734"/>
              </p:ext>
            </p:extLst>
          </p:nvPr>
        </p:nvGraphicFramePr>
        <p:xfrm>
          <a:off x="5899208" y="3703637"/>
          <a:ext cx="25003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4" name="Equation" r:id="rId51" imgW="1333500" imgH="203200" progId="Equation.DSMT4">
                  <p:embed/>
                </p:oleObj>
              </mc:Choice>
              <mc:Fallback>
                <p:oleObj name="Equation" r:id="rId51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208" y="3703637"/>
                        <a:ext cx="25003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60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0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39288" name="Object 24"/>
          <p:cNvGraphicFramePr>
            <a:graphicFrameLocks noChangeAspect="1"/>
          </p:cNvGraphicFramePr>
          <p:nvPr/>
        </p:nvGraphicFramePr>
        <p:xfrm>
          <a:off x="1038225" y="419100"/>
          <a:ext cx="401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4" name="Equation" r:id="rId3" imgW="177646" imgH="190335" progId="Equation.DSMT4">
                  <p:embed/>
                </p:oleObj>
              </mc:Choice>
              <mc:Fallback>
                <p:oleObj name="Equation" r:id="rId3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419100"/>
                        <a:ext cx="401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0" name="Object 26"/>
          <p:cNvGraphicFramePr>
            <a:graphicFrameLocks noChangeAspect="1"/>
          </p:cNvGraphicFramePr>
          <p:nvPr/>
        </p:nvGraphicFramePr>
        <p:xfrm>
          <a:off x="4716463" y="411163"/>
          <a:ext cx="33274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5" name="Equation" r:id="rId5" imgW="1473200" imgH="254000" progId="Equation.DSMT4">
                  <p:embed/>
                </p:oleObj>
              </mc:Choice>
              <mc:Fallback>
                <p:oleObj name="Equation" r:id="rId5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11163"/>
                        <a:ext cx="33274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1" name="Object 27"/>
          <p:cNvGraphicFramePr>
            <a:graphicFrameLocks noChangeAspect="1"/>
          </p:cNvGraphicFramePr>
          <p:nvPr/>
        </p:nvGraphicFramePr>
        <p:xfrm>
          <a:off x="1012825" y="1233488"/>
          <a:ext cx="63674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6" name="Equation" r:id="rId7" imgW="2819400" imgH="228600" progId="Equation.DSMT4">
                  <p:embed/>
                </p:oleObj>
              </mc:Choice>
              <mc:Fallback>
                <p:oleObj name="Equation" r:id="rId7" imgW="281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233488"/>
                        <a:ext cx="63674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5" name="Object 31"/>
          <p:cNvGraphicFramePr>
            <a:graphicFrameLocks noChangeAspect="1"/>
          </p:cNvGraphicFramePr>
          <p:nvPr/>
        </p:nvGraphicFramePr>
        <p:xfrm>
          <a:off x="1866900" y="1952625"/>
          <a:ext cx="4937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7" name="Equation" r:id="rId9" imgW="2184400" imgH="228600" progId="Equation.DSMT4">
                  <p:embed/>
                </p:oleObj>
              </mc:Choice>
              <mc:Fallback>
                <p:oleObj name="Equation" r:id="rId9" imgW="21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1952625"/>
                        <a:ext cx="4937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96" name="Object 32"/>
          <p:cNvGraphicFramePr>
            <a:graphicFrameLocks noChangeAspect="1"/>
          </p:cNvGraphicFramePr>
          <p:nvPr/>
        </p:nvGraphicFramePr>
        <p:xfrm>
          <a:off x="935038" y="2708275"/>
          <a:ext cx="55054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8" name="Equation" r:id="rId11" imgW="2438400" imgH="228600" progId="Equation.DSMT4">
                  <p:embed/>
                </p:oleObj>
              </mc:Choice>
              <mc:Fallback>
                <p:oleObj name="Equation" r:id="rId11" imgW="243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708275"/>
                        <a:ext cx="55054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1" name="Object 37"/>
          <p:cNvGraphicFramePr>
            <a:graphicFrameLocks noChangeAspect="1"/>
          </p:cNvGraphicFramePr>
          <p:nvPr/>
        </p:nvGraphicFramePr>
        <p:xfrm>
          <a:off x="900113" y="5084763"/>
          <a:ext cx="55054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49" name="Equation" r:id="rId13" imgW="2438400" imgH="228600" progId="Equation.DSMT4">
                  <p:embed/>
                </p:oleObj>
              </mc:Choice>
              <mc:Fallback>
                <p:oleObj name="Equation" r:id="rId13" imgW="243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84763"/>
                        <a:ext cx="550545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1584325" y="4257675"/>
          <a:ext cx="54784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0" name="Equation" r:id="rId15" imgW="2425700" imgH="228600" progId="Equation.DSMT4">
                  <p:embed/>
                </p:oleObj>
              </mc:Choice>
              <mc:Fallback>
                <p:oleObj name="Equation" r:id="rId15" imgW="242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4257675"/>
                        <a:ext cx="54784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1403350" y="430213"/>
          <a:ext cx="32369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1" name="Equation" r:id="rId17" imgW="1434477" imgH="215806" progId="Equation.DSMT4">
                  <p:embed/>
                </p:oleObj>
              </mc:Choice>
              <mc:Fallback>
                <p:oleObj name="Equation" r:id="rId17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0213"/>
                        <a:ext cx="32369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7"/>
          <p:cNvGraphicFramePr>
            <a:graphicFrameLocks noChangeAspect="1"/>
          </p:cNvGraphicFramePr>
          <p:nvPr/>
        </p:nvGraphicFramePr>
        <p:xfrm>
          <a:off x="7343775" y="1216025"/>
          <a:ext cx="8032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2" name="Equation" r:id="rId19" imgW="355292" imgH="203024" progId="Equation.DSMT4">
                  <p:embed/>
                </p:oleObj>
              </mc:Choice>
              <mc:Fallback>
                <p:oleObj name="Equation" r:id="rId19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1216025"/>
                        <a:ext cx="8032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7"/>
          <p:cNvGraphicFramePr>
            <a:graphicFrameLocks noChangeAspect="1"/>
          </p:cNvGraphicFramePr>
          <p:nvPr/>
        </p:nvGraphicFramePr>
        <p:xfrm>
          <a:off x="941388" y="3460750"/>
          <a:ext cx="63674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3" name="Equation" r:id="rId21" imgW="2819400" imgH="228600" progId="Equation.DSMT4">
                  <p:embed/>
                </p:oleObj>
              </mc:Choice>
              <mc:Fallback>
                <p:oleObj name="Equation" r:id="rId21" imgW="2819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3460750"/>
                        <a:ext cx="63674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7"/>
          <p:cNvGraphicFramePr>
            <a:graphicFrameLocks noChangeAspect="1"/>
          </p:cNvGraphicFramePr>
          <p:nvPr/>
        </p:nvGraphicFramePr>
        <p:xfrm>
          <a:off x="7308850" y="3449638"/>
          <a:ext cx="803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4" name="Equation" r:id="rId23" imgW="355292" imgH="203024" progId="Equation.DSMT4">
                  <p:embed/>
                </p:oleObj>
              </mc:Choice>
              <mc:Fallback>
                <p:oleObj name="Equation" r:id="rId2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49638"/>
                        <a:ext cx="803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43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9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9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9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0314" name="Object 26"/>
          <p:cNvGraphicFramePr>
            <a:graphicFrameLocks noChangeAspect="1"/>
          </p:cNvGraphicFramePr>
          <p:nvPr/>
        </p:nvGraphicFramePr>
        <p:xfrm>
          <a:off x="790575" y="333375"/>
          <a:ext cx="14049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4" name="Equation" r:id="rId3" imgW="622030" imgH="203112" progId="Equation.DSMT4">
                  <p:embed/>
                </p:oleObj>
              </mc:Choice>
              <mc:Fallback>
                <p:oleObj name="Equation" r:id="rId3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33375"/>
                        <a:ext cx="14049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882184"/>
              </p:ext>
            </p:extLst>
          </p:nvPr>
        </p:nvGraphicFramePr>
        <p:xfrm>
          <a:off x="4083050" y="944563"/>
          <a:ext cx="3698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5" name="Equation" r:id="rId5" imgW="1638000" imgH="215640" progId="Equation.DSMT4">
                  <p:embed/>
                </p:oleObj>
              </mc:Choice>
              <mc:Fallback>
                <p:oleObj name="Equation" r:id="rId5" imgW="1638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944563"/>
                        <a:ext cx="3698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6" name="Object 28"/>
          <p:cNvGraphicFramePr>
            <a:graphicFrameLocks noChangeAspect="1"/>
          </p:cNvGraphicFramePr>
          <p:nvPr/>
        </p:nvGraphicFramePr>
        <p:xfrm>
          <a:off x="4067175" y="1592263"/>
          <a:ext cx="2924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6" name="Equation" r:id="rId7" imgW="1295400" imgH="203200" progId="Equation.DSMT4">
                  <p:embed/>
                </p:oleObj>
              </mc:Choice>
              <mc:Fallback>
                <p:oleObj name="Equation" r:id="rId7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592263"/>
                        <a:ext cx="29241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17" name="Object 29"/>
          <p:cNvGraphicFramePr>
            <a:graphicFrameLocks noChangeAspect="1"/>
          </p:cNvGraphicFramePr>
          <p:nvPr/>
        </p:nvGraphicFramePr>
        <p:xfrm>
          <a:off x="755650" y="944563"/>
          <a:ext cx="33829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7" name="Equation" r:id="rId9" imgW="1497950" imgH="215806" progId="Equation.DSMT4">
                  <p:embed/>
                </p:oleObj>
              </mc:Choice>
              <mc:Fallback>
                <p:oleObj name="Equation" r:id="rId9" imgW="149795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44563"/>
                        <a:ext cx="33829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0" name="Object 32"/>
          <p:cNvGraphicFramePr>
            <a:graphicFrameLocks noChangeAspect="1"/>
          </p:cNvGraphicFramePr>
          <p:nvPr/>
        </p:nvGraphicFramePr>
        <p:xfrm>
          <a:off x="790575" y="2376488"/>
          <a:ext cx="974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8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2376488"/>
                        <a:ext cx="974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1" name="Object 33"/>
          <p:cNvGraphicFramePr>
            <a:graphicFrameLocks noChangeAspect="1"/>
          </p:cNvGraphicFramePr>
          <p:nvPr/>
        </p:nvGraphicFramePr>
        <p:xfrm>
          <a:off x="1727200" y="2374900"/>
          <a:ext cx="3730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89" name="Equation" r:id="rId13" imgW="164957" imgH="190335" progId="Equation.DSMT4">
                  <p:embed/>
                </p:oleObj>
              </mc:Choice>
              <mc:Fallback>
                <p:oleObj name="Equation" r:id="rId13" imgW="164957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374900"/>
                        <a:ext cx="3730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2" name="Object 34"/>
          <p:cNvGraphicFramePr>
            <a:graphicFrameLocks noChangeAspect="1"/>
          </p:cNvGraphicFramePr>
          <p:nvPr/>
        </p:nvGraphicFramePr>
        <p:xfrm>
          <a:off x="2051050" y="3036888"/>
          <a:ext cx="16351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0" name="Equation" r:id="rId15" imgW="723586" imgH="203112" progId="Equation.DSMT4">
                  <p:embed/>
                </p:oleObj>
              </mc:Choice>
              <mc:Fallback>
                <p:oleObj name="Equation" r:id="rId15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36888"/>
                        <a:ext cx="16351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8" name="Object 40"/>
          <p:cNvGraphicFramePr>
            <a:graphicFrameLocks noChangeAspect="1"/>
          </p:cNvGraphicFramePr>
          <p:nvPr/>
        </p:nvGraphicFramePr>
        <p:xfrm>
          <a:off x="5219700" y="333375"/>
          <a:ext cx="30400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1" name="Equation" r:id="rId17" imgW="1345616" imgH="215806" progId="Equation.DSMT4">
                  <p:embed/>
                </p:oleObj>
              </mc:Choice>
              <mc:Fallback>
                <p:oleObj name="Equation" r:id="rId17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33375"/>
                        <a:ext cx="30400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187718"/>
              </p:ext>
            </p:extLst>
          </p:nvPr>
        </p:nvGraphicFramePr>
        <p:xfrm>
          <a:off x="720725" y="1592263"/>
          <a:ext cx="34401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2" name="Equation" r:id="rId19" imgW="1523880" imgH="215640" progId="Equation.DSMT4">
                  <p:embed/>
                </p:oleObj>
              </mc:Choice>
              <mc:Fallback>
                <p:oleObj name="Equation" r:id="rId19" imgW="1523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592263"/>
                        <a:ext cx="34401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30" name="Object 42"/>
          <p:cNvGraphicFramePr>
            <a:graphicFrameLocks noChangeAspect="1"/>
          </p:cNvGraphicFramePr>
          <p:nvPr/>
        </p:nvGraphicFramePr>
        <p:xfrm>
          <a:off x="857250" y="3714750"/>
          <a:ext cx="4016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3" name="Equation" r:id="rId21" imgW="177646" imgH="190335" progId="Equation.DSMT4">
                  <p:embed/>
                </p:oleObj>
              </mc:Choice>
              <mc:Fallback>
                <p:oleObj name="Equation" r:id="rId21" imgW="177646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14750"/>
                        <a:ext cx="4016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900113" y="4652963"/>
            <a:ext cx="1728787" cy="1655762"/>
            <a:chOff x="839" y="2682"/>
            <a:chExt cx="1179" cy="1088"/>
          </a:xfrm>
        </p:grpSpPr>
        <p:sp>
          <p:nvSpPr>
            <p:cNvPr id="41005" name="Line 66"/>
            <p:cNvSpPr>
              <a:spLocks noChangeShapeType="1"/>
            </p:cNvSpPr>
            <p:nvPr/>
          </p:nvSpPr>
          <p:spPr bwMode="auto">
            <a:xfrm>
              <a:off x="1066" y="3272"/>
              <a:ext cx="34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1006" name="Group 62"/>
            <p:cNvGrpSpPr>
              <a:grpSpLocks/>
            </p:cNvGrpSpPr>
            <p:nvPr/>
          </p:nvGrpSpPr>
          <p:grpSpPr bwMode="auto">
            <a:xfrm>
              <a:off x="839" y="2682"/>
              <a:ext cx="1179" cy="1088"/>
              <a:chOff x="839" y="2682"/>
              <a:chExt cx="1179" cy="1088"/>
            </a:xfrm>
          </p:grpSpPr>
          <p:sp>
            <p:nvSpPr>
              <p:cNvPr id="41007" name="Line 59"/>
              <p:cNvSpPr>
                <a:spLocks noChangeShapeType="1"/>
              </p:cNvSpPr>
              <p:nvPr/>
            </p:nvSpPr>
            <p:spPr bwMode="auto">
              <a:xfrm>
                <a:off x="1429" y="2863"/>
                <a:ext cx="0" cy="7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8" name="Line 65"/>
              <p:cNvSpPr>
                <a:spLocks noChangeShapeType="1"/>
              </p:cNvSpPr>
              <p:nvPr/>
            </p:nvSpPr>
            <p:spPr bwMode="auto">
              <a:xfrm flipH="1">
                <a:off x="1043" y="2864"/>
                <a:ext cx="363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09" name="Line 67"/>
              <p:cNvSpPr>
                <a:spLocks noChangeShapeType="1"/>
              </p:cNvSpPr>
              <p:nvPr/>
            </p:nvSpPr>
            <p:spPr bwMode="auto">
              <a:xfrm>
                <a:off x="1451" y="2864"/>
                <a:ext cx="363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010" name="Line 68"/>
              <p:cNvSpPr>
                <a:spLocks noChangeShapeType="1"/>
              </p:cNvSpPr>
              <p:nvPr/>
            </p:nvSpPr>
            <p:spPr bwMode="auto">
              <a:xfrm flipH="1">
                <a:off x="1452" y="3295"/>
                <a:ext cx="340" cy="2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41011" name="Object 69"/>
              <p:cNvGraphicFramePr>
                <a:graphicFrameLocks noChangeAspect="1"/>
              </p:cNvGraphicFramePr>
              <p:nvPr/>
            </p:nvGraphicFramePr>
            <p:xfrm>
              <a:off x="839" y="3158"/>
              <a:ext cx="181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94"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9" y="3158"/>
                            <a:ext cx="181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2" name="Object 70"/>
              <p:cNvGraphicFramePr>
                <a:graphicFrameLocks noChangeAspect="1"/>
              </p:cNvGraphicFramePr>
              <p:nvPr/>
            </p:nvGraphicFramePr>
            <p:xfrm>
              <a:off x="1224" y="3139"/>
              <a:ext cx="181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95" name="Equation" r:id="rId25" imgW="126725" imgH="177415" progId="Equation.DSMT4">
                      <p:embed/>
                    </p:oleObj>
                  </mc:Choice>
                  <mc:Fallback>
                    <p:oleObj name="Equation" r:id="rId25" imgW="126725" imgH="1774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3139"/>
                            <a:ext cx="181" cy="2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3" name="Object 71"/>
              <p:cNvGraphicFramePr>
                <a:graphicFrameLocks noChangeAspect="1"/>
              </p:cNvGraphicFramePr>
              <p:nvPr/>
            </p:nvGraphicFramePr>
            <p:xfrm>
              <a:off x="1855" y="3175"/>
              <a:ext cx="163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96" name="Equation" r:id="rId27" imgW="114201" imgH="139579" progId="Equation.DSMT4">
                      <p:embed/>
                    </p:oleObj>
                  </mc:Choice>
                  <mc:Fallback>
                    <p:oleObj name="Equation" r:id="rId27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5" y="3175"/>
                            <a:ext cx="163" cy="2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4" name="Object 72"/>
              <p:cNvGraphicFramePr>
                <a:graphicFrameLocks noChangeAspect="1"/>
              </p:cNvGraphicFramePr>
              <p:nvPr/>
            </p:nvGraphicFramePr>
            <p:xfrm>
              <a:off x="1243" y="2682"/>
              <a:ext cx="16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97" name="Equation" r:id="rId29" imgW="114151" imgH="164885" progId="Equation.DSMT4">
                      <p:embed/>
                    </p:oleObj>
                  </mc:Choice>
                  <mc:Fallback>
                    <p:oleObj name="Equation" r:id="rId29" imgW="114151" imgH="16488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3" y="2682"/>
                            <a:ext cx="163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5" name="Object 73"/>
              <p:cNvGraphicFramePr>
                <a:graphicFrameLocks noChangeAspect="1"/>
              </p:cNvGraphicFramePr>
              <p:nvPr/>
            </p:nvGraphicFramePr>
            <p:xfrm>
              <a:off x="1224" y="3544"/>
              <a:ext cx="18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198" name="Equation" r:id="rId31" imgW="126725" imgH="177415" progId="Equation.DSMT4">
                      <p:embed/>
                    </p:oleObj>
                  </mc:Choice>
                  <mc:Fallback>
                    <p:oleObj name="Equation" r:id="rId31" imgW="126725" imgH="1774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24" y="3544"/>
                            <a:ext cx="182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016" name="Oval 60"/>
              <p:cNvSpPr>
                <a:spLocks noChangeArrowheads="1"/>
              </p:cNvSpPr>
              <p:nvPr/>
            </p:nvSpPr>
            <p:spPr bwMode="auto">
              <a:xfrm>
                <a:off x="1383" y="2818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17" name="Oval 61"/>
              <p:cNvSpPr>
                <a:spLocks noChangeArrowheads="1"/>
              </p:cNvSpPr>
              <p:nvPr/>
            </p:nvSpPr>
            <p:spPr bwMode="auto">
              <a:xfrm>
                <a:off x="1020" y="3203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18" name="Oval 62"/>
              <p:cNvSpPr>
                <a:spLocks noChangeArrowheads="1"/>
              </p:cNvSpPr>
              <p:nvPr/>
            </p:nvSpPr>
            <p:spPr bwMode="auto">
              <a:xfrm>
                <a:off x="1406" y="3249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19" name="Oval 63"/>
              <p:cNvSpPr>
                <a:spLocks noChangeArrowheads="1"/>
              </p:cNvSpPr>
              <p:nvPr/>
            </p:nvSpPr>
            <p:spPr bwMode="auto">
              <a:xfrm>
                <a:off x="1792" y="3249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  <p:sp>
            <p:nvSpPr>
              <p:cNvPr id="41020" name="Oval 64"/>
              <p:cNvSpPr>
                <a:spLocks noChangeArrowheads="1"/>
              </p:cNvSpPr>
              <p:nvPr/>
            </p:nvSpPr>
            <p:spPr bwMode="auto">
              <a:xfrm>
                <a:off x="1406" y="3589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>
                  <a:latin typeface="Times New Roman" panose="02020603050405020304" pitchFamily="18" charset="0"/>
                  <a:ea typeface="华文楷体" panose="02010600040101010101" pitchFamily="2" charset="-122"/>
                </a:endParaRPr>
              </a:p>
            </p:txBody>
          </p:sp>
        </p:grpSp>
      </p:grpSp>
      <p:graphicFrame>
        <p:nvGraphicFramePr>
          <p:cNvPr id="6" name="Object 50"/>
          <p:cNvGraphicFramePr>
            <a:graphicFrameLocks noChangeAspect="1"/>
          </p:cNvGraphicFramePr>
          <p:nvPr/>
        </p:nvGraphicFramePr>
        <p:xfrm>
          <a:off x="4067175" y="2374900"/>
          <a:ext cx="22653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99" name="Equation" r:id="rId33" imgW="1002865" imgH="203112" progId="Equation.DSMT4">
                  <p:embed/>
                </p:oleObj>
              </mc:Choice>
              <mc:Fallback>
                <p:oleObj name="Equation" r:id="rId33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374900"/>
                        <a:ext cx="22653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/>
          <p:cNvGraphicFramePr>
            <a:graphicFrameLocks noChangeAspect="1"/>
          </p:cNvGraphicFramePr>
          <p:nvPr/>
        </p:nvGraphicFramePr>
        <p:xfrm>
          <a:off x="3692525" y="3022600"/>
          <a:ext cx="22907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0" name="Equation" r:id="rId35" imgW="1015559" imgH="215806" progId="Equation.DSMT4">
                  <p:embed/>
                </p:oleObj>
              </mc:Choice>
              <mc:Fallback>
                <p:oleObj name="Equation" r:id="rId35" imgW="101555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3022600"/>
                        <a:ext cx="22907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40796"/>
              </p:ext>
            </p:extLst>
          </p:nvPr>
        </p:nvGraphicFramePr>
        <p:xfrm>
          <a:off x="2144713" y="322263"/>
          <a:ext cx="3098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1" name="Equation" r:id="rId37" imgW="1371600" imgH="215640" progId="Equation.DSMT4">
                  <p:embed/>
                </p:oleObj>
              </mc:Choice>
              <mc:Fallback>
                <p:oleObj name="Equation" r:id="rId37" imgW="1371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322263"/>
                        <a:ext cx="3098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0"/>
          <p:cNvGraphicFramePr>
            <a:graphicFrameLocks noChangeAspect="1"/>
          </p:cNvGraphicFramePr>
          <p:nvPr/>
        </p:nvGraphicFramePr>
        <p:xfrm>
          <a:off x="2073275" y="2374900"/>
          <a:ext cx="1922463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2" name="Equation" r:id="rId39" imgW="850531" imgH="203112" progId="Equation.DSMT4">
                  <p:embed/>
                </p:oleObj>
              </mc:Choice>
              <mc:Fallback>
                <p:oleObj name="Equation" r:id="rId39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374900"/>
                        <a:ext cx="1922463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1"/>
          <p:cNvGraphicFramePr>
            <a:graphicFrameLocks noChangeAspect="1"/>
          </p:cNvGraphicFramePr>
          <p:nvPr/>
        </p:nvGraphicFramePr>
        <p:xfrm>
          <a:off x="1330325" y="3700463"/>
          <a:ext cx="5762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03" name="Equation" r:id="rId41" imgW="2552700" imgH="203200" progId="Equation.DSMT4">
                  <p:embed/>
                </p:oleObj>
              </mc:Choice>
              <mc:Fallback>
                <p:oleObj name="Equation" r:id="rId41" imgW="255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3700463"/>
                        <a:ext cx="57626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80"/>
          <p:cNvGrpSpPr>
            <a:grpSpLocks/>
          </p:cNvGrpSpPr>
          <p:nvPr/>
        </p:nvGrpSpPr>
        <p:grpSpPr bwMode="auto">
          <a:xfrm>
            <a:off x="5111750" y="4464050"/>
            <a:ext cx="1439863" cy="1809750"/>
            <a:chOff x="1179" y="2757"/>
            <a:chExt cx="1193" cy="1412"/>
          </a:xfrm>
        </p:grpSpPr>
        <p:sp>
          <p:nvSpPr>
            <p:cNvPr id="40990" name="Line 21"/>
            <p:cNvSpPr>
              <a:spLocks noChangeShapeType="1"/>
            </p:cNvSpPr>
            <p:nvPr/>
          </p:nvSpPr>
          <p:spPr bwMode="auto">
            <a:xfrm flipH="1">
              <a:off x="1402" y="3069"/>
              <a:ext cx="363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1" name="Line 22"/>
            <p:cNvSpPr>
              <a:spLocks noChangeShapeType="1"/>
            </p:cNvSpPr>
            <p:nvPr/>
          </p:nvSpPr>
          <p:spPr bwMode="auto">
            <a:xfrm>
              <a:off x="1374" y="3386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2" name="Line 23"/>
            <p:cNvSpPr>
              <a:spLocks noChangeShapeType="1"/>
            </p:cNvSpPr>
            <p:nvPr/>
          </p:nvSpPr>
          <p:spPr bwMode="auto">
            <a:xfrm>
              <a:off x="1402" y="3794"/>
              <a:ext cx="272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3" name="Line 24"/>
            <p:cNvSpPr>
              <a:spLocks noChangeShapeType="1"/>
            </p:cNvSpPr>
            <p:nvPr/>
          </p:nvSpPr>
          <p:spPr bwMode="auto">
            <a:xfrm flipH="1">
              <a:off x="1720" y="3568"/>
              <a:ext cx="453" cy="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94" name="Line 25"/>
            <p:cNvSpPr>
              <a:spLocks noChangeShapeType="1"/>
            </p:cNvSpPr>
            <p:nvPr/>
          </p:nvSpPr>
          <p:spPr bwMode="auto">
            <a:xfrm>
              <a:off x="1811" y="3069"/>
              <a:ext cx="362" cy="4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0995" name="Object 31"/>
            <p:cNvGraphicFramePr>
              <a:graphicFrameLocks noChangeAspect="1"/>
            </p:cNvGraphicFramePr>
            <p:nvPr/>
          </p:nvGraphicFramePr>
          <p:xfrm>
            <a:off x="1629" y="3959"/>
            <a:ext cx="181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4" name="Equation" r:id="rId43" imgW="126835" imgH="139518" progId="Equation.DSMT4">
                    <p:embed/>
                  </p:oleObj>
                </mc:Choice>
                <mc:Fallback>
                  <p:oleObj name="Equation" r:id="rId4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" y="3959"/>
                          <a:ext cx="181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6" name="Object 87"/>
            <p:cNvGraphicFramePr>
              <a:graphicFrameLocks noChangeAspect="1"/>
            </p:cNvGraphicFramePr>
            <p:nvPr/>
          </p:nvGraphicFramePr>
          <p:xfrm>
            <a:off x="1179" y="3641"/>
            <a:ext cx="17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5" name="Equation" r:id="rId45" imgW="126725" imgH="177415" progId="Equation.DSMT4">
                    <p:embed/>
                  </p:oleObj>
                </mc:Choice>
                <mc:Fallback>
                  <p:oleObj name="Equation" r:id="rId45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641"/>
                          <a:ext cx="17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7" name="Object 88"/>
            <p:cNvGraphicFramePr>
              <a:graphicFrameLocks noChangeAspect="1"/>
            </p:cNvGraphicFramePr>
            <p:nvPr/>
          </p:nvGraphicFramePr>
          <p:xfrm>
            <a:off x="1189" y="3256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6" name="Equation" r:id="rId47" imgW="114201" imgH="139579" progId="Equation.DSMT4">
                    <p:embed/>
                  </p:oleObj>
                </mc:Choice>
                <mc:Fallback>
                  <p:oleObj name="Equation" r:id="rId47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9" y="3256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8" name="Object 89"/>
            <p:cNvGraphicFramePr>
              <a:graphicFrameLocks noChangeAspect="1"/>
            </p:cNvGraphicFramePr>
            <p:nvPr/>
          </p:nvGraphicFramePr>
          <p:xfrm>
            <a:off x="1697" y="2757"/>
            <a:ext cx="19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7" name="Equation" r:id="rId49" imgW="139579" imgH="177646" progId="Equation.DSMT4">
                    <p:embed/>
                  </p:oleObj>
                </mc:Choice>
                <mc:Fallback>
                  <p:oleObj name="Equation" r:id="rId49" imgW="139579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757"/>
                          <a:ext cx="19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9" name="Object 35"/>
            <p:cNvGraphicFramePr>
              <a:graphicFrameLocks noChangeAspect="1"/>
            </p:cNvGraphicFramePr>
            <p:nvPr/>
          </p:nvGraphicFramePr>
          <p:xfrm>
            <a:off x="2209" y="3437"/>
            <a:ext cx="16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8" name="Equation" r:id="rId51" imgW="114201" imgH="139579" progId="Equation.DSMT4">
                    <p:embed/>
                  </p:oleObj>
                </mc:Choice>
                <mc:Fallback>
                  <p:oleObj name="Equation" r:id="rId51" imgW="114201" imgH="1395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" y="3437"/>
                          <a:ext cx="16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00" name="Oval 13"/>
            <p:cNvSpPr>
              <a:spLocks noChangeArrowheads="1"/>
            </p:cNvSpPr>
            <p:nvPr/>
          </p:nvSpPr>
          <p:spPr bwMode="auto">
            <a:xfrm>
              <a:off x="1769" y="302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1001" name="Oval 14"/>
            <p:cNvSpPr>
              <a:spLocks noChangeArrowheads="1"/>
            </p:cNvSpPr>
            <p:nvPr/>
          </p:nvSpPr>
          <p:spPr bwMode="auto">
            <a:xfrm>
              <a:off x="1361" y="334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1002" name="Oval 15"/>
            <p:cNvSpPr>
              <a:spLocks noChangeArrowheads="1"/>
            </p:cNvSpPr>
            <p:nvPr/>
          </p:nvSpPr>
          <p:spPr bwMode="auto">
            <a:xfrm>
              <a:off x="1361" y="374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1003" name="Oval 16"/>
            <p:cNvSpPr>
              <a:spLocks noChangeArrowheads="1"/>
            </p:cNvSpPr>
            <p:nvPr/>
          </p:nvSpPr>
          <p:spPr bwMode="auto">
            <a:xfrm>
              <a:off x="1678" y="392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sp>
          <p:nvSpPr>
            <p:cNvPr id="41004" name="Oval 17"/>
            <p:cNvSpPr>
              <a:spLocks noChangeArrowheads="1"/>
            </p:cNvSpPr>
            <p:nvPr/>
          </p:nvSpPr>
          <p:spPr bwMode="auto">
            <a:xfrm>
              <a:off x="2172" y="352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24641" name="Group 65"/>
          <p:cNvGrpSpPr>
            <a:grpSpLocks/>
          </p:cNvGrpSpPr>
          <p:nvPr/>
        </p:nvGrpSpPr>
        <p:grpSpPr bwMode="auto">
          <a:xfrm>
            <a:off x="5759450" y="4868863"/>
            <a:ext cx="295275" cy="1081087"/>
            <a:chOff x="3628" y="3067"/>
            <a:chExt cx="186" cy="681"/>
          </a:xfrm>
        </p:grpSpPr>
        <p:graphicFrame>
          <p:nvGraphicFramePr>
            <p:cNvPr id="40987" name="Object 61"/>
            <p:cNvGraphicFramePr>
              <a:graphicFrameLocks noChangeAspect="1"/>
            </p:cNvGraphicFramePr>
            <p:nvPr/>
          </p:nvGraphicFramePr>
          <p:xfrm>
            <a:off x="3674" y="3336"/>
            <a:ext cx="14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09" name="Equation" r:id="rId53" imgW="126725" imgH="177415" progId="Equation.DSMT4">
                    <p:embed/>
                  </p:oleObj>
                </mc:Choice>
                <mc:Fallback>
                  <p:oleObj name="Equation" r:id="rId53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3336"/>
                          <a:ext cx="14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88" name="Line 62"/>
            <p:cNvSpPr>
              <a:spLocks noChangeShapeType="1"/>
            </p:cNvSpPr>
            <p:nvPr/>
          </p:nvSpPr>
          <p:spPr bwMode="auto">
            <a:xfrm flipH="1">
              <a:off x="3628" y="3067"/>
              <a:ext cx="46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989" name="Oval 63"/>
            <p:cNvSpPr>
              <a:spLocks noChangeArrowheads="1"/>
            </p:cNvSpPr>
            <p:nvPr/>
          </p:nvSpPr>
          <p:spPr bwMode="auto">
            <a:xfrm>
              <a:off x="3629" y="34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368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0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0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0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0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0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398074" y="3015146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2352" name="Object 16"/>
          <p:cNvGraphicFramePr>
            <a:graphicFrameLocks noChangeAspect="1"/>
          </p:cNvGraphicFramePr>
          <p:nvPr/>
        </p:nvGraphicFramePr>
        <p:xfrm>
          <a:off x="919163" y="1012825"/>
          <a:ext cx="57054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4" name="Equation" r:id="rId3" imgW="2527300" imgH="228600" progId="Equation.DSMT4">
                  <p:embed/>
                </p:oleObj>
              </mc:Choice>
              <mc:Fallback>
                <p:oleObj name="Equation" r:id="rId3" imgW="252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012825"/>
                        <a:ext cx="57054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191018"/>
              </p:ext>
            </p:extLst>
          </p:nvPr>
        </p:nvGraphicFramePr>
        <p:xfrm>
          <a:off x="859536" y="1948346"/>
          <a:ext cx="9159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5" name="Equation" r:id="rId5" imgW="406224" imgH="190417" progId="Equation.DSMT4">
                  <p:embed/>
                </p:oleObj>
              </mc:Choice>
              <mc:Fallback>
                <p:oleObj name="Equation" r:id="rId5" imgW="40622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536" y="1948346"/>
                        <a:ext cx="9159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637390"/>
              </p:ext>
            </p:extLst>
          </p:nvPr>
        </p:nvGraphicFramePr>
        <p:xfrm>
          <a:off x="853186" y="2600809"/>
          <a:ext cx="75088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6" name="Equation" r:id="rId7" imgW="3327400" imgH="203200" progId="Equation.DSMT4">
                  <p:embed/>
                </p:oleObj>
              </mc:Choice>
              <mc:Fallback>
                <p:oleObj name="Equation" r:id="rId7" imgW="3327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186" y="2600809"/>
                        <a:ext cx="75088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0532"/>
              </p:ext>
            </p:extLst>
          </p:nvPr>
        </p:nvGraphicFramePr>
        <p:xfrm>
          <a:off x="821436" y="3250096"/>
          <a:ext cx="5418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7" name="Equation" r:id="rId9" imgW="2400300" imgH="203200" progId="Equation.DSMT4">
                  <p:embed/>
                </p:oleObj>
              </mc:Choice>
              <mc:Fallback>
                <p:oleObj name="Equation" r:id="rId9" imgW="2400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436" y="3250096"/>
                        <a:ext cx="5418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365346"/>
              </p:ext>
            </p:extLst>
          </p:nvPr>
        </p:nvGraphicFramePr>
        <p:xfrm>
          <a:off x="6276086" y="3248509"/>
          <a:ext cx="2178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8" name="Equation" r:id="rId11" imgW="965200" imgH="203200" progId="Equation.DSMT4">
                  <p:embed/>
                </p:oleObj>
              </mc:Choice>
              <mc:Fallback>
                <p:oleObj name="Equation" r:id="rId11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086" y="3248509"/>
                        <a:ext cx="2178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780893"/>
              </p:ext>
            </p:extLst>
          </p:nvPr>
        </p:nvGraphicFramePr>
        <p:xfrm>
          <a:off x="811911" y="3861284"/>
          <a:ext cx="15763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9" name="Equation" r:id="rId13" imgW="698197" imgH="203112" progId="Equation.DSMT4">
                  <p:embed/>
                </p:oleObj>
              </mc:Choice>
              <mc:Fallback>
                <p:oleObj name="Equation" r:id="rId13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911" y="3861284"/>
                        <a:ext cx="15763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03266"/>
              </p:ext>
            </p:extLst>
          </p:nvPr>
        </p:nvGraphicFramePr>
        <p:xfrm>
          <a:off x="803974" y="4550259"/>
          <a:ext cx="13176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0" name="Equation" r:id="rId15" imgW="583693" imgH="215713" progId="Equation.DSMT4">
                  <p:embed/>
                </p:oleObj>
              </mc:Choice>
              <mc:Fallback>
                <p:oleObj name="Equation" r:id="rId15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74" y="4550259"/>
                        <a:ext cx="13176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271950"/>
              </p:ext>
            </p:extLst>
          </p:nvPr>
        </p:nvGraphicFramePr>
        <p:xfrm>
          <a:off x="6153849" y="4548671"/>
          <a:ext cx="23209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1" name="Equation" r:id="rId17" imgW="1028254" imgH="215806" progId="Equation.DSMT4">
                  <p:embed/>
                </p:oleObj>
              </mc:Choice>
              <mc:Fallback>
                <p:oleObj name="Equation" r:id="rId17" imgW="102825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849" y="4548671"/>
                        <a:ext cx="23209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424162"/>
              </p:ext>
            </p:extLst>
          </p:nvPr>
        </p:nvGraphicFramePr>
        <p:xfrm>
          <a:off x="834136" y="5193196"/>
          <a:ext cx="27781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2" name="Equation" r:id="rId19" imgW="1231366" imgH="203112" progId="Equation.DSMT4">
                  <p:embed/>
                </p:oleObj>
              </mc:Choice>
              <mc:Fallback>
                <p:oleObj name="Equation" r:id="rId19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136" y="5193196"/>
                        <a:ext cx="27781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3" name="Object 27"/>
          <p:cNvGraphicFramePr>
            <a:graphicFrameLocks noChangeAspect="1"/>
          </p:cNvGraphicFramePr>
          <p:nvPr/>
        </p:nvGraphicFramePr>
        <p:xfrm>
          <a:off x="6659563" y="1052513"/>
          <a:ext cx="19208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3" name="Equation" r:id="rId21" imgW="850531" imgH="203112" progId="Equation.DSMT4">
                  <p:embed/>
                </p:oleObj>
              </mc:Choice>
              <mc:Fallback>
                <p:oleObj name="Equation" r:id="rId21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1052513"/>
                        <a:ext cx="19208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346219"/>
              </p:ext>
            </p:extLst>
          </p:nvPr>
        </p:nvGraphicFramePr>
        <p:xfrm>
          <a:off x="1846961" y="1953109"/>
          <a:ext cx="6623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4" name="Equation" r:id="rId23" imgW="2933700" imgH="203200" progId="Equation.DSMT4">
                  <p:embed/>
                </p:oleObj>
              </mc:Choice>
              <mc:Fallback>
                <p:oleObj name="Equation" r:id="rId23" imgW="293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961" y="1953109"/>
                        <a:ext cx="6623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6075167"/>
              </p:ext>
            </p:extLst>
          </p:nvPr>
        </p:nvGraphicFramePr>
        <p:xfrm>
          <a:off x="2085975" y="4538663"/>
          <a:ext cx="41243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5" name="Equation" r:id="rId25" imgW="1828800" imgH="215640" progId="Equation.DSMT4">
                  <p:embed/>
                </p:oleObj>
              </mc:Choice>
              <mc:Fallback>
                <p:oleObj name="Equation" r:id="rId25" imgW="1828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4538663"/>
                        <a:ext cx="41243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1" name="Object 25"/>
          <p:cNvGraphicFramePr>
            <a:graphicFrameLocks noChangeAspect="1"/>
          </p:cNvGraphicFramePr>
          <p:nvPr/>
        </p:nvGraphicFramePr>
        <p:xfrm>
          <a:off x="811213" y="358775"/>
          <a:ext cx="40132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6" name="Equation" r:id="rId27" imgW="1777229" imgH="215806" progId="Equation.DSMT4">
                  <p:embed/>
                </p:oleObj>
              </mc:Choice>
              <mc:Fallback>
                <p:oleObj name="Equation" r:id="rId27" imgW="177722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358775"/>
                        <a:ext cx="40132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2" name="Object 26"/>
          <p:cNvGraphicFramePr>
            <a:graphicFrameLocks noChangeAspect="1"/>
          </p:cNvGraphicFramePr>
          <p:nvPr/>
        </p:nvGraphicFramePr>
        <p:xfrm>
          <a:off x="4826000" y="358775"/>
          <a:ext cx="2806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37" name="Equation" r:id="rId29" imgW="1244600" imgH="203200" progId="Equation.DSMT4">
                  <p:embed/>
                </p:oleObj>
              </mc:Choice>
              <mc:Fallback>
                <p:oleObj name="Equation" r:id="rId29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58775"/>
                        <a:ext cx="2806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3363" name="Object 3"/>
          <p:cNvGraphicFramePr>
            <a:graphicFrameLocks noChangeAspect="1"/>
          </p:cNvGraphicFramePr>
          <p:nvPr/>
        </p:nvGraphicFramePr>
        <p:xfrm>
          <a:off x="819150" y="423863"/>
          <a:ext cx="774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8" name="Equation" r:id="rId4" imgW="342751" imgH="203112" progId="Equation.DSMT4">
                  <p:embed/>
                </p:oleObj>
              </mc:Choice>
              <mc:Fallback>
                <p:oleObj name="Equation" r:id="rId4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23863"/>
                        <a:ext cx="774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905724"/>
              </p:ext>
            </p:extLst>
          </p:nvPr>
        </p:nvGraphicFramePr>
        <p:xfrm>
          <a:off x="1598613" y="1017588"/>
          <a:ext cx="3067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9" name="Equation" r:id="rId6" imgW="1358640" imgH="228600" progId="Equation.DSMT4">
                  <p:embed/>
                </p:oleObj>
              </mc:Choice>
              <mc:Fallback>
                <p:oleObj name="Equation" r:id="rId6" imgW="1358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1017588"/>
                        <a:ext cx="30670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1598613" y="404813"/>
          <a:ext cx="36988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0" name="Equation" r:id="rId8" imgW="1638300" imgH="228600" progId="Equation.DSMT4">
                  <p:embed/>
                </p:oleObj>
              </mc:Choice>
              <mc:Fallback>
                <p:oleObj name="Equation" r:id="rId8" imgW="1638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404813"/>
                        <a:ext cx="369887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5364163" y="404813"/>
          <a:ext cx="28686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1" name="Equation" r:id="rId10" imgW="1269449" imgH="203112" progId="Equation.DSMT4">
                  <p:embed/>
                </p:oleObj>
              </mc:Choice>
              <mc:Fallback>
                <p:oleObj name="Equation" r:id="rId10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04813"/>
                        <a:ext cx="28686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31516"/>
              </p:ext>
            </p:extLst>
          </p:nvPr>
        </p:nvGraphicFramePr>
        <p:xfrm>
          <a:off x="4622800" y="981075"/>
          <a:ext cx="31226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2" name="Equation" r:id="rId12" imgW="1384200" imgH="228600" progId="Equation.DSMT4">
                  <p:embed/>
                </p:oleObj>
              </mc:Choice>
              <mc:Fallback>
                <p:oleObj name="Equation" r:id="rId12" imgW="138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981075"/>
                        <a:ext cx="31226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827088" y="1628775"/>
          <a:ext cx="8016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3" name="Equation" r:id="rId14" imgW="355292" imgH="203024" progId="Equation.DSMT4">
                  <p:embed/>
                </p:oleObj>
              </mc:Choice>
              <mc:Fallback>
                <p:oleObj name="Equation" r:id="rId14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8016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0035"/>
              </p:ext>
            </p:extLst>
          </p:nvPr>
        </p:nvGraphicFramePr>
        <p:xfrm>
          <a:off x="2066925" y="2278063"/>
          <a:ext cx="15176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4" name="Equation" r:id="rId16" imgW="672840" imgH="228600" progId="Equation.DSMT4">
                  <p:embed/>
                </p:oleObj>
              </mc:Choice>
              <mc:Fallback>
                <p:oleObj name="Equation" r:id="rId16" imgW="672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2278063"/>
                        <a:ext cx="15176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29790"/>
              </p:ext>
            </p:extLst>
          </p:nvPr>
        </p:nvGraphicFramePr>
        <p:xfrm>
          <a:off x="3468688" y="2278063"/>
          <a:ext cx="2060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5" name="Equation" r:id="rId18" imgW="914400" imgH="228600" progId="Equation.DSMT4">
                  <p:embed/>
                </p:oleObj>
              </mc:Choice>
              <mc:Fallback>
                <p:oleObj name="Equation" r:id="rId18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2278063"/>
                        <a:ext cx="2060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290888"/>
              </p:ext>
            </p:extLst>
          </p:nvPr>
        </p:nvGraphicFramePr>
        <p:xfrm>
          <a:off x="3392488" y="3063875"/>
          <a:ext cx="2921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6" name="Equation" r:id="rId20" imgW="1295280" imgH="228600" progId="Equation.DSMT4">
                  <p:embed/>
                </p:oleObj>
              </mc:Choice>
              <mc:Fallback>
                <p:oleObj name="Equation" r:id="rId20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3063875"/>
                        <a:ext cx="2921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31699"/>
              </p:ext>
            </p:extLst>
          </p:nvPr>
        </p:nvGraphicFramePr>
        <p:xfrm>
          <a:off x="3398838" y="3856038"/>
          <a:ext cx="2060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7" name="Equation" r:id="rId22" imgW="914400" imgH="228600" progId="Equation.DSMT4">
                  <p:embed/>
                </p:oleObj>
              </mc:Choice>
              <mc:Fallback>
                <p:oleObj name="Equation" r:id="rId22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3856038"/>
                        <a:ext cx="20605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609377"/>
              </p:ext>
            </p:extLst>
          </p:nvPr>
        </p:nvGraphicFramePr>
        <p:xfrm>
          <a:off x="3324225" y="4611688"/>
          <a:ext cx="2947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8" name="Equation" r:id="rId24" imgW="1307880" imgH="228600" progId="Equation.DSMT4">
                  <p:embed/>
                </p:oleObj>
              </mc:Choice>
              <mc:Fallback>
                <p:oleObj name="Equation" r:id="rId24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4611688"/>
                        <a:ext cx="29479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461163"/>
              </p:ext>
            </p:extLst>
          </p:nvPr>
        </p:nvGraphicFramePr>
        <p:xfrm>
          <a:off x="3362325" y="5367338"/>
          <a:ext cx="2032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59" name="Equation" r:id="rId26" imgW="901440" imgH="228600" progId="Equation.DSMT4">
                  <p:embed/>
                </p:oleObj>
              </mc:Choice>
              <mc:Fallback>
                <p:oleObj name="Equation" r:id="rId26" imgW="901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367338"/>
                        <a:ext cx="2032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748121"/>
              </p:ext>
            </p:extLst>
          </p:nvPr>
        </p:nvGraphicFramePr>
        <p:xfrm>
          <a:off x="3362325" y="5880100"/>
          <a:ext cx="11445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0" name="Equation" r:id="rId28" imgW="507960" imgH="228600" progId="Equation.DSMT4">
                  <p:embed/>
                </p:oleObj>
              </mc:Choice>
              <mc:Fallback>
                <p:oleObj name="Equation" r:id="rId28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880100"/>
                        <a:ext cx="114458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976263"/>
              </p:ext>
            </p:extLst>
          </p:nvPr>
        </p:nvGraphicFramePr>
        <p:xfrm>
          <a:off x="4429125" y="5880100"/>
          <a:ext cx="6588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61" name="Equation" r:id="rId30" imgW="291973" imgH="228501" progId="Equation.DSMT4">
                  <p:embed/>
                </p:oleObj>
              </mc:Choice>
              <mc:Fallback>
                <p:oleObj name="Equation" r:id="rId30" imgW="29197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5880100"/>
                        <a:ext cx="6588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Line 29"/>
          <p:cNvSpPr>
            <a:spLocks noChangeShapeType="1"/>
          </p:cNvSpPr>
          <p:nvPr/>
        </p:nvSpPr>
        <p:spPr bwMode="auto">
          <a:xfrm>
            <a:off x="6335713" y="1484313"/>
            <a:ext cx="11890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3167063" y="1520825"/>
            <a:ext cx="1189037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4824413" y="1484313"/>
            <a:ext cx="1189037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1763713" y="1520825"/>
            <a:ext cx="118903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3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3" grpId="0" animBg="1"/>
      <p:bldP spid="26654" grpId="0" animBg="1"/>
      <p:bldP spid="26655" grpId="0" animBg="1"/>
      <p:bldP spid="266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4387" name="Object 3"/>
          <p:cNvGraphicFramePr>
            <a:graphicFrameLocks noChangeAspect="1"/>
          </p:cNvGraphicFramePr>
          <p:nvPr/>
        </p:nvGraphicFramePr>
        <p:xfrm>
          <a:off x="647700" y="315913"/>
          <a:ext cx="974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0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15913"/>
                        <a:ext cx="974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7" name="Object 13"/>
          <p:cNvGraphicFramePr>
            <a:graphicFrameLocks noChangeAspect="1"/>
          </p:cNvGraphicFramePr>
          <p:nvPr/>
        </p:nvGraphicFramePr>
        <p:xfrm>
          <a:off x="5859463" y="333375"/>
          <a:ext cx="263683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1" name="Equation" r:id="rId5" imgW="1167893" imgH="203112" progId="Equation.DSMT4">
                  <p:embed/>
                </p:oleObj>
              </mc:Choice>
              <mc:Fallback>
                <p:oleObj name="Equation" r:id="rId5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333375"/>
                        <a:ext cx="263683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8" name="Object 14"/>
          <p:cNvGraphicFramePr>
            <a:graphicFrameLocks noChangeAspect="1"/>
          </p:cNvGraphicFramePr>
          <p:nvPr/>
        </p:nvGraphicFramePr>
        <p:xfrm>
          <a:off x="623888" y="944563"/>
          <a:ext cx="6108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2" name="Equation" r:id="rId7" imgW="2705100" imgH="203200" progId="Equation.DSMT4">
                  <p:embed/>
                </p:oleObj>
              </mc:Choice>
              <mc:Fallback>
                <p:oleObj name="Equation" r:id="rId7" imgW="270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944563"/>
                        <a:ext cx="6108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399" name="Object 15"/>
          <p:cNvGraphicFramePr>
            <a:graphicFrameLocks noChangeAspect="1"/>
          </p:cNvGraphicFramePr>
          <p:nvPr/>
        </p:nvGraphicFramePr>
        <p:xfrm>
          <a:off x="6697663" y="944563"/>
          <a:ext cx="18351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3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663" y="944563"/>
                        <a:ext cx="18351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611188" y="1577975"/>
          <a:ext cx="4013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4" name="Equation" r:id="rId11" imgW="1777229" imgH="203112" progId="Equation.DSMT4">
                  <p:embed/>
                </p:oleObj>
              </mc:Choice>
              <mc:Fallback>
                <p:oleObj name="Equation" r:id="rId11" imgW="17772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77975"/>
                        <a:ext cx="4013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4716463" y="1582738"/>
          <a:ext cx="35829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5" name="Equation" r:id="rId13" imgW="1586811" imgH="215806" progId="Equation.DSMT4">
                  <p:embed/>
                </p:oleObj>
              </mc:Choice>
              <mc:Fallback>
                <p:oleObj name="Equation" r:id="rId13" imgW="158681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82738"/>
                        <a:ext cx="35829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647700" y="2170113"/>
          <a:ext cx="7797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6" name="Equation" r:id="rId15" imgW="3454400" imgH="215900" progId="Equation.DSMT4">
                  <p:embed/>
                </p:oleObj>
              </mc:Choice>
              <mc:Fallback>
                <p:oleObj name="Equation" r:id="rId15" imgW="3454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170113"/>
                        <a:ext cx="77978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611188" y="2817813"/>
          <a:ext cx="5218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7" name="Equation" r:id="rId17" imgW="2311400" imgH="203200" progId="Equation.DSMT4">
                  <p:embed/>
                </p:oleObj>
              </mc:Choice>
              <mc:Fallback>
                <p:oleObj name="Equation" r:id="rId17" imgW="2311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17813"/>
                        <a:ext cx="521811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5867400" y="2801938"/>
          <a:ext cx="25511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8" name="Equation" r:id="rId19" imgW="1129810" imgH="203112" progId="Equation.DSMT4">
                  <p:embed/>
                </p:oleObj>
              </mc:Choice>
              <mc:Fallback>
                <p:oleObj name="Equation" r:id="rId19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801938"/>
                        <a:ext cx="25511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932794"/>
              </p:ext>
            </p:extLst>
          </p:nvPr>
        </p:nvGraphicFramePr>
        <p:xfrm>
          <a:off x="554038" y="3419475"/>
          <a:ext cx="30670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09" name="Equation" r:id="rId21" imgW="1358640" imgH="215640" progId="Equation.DSMT4">
                  <p:embed/>
                </p:oleObj>
              </mc:Choice>
              <mc:Fallback>
                <p:oleObj name="Equation" r:id="rId2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419475"/>
                        <a:ext cx="30670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647700" y="4208463"/>
          <a:ext cx="29527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0" name="Equation" r:id="rId23" imgW="1307532" imgH="215806" progId="Equation.DSMT4">
                  <p:embed/>
                </p:oleObj>
              </mc:Choice>
              <mc:Fallback>
                <p:oleObj name="Equation" r:id="rId23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208463"/>
                        <a:ext cx="29527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/>
          <p:cNvGraphicFramePr>
            <a:graphicFrameLocks noChangeAspect="1"/>
          </p:cNvGraphicFramePr>
          <p:nvPr/>
        </p:nvGraphicFramePr>
        <p:xfrm>
          <a:off x="7658100" y="4187825"/>
          <a:ext cx="8016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1" name="Equation" r:id="rId25" imgW="355292" imgH="203024" progId="Equation.DSMT4">
                  <p:embed/>
                </p:oleObj>
              </mc:Choice>
              <mc:Fallback>
                <p:oleObj name="Equation" r:id="rId25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8100" y="4187825"/>
                        <a:ext cx="8016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8" name="Object 24"/>
          <p:cNvGraphicFramePr>
            <a:graphicFrameLocks noChangeAspect="1"/>
          </p:cNvGraphicFramePr>
          <p:nvPr/>
        </p:nvGraphicFramePr>
        <p:xfrm>
          <a:off x="611188" y="4835525"/>
          <a:ext cx="22939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2" name="Equation" r:id="rId27" imgW="1015559" imgH="215806" progId="Equation.DSMT4">
                  <p:embed/>
                </p:oleObj>
              </mc:Choice>
              <mc:Fallback>
                <p:oleObj name="Equation" r:id="rId27" imgW="101555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35525"/>
                        <a:ext cx="229393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866995"/>
              </p:ext>
            </p:extLst>
          </p:nvPr>
        </p:nvGraphicFramePr>
        <p:xfrm>
          <a:off x="806450" y="5483225"/>
          <a:ext cx="19796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3" name="Equation" r:id="rId29" imgW="876240" imgH="241200" progId="Equation.DSMT4">
                  <p:embed/>
                </p:oleObj>
              </mc:Choice>
              <mc:Fallback>
                <p:oleObj name="Equation" r:id="rId29" imgW="87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5483225"/>
                        <a:ext cx="197961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81476"/>
              </p:ext>
            </p:extLst>
          </p:nvPr>
        </p:nvGraphicFramePr>
        <p:xfrm>
          <a:off x="2822575" y="5507038"/>
          <a:ext cx="1978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4" name="Equation" r:id="rId31" imgW="876240" imgH="215640" progId="Equation.DSMT4">
                  <p:embed/>
                </p:oleObj>
              </mc:Choice>
              <mc:Fallback>
                <p:oleObj name="Equation" r:id="rId31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5507038"/>
                        <a:ext cx="1978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064749"/>
              </p:ext>
            </p:extLst>
          </p:nvPr>
        </p:nvGraphicFramePr>
        <p:xfrm>
          <a:off x="1670050" y="322263"/>
          <a:ext cx="41576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5" name="Equation" r:id="rId33" imgW="1841400" imgH="215640" progId="Equation.DSMT4">
                  <p:embed/>
                </p:oleObj>
              </mc:Choice>
              <mc:Fallback>
                <p:oleObj name="Equation" r:id="rId33" imgW="1841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22263"/>
                        <a:ext cx="41576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111227"/>
              </p:ext>
            </p:extLst>
          </p:nvPr>
        </p:nvGraphicFramePr>
        <p:xfrm>
          <a:off x="3568700" y="4187825"/>
          <a:ext cx="4130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6" name="Equation" r:id="rId35" imgW="1828800" imgH="215640" progId="Equation.DSMT4">
                  <p:embed/>
                </p:oleObj>
              </mc:Choice>
              <mc:Fallback>
                <p:oleObj name="Equation" r:id="rId35" imgW="1828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187825"/>
                        <a:ext cx="41306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29"/>
          <p:cNvGraphicFramePr>
            <a:graphicFrameLocks noChangeAspect="1"/>
          </p:cNvGraphicFramePr>
          <p:nvPr/>
        </p:nvGraphicFramePr>
        <p:xfrm>
          <a:off x="2976563" y="4833938"/>
          <a:ext cx="803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217" name="Equation" r:id="rId37" imgW="355292" imgH="203024" progId="Equation.DSMT4">
                  <p:embed/>
                </p:oleObj>
              </mc:Choice>
              <mc:Fallback>
                <p:oleObj name="Equation" r:id="rId37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563" y="4833938"/>
                        <a:ext cx="803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0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5411" name="Object 3"/>
          <p:cNvGraphicFramePr>
            <a:graphicFrameLocks noChangeAspect="1"/>
          </p:cNvGraphicFramePr>
          <p:nvPr/>
        </p:nvGraphicFramePr>
        <p:xfrm>
          <a:off x="628650" y="369888"/>
          <a:ext cx="774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0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69888"/>
                        <a:ext cx="774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1439863" y="369888"/>
          <a:ext cx="22939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1" name="Equation" r:id="rId5" imgW="1016000" imgH="203200" progId="Equation.DSMT4">
                  <p:embed/>
                </p:oleObj>
              </mc:Choice>
              <mc:Fallback>
                <p:oleObj name="Equation" r:id="rId5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369888"/>
                        <a:ext cx="22939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/>
        </p:nvGraphicFramePr>
        <p:xfrm>
          <a:off x="657225" y="1011238"/>
          <a:ext cx="3698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2" name="Equation" r:id="rId7" imgW="1637589" imgH="215806" progId="Equation.DSMT4">
                  <p:embed/>
                </p:oleObj>
              </mc:Choice>
              <mc:Fallback>
                <p:oleObj name="Equation" r:id="rId7" imgW="163758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011238"/>
                        <a:ext cx="3698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283429"/>
              </p:ext>
            </p:extLst>
          </p:nvPr>
        </p:nvGraphicFramePr>
        <p:xfrm>
          <a:off x="4267200" y="1552575"/>
          <a:ext cx="29257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3" name="Equation" r:id="rId9" imgW="1295280" imgH="228600" progId="Equation.DSMT4">
                  <p:embed/>
                </p:oleObj>
              </mc:Choice>
              <mc:Fallback>
                <p:oleObj name="Equation" r:id="rId9" imgW="1295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552575"/>
                        <a:ext cx="29257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9" name="Object 21"/>
          <p:cNvGraphicFramePr>
            <a:graphicFrameLocks noChangeAspect="1"/>
          </p:cNvGraphicFramePr>
          <p:nvPr/>
        </p:nvGraphicFramePr>
        <p:xfrm>
          <a:off x="4352925" y="995363"/>
          <a:ext cx="25241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4" name="Equation" r:id="rId11" imgW="1117115" imgH="203112" progId="Equation.DSMT4">
                  <p:embed/>
                </p:oleObj>
              </mc:Choice>
              <mc:Fallback>
                <p:oleObj name="Equation" r:id="rId11" imgW="111711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995363"/>
                        <a:ext cx="25241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426464"/>
              </p:ext>
            </p:extLst>
          </p:nvPr>
        </p:nvGraphicFramePr>
        <p:xfrm>
          <a:off x="1397000" y="1557338"/>
          <a:ext cx="295116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5"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1557338"/>
                        <a:ext cx="295116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184960"/>
              </p:ext>
            </p:extLst>
          </p:nvPr>
        </p:nvGraphicFramePr>
        <p:xfrm>
          <a:off x="965200" y="2740025"/>
          <a:ext cx="2354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6" name="Equation" r:id="rId15" imgW="1041120" imgH="228600" progId="Equation.DSMT4">
                  <p:embed/>
                </p:oleObj>
              </mc:Choice>
              <mc:Fallback>
                <p:oleObj name="Equation" r:id="rId15" imgW="1041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740025"/>
                        <a:ext cx="23542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88522"/>
              </p:ext>
            </p:extLst>
          </p:nvPr>
        </p:nvGraphicFramePr>
        <p:xfrm>
          <a:off x="3148013" y="2740025"/>
          <a:ext cx="237966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7" name="Equation" r:id="rId17" imgW="1054080" imgH="228600" progId="Equation.DSMT4">
                  <p:embed/>
                </p:oleObj>
              </mc:Choice>
              <mc:Fallback>
                <p:oleObj name="Equation" r:id="rId17" imgW="1054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2740025"/>
                        <a:ext cx="237966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807790"/>
              </p:ext>
            </p:extLst>
          </p:nvPr>
        </p:nvGraphicFramePr>
        <p:xfrm>
          <a:off x="3109913" y="3424238"/>
          <a:ext cx="25828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8" name="Equation" r:id="rId19" imgW="1143000" imgH="228600" progId="Equation.DSMT4">
                  <p:embed/>
                </p:oleObj>
              </mc:Choice>
              <mc:Fallback>
                <p:oleObj name="Equation" r:id="rId19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3424238"/>
                        <a:ext cx="25828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6935368"/>
              </p:ext>
            </p:extLst>
          </p:nvPr>
        </p:nvGraphicFramePr>
        <p:xfrm>
          <a:off x="3095625" y="4108450"/>
          <a:ext cx="33289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9" name="Equation" r:id="rId21" imgW="1473120" imgH="228600" progId="Equation.DSMT4">
                  <p:embed/>
                </p:oleObj>
              </mc:Choice>
              <mc:Fallback>
                <p:oleObj name="Equation" r:id="rId21" imgW="1473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108450"/>
                        <a:ext cx="3328988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077480"/>
              </p:ext>
            </p:extLst>
          </p:nvPr>
        </p:nvGraphicFramePr>
        <p:xfrm>
          <a:off x="3089275" y="4852988"/>
          <a:ext cx="25257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0" name="Equation" r:id="rId23" imgW="1117440" imgH="203040" progId="Equation.DSMT4">
                  <p:embed/>
                </p:oleObj>
              </mc:Choice>
              <mc:Fallback>
                <p:oleObj name="Equation" r:id="rId2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5" y="4852988"/>
                        <a:ext cx="25257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250147"/>
              </p:ext>
            </p:extLst>
          </p:nvPr>
        </p:nvGraphicFramePr>
        <p:xfrm>
          <a:off x="3133725" y="5502275"/>
          <a:ext cx="18621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1" name="Equation" r:id="rId25" imgW="825480" imgH="203040" progId="Equation.DSMT4">
                  <p:embed/>
                </p:oleObj>
              </mc:Choice>
              <mc:Fallback>
                <p:oleObj name="Equation" r:id="rId2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5502275"/>
                        <a:ext cx="18621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273293"/>
              </p:ext>
            </p:extLst>
          </p:nvPr>
        </p:nvGraphicFramePr>
        <p:xfrm>
          <a:off x="6804025" y="5489575"/>
          <a:ext cx="1520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2" name="Equation" r:id="rId27" imgW="672840" imgH="177480" progId="Equation.DSMT4">
                  <p:embed/>
                </p:oleObj>
              </mc:Choice>
              <mc:Fallback>
                <p:oleObj name="Equation" r:id="rId27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5489575"/>
                        <a:ext cx="1520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3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70971"/>
              </p:ext>
            </p:extLst>
          </p:nvPr>
        </p:nvGraphicFramePr>
        <p:xfrm>
          <a:off x="4975225" y="5500688"/>
          <a:ext cx="1865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3" name="Equation" r:id="rId29" imgW="825480" imgH="203040" progId="Equation.DSMT4">
                  <p:embed/>
                </p:oleObj>
              </mc:Choice>
              <mc:Fallback>
                <p:oleObj name="Equation" r:id="rId29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5500688"/>
                        <a:ext cx="186531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0" name="Object 32"/>
          <p:cNvGraphicFramePr>
            <a:graphicFrameLocks noChangeAspect="1"/>
          </p:cNvGraphicFramePr>
          <p:nvPr/>
        </p:nvGraphicFramePr>
        <p:xfrm>
          <a:off x="611188" y="2163763"/>
          <a:ext cx="18351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4" name="Equation" r:id="rId31" imgW="812447" imgH="203112" progId="Equation.DSMT4">
                  <p:embed/>
                </p:oleObj>
              </mc:Choice>
              <mc:Fallback>
                <p:oleObj name="Equation" r:id="rId31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63763"/>
                        <a:ext cx="18351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4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962362"/>
              </p:ext>
            </p:extLst>
          </p:nvPr>
        </p:nvGraphicFramePr>
        <p:xfrm>
          <a:off x="3722688" y="296863"/>
          <a:ext cx="40703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25" name="Equation" r:id="rId33" imgW="1803240" imgH="241200" progId="Equation.DSMT4">
                  <p:embed/>
                </p:oleObj>
              </mc:Choice>
              <mc:Fallback>
                <p:oleObj name="Equation" r:id="rId33" imgW="1803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2688" y="296863"/>
                        <a:ext cx="40703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1289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719138" y="836613"/>
          <a:ext cx="13763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Equation" r:id="rId3" imgW="609336" imgH="203112" progId="Equation.DSMT4">
                  <p:embed/>
                </p:oleObj>
              </mc:Choice>
              <mc:Fallback>
                <p:oleObj name="Equation" r:id="rId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836613"/>
                        <a:ext cx="13763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8" name="Rectangle 6"/>
          <p:cNvSpPr>
            <a:spLocks noChangeArrowheads="1"/>
          </p:cNvSpPr>
          <p:nvPr/>
        </p:nvSpPr>
        <p:spPr bwMode="auto">
          <a:xfrm>
            <a:off x="792163" y="260350"/>
            <a:ext cx="61928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7.2.3</a:t>
            </a:r>
            <a:r>
              <a:rPr lang="en-US" altLang="zh-CN" sz="28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布尔代数</a:t>
            </a:r>
            <a:r>
              <a:rPr lang="en-US" altLang="zh-CN" sz="2800">
                <a:solidFill>
                  <a:srgbClr val="FF00FF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布尔格</a:t>
            </a:r>
            <a:r>
              <a:rPr lang="en-US" altLang="zh-CN" sz="2800">
                <a:solidFill>
                  <a:srgbClr val="FF00FF"/>
                </a:solidFill>
                <a:latin typeface="宋体" panose="02010600030101010101" pitchFamily="2" charset="-122"/>
              </a:rPr>
              <a:t>)</a:t>
            </a: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6264275" y="836613"/>
          <a:ext cx="2178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9" name="Equation" r:id="rId5" imgW="965200" imgH="203200" progId="Equation.DSMT4">
                  <p:embed/>
                </p:oleObj>
              </mc:Choice>
              <mc:Fallback>
                <p:oleObj name="Equation" r:id="rId5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836613"/>
                        <a:ext cx="2178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677863" y="1474788"/>
          <a:ext cx="42179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0" name="Equation" r:id="rId7" imgW="1866090" imgH="215806" progId="Equation.DSMT4">
                  <p:embed/>
                </p:oleObj>
              </mc:Choice>
              <mc:Fallback>
                <p:oleObj name="Equation" r:id="rId7" imgW="186609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474788"/>
                        <a:ext cx="42179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717550" y="2141538"/>
          <a:ext cx="974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1" name="Equation" r:id="rId9" imgW="431613" imgH="203112" progId="Equation.DSMT4">
                  <p:embed/>
                </p:oleObj>
              </mc:Choice>
              <mc:Fallback>
                <p:oleObj name="Equation" r:id="rId9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2141538"/>
                        <a:ext cx="974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5867400" y="2122488"/>
          <a:ext cx="25796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2" name="Equation" r:id="rId11" imgW="1143000" imgH="203200" progId="Equation.DSMT4">
                  <p:embed/>
                </p:oleObj>
              </mc:Choice>
              <mc:Fallback>
                <p:oleObj name="Equation" r:id="rId11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22488"/>
                        <a:ext cx="25796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/>
        </p:nvGraphicFramePr>
        <p:xfrm>
          <a:off x="777875" y="2717800"/>
          <a:ext cx="75390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3" name="Equation" r:id="rId13" imgW="3340100" imgH="215900" progId="Equation.DSMT4">
                  <p:embed/>
                </p:oleObj>
              </mc:Choice>
              <mc:Fallback>
                <p:oleObj name="Equation" r:id="rId13" imgW="3340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2717800"/>
                        <a:ext cx="75390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3" name="Object 13"/>
          <p:cNvGraphicFramePr>
            <a:graphicFrameLocks noChangeAspect="1"/>
          </p:cNvGraphicFramePr>
          <p:nvPr/>
        </p:nvGraphicFramePr>
        <p:xfrm>
          <a:off x="723900" y="3346450"/>
          <a:ext cx="25527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4" name="Equation" r:id="rId15" imgW="1129810" imgH="203112" progId="Equation.DSMT4">
                  <p:embed/>
                </p:oleObj>
              </mc:Choice>
              <mc:Fallback>
                <p:oleObj name="Equation" r:id="rId15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346450"/>
                        <a:ext cx="25527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4" name="Object 14"/>
          <p:cNvGraphicFramePr>
            <a:graphicFrameLocks noChangeAspect="1"/>
          </p:cNvGraphicFramePr>
          <p:nvPr/>
        </p:nvGraphicFramePr>
        <p:xfrm>
          <a:off x="755650" y="4040188"/>
          <a:ext cx="2092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5" name="Equation" r:id="rId17" imgW="926698" imgH="203112" progId="Equation.DSMT4">
                  <p:embed/>
                </p:oleObj>
              </mc:Choice>
              <mc:Fallback>
                <p:oleObj name="Equation" r:id="rId1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40188"/>
                        <a:ext cx="2092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5" name="Object 15"/>
          <p:cNvGraphicFramePr>
            <a:graphicFrameLocks noChangeAspect="1"/>
          </p:cNvGraphicFramePr>
          <p:nvPr/>
        </p:nvGraphicFramePr>
        <p:xfrm>
          <a:off x="3024188" y="4687888"/>
          <a:ext cx="18049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6" name="Equation" r:id="rId19" imgW="799753" imgH="177723" progId="Equation.DSMT4">
                  <p:embed/>
                </p:oleObj>
              </mc:Choice>
              <mc:Fallback>
                <p:oleObj name="Equation" r:id="rId19" imgW="799753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687888"/>
                        <a:ext cx="180498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6" name="Object 16"/>
          <p:cNvGraphicFramePr>
            <a:graphicFrameLocks noChangeAspect="1"/>
          </p:cNvGraphicFramePr>
          <p:nvPr/>
        </p:nvGraphicFramePr>
        <p:xfrm>
          <a:off x="755650" y="5391150"/>
          <a:ext cx="2092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7" name="Equation" r:id="rId21" imgW="926698" imgH="203112" progId="Equation.DSMT4">
                  <p:embed/>
                </p:oleObj>
              </mc:Choice>
              <mc:Fallback>
                <p:oleObj name="Equation" r:id="rId21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91150"/>
                        <a:ext cx="2092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7" name="Object 17"/>
          <p:cNvGraphicFramePr>
            <a:graphicFrameLocks noChangeAspect="1"/>
          </p:cNvGraphicFramePr>
          <p:nvPr/>
        </p:nvGraphicFramePr>
        <p:xfrm>
          <a:off x="2987675" y="5370513"/>
          <a:ext cx="29225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8" name="Equation" r:id="rId23" imgW="1295400" imgH="203200" progId="Equation.DSMT4">
                  <p:embed/>
                </p:oleObj>
              </mc:Choice>
              <mc:Fallback>
                <p:oleObj name="Equation" r:id="rId23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370513"/>
                        <a:ext cx="29225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0" name="Object 20"/>
          <p:cNvGraphicFramePr>
            <a:graphicFrameLocks noChangeAspect="1"/>
          </p:cNvGraphicFramePr>
          <p:nvPr/>
        </p:nvGraphicFramePr>
        <p:xfrm>
          <a:off x="2087563" y="836613"/>
          <a:ext cx="40433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9" name="Equation" r:id="rId25" imgW="1790700" imgH="203200" progId="Equation.DSMT4">
                  <p:embed/>
                </p:oleObj>
              </mc:Choice>
              <mc:Fallback>
                <p:oleObj name="Equation" r:id="rId25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836613"/>
                        <a:ext cx="4043362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1" name="Object 21"/>
          <p:cNvGraphicFramePr>
            <a:graphicFrameLocks noChangeAspect="1"/>
          </p:cNvGraphicFramePr>
          <p:nvPr/>
        </p:nvGraphicFramePr>
        <p:xfrm>
          <a:off x="1692275" y="2141538"/>
          <a:ext cx="54451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0" name="Equation" r:id="rId27" imgW="241091" imgH="215713" progId="Equation.DSMT4">
                  <p:embed/>
                </p:oleObj>
              </mc:Choice>
              <mc:Fallback>
                <p:oleObj name="Equation" r:id="rId27" imgW="241091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141538"/>
                        <a:ext cx="54451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046413" y="4027488"/>
          <a:ext cx="16335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1" name="Equation" r:id="rId29" imgW="723272" imgH="177646" progId="Equation.DSMT4">
                  <p:embed/>
                </p:oleObj>
              </mc:Choice>
              <mc:Fallback>
                <p:oleObj name="Equation" r:id="rId29" imgW="723272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4027488"/>
                        <a:ext cx="16335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09554"/>
              </p:ext>
            </p:extLst>
          </p:nvPr>
        </p:nvGraphicFramePr>
        <p:xfrm>
          <a:off x="2928144" y="5898220"/>
          <a:ext cx="3238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2" name="Equation" r:id="rId31" imgW="1435100" imgH="203200" progId="Equation.DSMT4">
                  <p:embed/>
                </p:oleObj>
              </mc:Choice>
              <mc:Fallback>
                <p:oleObj name="Equation" r:id="rId31" imgW="143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144" y="5898220"/>
                        <a:ext cx="32385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2"/>
          <p:cNvGraphicFramePr>
            <a:graphicFrameLocks noChangeAspect="1"/>
          </p:cNvGraphicFramePr>
          <p:nvPr/>
        </p:nvGraphicFramePr>
        <p:xfrm>
          <a:off x="2087563" y="2122488"/>
          <a:ext cx="37258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3" name="Equation" r:id="rId33" imgW="1651000" imgH="215900" progId="Equation.DSMT4">
                  <p:embed/>
                </p:oleObj>
              </mc:Choice>
              <mc:Fallback>
                <p:oleObj name="Equation" r:id="rId33" imgW="165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122488"/>
                        <a:ext cx="37258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587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49517" name="Object 13"/>
          <p:cNvGraphicFramePr>
            <a:graphicFrameLocks noChangeAspect="1"/>
          </p:cNvGraphicFramePr>
          <p:nvPr/>
        </p:nvGraphicFramePr>
        <p:xfrm>
          <a:off x="642938" y="425450"/>
          <a:ext cx="2092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1" name="Equation" r:id="rId3" imgW="926698" imgH="203112" progId="Equation.DSMT4">
                  <p:embed/>
                </p:oleObj>
              </mc:Choice>
              <mc:Fallback>
                <p:oleObj name="Equation" r:id="rId3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25450"/>
                        <a:ext cx="2092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8" name="Object 14"/>
          <p:cNvGraphicFramePr>
            <a:graphicFrameLocks noChangeAspect="1"/>
          </p:cNvGraphicFramePr>
          <p:nvPr/>
        </p:nvGraphicFramePr>
        <p:xfrm>
          <a:off x="2987675" y="1196975"/>
          <a:ext cx="13176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2" name="Equation" r:id="rId5" imgW="583947" imgH="152334" progId="Equation.DSMT4">
                  <p:embed/>
                </p:oleObj>
              </mc:Choice>
              <mc:Fallback>
                <p:oleObj name="Equation" r:id="rId5" imgW="58394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196975"/>
                        <a:ext cx="13176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642938" y="2008188"/>
          <a:ext cx="2092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3" name="Equation" r:id="rId7" imgW="926698" imgH="203112" progId="Equation.DSMT4">
                  <p:embed/>
                </p:oleObj>
              </mc:Choice>
              <mc:Fallback>
                <p:oleObj name="Equation" r:id="rId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008188"/>
                        <a:ext cx="2092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0" name="Object 16"/>
          <p:cNvGraphicFramePr>
            <a:graphicFrameLocks noChangeAspect="1"/>
          </p:cNvGraphicFramePr>
          <p:nvPr/>
        </p:nvGraphicFramePr>
        <p:xfrm>
          <a:off x="2879725" y="2730500"/>
          <a:ext cx="1978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4" name="Equation" r:id="rId9" imgW="876300" imgH="203200" progId="Equation.DSMT4">
                  <p:embed/>
                </p:oleObj>
              </mc:Choice>
              <mc:Fallback>
                <p:oleObj name="Equation" r:id="rId9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730500"/>
                        <a:ext cx="1978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1" name="Object 17"/>
          <p:cNvGraphicFramePr>
            <a:graphicFrameLocks noChangeAspect="1"/>
          </p:cNvGraphicFramePr>
          <p:nvPr/>
        </p:nvGraphicFramePr>
        <p:xfrm>
          <a:off x="642938" y="3592513"/>
          <a:ext cx="2092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5" name="Equation" r:id="rId11" imgW="926698" imgH="203112" progId="Equation.DSMT4">
                  <p:embed/>
                </p:oleObj>
              </mc:Choice>
              <mc:Fallback>
                <p:oleObj name="Equation" r:id="rId11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592513"/>
                        <a:ext cx="2092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2" name="Object 18"/>
          <p:cNvGraphicFramePr>
            <a:graphicFrameLocks noChangeAspect="1"/>
          </p:cNvGraphicFramePr>
          <p:nvPr/>
        </p:nvGraphicFramePr>
        <p:xfrm>
          <a:off x="2879725" y="3594100"/>
          <a:ext cx="37258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6" name="Equation" r:id="rId13" imgW="1651000" imgH="203200" progId="Equation.DSMT4">
                  <p:embed/>
                </p:oleObj>
              </mc:Choice>
              <mc:Fallback>
                <p:oleObj name="Equation" r:id="rId13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594100"/>
                        <a:ext cx="37258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3" name="Object 19"/>
          <p:cNvGraphicFramePr>
            <a:graphicFrameLocks noChangeAspect="1"/>
          </p:cNvGraphicFramePr>
          <p:nvPr/>
        </p:nvGraphicFramePr>
        <p:xfrm>
          <a:off x="647700" y="5141913"/>
          <a:ext cx="20923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7" name="Equation" r:id="rId15" imgW="926698" imgH="203112" progId="Equation.DSMT4">
                  <p:embed/>
                </p:oleObj>
              </mc:Choice>
              <mc:Fallback>
                <p:oleObj name="Equation" r:id="rId1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141913"/>
                        <a:ext cx="20923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4" name="Object 20"/>
          <p:cNvGraphicFramePr>
            <a:graphicFrameLocks noChangeAspect="1"/>
          </p:cNvGraphicFramePr>
          <p:nvPr/>
        </p:nvGraphicFramePr>
        <p:xfrm>
          <a:off x="2951163" y="5130800"/>
          <a:ext cx="1203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8" name="Equation" r:id="rId17" imgW="532937" imgH="177646" progId="Equation.DSMT4">
                  <p:embed/>
                </p:oleObj>
              </mc:Choice>
              <mc:Fallback>
                <p:oleObj name="Equation" r:id="rId17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130800"/>
                        <a:ext cx="1203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016250" y="512763"/>
          <a:ext cx="12319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9" name="Equation" r:id="rId19" imgW="545863" imgH="139639" progId="Equation.DSMT4">
                  <p:embed/>
                </p:oleObj>
              </mc:Choice>
              <mc:Fallback>
                <p:oleObj name="Equation" r:id="rId19" imgW="545863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512763"/>
                        <a:ext cx="123190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2879725" y="1989138"/>
          <a:ext cx="197643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0" name="Equation" r:id="rId21" imgW="876300" imgH="203200" progId="Equation.DSMT4">
                  <p:embed/>
                </p:oleObj>
              </mc:Choice>
              <mc:Fallback>
                <p:oleObj name="Equation" r:id="rId21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1989138"/>
                        <a:ext cx="197643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879725" y="4278313"/>
          <a:ext cx="38115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1" name="Equation" r:id="rId23" imgW="1688367" imgH="203112" progId="Equation.DSMT4">
                  <p:embed/>
                </p:oleObj>
              </mc:Choice>
              <mc:Fallback>
                <p:oleObj name="Equation" r:id="rId23" imgW="168836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278313"/>
                        <a:ext cx="38115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2944813" y="5805488"/>
          <a:ext cx="12319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Equation" r:id="rId25" imgW="545626" imgH="177646" progId="Equation.DSMT4">
                  <p:embed/>
                </p:oleObj>
              </mc:Choice>
              <mc:Fallback>
                <p:oleObj name="Equation" r:id="rId25" imgW="545626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5805488"/>
                        <a:ext cx="12319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297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4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68981" name="Object 21"/>
          <p:cNvGraphicFramePr>
            <a:graphicFrameLocks noChangeAspect="1"/>
          </p:cNvGraphicFramePr>
          <p:nvPr/>
        </p:nvGraphicFramePr>
        <p:xfrm>
          <a:off x="735013" y="384175"/>
          <a:ext cx="560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Equation" r:id="rId3" imgW="317225" imgH="241091" progId="Equation.DSMT4">
                  <p:embed/>
                </p:oleObj>
              </mc:Choice>
              <mc:Fallback>
                <p:oleObj name="Equation" r:id="rId3" imgW="317225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84175"/>
                        <a:ext cx="5603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2" name="Object 22"/>
          <p:cNvGraphicFramePr>
            <a:graphicFrameLocks noChangeAspect="1"/>
          </p:cNvGraphicFramePr>
          <p:nvPr/>
        </p:nvGraphicFramePr>
        <p:xfrm>
          <a:off x="2868613" y="333375"/>
          <a:ext cx="50514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Equation" r:id="rId5" imgW="2870200" imgH="292100" progId="Equation.DSMT4">
                  <p:embed/>
                </p:oleObj>
              </mc:Choice>
              <mc:Fallback>
                <p:oleObj name="Equation" r:id="rId5" imgW="2870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333375"/>
                        <a:ext cx="50514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3" name="Object 23"/>
          <p:cNvGraphicFramePr>
            <a:graphicFrameLocks noChangeAspect="1"/>
          </p:cNvGraphicFramePr>
          <p:nvPr/>
        </p:nvGraphicFramePr>
        <p:xfrm>
          <a:off x="1355725" y="349250"/>
          <a:ext cx="14303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Equation" r:id="rId7" imgW="812447" imgH="253890" progId="Equation.DSMT4">
                  <p:embed/>
                </p:oleObj>
              </mc:Choice>
              <mc:Fallback>
                <p:oleObj name="Equation" r:id="rId7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49250"/>
                        <a:ext cx="14303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5" name="Object 25"/>
          <p:cNvGraphicFramePr>
            <a:graphicFrameLocks noChangeAspect="1"/>
          </p:cNvGraphicFramePr>
          <p:nvPr/>
        </p:nvGraphicFramePr>
        <p:xfrm>
          <a:off x="696913" y="1774825"/>
          <a:ext cx="581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7" name="Equation" r:id="rId9" imgW="330057" imgH="241195" progId="Equation.DSMT4">
                  <p:embed/>
                </p:oleObj>
              </mc:Choice>
              <mc:Fallback>
                <p:oleObj name="Equation" r:id="rId9" imgW="33005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774825"/>
                        <a:ext cx="5810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6" name="Object 26"/>
          <p:cNvGraphicFramePr>
            <a:graphicFrameLocks noChangeAspect="1"/>
          </p:cNvGraphicFramePr>
          <p:nvPr/>
        </p:nvGraphicFramePr>
        <p:xfrm>
          <a:off x="5543550" y="1790700"/>
          <a:ext cx="29289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8" name="Equation" r:id="rId11" imgW="1663700" imgH="254000" progId="Equation.DSMT4">
                  <p:embed/>
                </p:oleObj>
              </mc:Choice>
              <mc:Fallback>
                <p:oleObj name="Equation" r:id="rId11" imgW="166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790700"/>
                        <a:ext cx="29289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4" name="Object 34"/>
          <p:cNvGraphicFramePr>
            <a:graphicFrameLocks noChangeAspect="1"/>
          </p:cNvGraphicFramePr>
          <p:nvPr/>
        </p:nvGraphicFramePr>
        <p:xfrm>
          <a:off x="1368425" y="1773238"/>
          <a:ext cx="4140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9" name="Equation" r:id="rId13" imgW="2349500" imgH="266700" progId="Equation.DSMT4">
                  <p:embed/>
                </p:oleObj>
              </mc:Choice>
              <mc:Fallback>
                <p:oleObj name="Equation" r:id="rId13" imgW="2349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773238"/>
                        <a:ext cx="41402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7" name="Object 37"/>
          <p:cNvGraphicFramePr>
            <a:graphicFrameLocks noChangeAspect="1"/>
          </p:cNvGraphicFramePr>
          <p:nvPr/>
        </p:nvGraphicFramePr>
        <p:xfrm>
          <a:off x="719138" y="3676650"/>
          <a:ext cx="37385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0" name="Equation" r:id="rId15" imgW="2120900" imgH="266700" progId="Equation.DSMT4">
                  <p:embed/>
                </p:oleObj>
              </mc:Choice>
              <mc:Fallback>
                <p:oleObj name="Equation" r:id="rId15" imgW="2120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676650"/>
                        <a:ext cx="37385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54170"/>
              </p:ext>
            </p:extLst>
          </p:nvPr>
        </p:nvGraphicFramePr>
        <p:xfrm>
          <a:off x="851958" y="5026025"/>
          <a:ext cx="385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1" name="Equation" r:id="rId17" imgW="2183452" imgH="266584" progId="Equation.DSMT4">
                  <p:embed/>
                </p:oleObj>
              </mc:Choice>
              <mc:Fallback>
                <p:oleObj name="Equation" r:id="rId17" imgW="218345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958" y="5026025"/>
                        <a:ext cx="385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208182"/>
              </p:ext>
            </p:extLst>
          </p:nvPr>
        </p:nvGraphicFramePr>
        <p:xfrm>
          <a:off x="4703233" y="5024438"/>
          <a:ext cx="3962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2" name="Equation" r:id="rId19" imgW="2247900" imgH="266700" progId="Equation.DSMT4">
                  <p:embed/>
                </p:oleObj>
              </mc:Choice>
              <mc:Fallback>
                <p:oleObj name="Equation" r:id="rId19" imgW="224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3233" y="5024438"/>
                        <a:ext cx="39624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5" name="Object 49"/>
          <p:cNvGraphicFramePr>
            <a:graphicFrameLocks noChangeAspect="1"/>
          </p:cNvGraphicFramePr>
          <p:nvPr/>
        </p:nvGraphicFramePr>
        <p:xfrm>
          <a:off x="4714875" y="2420938"/>
          <a:ext cx="301783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3" name="Equation" r:id="rId21" imgW="1765300" imgH="609600" progId="Equation.DSMT4">
                  <p:embed/>
                </p:oleObj>
              </mc:Choice>
              <mc:Fallback>
                <p:oleObj name="Equation" r:id="rId21" imgW="17653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2420938"/>
                        <a:ext cx="301783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6" name="Object 50"/>
          <p:cNvGraphicFramePr>
            <a:graphicFrameLocks noChangeAspect="1"/>
          </p:cNvGraphicFramePr>
          <p:nvPr/>
        </p:nvGraphicFramePr>
        <p:xfrm>
          <a:off x="1655763" y="2420938"/>
          <a:ext cx="29527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4" name="Equation" r:id="rId23" imgW="1727200" imgH="609600" progId="Equation.DSMT4">
                  <p:embed/>
                </p:oleObj>
              </mc:Choice>
              <mc:Fallback>
                <p:oleObj name="Equation" r:id="rId23" imgW="1727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420938"/>
                        <a:ext cx="29527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0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8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8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50539" name="Object 11"/>
          <p:cNvGraphicFramePr>
            <a:graphicFrameLocks noChangeAspect="1"/>
          </p:cNvGraphicFramePr>
          <p:nvPr/>
        </p:nvGraphicFramePr>
        <p:xfrm>
          <a:off x="679450" y="584200"/>
          <a:ext cx="2092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6" name="Equation" r:id="rId3" imgW="926698" imgH="203112" progId="Equation.DSMT4">
                  <p:embed/>
                </p:oleObj>
              </mc:Choice>
              <mc:Fallback>
                <p:oleObj name="Equation" r:id="rId3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584200"/>
                        <a:ext cx="2092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2930525" y="1350963"/>
          <a:ext cx="1317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7" name="Equation" r:id="rId5" imgW="583693" imgH="177646" progId="Equation.DSMT4">
                  <p:embed/>
                </p:oleObj>
              </mc:Choice>
              <mc:Fallback>
                <p:oleObj name="Equation" r:id="rId5" imgW="58369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1350963"/>
                        <a:ext cx="1317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1" name="Object 13"/>
          <p:cNvGraphicFramePr>
            <a:graphicFrameLocks noChangeAspect="1"/>
          </p:cNvGraphicFramePr>
          <p:nvPr/>
        </p:nvGraphicFramePr>
        <p:xfrm>
          <a:off x="684213" y="2241550"/>
          <a:ext cx="2092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8" name="Equation" r:id="rId7" imgW="926698" imgH="203112" progId="Equation.DSMT4">
                  <p:embed/>
                </p:oleObj>
              </mc:Choice>
              <mc:Fallback>
                <p:oleObj name="Equation" r:id="rId7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41550"/>
                        <a:ext cx="2092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2" name="Object 14"/>
          <p:cNvGraphicFramePr>
            <a:graphicFrameLocks noChangeAspect="1"/>
          </p:cNvGraphicFramePr>
          <p:nvPr/>
        </p:nvGraphicFramePr>
        <p:xfrm>
          <a:off x="2951163" y="3006725"/>
          <a:ext cx="13176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9" name="Equation" r:id="rId9" imgW="583693" imgH="177646" progId="Equation.DSMT4">
                  <p:embed/>
                </p:oleObj>
              </mc:Choice>
              <mc:Fallback>
                <p:oleObj name="Equation" r:id="rId9" imgW="58369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006725"/>
                        <a:ext cx="13176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3" name="Object 15"/>
          <p:cNvGraphicFramePr>
            <a:graphicFrameLocks noChangeAspect="1"/>
          </p:cNvGraphicFramePr>
          <p:nvPr/>
        </p:nvGraphicFramePr>
        <p:xfrm>
          <a:off x="684213" y="3933825"/>
          <a:ext cx="2092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11" imgW="926698" imgH="203112" progId="Equation.DSMT4">
                  <p:embed/>
                </p:oleObj>
              </mc:Choice>
              <mc:Fallback>
                <p:oleObj name="Equation" r:id="rId11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2092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2990850" y="3897313"/>
          <a:ext cx="8604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1" name="Equation" r:id="rId13" imgW="380835" imgH="203112" progId="Equation.DSMT4">
                  <p:embed/>
                </p:oleObj>
              </mc:Choice>
              <mc:Fallback>
                <p:oleObj name="Equation" r:id="rId13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897313"/>
                        <a:ext cx="8604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5" name="Object 17"/>
          <p:cNvGraphicFramePr>
            <a:graphicFrameLocks noChangeAspect="1"/>
          </p:cNvGraphicFramePr>
          <p:nvPr/>
        </p:nvGraphicFramePr>
        <p:xfrm>
          <a:off x="684213" y="4976813"/>
          <a:ext cx="269398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2" name="Equation" r:id="rId15" imgW="1193800" imgH="203200" progId="Equation.DSMT4">
                  <p:embed/>
                </p:oleObj>
              </mc:Choice>
              <mc:Fallback>
                <p:oleObj name="Equation" r:id="rId15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976813"/>
                        <a:ext cx="269398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/>
        </p:nvGraphicFramePr>
        <p:xfrm>
          <a:off x="3563938" y="5661025"/>
          <a:ext cx="17780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3" name="Equation" r:id="rId17" imgW="787058" imgH="215806" progId="Equation.DSMT4">
                  <p:embed/>
                </p:oleObj>
              </mc:Choice>
              <mc:Fallback>
                <p:oleObj name="Equation" r:id="rId17" imgW="7870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661025"/>
                        <a:ext cx="17780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3001963" y="593725"/>
          <a:ext cx="1203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4" name="Equation" r:id="rId19" imgW="532937" imgH="177646" progId="Equation.DSMT4">
                  <p:embed/>
                </p:oleObj>
              </mc:Choice>
              <mc:Fallback>
                <p:oleObj name="Equation" r:id="rId19" imgW="532937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93725"/>
                        <a:ext cx="1203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2987675" y="2276475"/>
          <a:ext cx="12620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5" name="Equation" r:id="rId21" imgW="558558" imgH="177723" progId="Equation.DSMT4">
                  <p:embed/>
                </p:oleObj>
              </mc:Choice>
              <mc:Fallback>
                <p:oleObj name="Equation" r:id="rId21" imgW="558558" imgH="1777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276475"/>
                        <a:ext cx="12620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3586163" y="4932363"/>
          <a:ext cx="1778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6" name="Equation" r:id="rId23" imgW="787058" imgH="215806" progId="Equation.DSMT4">
                  <p:embed/>
                </p:oleObj>
              </mc:Choice>
              <mc:Fallback>
                <p:oleObj name="Equation" r:id="rId23" imgW="7870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3" y="4932363"/>
                        <a:ext cx="1778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256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682625" y="368300"/>
            <a:ext cx="8750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>
                <a:latin typeface="宋体" panose="02010600030101010101" pitchFamily="2" charset="-122"/>
              </a:rPr>
              <a:t>，布尔代数中上面的</a:t>
            </a:r>
            <a:r>
              <a:rPr lang="en-US" altLang="zh-CN" sz="2800">
                <a:latin typeface="宋体" panose="02010600030101010101" pitchFamily="2" charset="-122"/>
              </a:rPr>
              <a:t>10</a:t>
            </a:r>
            <a:r>
              <a:rPr lang="zh-CN" altLang="en-US" sz="2800">
                <a:latin typeface="宋体" panose="02010600030101010101" pitchFamily="2" charset="-122"/>
              </a:rPr>
              <a:t>条性质不是都独立的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84213" y="981075"/>
            <a:ext cx="8928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可以证明</a:t>
            </a:r>
            <a:r>
              <a:rPr lang="en-US" altLang="zh-CN" sz="28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682625" y="1592263"/>
            <a:ext cx="50053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以推出另外六条性质</a:t>
            </a:r>
            <a:r>
              <a:rPr lang="en-US" altLang="zh-CN" sz="2800">
                <a:latin typeface="宋体" panose="02010600030101010101" pitchFamily="2" charset="-122"/>
              </a:rPr>
              <a:t>.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4140200" y="1592263"/>
            <a:ext cx="496728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因此，布尔代数是满足交换</a:t>
            </a:r>
          </a:p>
        </p:txBody>
      </p:sp>
      <p:sp>
        <p:nvSpPr>
          <p:cNvPr id="151572" name="Rectangle 20"/>
          <p:cNvSpPr>
            <a:spLocks noChangeArrowheads="1"/>
          </p:cNvSpPr>
          <p:nvPr/>
        </p:nvSpPr>
        <p:spPr bwMode="auto">
          <a:xfrm>
            <a:off x="684213" y="2205038"/>
            <a:ext cx="8208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律、分配律、同一律和互补律的代数系统，</a:t>
            </a:r>
          </a:p>
        </p:txBody>
      </p:sp>
      <p:sp>
        <p:nvSpPr>
          <p:cNvPr id="151573" name="Rectangle 21"/>
          <p:cNvSpPr>
            <a:spLocks noChangeArrowheads="1"/>
          </p:cNvSpPr>
          <p:nvPr/>
        </p:nvSpPr>
        <p:spPr bwMode="auto">
          <a:xfrm>
            <a:off x="7308850" y="2205038"/>
            <a:ext cx="1835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于是利</a:t>
            </a:r>
          </a:p>
        </p:txBody>
      </p:sp>
      <p:sp>
        <p:nvSpPr>
          <p:cNvPr id="151574" name="Rectangle 22"/>
          <p:cNvSpPr>
            <a:spLocks noChangeArrowheads="1"/>
          </p:cNvSpPr>
          <p:nvPr/>
        </p:nvSpPr>
        <p:spPr bwMode="auto">
          <a:xfrm>
            <a:off x="684213" y="2816225"/>
            <a:ext cx="9217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用</a:t>
            </a:r>
            <a:r>
              <a:rPr lang="zh-CN" altLang="en-US" sz="2800">
                <a:solidFill>
                  <a:srgbClr val="FF3300"/>
                </a:solidFill>
                <a:latin typeface="Times New Roman" panose="02020603050405020304" pitchFamily="18" charset="0"/>
              </a:rPr>
              <a:t>交换律、分配律、同一律和互补律</a:t>
            </a:r>
            <a:r>
              <a:rPr lang="zh-CN" altLang="en-US" sz="2800">
                <a:latin typeface="Times New Roman" panose="02020603050405020304" pitchFamily="18" charset="0"/>
              </a:rPr>
              <a:t>就能定义一个</a:t>
            </a:r>
          </a:p>
        </p:txBody>
      </p:sp>
      <p:sp>
        <p:nvSpPr>
          <p:cNvPr id="151575" name="Rectangle 23"/>
          <p:cNvSpPr>
            <a:spLocks noChangeArrowheads="1"/>
          </p:cNvSpPr>
          <p:nvPr/>
        </p:nvSpPr>
        <p:spPr bwMode="auto">
          <a:xfrm>
            <a:off x="684213" y="3429000"/>
            <a:ext cx="431958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布尔代数</a:t>
            </a:r>
            <a:r>
              <a:rPr lang="en-US" altLang="zh-CN" sz="2800">
                <a:latin typeface="宋体" panose="02010600030101010101" pitchFamily="2" charset="-122"/>
              </a:rPr>
              <a:t>. </a:t>
            </a:r>
          </a:p>
        </p:txBody>
      </p:sp>
      <p:graphicFrame>
        <p:nvGraphicFramePr>
          <p:cNvPr id="15261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645545"/>
              </p:ext>
            </p:extLst>
          </p:nvPr>
        </p:nvGraphicFramePr>
        <p:xfrm>
          <a:off x="682625" y="3965116"/>
          <a:ext cx="56737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0" name="Equation" r:id="rId3" imgW="2514600" imgH="228600" progId="Equation.DSMT4">
                  <p:embed/>
                </p:oleObj>
              </mc:Choice>
              <mc:Fallback>
                <p:oleObj name="Equation" r:id="rId3" imgW="251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965116"/>
                        <a:ext cx="56737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2339975" y="944563"/>
            <a:ext cx="89281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</a:rPr>
              <a:t>由交换律、分配律、同一律和互补律可</a:t>
            </a:r>
          </a:p>
        </p:txBody>
      </p:sp>
      <p:graphicFrame>
        <p:nvGraphicFramePr>
          <p:cNvPr id="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574139"/>
              </p:ext>
            </p:extLst>
          </p:nvPr>
        </p:nvGraphicFramePr>
        <p:xfrm>
          <a:off x="471488" y="4515978"/>
          <a:ext cx="45878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1" name="Equation" r:id="rId5" imgW="203024" imgH="215713" progId="Equation.DSMT4">
                  <p:embed/>
                </p:oleObj>
              </mc:Choice>
              <mc:Fallback>
                <p:oleObj name="Equation" r:id="rId5" imgW="203024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8" y="4515978"/>
                        <a:ext cx="458787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530897"/>
              </p:ext>
            </p:extLst>
          </p:nvPr>
        </p:nvGraphicFramePr>
        <p:xfrm>
          <a:off x="390525" y="5144628"/>
          <a:ext cx="23209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2" name="Equation" r:id="rId7" imgW="1028254" imgH="203112" progId="Equation.DSMT4">
                  <p:embed/>
                </p:oleObj>
              </mc:Choice>
              <mc:Fallback>
                <p:oleObj name="Equation" r:id="rId7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144628"/>
                        <a:ext cx="23209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5699906"/>
              </p:ext>
            </p:extLst>
          </p:nvPr>
        </p:nvGraphicFramePr>
        <p:xfrm>
          <a:off x="2711450" y="5130341"/>
          <a:ext cx="4873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3" name="Equation" r:id="rId9" imgW="2159000" imgH="215900" progId="Equation.DSMT4">
                  <p:embed/>
                </p:oleObj>
              </mc:Choice>
              <mc:Fallback>
                <p:oleObj name="Equation" r:id="rId9" imgW="2159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5130341"/>
                        <a:ext cx="48736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8978"/>
              </p:ext>
            </p:extLst>
          </p:nvPr>
        </p:nvGraphicFramePr>
        <p:xfrm>
          <a:off x="323528" y="5659048"/>
          <a:ext cx="70754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4" name="Equation" r:id="rId11" imgW="3136900" imgH="228600" progId="Equation.DSMT4">
                  <p:embed/>
                </p:oleObj>
              </mc:Choice>
              <mc:Fallback>
                <p:oleObj name="Equation" r:id="rId11" imgW="313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659048"/>
                        <a:ext cx="70754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05732"/>
              </p:ext>
            </p:extLst>
          </p:nvPr>
        </p:nvGraphicFramePr>
        <p:xfrm>
          <a:off x="919163" y="4515978"/>
          <a:ext cx="33242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5" name="Equation" r:id="rId13" imgW="1473200" imgH="203200" progId="Equation.DSMT4">
                  <p:embed/>
                </p:oleObj>
              </mc:Choice>
              <mc:Fallback>
                <p:oleObj name="Equation" r:id="rId13" imgW="147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15978"/>
                        <a:ext cx="33242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5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5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5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51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7" grpId="0"/>
      <p:bldP spid="151569" grpId="0"/>
      <p:bldP spid="151570" grpId="0"/>
      <p:bldP spid="151571" grpId="0"/>
      <p:bldP spid="151572" grpId="0"/>
      <p:bldP spid="151573" grpId="0"/>
      <p:bldP spid="151574" grpId="0"/>
      <p:bldP spid="151575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52597" name="Object 21"/>
          <p:cNvGraphicFramePr>
            <a:graphicFrameLocks noChangeAspect="1"/>
          </p:cNvGraphicFramePr>
          <p:nvPr/>
        </p:nvGraphicFramePr>
        <p:xfrm>
          <a:off x="946150" y="333375"/>
          <a:ext cx="8890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8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33375"/>
                        <a:ext cx="8890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8" name="Object 22"/>
          <p:cNvGraphicFramePr>
            <a:graphicFrameLocks noChangeAspect="1"/>
          </p:cNvGraphicFramePr>
          <p:nvPr/>
        </p:nvGraphicFramePr>
        <p:xfrm>
          <a:off x="1905000" y="333375"/>
          <a:ext cx="54752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09" name="Equation" r:id="rId5" imgW="2425700" imgH="215900" progId="Equation.DSMT4">
                  <p:embed/>
                </p:oleObj>
              </mc:Choice>
              <mc:Fallback>
                <p:oleObj name="Equation" r:id="rId5" imgW="2425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3375"/>
                        <a:ext cx="54752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9" name="Object 23"/>
          <p:cNvGraphicFramePr>
            <a:graphicFrameLocks noChangeAspect="1"/>
          </p:cNvGraphicFramePr>
          <p:nvPr/>
        </p:nvGraphicFramePr>
        <p:xfrm>
          <a:off x="900113" y="873125"/>
          <a:ext cx="2035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0" name="Equation" r:id="rId7" imgW="901309" imgH="241195" progId="Equation.DSMT4">
                  <p:embed/>
                </p:oleObj>
              </mc:Choice>
              <mc:Fallback>
                <p:oleObj name="Equation" r:id="rId7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873125"/>
                        <a:ext cx="20351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0" name="Object 24"/>
          <p:cNvGraphicFramePr>
            <a:graphicFrameLocks noChangeAspect="1"/>
          </p:cNvGraphicFramePr>
          <p:nvPr/>
        </p:nvGraphicFramePr>
        <p:xfrm>
          <a:off x="900113" y="1484313"/>
          <a:ext cx="6219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1" name="Equation" r:id="rId9" imgW="2755900" imgH="203200" progId="Equation.DSMT4">
                  <p:embed/>
                </p:oleObj>
              </mc:Choice>
              <mc:Fallback>
                <p:oleObj name="Equation" r:id="rId9" imgW="2755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84313"/>
                        <a:ext cx="6219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1" name="Object 25"/>
          <p:cNvGraphicFramePr>
            <a:graphicFrameLocks noChangeAspect="1"/>
          </p:cNvGraphicFramePr>
          <p:nvPr/>
        </p:nvGraphicFramePr>
        <p:xfrm>
          <a:off x="868363" y="2097088"/>
          <a:ext cx="69072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2" name="Equation" r:id="rId11" imgW="3060700" imgH="203200" progId="Equation.DSMT4">
                  <p:embed/>
                </p:oleObj>
              </mc:Choice>
              <mc:Fallback>
                <p:oleObj name="Equation" r:id="rId11" imgW="306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097088"/>
                        <a:ext cx="69072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3" name="Object 27"/>
          <p:cNvGraphicFramePr>
            <a:graphicFrameLocks noChangeAspect="1"/>
          </p:cNvGraphicFramePr>
          <p:nvPr/>
        </p:nvGraphicFramePr>
        <p:xfrm>
          <a:off x="900113" y="2708275"/>
          <a:ext cx="4038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3" name="Equation" r:id="rId13" imgW="1790700" imgH="203200" progId="Equation.DSMT4">
                  <p:embed/>
                </p:oleObj>
              </mc:Choice>
              <mc:Fallback>
                <p:oleObj name="Equation" r:id="rId13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08275"/>
                        <a:ext cx="4038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7" name="Object 31"/>
          <p:cNvGraphicFramePr>
            <a:graphicFrameLocks noChangeAspect="1"/>
          </p:cNvGraphicFramePr>
          <p:nvPr/>
        </p:nvGraphicFramePr>
        <p:xfrm>
          <a:off x="4932363" y="2730500"/>
          <a:ext cx="3586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4" name="Equation" r:id="rId15" imgW="1586811" imgH="203112" progId="Equation.DSMT4">
                  <p:embed/>
                </p:oleObj>
              </mc:Choice>
              <mc:Fallback>
                <p:oleObj name="Equation" r:id="rId15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730500"/>
                        <a:ext cx="35861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8" name="Object 32"/>
          <p:cNvGraphicFramePr>
            <a:graphicFrameLocks noChangeAspect="1"/>
          </p:cNvGraphicFramePr>
          <p:nvPr/>
        </p:nvGraphicFramePr>
        <p:xfrm>
          <a:off x="900113" y="3357563"/>
          <a:ext cx="4246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5" name="Equation" r:id="rId17" imgW="1879600" imgH="203200" progId="Equation.DSMT4">
                  <p:embed/>
                </p:oleObj>
              </mc:Choice>
              <mc:Fallback>
                <p:oleObj name="Equation" r:id="rId17" imgW="1879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4246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09" name="Object 33"/>
          <p:cNvGraphicFramePr>
            <a:graphicFrameLocks noChangeAspect="1"/>
          </p:cNvGraphicFramePr>
          <p:nvPr/>
        </p:nvGraphicFramePr>
        <p:xfrm>
          <a:off x="892175" y="3976688"/>
          <a:ext cx="12319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6" name="Equation" r:id="rId19" imgW="545626" imgH="203024" progId="Equation.DSMT4">
                  <p:embed/>
                </p:oleObj>
              </mc:Choice>
              <mc:Fallback>
                <p:oleObj name="Equation" r:id="rId1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175" y="3976688"/>
                        <a:ext cx="12319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0" name="Object 34"/>
          <p:cNvGraphicFramePr>
            <a:graphicFrameLocks noChangeAspect="1"/>
          </p:cNvGraphicFramePr>
          <p:nvPr/>
        </p:nvGraphicFramePr>
        <p:xfrm>
          <a:off x="2159000" y="3992563"/>
          <a:ext cx="63912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7" name="Equation" r:id="rId21" imgW="2832100" imgH="215900" progId="Equation.DSMT4">
                  <p:embed/>
                </p:oleObj>
              </mc:Choice>
              <mc:Fallback>
                <p:oleObj name="Equation" r:id="rId21" imgW="283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3992563"/>
                        <a:ext cx="63912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11" name="Object 35"/>
          <p:cNvGraphicFramePr>
            <a:graphicFrameLocks noChangeAspect="1"/>
          </p:cNvGraphicFramePr>
          <p:nvPr/>
        </p:nvGraphicFramePr>
        <p:xfrm>
          <a:off x="849313" y="4568825"/>
          <a:ext cx="35544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18" name="Equation" r:id="rId23" imgW="1574800" imgH="228600" progId="Equation.DSMT4">
                  <p:embed/>
                </p:oleObj>
              </mc:Choice>
              <mc:Fallback>
                <p:oleObj name="Equation" r:id="rId23" imgW="1574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4568825"/>
                        <a:ext cx="3554412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244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80231" name="Object 7"/>
          <p:cNvGraphicFramePr>
            <a:graphicFrameLocks noChangeAspect="1"/>
          </p:cNvGraphicFramePr>
          <p:nvPr/>
        </p:nvGraphicFramePr>
        <p:xfrm>
          <a:off x="781050" y="1265238"/>
          <a:ext cx="9461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4" name="Equation" r:id="rId3" imgW="418918" imgH="203112" progId="Equation.DSMT4">
                  <p:embed/>
                </p:oleObj>
              </mc:Choice>
              <mc:Fallback>
                <p:oleObj name="Equation" r:id="rId3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265238"/>
                        <a:ext cx="9461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6" name="Object 12"/>
          <p:cNvGraphicFramePr>
            <a:graphicFrameLocks noChangeAspect="1"/>
          </p:cNvGraphicFramePr>
          <p:nvPr/>
        </p:nvGraphicFramePr>
        <p:xfrm>
          <a:off x="792163" y="5684838"/>
          <a:ext cx="716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5" name="Equation" r:id="rId5" imgW="3175000" imgH="203200" progId="Equation.DSMT4">
                  <p:embed/>
                </p:oleObj>
              </mc:Choice>
              <mc:Fallback>
                <p:oleObj name="Equation" r:id="rId5" imgW="3175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684838"/>
                        <a:ext cx="7162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7" name="Object 13"/>
          <p:cNvGraphicFramePr>
            <a:graphicFrameLocks noChangeAspect="1"/>
          </p:cNvGraphicFramePr>
          <p:nvPr/>
        </p:nvGraphicFramePr>
        <p:xfrm>
          <a:off x="7521575" y="2749550"/>
          <a:ext cx="11191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6" name="Equation" r:id="rId7" imgW="494870" imgH="203024" progId="Equation.DSMT4">
                  <p:embed/>
                </p:oleObj>
              </mc:Choice>
              <mc:Fallback>
                <p:oleObj name="Equation" r:id="rId7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1575" y="2749550"/>
                        <a:ext cx="11191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8" name="Object 14"/>
          <p:cNvGraphicFramePr>
            <a:graphicFrameLocks noChangeAspect="1"/>
          </p:cNvGraphicFramePr>
          <p:nvPr/>
        </p:nvGraphicFramePr>
        <p:xfrm>
          <a:off x="1792288" y="1247775"/>
          <a:ext cx="66214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7" name="Equation" r:id="rId9" imgW="2933700" imgH="203200" progId="Equation.DSMT4">
                  <p:embed/>
                </p:oleObj>
              </mc:Choice>
              <mc:Fallback>
                <p:oleObj name="Equation" r:id="rId9" imgW="293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247775"/>
                        <a:ext cx="66214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39" name="Object 15"/>
          <p:cNvGraphicFramePr>
            <a:graphicFrameLocks noChangeAspect="1"/>
          </p:cNvGraphicFramePr>
          <p:nvPr/>
        </p:nvGraphicFramePr>
        <p:xfrm>
          <a:off x="792163" y="1995488"/>
          <a:ext cx="974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8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995488"/>
                        <a:ext cx="974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0" name="Object 16"/>
          <p:cNvGraphicFramePr>
            <a:graphicFrameLocks noChangeAspect="1"/>
          </p:cNvGraphicFramePr>
          <p:nvPr/>
        </p:nvGraphicFramePr>
        <p:xfrm>
          <a:off x="1792288" y="1979613"/>
          <a:ext cx="4730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9" name="Equation" r:id="rId13" imgW="2095500" imgH="203200" progId="Equation.DSMT4">
                  <p:embed/>
                </p:oleObj>
              </mc:Choice>
              <mc:Fallback>
                <p:oleObj name="Equation" r:id="rId13" imgW="209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1979613"/>
                        <a:ext cx="47307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1" name="Object 17"/>
          <p:cNvGraphicFramePr>
            <a:graphicFrameLocks noChangeAspect="1"/>
          </p:cNvGraphicFramePr>
          <p:nvPr/>
        </p:nvGraphicFramePr>
        <p:xfrm>
          <a:off x="792163" y="2744788"/>
          <a:ext cx="9747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0" name="Equation" r:id="rId15" imgW="431613" imgH="203112" progId="Equation.DSMT4">
                  <p:embed/>
                </p:oleObj>
              </mc:Choice>
              <mc:Fallback>
                <p:oleObj name="Equation" r:id="rId15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744788"/>
                        <a:ext cx="9747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2" name="Object 18"/>
          <p:cNvGraphicFramePr>
            <a:graphicFrameLocks noChangeAspect="1"/>
          </p:cNvGraphicFramePr>
          <p:nvPr/>
        </p:nvGraphicFramePr>
        <p:xfrm>
          <a:off x="1763713" y="2735263"/>
          <a:ext cx="58197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1" name="Equation" r:id="rId17" imgW="2578100" imgH="203200" progId="Equation.DSMT4">
                  <p:embed/>
                </p:oleObj>
              </mc:Choice>
              <mc:Fallback>
                <p:oleObj name="Equation" r:id="rId17" imgW="2578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35263"/>
                        <a:ext cx="58197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43" name="Object 19"/>
          <p:cNvGraphicFramePr>
            <a:graphicFrameLocks noChangeAspect="1"/>
          </p:cNvGraphicFramePr>
          <p:nvPr/>
        </p:nvGraphicFramePr>
        <p:xfrm>
          <a:off x="792163" y="3421063"/>
          <a:ext cx="28971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2" name="Equation" r:id="rId19" imgW="1282700" imgH="203200" progId="Equation.DSMT4">
                  <p:embed/>
                </p:oleObj>
              </mc:Choice>
              <mc:Fallback>
                <p:oleObj name="Equation" r:id="rId19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421063"/>
                        <a:ext cx="28971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9" name="对象 2"/>
          <p:cNvGraphicFramePr>
            <a:graphicFrameLocks noChangeAspect="1"/>
          </p:cNvGraphicFramePr>
          <p:nvPr/>
        </p:nvGraphicFramePr>
        <p:xfrm>
          <a:off x="773113" y="434975"/>
          <a:ext cx="75961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3" name="Equation" r:id="rId21" imgW="3365500" imgH="228600" progId="Equation.DSMT4">
                  <p:embed/>
                </p:oleObj>
              </mc:Choice>
              <mc:Fallback>
                <p:oleObj name="Equation" r:id="rId21" imgW="336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34975"/>
                        <a:ext cx="75961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1139825" y="4187825"/>
          <a:ext cx="6418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4" name="Equation" r:id="rId23" imgW="2844800" imgH="203200" progId="Equation.DSMT4">
                  <p:embed/>
                </p:oleObj>
              </mc:Choice>
              <mc:Fallback>
                <p:oleObj name="Equation" r:id="rId23" imgW="2844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187825"/>
                        <a:ext cx="6418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3463925" y="3414713"/>
          <a:ext cx="4357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5" name="Equation" r:id="rId25" imgW="1930400" imgH="203200" progId="Equation.DSMT4">
                  <p:embed/>
                </p:oleObj>
              </mc:Choice>
              <mc:Fallback>
                <p:oleObj name="Equation" r:id="rId25" imgW="1930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925" y="3414713"/>
                        <a:ext cx="4357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723900" y="4870450"/>
          <a:ext cx="75723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56" name="Equation" r:id="rId27" imgW="3352800" imgH="254000" progId="Equation.DSMT4">
                  <p:embed/>
                </p:oleObj>
              </mc:Choice>
              <mc:Fallback>
                <p:oleObj name="Equation" r:id="rId27" imgW="3352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870450"/>
                        <a:ext cx="75723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44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139825" y="1274763"/>
          <a:ext cx="6269038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4" name="Equation" r:id="rId3" imgW="3556000" imgH="381000" progId="Equation.DSMT4">
                  <p:embed/>
                </p:oleObj>
              </mc:Choice>
              <mc:Fallback>
                <p:oleObj name="Equation" r:id="rId3" imgW="3556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1274763"/>
                        <a:ext cx="6269038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75" name="Object 27"/>
          <p:cNvGraphicFramePr>
            <a:graphicFrameLocks noChangeAspect="1"/>
          </p:cNvGraphicFramePr>
          <p:nvPr/>
        </p:nvGraphicFramePr>
        <p:xfrm>
          <a:off x="592138" y="500063"/>
          <a:ext cx="628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5" name="Equation" r:id="rId5" imgW="279279" imgH="203112" progId="Equation.DSMT4">
                  <p:embed/>
                </p:oleObj>
              </mc:Choice>
              <mc:Fallback>
                <p:oleObj name="Equation" r:id="rId5" imgW="27927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500063"/>
                        <a:ext cx="628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0"/>
          <p:cNvGraphicFramePr>
            <a:graphicFrameLocks noChangeAspect="1"/>
          </p:cNvGraphicFramePr>
          <p:nvPr/>
        </p:nvGraphicFramePr>
        <p:xfrm>
          <a:off x="1236663" y="508000"/>
          <a:ext cx="36639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6" name="Equation" r:id="rId7" imgW="1624895" imgH="215806" progId="Equation.DSMT4">
                  <p:embed/>
                </p:oleObj>
              </mc:Choice>
              <mc:Fallback>
                <p:oleObj name="Equation" r:id="rId7" imgW="162489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08000"/>
                        <a:ext cx="36639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/>
        </p:nvGraphicFramePr>
        <p:xfrm>
          <a:off x="4973638" y="544513"/>
          <a:ext cx="18319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7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544513"/>
                        <a:ext cx="18319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628650" y="2746375"/>
          <a:ext cx="69056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8" name="Equation" r:id="rId11" imgW="431613" imgH="241195" progId="Equation.DSMT4">
                  <p:embed/>
                </p:oleObj>
              </mc:Choice>
              <mc:Fallback>
                <p:oleObj name="Equation" r:id="rId1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746375"/>
                        <a:ext cx="69056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774700" y="3462338"/>
          <a:ext cx="9763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09" name="Equation" r:id="rId13" imgW="609600" imgH="228600" progId="Equation.DSMT4">
                  <p:embed/>
                </p:oleObj>
              </mc:Choice>
              <mc:Fallback>
                <p:oleObj name="Equation" r:id="rId13" imgW="609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462338"/>
                        <a:ext cx="9763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1760538" y="3429000"/>
          <a:ext cx="1241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0" name="Equation" r:id="rId15" imgW="774364" imgH="304668" progId="Equation.DSMT4">
                  <p:embed/>
                </p:oleObj>
              </mc:Choice>
              <mc:Fallback>
                <p:oleObj name="Equation" r:id="rId15" imgW="77436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429000"/>
                        <a:ext cx="1241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5" name="Object 24"/>
          <p:cNvGraphicFramePr>
            <a:graphicFrameLocks noChangeAspect="1"/>
          </p:cNvGraphicFramePr>
          <p:nvPr/>
        </p:nvGraphicFramePr>
        <p:xfrm>
          <a:off x="4818063" y="3538538"/>
          <a:ext cx="2651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1" name="Equation" r:id="rId17" imgW="164885" imgH="164885" progId="Equation.DSMT4">
                  <p:embed/>
                </p:oleObj>
              </mc:Choice>
              <mc:Fallback>
                <p:oleObj name="Equation" r:id="rId17" imgW="164885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3" y="3538538"/>
                        <a:ext cx="2651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/>
        </p:nvGraphicFramePr>
        <p:xfrm>
          <a:off x="5145088" y="3465513"/>
          <a:ext cx="14033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2" name="Equation" r:id="rId19" imgW="875920" imgH="253890" progId="Equation.DSMT4">
                  <p:embed/>
                </p:oleObj>
              </mc:Choice>
              <mc:Fallback>
                <p:oleObj name="Equation" r:id="rId19" imgW="87592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088" y="3465513"/>
                        <a:ext cx="14033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3016250" y="3355975"/>
          <a:ext cx="181133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3" name="Equation" r:id="rId21" imgW="1129810" imgH="380835" progId="Equation.DSMT4">
                  <p:embed/>
                </p:oleObj>
              </mc:Choice>
              <mc:Fallback>
                <p:oleObj name="Equation" r:id="rId21" imgW="1129810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3355975"/>
                        <a:ext cx="181133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2"/>
          <p:cNvGraphicFramePr>
            <a:graphicFrameLocks noChangeAspect="1"/>
          </p:cNvGraphicFramePr>
          <p:nvPr/>
        </p:nvGraphicFramePr>
        <p:xfrm>
          <a:off x="1504950" y="4268788"/>
          <a:ext cx="15065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4" name="Equation" r:id="rId23" imgW="939392" imgH="304668" progId="Equation.DSMT4">
                  <p:embed/>
                </p:oleObj>
              </mc:Choice>
              <mc:Fallback>
                <p:oleObj name="Equation" r:id="rId23" imgW="93939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4268788"/>
                        <a:ext cx="15065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9"/>
          <p:cNvGraphicFramePr>
            <a:graphicFrameLocks noChangeAspect="1"/>
          </p:cNvGraphicFramePr>
          <p:nvPr/>
        </p:nvGraphicFramePr>
        <p:xfrm>
          <a:off x="2965450" y="4268788"/>
          <a:ext cx="16906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5" name="Equation" r:id="rId25" imgW="1054100" imgH="304800" progId="Equation.DSMT4">
                  <p:embed/>
                </p:oleObj>
              </mc:Choice>
              <mc:Fallback>
                <p:oleObj name="Equation" r:id="rId25" imgW="1054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4268788"/>
                        <a:ext cx="16906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4"/>
          <p:cNvGraphicFramePr>
            <a:graphicFrameLocks noChangeAspect="1"/>
          </p:cNvGraphicFramePr>
          <p:nvPr/>
        </p:nvGraphicFramePr>
        <p:xfrm>
          <a:off x="4987925" y="4232275"/>
          <a:ext cx="13430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6" name="Equation" r:id="rId27" imgW="837836" imgH="304668" progId="Equation.DSMT4">
                  <p:embed/>
                </p:oleObj>
              </mc:Choice>
              <mc:Fallback>
                <p:oleObj name="Equation" r:id="rId27" imgW="83783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4232275"/>
                        <a:ext cx="13430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5"/>
          <p:cNvGraphicFramePr>
            <a:graphicFrameLocks noChangeAspect="1"/>
          </p:cNvGraphicFramePr>
          <p:nvPr/>
        </p:nvGraphicFramePr>
        <p:xfrm>
          <a:off x="4681538" y="4378325"/>
          <a:ext cx="26511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7" name="Equation" r:id="rId29" imgW="164885" imgH="164885" progId="Equation.DSMT4">
                  <p:embed/>
                </p:oleObj>
              </mc:Choice>
              <mc:Fallback>
                <p:oleObj name="Equation" r:id="rId29" imgW="164885" imgH="1648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1538" y="4378325"/>
                        <a:ext cx="26511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3148013" y="4633913"/>
            <a:ext cx="912812" cy="569912"/>
            <a:chOff x="3147993" y="5546754"/>
            <a:chExt cx="912825" cy="569952"/>
          </a:xfrm>
        </p:grpSpPr>
        <p:sp>
          <p:nvSpPr>
            <p:cNvPr id="54300" name="下弧形箭头 38"/>
            <p:cNvSpPr>
              <a:spLocks noChangeArrowheads="1"/>
            </p:cNvSpPr>
            <p:nvPr/>
          </p:nvSpPr>
          <p:spPr bwMode="auto">
            <a:xfrm>
              <a:off x="3147993" y="5546754"/>
              <a:ext cx="912825" cy="255591"/>
            </a:xfrm>
            <a:prstGeom prst="curvedUp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4301" name="Object 32"/>
            <p:cNvGraphicFramePr>
              <a:graphicFrameLocks noChangeAspect="1"/>
            </p:cNvGraphicFramePr>
            <p:nvPr/>
          </p:nvGraphicFramePr>
          <p:xfrm>
            <a:off x="3330558" y="5802345"/>
            <a:ext cx="570176" cy="314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18" name="Equation" r:id="rId30" imgW="444307" imgH="241195" progId="Equation.DSMT4">
                    <p:embed/>
                  </p:oleObj>
                </mc:Choice>
                <mc:Fallback>
                  <p:oleObj name="Equation" r:id="rId30" imgW="44430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0558" y="5802345"/>
                          <a:ext cx="570176" cy="314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33"/>
          <p:cNvGraphicFramePr>
            <a:graphicFrameLocks noChangeAspect="1"/>
          </p:cNvGraphicFramePr>
          <p:nvPr/>
        </p:nvGraphicFramePr>
        <p:xfrm>
          <a:off x="1431925" y="5218113"/>
          <a:ext cx="15065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19" name="Equation" r:id="rId32" imgW="939392" imgH="304668" progId="Equation.DSMT4">
                  <p:embed/>
                </p:oleObj>
              </mc:Choice>
              <mc:Fallback>
                <p:oleObj name="Equation" r:id="rId32" imgW="93939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218113"/>
                        <a:ext cx="15065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4"/>
          <p:cNvGraphicFramePr>
            <a:graphicFrameLocks noChangeAspect="1"/>
          </p:cNvGraphicFramePr>
          <p:nvPr/>
        </p:nvGraphicFramePr>
        <p:xfrm>
          <a:off x="3001963" y="5218113"/>
          <a:ext cx="2159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0" name="Equation" r:id="rId33" imgW="1345616" imgH="304668" progId="Equation.DSMT4">
                  <p:embed/>
                </p:oleObj>
              </mc:Choice>
              <mc:Fallback>
                <p:oleObj name="Equation" r:id="rId33" imgW="134561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218113"/>
                        <a:ext cx="2159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5"/>
          <p:cNvGraphicFramePr>
            <a:graphicFrameLocks noChangeAspect="1"/>
          </p:cNvGraphicFramePr>
          <p:nvPr/>
        </p:nvGraphicFramePr>
        <p:xfrm>
          <a:off x="5164138" y="5181600"/>
          <a:ext cx="15255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1" name="Equation" r:id="rId35" imgW="952087" imgH="304668" progId="Equation.DSMT4">
                  <p:embed/>
                </p:oleObj>
              </mc:Choice>
              <mc:Fallback>
                <p:oleObj name="Equation" r:id="rId35" imgW="95208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5181600"/>
                        <a:ext cx="1525587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3"/>
          <p:cNvGraphicFramePr>
            <a:graphicFrameLocks noChangeAspect="1"/>
          </p:cNvGraphicFramePr>
          <p:nvPr/>
        </p:nvGraphicFramePr>
        <p:xfrm>
          <a:off x="6872288" y="544513"/>
          <a:ext cx="7731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2" name="Equation" r:id="rId37" imgW="342751" imgH="203112" progId="Equation.DSMT4">
                  <p:embed/>
                </p:oleObj>
              </mc:Choice>
              <mc:Fallback>
                <p:oleObj name="Equation" r:id="rId3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544513"/>
                        <a:ext cx="7731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0"/>
          <p:cNvGraphicFramePr>
            <a:graphicFrameLocks noChangeAspect="1"/>
          </p:cNvGraphicFramePr>
          <p:nvPr/>
        </p:nvGraphicFramePr>
        <p:xfrm>
          <a:off x="1498600" y="617538"/>
          <a:ext cx="51911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0" name="Equation" r:id="rId3" imgW="3238500" imgH="330200" progId="Equation.DSMT4">
                  <p:embed/>
                </p:oleObj>
              </mc:Choice>
              <mc:Fallback>
                <p:oleObj name="Equation" r:id="rId3" imgW="3238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617538"/>
                        <a:ext cx="51911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0"/>
          <p:cNvGrpSpPr>
            <a:grpSpLocks/>
          </p:cNvGrpSpPr>
          <p:nvPr/>
        </p:nvGrpSpPr>
        <p:grpSpPr bwMode="auto">
          <a:xfrm>
            <a:off x="1833563" y="701675"/>
            <a:ext cx="2081212" cy="755650"/>
            <a:chOff x="1833524" y="580986"/>
            <a:chExt cx="2081241" cy="884806"/>
          </a:xfrm>
        </p:grpSpPr>
        <p:sp>
          <p:nvSpPr>
            <p:cNvPr id="55308" name="矩形 31"/>
            <p:cNvSpPr>
              <a:spLocks noChangeArrowheads="1"/>
            </p:cNvSpPr>
            <p:nvPr/>
          </p:nvSpPr>
          <p:spPr bwMode="auto">
            <a:xfrm>
              <a:off x="1833524" y="580986"/>
              <a:ext cx="2081241" cy="576000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5309" name="Object 17"/>
            <p:cNvGraphicFramePr>
              <a:graphicFrameLocks noChangeAspect="1"/>
            </p:cNvGraphicFramePr>
            <p:nvPr/>
          </p:nvGraphicFramePr>
          <p:xfrm>
            <a:off x="2454246" y="1165194"/>
            <a:ext cx="761982" cy="300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1" name="Equation" r:id="rId5" imgW="647419" imgH="253890" progId="Equation.DSMT4">
                    <p:embed/>
                  </p:oleObj>
                </mc:Choice>
                <mc:Fallback>
                  <p:oleObj name="Equation" r:id="rId5" imgW="64741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246" y="1165194"/>
                          <a:ext cx="761982" cy="300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"/>
          <p:cNvGraphicFramePr>
            <a:graphicFrameLocks noChangeAspect="1"/>
          </p:cNvGraphicFramePr>
          <p:nvPr/>
        </p:nvGraphicFramePr>
        <p:xfrm>
          <a:off x="1541463" y="1797050"/>
          <a:ext cx="4092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2" name="Equation" r:id="rId7" imgW="2552700" imgH="330200" progId="Equation.DSMT4">
                  <p:embed/>
                </p:oleObj>
              </mc:Choice>
              <mc:Fallback>
                <p:oleObj name="Equation" r:id="rId7" imgW="2552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1797050"/>
                        <a:ext cx="4092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5"/>
          <p:cNvGrpSpPr>
            <a:grpSpLocks/>
          </p:cNvGrpSpPr>
          <p:nvPr/>
        </p:nvGrpSpPr>
        <p:grpSpPr bwMode="auto">
          <a:xfrm>
            <a:off x="1870075" y="1833563"/>
            <a:ext cx="2081213" cy="755650"/>
            <a:chOff x="1833524" y="580986"/>
            <a:chExt cx="2081241" cy="884806"/>
          </a:xfrm>
        </p:grpSpPr>
        <p:sp>
          <p:nvSpPr>
            <p:cNvPr id="55306" name="矩形 46"/>
            <p:cNvSpPr>
              <a:spLocks noChangeArrowheads="1"/>
            </p:cNvSpPr>
            <p:nvPr/>
          </p:nvSpPr>
          <p:spPr bwMode="auto">
            <a:xfrm>
              <a:off x="1833524" y="580986"/>
              <a:ext cx="2081241" cy="576000"/>
            </a:xfrm>
            <a:prstGeom prst="rect">
              <a:avLst/>
            </a:prstGeom>
            <a:noFill/>
            <a:ln w="28575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5307" name="Object 23"/>
            <p:cNvGraphicFramePr>
              <a:graphicFrameLocks noChangeAspect="1"/>
            </p:cNvGraphicFramePr>
            <p:nvPr/>
          </p:nvGraphicFramePr>
          <p:xfrm>
            <a:off x="2454246" y="1165194"/>
            <a:ext cx="761982" cy="300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353" name="Equation" r:id="rId9" imgW="647419" imgH="253890" progId="Equation.DSMT4">
                    <p:embed/>
                  </p:oleObj>
                </mc:Choice>
                <mc:Fallback>
                  <p:oleObj name="Equation" r:id="rId9" imgW="647419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4246" y="1165194"/>
                          <a:ext cx="761982" cy="300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26"/>
          <p:cNvGraphicFramePr>
            <a:graphicFrameLocks noChangeAspect="1"/>
          </p:cNvGraphicFramePr>
          <p:nvPr/>
        </p:nvGraphicFramePr>
        <p:xfrm>
          <a:off x="1577975" y="2968625"/>
          <a:ext cx="3400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4" name="Equation" r:id="rId11" imgW="2120900" imgH="330200" progId="Equation.DSMT4">
                  <p:embed/>
                </p:oleObj>
              </mc:Choice>
              <mc:Fallback>
                <p:oleObj name="Equation" r:id="rId11" imgW="21209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2968625"/>
                        <a:ext cx="3400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27"/>
          <p:cNvGraphicFramePr>
            <a:graphicFrameLocks noChangeAspect="1"/>
          </p:cNvGraphicFramePr>
          <p:nvPr/>
        </p:nvGraphicFramePr>
        <p:xfrm>
          <a:off x="5046663" y="3063875"/>
          <a:ext cx="4270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55" name="Equation" r:id="rId13" imgW="266469" imgH="190335" progId="Equation.DSMT4">
                  <p:embed/>
                </p:oleObj>
              </mc:Choice>
              <mc:Fallback>
                <p:oleObj name="Equation" r:id="rId13" imgW="266469" imgH="1903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3063875"/>
                        <a:ext cx="427037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7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769938" y="347663"/>
          <a:ext cx="12461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8" name="Equation" r:id="rId3" imgW="545626" imgH="203024" progId="Equation.DSMT4">
                  <p:embed/>
                </p:oleObj>
              </mc:Choice>
              <mc:Fallback>
                <p:oleObj name="Equation" r:id="rId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47663"/>
                        <a:ext cx="12461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720725" y="2101850"/>
          <a:ext cx="31480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49" name="Equation" r:id="rId5" imgW="1371600" imgH="215900" progId="Equation.DSMT4">
                  <p:embed/>
                </p:oleObj>
              </mc:Choice>
              <mc:Fallback>
                <p:oleObj name="Equation" r:id="rId5" imgW="1371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101850"/>
                        <a:ext cx="31480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710514"/>
              </p:ext>
            </p:extLst>
          </p:nvPr>
        </p:nvGraphicFramePr>
        <p:xfrm>
          <a:off x="2690813" y="4232274"/>
          <a:ext cx="32131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0" name="Equation" r:id="rId7" imgW="1231366" imgH="152334" progId="Equation.DSMT4">
                  <p:embed/>
                </p:oleObj>
              </mc:Choice>
              <mc:Fallback>
                <p:oleObj name="Equation" r:id="rId7" imgW="1231366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232274"/>
                        <a:ext cx="32131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6659563" y="2100263"/>
          <a:ext cx="18621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1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100263"/>
                        <a:ext cx="186213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8" name="Object 10"/>
          <p:cNvGraphicFramePr>
            <a:graphicFrameLocks noChangeAspect="1"/>
          </p:cNvGraphicFramePr>
          <p:nvPr/>
        </p:nvGraphicFramePr>
        <p:xfrm>
          <a:off x="714375" y="2706688"/>
          <a:ext cx="3028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2" name="Equation" r:id="rId11" imgW="1320227" imgH="203112" progId="Equation.DSMT4">
                  <p:embed/>
                </p:oleObj>
              </mc:Choice>
              <mc:Fallback>
                <p:oleObj name="Equation" r:id="rId11" imgW="132022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706688"/>
                        <a:ext cx="3028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74474"/>
              </p:ext>
            </p:extLst>
          </p:nvPr>
        </p:nvGraphicFramePr>
        <p:xfrm>
          <a:off x="769938" y="3494881"/>
          <a:ext cx="256381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3" name="Equation" r:id="rId13" imgW="1117115" imgH="215806" progId="Equation.DSMT4">
                  <p:embed/>
                </p:oleObj>
              </mc:Choice>
              <mc:Fallback>
                <p:oleObj name="Equation" r:id="rId13" imgW="111711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494881"/>
                        <a:ext cx="256381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64724"/>
              </p:ext>
            </p:extLst>
          </p:nvPr>
        </p:nvGraphicFramePr>
        <p:xfrm>
          <a:off x="6205538" y="3485356"/>
          <a:ext cx="1601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4" name="Equation" r:id="rId15" imgW="698197" imgH="215806" progId="Equation.DSMT4">
                  <p:embed/>
                </p:oleObj>
              </mc:Choice>
              <mc:Fallback>
                <p:oleObj name="Equation" r:id="rId15" imgW="69819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5538" y="3485356"/>
                        <a:ext cx="16017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1" name="Object 13"/>
          <p:cNvGraphicFramePr>
            <a:graphicFrameLocks noChangeAspect="1"/>
          </p:cNvGraphicFramePr>
          <p:nvPr/>
        </p:nvGraphicFramePr>
        <p:xfrm>
          <a:off x="4987925" y="333375"/>
          <a:ext cx="3508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5" name="Equation" r:id="rId17" imgW="1536033" imgH="203112" progId="Equation.DSMT4">
                  <p:embed/>
                </p:oleObj>
              </mc:Choice>
              <mc:Fallback>
                <p:oleObj name="Equation" r:id="rId17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333375"/>
                        <a:ext cx="35083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2" name="Object 14"/>
          <p:cNvGraphicFramePr>
            <a:graphicFrameLocks noChangeAspect="1"/>
          </p:cNvGraphicFramePr>
          <p:nvPr/>
        </p:nvGraphicFramePr>
        <p:xfrm>
          <a:off x="3667125" y="2097088"/>
          <a:ext cx="29718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6" name="Equation" r:id="rId19" imgW="1294838" imgH="215806" progId="Equation.DSMT4">
                  <p:embed/>
                </p:oleObj>
              </mc:Choice>
              <mc:Fallback>
                <p:oleObj name="Equation" r:id="rId19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2097088"/>
                        <a:ext cx="29718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/>
          <p:cNvGraphicFramePr>
            <a:graphicFrameLocks noChangeAspect="1"/>
          </p:cNvGraphicFramePr>
          <p:nvPr/>
        </p:nvGraphicFramePr>
        <p:xfrm>
          <a:off x="754063" y="885825"/>
          <a:ext cx="71310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7" name="Equation" r:id="rId21" imgW="3124200" imgH="228600" progId="Equation.DSMT4">
                  <p:embed/>
                </p:oleObj>
              </mc:Choice>
              <mc:Fallback>
                <p:oleObj name="Equation" r:id="rId21" imgW="3124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885825"/>
                        <a:ext cx="71310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685483"/>
              </p:ext>
            </p:extLst>
          </p:nvPr>
        </p:nvGraphicFramePr>
        <p:xfrm>
          <a:off x="3292475" y="3454400"/>
          <a:ext cx="29749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8" name="Equation" r:id="rId23" imgW="1294838" imgH="215806" progId="Equation.DSMT4">
                  <p:embed/>
                </p:oleObj>
              </mc:Choice>
              <mc:Fallback>
                <p:oleObj name="Equation" r:id="rId23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454400"/>
                        <a:ext cx="29749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10479"/>
              </p:ext>
            </p:extLst>
          </p:nvPr>
        </p:nvGraphicFramePr>
        <p:xfrm>
          <a:off x="7739063" y="3500436"/>
          <a:ext cx="46513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59" name="Equation" r:id="rId25" imgW="203024" imgH="203024" progId="Equation.DSMT4">
                  <p:embed/>
                </p:oleObj>
              </mc:Choice>
              <mc:Fallback>
                <p:oleObj name="Equation" r:id="rId25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3500436"/>
                        <a:ext cx="46513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9211433"/>
              </p:ext>
            </p:extLst>
          </p:nvPr>
        </p:nvGraphicFramePr>
        <p:xfrm>
          <a:off x="1561617" y="4876801"/>
          <a:ext cx="2286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0" name="Equation" r:id="rId27" imgW="876300" imgH="203200" progId="Equation.DSMT4">
                  <p:embed/>
                </p:oleObj>
              </mc:Choice>
              <mc:Fallback>
                <p:oleObj name="Equation" r:id="rId27" imgW="876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617" y="4876801"/>
                        <a:ext cx="2286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081458"/>
              </p:ext>
            </p:extLst>
          </p:nvPr>
        </p:nvGraphicFramePr>
        <p:xfrm>
          <a:off x="5046663" y="4859736"/>
          <a:ext cx="27178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1" name="Equation" r:id="rId29" imgW="1040948" imgH="203112" progId="Equation.DSMT4">
                  <p:embed/>
                </p:oleObj>
              </mc:Choice>
              <mc:Fallback>
                <p:oleObj name="Equation" r:id="rId29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4859736"/>
                        <a:ext cx="27178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14662"/>
              </p:ext>
            </p:extLst>
          </p:nvPr>
        </p:nvGraphicFramePr>
        <p:xfrm>
          <a:off x="7639843" y="4987478"/>
          <a:ext cx="6635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2" name="Equation" r:id="rId31" imgW="253890" imgH="139639" progId="Equation.DSMT4">
                  <p:embed/>
                </p:oleObj>
              </mc:Choice>
              <mc:Fallback>
                <p:oleObj name="Equation" r:id="rId31" imgW="253890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843" y="4987478"/>
                        <a:ext cx="6635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21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2089"/>
              </p:ext>
            </p:extLst>
          </p:nvPr>
        </p:nvGraphicFramePr>
        <p:xfrm>
          <a:off x="685801" y="4855369"/>
          <a:ext cx="86201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3" name="Equation" r:id="rId33" imgW="380835" imgH="215806" progId="Equation.DSMT4">
                  <p:embed/>
                </p:oleObj>
              </mc:Choice>
              <mc:Fallback>
                <p:oleObj name="Equation" r:id="rId33" imgW="38083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4855369"/>
                        <a:ext cx="86201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644252"/>
              </p:ext>
            </p:extLst>
          </p:nvPr>
        </p:nvGraphicFramePr>
        <p:xfrm>
          <a:off x="3781955" y="4960144"/>
          <a:ext cx="12922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4" name="Equation" r:id="rId35" imgW="495085" imgH="139639" progId="Equation.DSMT4">
                  <p:embed/>
                </p:oleObj>
              </mc:Choice>
              <mc:Fallback>
                <p:oleObj name="Equation" r:id="rId35" imgW="495085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1955" y="4960144"/>
                        <a:ext cx="12922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5"/>
          <p:cNvGraphicFramePr>
            <a:graphicFrameLocks noChangeAspect="1"/>
          </p:cNvGraphicFramePr>
          <p:nvPr/>
        </p:nvGraphicFramePr>
        <p:xfrm>
          <a:off x="2016125" y="341313"/>
          <a:ext cx="2959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5" name="Equation" r:id="rId37" imgW="1294838" imgH="215806" progId="Equation.DSMT4">
                  <p:embed/>
                </p:oleObj>
              </mc:Choice>
              <mc:Fallback>
                <p:oleObj name="Equation" r:id="rId37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41313"/>
                        <a:ext cx="2959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2087563" y="1512888"/>
          <a:ext cx="19780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6" name="Equation" r:id="rId39" imgW="926698" imgH="203112" progId="Equation.DSMT4">
                  <p:embed/>
                </p:oleObj>
              </mc:Choice>
              <mc:Fallback>
                <p:oleObj name="Equation" r:id="rId39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512888"/>
                        <a:ext cx="19780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5173663" y="1512888"/>
          <a:ext cx="206216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7" name="Equation" r:id="rId41" imgW="965200" imgH="203200" progId="Equation.DSMT4">
                  <p:embed/>
                </p:oleObj>
              </mc:Choice>
              <mc:Fallback>
                <p:oleObj name="Equation" r:id="rId41" imgW="96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1512888"/>
                        <a:ext cx="206216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3995738" y="1412875"/>
          <a:ext cx="1222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68" name="Equation" r:id="rId43" imgW="532937" imgH="215713" progId="Equation.DSMT4">
                  <p:embed/>
                </p:oleObj>
              </mc:Choice>
              <mc:Fallback>
                <p:oleObj name="Equation" r:id="rId43" imgW="532937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412875"/>
                        <a:ext cx="1222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86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7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7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2051" name="Object 19"/>
          <p:cNvGraphicFramePr>
            <a:graphicFrameLocks noChangeAspect="1"/>
          </p:cNvGraphicFramePr>
          <p:nvPr/>
        </p:nvGraphicFramePr>
        <p:xfrm>
          <a:off x="792163" y="296863"/>
          <a:ext cx="13081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Equation" r:id="rId3" imgW="583693" imgH="215713" progId="Equation.DSMT4">
                  <p:embed/>
                </p:oleObj>
              </mc:Choice>
              <mc:Fallback>
                <p:oleObj name="Equation" r:id="rId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96863"/>
                        <a:ext cx="13081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2" name="Object 20"/>
          <p:cNvGraphicFramePr>
            <a:graphicFrameLocks noChangeAspect="1"/>
          </p:cNvGraphicFramePr>
          <p:nvPr/>
        </p:nvGraphicFramePr>
        <p:xfrm>
          <a:off x="792163" y="922338"/>
          <a:ext cx="4532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1" name="Equation" r:id="rId5" imgW="2120900" imgH="215900" progId="Equation.DSMT4">
                  <p:embed/>
                </p:oleObj>
              </mc:Choice>
              <mc:Fallback>
                <p:oleObj name="Equation" r:id="rId5" imgW="2120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922338"/>
                        <a:ext cx="4532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3" name="Object 21"/>
          <p:cNvGraphicFramePr>
            <a:graphicFrameLocks noChangeAspect="1"/>
          </p:cNvGraphicFramePr>
          <p:nvPr/>
        </p:nvGraphicFramePr>
        <p:xfrm>
          <a:off x="755650" y="1665288"/>
          <a:ext cx="1257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2" name="Equation" r:id="rId7" imgW="710891" imgH="241195" progId="Equation.DSMT4">
                  <p:embed/>
                </p:oleObj>
              </mc:Choice>
              <mc:Fallback>
                <p:oleObj name="Equation" r:id="rId7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65288"/>
                        <a:ext cx="12573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4" name="Object 22"/>
          <p:cNvGraphicFramePr>
            <a:graphicFrameLocks noChangeAspect="1"/>
          </p:cNvGraphicFramePr>
          <p:nvPr/>
        </p:nvGraphicFramePr>
        <p:xfrm>
          <a:off x="4535488" y="1668463"/>
          <a:ext cx="39957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Equation" r:id="rId9" imgW="2260600" imgH="266700" progId="Equation.DSMT4">
                  <p:embed/>
                </p:oleObj>
              </mc:Choice>
              <mc:Fallback>
                <p:oleObj name="Equation" r:id="rId9" imgW="226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1668463"/>
                        <a:ext cx="39957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5" name="Object 23"/>
          <p:cNvGraphicFramePr>
            <a:graphicFrameLocks noChangeAspect="1"/>
          </p:cNvGraphicFramePr>
          <p:nvPr/>
        </p:nvGraphicFramePr>
        <p:xfrm>
          <a:off x="757238" y="2273300"/>
          <a:ext cx="4781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4" name="Equation" r:id="rId11" imgW="2705100" imgH="254000" progId="Equation.DSMT4">
                  <p:embed/>
                </p:oleObj>
              </mc:Choice>
              <mc:Fallback>
                <p:oleObj name="Equation" r:id="rId11" imgW="2705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2273300"/>
                        <a:ext cx="4781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6" name="Object 24"/>
          <p:cNvGraphicFramePr>
            <a:graphicFrameLocks noChangeAspect="1"/>
          </p:cNvGraphicFramePr>
          <p:nvPr/>
        </p:nvGraphicFramePr>
        <p:xfrm>
          <a:off x="5580063" y="2241550"/>
          <a:ext cx="30749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5" name="Equation" r:id="rId13" imgW="1739900" imgH="279400" progId="Equation.DSMT4">
                  <p:embed/>
                </p:oleObj>
              </mc:Choice>
              <mc:Fallback>
                <p:oleObj name="Equation" r:id="rId13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41550"/>
                        <a:ext cx="30749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7" name="Object 25"/>
          <p:cNvGraphicFramePr>
            <a:graphicFrameLocks noChangeAspect="1"/>
          </p:cNvGraphicFramePr>
          <p:nvPr/>
        </p:nvGraphicFramePr>
        <p:xfrm>
          <a:off x="2062163" y="1638300"/>
          <a:ext cx="2425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6" name="Equation" r:id="rId15" imgW="1371600" imgH="279400" progId="Equation.DSMT4">
                  <p:embed/>
                </p:oleObj>
              </mc:Choice>
              <mc:Fallback>
                <p:oleObj name="Equation" r:id="rId15" imgW="1371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638300"/>
                        <a:ext cx="24257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8" name="Object 26"/>
          <p:cNvGraphicFramePr>
            <a:graphicFrameLocks noChangeAspect="1"/>
          </p:cNvGraphicFramePr>
          <p:nvPr/>
        </p:nvGraphicFramePr>
        <p:xfrm>
          <a:off x="6837363" y="2916238"/>
          <a:ext cx="173037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17" imgW="990170" imgH="291973" progId="Equation.DSMT4">
                  <p:embed/>
                </p:oleObj>
              </mc:Choice>
              <mc:Fallback>
                <p:oleObj name="Equation" r:id="rId17" imgW="99017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2916238"/>
                        <a:ext cx="173037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2" name="Object 30"/>
          <p:cNvGraphicFramePr>
            <a:graphicFrameLocks noChangeAspect="1"/>
          </p:cNvGraphicFramePr>
          <p:nvPr/>
        </p:nvGraphicFramePr>
        <p:xfrm>
          <a:off x="755650" y="2973388"/>
          <a:ext cx="7985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8" name="Equation" r:id="rId19" imgW="457200" imgH="241300" progId="Equation.DSMT4">
                  <p:embed/>
                </p:oleObj>
              </mc:Choice>
              <mc:Fallback>
                <p:oleObj name="Equation" r:id="rId19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73388"/>
                        <a:ext cx="7985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2017713" y="296863"/>
          <a:ext cx="6565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9" name="Equation" r:id="rId21" imgW="3073400" imgH="215900" progId="Equation.DSMT4">
                  <p:embed/>
                </p:oleObj>
              </mc:Choice>
              <mc:Fallback>
                <p:oleObj name="Equation" r:id="rId21" imgW="3073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96863"/>
                        <a:ext cx="6565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4"/>
          <p:cNvGraphicFramePr>
            <a:graphicFrameLocks noChangeAspect="1"/>
          </p:cNvGraphicFramePr>
          <p:nvPr/>
        </p:nvGraphicFramePr>
        <p:xfrm>
          <a:off x="1439863" y="2901950"/>
          <a:ext cx="410368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0" name="Equation" r:id="rId23" imgW="2349500" imgH="292100" progId="Equation.DSMT4">
                  <p:embed/>
                </p:oleObj>
              </mc:Choice>
              <mc:Fallback>
                <p:oleObj name="Equation" r:id="rId23" imgW="2349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901950"/>
                        <a:ext cx="410368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5580063" y="2924175"/>
          <a:ext cx="1243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Equation" r:id="rId25" imgW="710891" imgH="253890" progId="Equation.DSMT4">
                  <p:embed/>
                </p:oleObj>
              </mc:Choice>
              <mc:Fallback>
                <p:oleObj name="Equation" r:id="rId25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924175"/>
                        <a:ext cx="1243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424141"/>
              </p:ext>
            </p:extLst>
          </p:nvPr>
        </p:nvGraphicFramePr>
        <p:xfrm>
          <a:off x="1446213" y="3749675"/>
          <a:ext cx="34353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2" name="Equation" r:id="rId27" imgW="1968500" imgH="241300" progId="Equation.DSMT4">
                  <p:embed/>
                </p:oleObj>
              </mc:Choice>
              <mc:Fallback>
                <p:oleObj name="Equation" r:id="rId27" imgW="196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3749675"/>
                        <a:ext cx="34353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8483457"/>
              </p:ext>
            </p:extLst>
          </p:nvPr>
        </p:nvGraphicFramePr>
        <p:xfrm>
          <a:off x="1459231" y="4581128"/>
          <a:ext cx="34337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3" name="Equation" r:id="rId29" imgW="1968500" imgH="241300" progId="Equation.DSMT4">
                  <p:embed/>
                </p:oleObj>
              </mc:Choice>
              <mc:Fallback>
                <p:oleObj name="Equation" r:id="rId29" imgW="196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231" y="4581128"/>
                        <a:ext cx="34337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98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ChangeArrowheads="1"/>
          </p:cNvSpPr>
          <p:nvPr/>
        </p:nvSpPr>
        <p:spPr bwMode="auto">
          <a:xfrm>
            <a:off x="4386263" y="3683000"/>
            <a:ext cx="254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80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72063" name="Object 31"/>
          <p:cNvGraphicFramePr>
            <a:graphicFrameLocks noChangeAspect="1"/>
          </p:cNvGraphicFramePr>
          <p:nvPr/>
        </p:nvGraphicFramePr>
        <p:xfrm>
          <a:off x="755650" y="469900"/>
          <a:ext cx="603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0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9900"/>
                        <a:ext cx="6032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6" name="Object 34"/>
          <p:cNvGraphicFramePr>
            <a:graphicFrameLocks noChangeAspect="1"/>
          </p:cNvGraphicFramePr>
          <p:nvPr/>
        </p:nvGraphicFramePr>
        <p:xfrm>
          <a:off x="1476375" y="441325"/>
          <a:ext cx="33797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1" name="Equation" r:id="rId5" imgW="1917700" imgH="279400" progId="Equation.DSMT4">
                  <p:embed/>
                </p:oleObj>
              </mc:Choice>
              <mc:Fallback>
                <p:oleObj name="Equation" r:id="rId5" imgW="1917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1325"/>
                        <a:ext cx="33797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7" name="Object 35"/>
          <p:cNvGraphicFramePr>
            <a:graphicFrameLocks noChangeAspect="1"/>
          </p:cNvGraphicFramePr>
          <p:nvPr/>
        </p:nvGraphicFramePr>
        <p:xfrm>
          <a:off x="1547813" y="4365625"/>
          <a:ext cx="53879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2" name="Equation" r:id="rId7" imgW="3060700" imgH="266700" progId="Equation.DSMT4">
                  <p:embed/>
                </p:oleObj>
              </mc:Choice>
              <mc:Fallback>
                <p:oleObj name="Equation" r:id="rId7" imgW="3060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65625"/>
                        <a:ext cx="53879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9" name="Object 37"/>
          <p:cNvGraphicFramePr>
            <a:graphicFrameLocks noChangeAspect="1"/>
          </p:cNvGraphicFramePr>
          <p:nvPr/>
        </p:nvGraphicFramePr>
        <p:xfrm>
          <a:off x="4895850" y="441325"/>
          <a:ext cx="12541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3" name="Equation" r:id="rId9" imgW="710891" imgH="253890" progId="Equation.DSMT4">
                  <p:embed/>
                </p:oleObj>
              </mc:Choice>
              <mc:Fallback>
                <p:oleObj name="Equation" r:id="rId9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1325"/>
                        <a:ext cx="12541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70" name="Object 38"/>
          <p:cNvGraphicFramePr>
            <a:graphicFrameLocks noChangeAspect="1"/>
          </p:cNvGraphicFramePr>
          <p:nvPr/>
        </p:nvGraphicFramePr>
        <p:xfrm>
          <a:off x="1547813" y="2454275"/>
          <a:ext cx="53228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4" name="Equation" r:id="rId11" imgW="3022600" imgH="266700" progId="Equation.DSMT4">
                  <p:embed/>
                </p:oleObj>
              </mc:Choice>
              <mc:Fallback>
                <p:oleObj name="Equation" r:id="rId11" imgW="3022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454275"/>
                        <a:ext cx="53228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58" name="Object 26"/>
          <p:cNvGraphicFramePr>
            <a:graphicFrameLocks noChangeAspect="1"/>
          </p:cNvGraphicFramePr>
          <p:nvPr/>
        </p:nvGraphicFramePr>
        <p:xfrm>
          <a:off x="1514475" y="1125538"/>
          <a:ext cx="63595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5" name="Equation" r:id="rId13" imgW="3606800" imgH="241300" progId="Equation.DSMT4">
                  <p:embed/>
                </p:oleObj>
              </mc:Choice>
              <mc:Fallback>
                <p:oleObj name="Equation" r:id="rId13" imgW="360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125538"/>
                        <a:ext cx="63595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514475" y="3068638"/>
          <a:ext cx="64055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6" name="Equation" r:id="rId15" imgW="3632200" imgH="241300" progId="Equation.DSMT4">
                  <p:embed/>
                </p:oleObj>
              </mc:Choice>
              <mc:Fallback>
                <p:oleObj name="Equation" r:id="rId15" imgW="3632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3068638"/>
                        <a:ext cx="64055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6" name="AutoShape 18"/>
          <p:cNvSpPr>
            <a:spLocks noChangeArrowheads="1"/>
          </p:cNvSpPr>
          <p:nvPr/>
        </p:nvSpPr>
        <p:spPr bwMode="auto">
          <a:xfrm>
            <a:off x="2195513" y="1736725"/>
            <a:ext cx="4645025" cy="468313"/>
          </a:xfrm>
          <a:prstGeom prst="wedgeRoundRectCallout">
            <a:avLst>
              <a:gd name="adj1" fmla="val -2222"/>
              <a:gd name="adj2" fmla="val 3338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的下确界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教材记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0" lang="zh-CN" altLang="en-US" sz="160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glb(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1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3" name="AutoShape 18"/>
          <p:cNvSpPr>
            <a:spLocks noChangeArrowheads="1"/>
          </p:cNvSpPr>
          <p:nvPr/>
        </p:nvSpPr>
        <p:spPr bwMode="auto">
          <a:xfrm>
            <a:off x="2089150" y="3696494"/>
            <a:ext cx="4645025" cy="468312"/>
          </a:xfrm>
          <a:prstGeom prst="wedgeRoundRectCallout">
            <a:avLst>
              <a:gd name="adj1" fmla="val -3792"/>
              <a:gd name="adj2" fmla="val 3338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是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kumimoji="0" lang="zh-CN" altLang="en-US" sz="1800">
                <a:latin typeface="Times New Roman" panose="02020603050405020304" pitchFamily="18" charset="0"/>
                <a:ea typeface="华文楷体" panose="02010600040101010101" pitchFamily="2" charset="-122"/>
              </a:rPr>
              <a:t>的上确界，教材记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kumimoji="0" lang="zh-CN" altLang="en-US" sz="1600">
                <a:latin typeface="Times New Roman" panose="02020603050405020304" pitchFamily="18" charset="0"/>
                <a:ea typeface="华文楷体" panose="02010600040101010101" pitchFamily="2" charset="-122"/>
              </a:rPr>
              <a:t>＝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lub(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kumimoji="0" lang="en-US" altLang="zh-CN" sz="1800" i="1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kumimoji="0" lang="en-US" altLang="zh-CN" sz="180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endParaRPr lang="en-US" altLang="zh-CN" sz="18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68997" name="Object 9"/>
          <p:cNvGraphicFramePr>
            <a:graphicFrameLocks noChangeAspect="1"/>
          </p:cNvGraphicFramePr>
          <p:nvPr/>
        </p:nvGraphicFramePr>
        <p:xfrm>
          <a:off x="755650" y="5006975"/>
          <a:ext cx="38512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7" name="Equation" r:id="rId17" imgW="2183452" imgH="266584" progId="Equation.DSMT4">
                  <p:embed/>
                </p:oleObj>
              </mc:Choice>
              <mc:Fallback>
                <p:oleObj name="Equation" r:id="rId17" imgW="218345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06975"/>
                        <a:ext cx="38512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4643438" y="4976813"/>
          <a:ext cx="28876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8" name="Equation" r:id="rId19" imgW="1638300" imgH="279400" progId="Equation.DSMT4">
                  <p:embed/>
                </p:oleObj>
              </mc:Choice>
              <mc:Fallback>
                <p:oleObj name="Equation" r:id="rId19" imgW="1638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976813"/>
                        <a:ext cx="28876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7"/>
          <p:cNvGraphicFramePr>
            <a:graphicFrameLocks noChangeAspect="1"/>
          </p:cNvGraphicFramePr>
          <p:nvPr/>
        </p:nvGraphicFramePr>
        <p:xfrm>
          <a:off x="6226175" y="493713"/>
          <a:ext cx="1477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39" name="Equation" r:id="rId21" imgW="837836" imgH="253890" progId="Equation.DSMT4">
                  <p:embed/>
                </p:oleObj>
              </mc:Choice>
              <mc:Fallback>
                <p:oleObj name="Equation" r:id="rId21" imgW="83783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493713"/>
                        <a:ext cx="14779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74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06" name="Object 30"/>
          <p:cNvGraphicFramePr>
            <a:graphicFrameLocks noChangeAspect="1"/>
          </p:cNvGraphicFramePr>
          <p:nvPr/>
        </p:nvGraphicFramePr>
        <p:xfrm>
          <a:off x="727075" y="334963"/>
          <a:ext cx="9286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4" name="Equation" r:id="rId3" imgW="520474" imgH="241195" progId="Equation.DSMT4">
                  <p:embed/>
                </p:oleObj>
              </mc:Choice>
              <mc:Fallback>
                <p:oleObj name="Equation" r:id="rId3" imgW="52047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34963"/>
                        <a:ext cx="9286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7" name="Object 31"/>
          <p:cNvGraphicFramePr>
            <a:graphicFrameLocks noChangeAspect="1"/>
          </p:cNvGraphicFramePr>
          <p:nvPr/>
        </p:nvGraphicFramePr>
        <p:xfrm>
          <a:off x="719138" y="90805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5" name="Equation" r:id="rId5" imgW="1459866" imgH="241195" progId="Equation.DSMT4">
                  <p:embed/>
                </p:oleObj>
              </mc:Choice>
              <mc:Fallback>
                <p:oleObj name="Equation" r:id="rId5" imgW="14598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90805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8" name="Object 32"/>
          <p:cNvGraphicFramePr>
            <a:graphicFrameLocks noChangeAspect="1"/>
          </p:cNvGraphicFramePr>
          <p:nvPr/>
        </p:nvGraphicFramePr>
        <p:xfrm>
          <a:off x="3311525" y="908050"/>
          <a:ext cx="4822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6" name="Equation" r:id="rId7" imgW="2705100" imgH="241300" progId="Equation.DSMT4">
                  <p:embed/>
                </p:oleObj>
              </mc:Choice>
              <mc:Fallback>
                <p:oleObj name="Equation" r:id="rId7" imgW="270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908050"/>
                        <a:ext cx="4822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9" name="Object 33"/>
          <p:cNvGraphicFramePr>
            <a:graphicFrameLocks noChangeAspect="1"/>
          </p:cNvGraphicFramePr>
          <p:nvPr/>
        </p:nvGraphicFramePr>
        <p:xfrm>
          <a:off x="8113713" y="909638"/>
          <a:ext cx="43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7"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909638"/>
                        <a:ext cx="430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684213" y="1498600"/>
          <a:ext cx="7929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8" name="Equation" r:id="rId11" imgW="4445000" imgH="266700" progId="Equation.DSMT4">
                  <p:embed/>
                </p:oleObj>
              </mc:Choice>
              <mc:Fallback>
                <p:oleObj name="Equation" r:id="rId11" imgW="4445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98600"/>
                        <a:ext cx="79295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1" name="Object 35"/>
          <p:cNvGraphicFramePr>
            <a:graphicFrameLocks noChangeAspect="1"/>
          </p:cNvGraphicFramePr>
          <p:nvPr/>
        </p:nvGraphicFramePr>
        <p:xfrm>
          <a:off x="684213" y="2168525"/>
          <a:ext cx="31003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19" name="Equation" r:id="rId13" imgW="1739900" imgH="279400" progId="Equation.DSMT4">
                  <p:embed/>
                </p:oleObj>
              </mc:Choice>
              <mc:Fallback>
                <p:oleObj name="Equation" r:id="rId13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68525"/>
                        <a:ext cx="31003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2" name="Object 36"/>
          <p:cNvGraphicFramePr>
            <a:graphicFrameLocks noChangeAspect="1"/>
          </p:cNvGraphicFramePr>
          <p:nvPr/>
        </p:nvGraphicFramePr>
        <p:xfrm>
          <a:off x="719138" y="2809875"/>
          <a:ext cx="6816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0" name="Equation" r:id="rId15" imgW="3822700" imgH="241300" progId="Equation.DSMT4">
                  <p:embed/>
                </p:oleObj>
              </mc:Choice>
              <mc:Fallback>
                <p:oleObj name="Equation" r:id="rId15" imgW="3822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809875"/>
                        <a:ext cx="6816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3" name="Object 37"/>
          <p:cNvGraphicFramePr>
            <a:graphicFrameLocks noChangeAspect="1"/>
          </p:cNvGraphicFramePr>
          <p:nvPr/>
        </p:nvGraphicFramePr>
        <p:xfrm>
          <a:off x="7667625" y="2811463"/>
          <a:ext cx="860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1" name="Equation" r:id="rId17" imgW="482391" imgH="241195" progId="Equation.DSMT4">
                  <p:embed/>
                </p:oleObj>
              </mc:Choice>
              <mc:Fallback>
                <p:oleObj name="Equation" r:id="rId17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811463"/>
                        <a:ext cx="860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684213" y="3429000"/>
          <a:ext cx="3127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2" name="Equation" r:id="rId19" imgW="1752600" imgH="279400" progId="Equation.DSMT4">
                  <p:embed/>
                </p:oleObj>
              </mc:Choice>
              <mc:Fallback>
                <p:oleObj name="Equation" r:id="rId19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29000"/>
                        <a:ext cx="3127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8" name="Object 42"/>
          <p:cNvGraphicFramePr>
            <a:graphicFrameLocks noChangeAspect="1"/>
          </p:cNvGraphicFramePr>
          <p:nvPr/>
        </p:nvGraphicFramePr>
        <p:xfrm>
          <a:off x="3887788" y="2182813"/>
          <a:ext cx="46656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3" name="Equation" r:id="rId21" imgW="2616200" imgH="254000" progId="Equation.DSMT4">
                  <p:embed/>
                </p:oleObj>
              </mc:Choice>
              <mc:Fallback>
                <p:oleObj name="Equation" r:id="rId21" imgW="2616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2182813"/>
                        <a:ext cx="46656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0" name="Object 44"/>
          <p:cNvGraphicFramePr>
            <a:graphicFrameLocks noChangeAspect="1"/>
          </p:cNvGraphicFramePr>
          <p:nvPr/>
        </p:nvGraphicFramePr>
        <p:xfrm>
          <a:off x="1727200" y="296863"/>
          <a:ext cx="6951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4" name="Equation" r:id="rId23" imgW="3898900" imgH="254000" progId="Equation.DSMT4">
                  <p:embed/>
                </p:oleObj>
              </mc:Choice>
              <mc:Fallback>
                <p:oleObj name="Equation" r:id="rId23" imgW="3898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96863"/>
                        <a:ext cx="6951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1" name="Object 45"/>
          <p:cNvGraphicFramePr>
            <a:graphicFrameLocks noChangeAspect="1"/>
          </p:cNvGraphicFramePr>
          <p:nvPr/>
        </p:nvGraphicFramePr>
        <p:xfrm>
          <a:off x="3851275" y="3444875"/>
          <a:ext cx="46656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5" name="Equation" r:id="rId25" imgW="2616200" imgH="254000" progId="Equation.DSMT4">
                  <p:embed/>
                </p:oleObj>
              </mc:Choice>
              <mc:Fallback>
                <p:oleObj name="Equation" r:id="rId25" imgW="2616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44875"/>
                        <a:ext cx="46656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2" name="Object 46"/>
          <p:cNvGraphicFramePr>
            <a:graphicFrameLocks noChangeAspect="1"/>
          </p:cNvGraphicFramePr>
          <p:nvPr/>
        </p:nvGraphicFramePr>
        <p:xfrm>
          <a:off x="719138" y="4060825"/>
          <a:ext cx="78787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6" name="Equation" r:id="rId27" imgW="4419600" imgH="254000" progId="Equation.DSMT4">
                  <p:embed/>
                </p:oleObj>
              </mc:Choice>
              <mc:Fallback>
                <p:oleObj name="Equation" r:id="rId27" imgW="441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060825"/>
                        <a:ext cx="78787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4" name="Object 48"/>
          <p:cNvGraphicFramePr>
            <a:graphicFrameLocks noChangeAspect="1"/>
          </p:cNvGraphicFramePr>
          <p:nvPr/>
        </p:nvGraphicFramePr>
        <p:xfrm>
          <a:off x="661988" y="4673600"/>
          <a:ext cx="79263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7" name="Equation" r:id="rId29" imgW="4445000" imgH="279400" progId="Equation.DSMT4">
                  <p:embed/>
                </p:oleObj>
              </mc:Choice>
              <mc:Fallback>
                <p:oleObj name="Equation" r:id="rId29" imgW="4445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673600"/>
                        <a:ext cx="79263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5" name="Object 49"/>
          <p:cNvGraphicFramePr>
            <a:graphicFrameLocks noChangeAspect="1"/>
          </p:cNvGraphicFramePr>
          <p:nvPr/>
        </p:nvGraphicFramePr>
        <p:xfrm>
          <a:off x="647700" y="5260975"/>
          <a:ext cx="645477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8" name="Equation" r:id="rId31" imgW="3619500" imgH="279400" progId="Equation.DSMT4">
                  <p:embed/>
                </p:oleObj>
              </mc:Choice>
              <mc:Fallback>
                <p:oleObj name="Equation" r:id="rId31" imgW="3619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260975"/>
                        <a:ext cx="645477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8" name="Object 52"/>
          <p:cNvGraphicFramePr>
            <a:graphicFrameLocks noChangeAspect="1"/>
          </p:cNvGraphicFramePr>
          <p:nvPr/>
        </p:nvGraphicFramePr>
        <p:xfrm>
          <a:off x="7272338" y="5295900"/>
          <a:ext cx="3857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29" name="Equation" r:id="rId33" imgW="215713" imgH="241091" progId="Equation.DSMT4">
                  <p:embed/>
                </p:oleObj>
              </mc:Choice>
              <mc:Fallback>
                <p:oleObj name="Equation" r:id="rId3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5295900"/>
                        <a:ext cx="3857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6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33023"/>
              </p:ext>
            </p:extLst>
          </p:nvPr>
        </p:nvGraphicFramePr>
        <p:xfrm>
          <a:off x="992188" y="5757863"/>
          <a:ext cx="1946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0" name="Equation" r:id="rId35" imgW="1091726" imgH="279279" progId="Equation.DSMT4">
                  <p:embed/>
                </p:oleObj>
              </mc:Choice>
              <mc:Fallback>
                <p:oleObj name="Equation" r:id="rId35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757863"/>
                        <a:ext cx="19462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471504"/>
              </p:ext>
            </p:extLst>
          </p:nvPr>
        </p:nvGraphicFramePr>
        <p:xfrm>
          <a:off x="5834857" y="5814218"/>
          <a:ext cx="26939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1" name="Equation" r:id="rId37" imgW="1511300" imgH="266700" progId="Equation.DSMT4">
                  <p:embed/>
                </p:oleObj>
              </mc:Choice>
              <mc:Fallback>
                <p:oleObj name="Equation" r:id="rId37" imgW="1511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857" y="5814218"/>
                        <a:ext cx="26939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170889"/>
              </p:ext>
            </p:extLst>
          </p:nvPr>
        </p:nvGraphicFramePr>
        <p:xfrm>
          <a:off x="3002492" y="6049962"/>
          <a:ext cx="27416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32" name="Equation" r:id="rId39" imgW="2032000" imgH="254000" progId="Equation.DSMT4">
                  <p:embed/>
                </p:oleObj>
              </mc:Choice>
              <mc:Fallback>
                <p:oleObj name="Equation" r:id="rId39" imgW="203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492" y="6049962"/>
                        <a:ext cx="27416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3"/>
          <p:cNvGrpSpPr>
            <a:grpSpLocks/>
          </p:cNvGrpSpPr>
          <p:nvPr/>
        </p:nvGrpSpPr>
        <p:grpSpPr bwMode="auto">
          <a:xfrm>
            <a:off x="2955132" y="5594350"/>
            <a:ext cx="2879725" cy="508000"/>
            <a:chOff x="2928915" y="5805488"/>
            <a:chExt cx="2880000" cy="508039"/>
          </a:xfrm>
        </p:grpSpPr>
        <p:graphicFrame>
          <p:nvGraphicFramePr>
            <p:cNvPr id="21526" name="Object 21"/>
            <p:cNvGraphicFramePr>
              <a:graphicFrameLocks noChangeAspect="1"/>
            </p:cNvGraphicFramePr>
            <p:nvPr/>
          </p:nvGraphicFramePr>
          <p:xfrm>
            <a:off x="3832225" y="5805488"/>
            <a:ext cx="8572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33" name="Equation" r:id="rId41" imgW="634725" imgH="241195" progId="Equation.DSMT4">
                    <p:embed/>
                  </p:oleObj>
                </mc:Choice>
                <mc:Fallback>
                  <p:oleObj name="Equation" r:id="rId41" imgW="63472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225" y="5805488"/>
                          <a:ext cx="85725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7" name="右箭头 32"/>
            <p:cNvSpPr>
              <a:spLocks noChangeArrowheads="1"/>
            </p:cNvSpPr>
            <p:nvPr/>
          </p:nvSpPr>
          <p:spPr bwMode="auto">
            <a:xfrm>
              <a:off x="2928915" y="6133527"/>
              <a:ext cx="288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1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7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14" name="Object 78"/>
          <p:cNvGraphicFramePr>
            <a:graphicFrameLocks noChangeAspect="1"/>
          </p:cNvGraphicFramePr>
          <p:nvPr/>
        </p:nvGraphicFramePr>
        <p:xfrm>
          <a:off x="674688" y="1868488"/>
          <a:ext cx="31432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6" name="Equation" r:id="rId3" imgW="1764534" imgH="266584" progId="Equation.DSMT4">
                  <p:embed/>
                </p:oleObj>
              </mc:Choice>
              <mc:Fallback>
                <p:oleObj name="Equation" r:id="rId3" imgW="176453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868488"/>
                        <a:ext cx="31432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5" name="Object 79"/>
          <p:cNvGraphicFramePr>
            <a:graphicFrameLocks noChangeAspect="1"/>
          </p:cNvGraphicFramePr>
          <p:nvPr/>
        </p:nvGraphicFramePr>
        <p:xfrm>
          <a:off x="1674813" y="2492375"/>
          <a:ext cx="57007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7" name="Equation" r:id="rId5" imgW="3200400" imgH="254000" progId="Equation.DSMT4">
                  <p:embed/>
                </p:oleObj>
              </mc:Choice>
              <mc:Fallback>
                <p:oleObj name="Equation" r:id="rId5" imgW="3200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492375"/>
                        <a:ext cx="570071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7"/>
          <p:cNvGraphicFramePr>
            <a:graphicFrameLocks noChangeAspect="1"/>
          </p:cNvGraphicFramePr>
          <p:nvPr/>
        </p:nvGraphicFramePr>
        <p:xfrm>
          <a:off x="3902075" y="1876425"/>
          <a:ext cx="4524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8" name="Equation" r:id="rId7" imgW="2540000" imgH="241300" progId="Equation.DSMT4">
                  <p:embed/>
                </p:oleObj>
              </mc:Choice>
              <mc:Fallback>
                <p:oleObj name="Equation" r:id="rId7" imgW="2540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075" y="1876425"/>
                        <a:ext cx="4524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0"/>
          <p:cNvGraphicFramePr>
            <a:graphicFrameLocks noChangeAspect="1"/>
          </p:cNvGraphicFramePr>
          <p:nvPr/>
        </p:nvGraphicFramePr>
        <p:xfrm>
          <a:off x="700088" y="4073525"/>
          <a:ext cx="2352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99" name="Equation" r:id="rId9" imgW="1320227" imgH="241195" progId="Equation.DSMT4">
                  <p:embed/>
                </p:oleObj>
              </mc:Choice>
              <mc:Fallback>
                <p:oleObj name="Equation" r:id="rId9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073525"/>
                        <a:ext cx="2352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1"/>
          <p:cNvGraphicFramePr>
            <a:graphicFrameLocks noChangeAspect="1"/>
          </p:cNvGraphicFramePr>
          <p:nvPr/>
        </p:nvGraphicFramePr>
        <p:xfrm>
          <a:off x="1022350" y="4791075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0" name="Equation" r:id="rId11" imgW="1091726" imgH="279279" progId="Equation.DSMT4">
                  <p:embed/>
                </p:oleObj>
              </mc:Choice>
              <mc:Fallback>
                <p:oleObj name="Equation" r:id="rId11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4791075"/>
                        <a:ext cx="1946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5848350" y="4813300"/>
          <a:ext cx="23320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1" name="Equation" r:id="rId13" imgW="1307532" imgH="266584" progId="Equation.DSMT4">
                  <p:embed/>
                </p:oleObj>
              </mc:Choice>
              <mc:Fallback>
                <p:oleObj name="Equation" r:id="rId13" imgW="130753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4813300"/>
                        <a:ext cx="23320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2"/>
          <p:cNvGraphicFramePr>
            <a:graphicFrameLocks noChangeAspect="1"/>
          </p:cNvGraphicFramePr>
          <p:nvPr/>
        </p:nvGraphicFramePr>
        <p:xfrm>
          <a:off x="2962275" y="5165725"/>
          <a:ext cx="27416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15" imgW="2032000" imgH="254000" progId="Equation.DSMT4">
                  <p:embed/>
                </p:oleObj>
              </mc:Choice>
              <mc:Fallback>
                <p:oleObj name="Equation" r:id="rId15" imgW="203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5165725"/>
                        <a:ext cx="27416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8"/>
          <p:cNvGraphicFramePr>
            <a:graphicFrameLocks noChangeAspect="1"/>
          </p:cNvGraphicFramePr>
          <p:nvPr/>
        </p:nvGraphicFramePr>
        <p:xfrm>
          <a:off x="746125" y="3465513"/>
          <a:ext cx="7515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3" name="Equation" r:id="rId17" imgW="4216400" imgH="266700" progId="Equation.DSMT4">
                  <p:embed/>
                </p:oleObj>
              </mc:Choice>
              <mc:Fallback>
                <p:oleObj name="Equation" r:id="rId17" imgW="4216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465513"/>
                        <a:ext cx="7515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32"/>
          <p:cNvGraphicFramePr>
            <a:graphicFrameLocks noChangeAspect="1"/>
          </p:cNvGraphicFramePr>
          <p:nvPr/>
        </p:nvGraphicFramePr>
        <p:xfrm>
          <a:off x="1008063" y="485775"/>
          <a:ext cx="194627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4" name="Equation" r:id="rId19" imgW="1091726" imgH="279279" progId="Equation.DSMT4">
                  <p:embed/>
                </p:oleObj>
              </mc:Choice>
              <mc:Fallback>
                <p:oleObj name="Equation" r:id="rId19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85775"/>
                        <a:ext cx="194627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9"/>
          <p:cNvGraphicFramePr>
            <a:graphicFrameLocks noChangeAspect="1"/>
          </p:cNvGraphicFramePr>
          <p:nvPr/>
        </p:nvGraphicFramePr>
        <p:xfrm>
          <a:off x="5821363" y="522288"/>
          <a:ext cx="26939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Equation" r:id="rId20" imgW="1511300" imgH="266700" progId="Equation.DSMT4">
                  <p:embed/>
                </p:oleObj>
              </mc:Choice>
              <mc:Fallback>
                <p:oleObj name="Equation" r:id="rId20" imgW="1511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522288"/>
                        <a:ext cx="26939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20"/>
          <p:cNvGraphicFramePr>
            <a:graphicFrameLocks noChangeAspect="1"/>
          </p:cNvGraphicFramePr>
          <p:nvPr/>
        </p:nvGraphicFramePr>
        <p:xfrm>
          <a:off x="2962275" y="860425"/>
          <a:ext cx="27416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Equation" r:id="rId22" imgW="2032000" imgH="254000" progId="Equation.DSMT4">
                  <p:embed/>
                </p:oleObj>
              </mc:Choice>
              <mc:Fallback>
                <p:oleObj name="Equation" r:id="rId22" imgW="203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860425"/>
                        <a:ext cx="27416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组合 50"/>
          <p:cNvGrpSpPr>
            <a:grpSpLocks/>
          </p:cNvGrpSpPr>
          <p:nvPr/>
        </p:nvGrpSpPr>
        <p:grpSpPr bwMode="auto">
          <a:xfrm>
            <a:off x="2965450" y="328613"/>
            <a:ext cx="2879725" cy="508000"/>
            <a:chOff x="2928915" y="5805488"/>
            <a:chExt cx="2880000" cy="508039"/>
          </a:xfrm>
        </p:grpSpPr>
        <p:graphicFrame>
          <p:nvGraphicFramePr>
            <p:cNvPr id="22545" name="Object 21"/>
            <p:cNvGraphicFramePr>
              <a:graphicFrameLocks noChangeAspect="1"/>
            </p:cNvGraphicFramePr>
            <p:nvPr/>
          </p:nvGraphicFramePr>
          <p:xfrm>
            <a:off x="3832225" y="5805488"/>
            <a:ext cx="8572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07" name="Equation" r:id="rId23" imgW="634725" imgH="241195" progId="Equation.DSMT4">
                    <p:embed/>
                  </p:oleObj>
                </mc:Choice>
                <mc:Fallback>
                  <p:oleObj name="Equation" r:id="rId23" imgW="63472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225" y="5805488"/>
                          <a:ext cx="85725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6" name="右箭头 52"/>
            <p:cNvSpPr>
              <a:spLocks noChangeArrowheads="1"/>
            </p:cNvSpPr>
            <p:nvPr/>
          </p:nvSpPr>
          <p:spPr bwMode="auto">
            <a:xfrm>
              <a:off x="2928915" y="6133527"/>
              <a:ext cx="288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  <p:grpSp>
        <p:nvGrpSpPr>
          <p:cNvPr id="4" name="组合 53"/>
          <p:cNvGrpSpPr>
            <a:grpSpLocks/>
          </p:cNvGrpSpPr>
          <p:nvPr/>
        </p:nvGrpSpPr>
        <p:grpSpPr bwMode="auto">
          <a:xfrm>
            <a:off x="2968625" y="4630738"/>
            <a:ext cx="2879725" cy="508000"/>
            <a:chOff x="2928915" y="5805488"/>
            <a:chExt cx="2880000" cy="508039"/>
          </a:xfrm>
        </p:grpSpPr>
        <p:graphicFrame>
          <p:nvGraphicFramePr>
            <p:cNvPr id="22543" name="Object 21"/>
            <p:cNvGraphicFramePr>
              <a:graphicFrameLocks noChangeAspect="1"/>
            </p:cNvGraphicFramePr>
            <p:nvPr/>
          </p:nvGraphicFramePr>
          <p:xfrm>
            <a:off x="3832225" y="5805488"/>
            <a:ext cx="8572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08" name="Equation" r:id="rId25" imgW="634725" imgH="241195" progId="Equation.DSMT4">
                    <p:embed/>
                  </p:oleObj>
                </mc:Choice>
                <mc:Fallback>
                  <p:oleObj name="Equation" r:id="rId25" imgW="63472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225" y="5805488"/>
                          <a:ext cx="85725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4" name="右箭头 55"/>
            <p:cNvSpPr>
              <a:spLocks noChangeArrowheads="1"/>
            </p:cNvSpPr>
            <p:nvPr/>
          </p:nvSpPr>
          <p:spPr bwMode="auto">
            <a:xfrm>
              <a:off x="2928915" y="6133527"/>
              <a:ext cx="288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8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07" name="Object 71"/>
          <p:cNvGraphicFramePr>
            <a:graphicFrameLocks noChangeAspect="1"/>
          </p:cNvGraphicFramePr>
          <p:nvPr/>
        </p:nvGraphicFramePr>
        <p:xfrm>
          <a:off x="1717675" y="365125"/>
          <a:ext cx="375443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8" name="Equation" r:id="rId3" imgW="2108200" imgH="266700" progId="Equation.DSMT4">
                  <p:embed/>
                </p:oleObj>
              </mc:Choice>
              <mc:Fallback>
                <p:oleObj name="Equation" r:id="rId3" imgW="2108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65125"/>
                        <a:ext cx="375443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8" name="Object 72"/>
          <p:cNvGraphicFramePr>
            <a:graphicFrameLocks noChangeAspect="1"/>
          </p:cNvGraphicFramePr>
          <p:nvPr/>
        </p:nvGraphicFramePr>
        <p:xfrm>
          <a:off x="5534025" y="357188"/>
          <a:ext cx="24225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9" name="Equation" r:id="rId5" imgW="1358310" imgH="241195" progId="Equation.DSMT4">
                  <p:embed/>
                </p:oleObj>
              </mc:Choice>
              <mc:Fallback>
                <p:oleObj name="Equation" r:id="rId5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357188"/>
                        <a:ext cx="24225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09" name="Object 73"/>
          <p:cNvGraphicFramePr>
            <a:graphicFrameLocks noChangeAspect="1"/>
          </p:cNvGraphicFramePr>
          <p:nvPr/>
        </p:nvGraphicFramePr>
        <p:xfrm>
          <a:off x="1838325" y="909638"/>
          <a:ext cx="4865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0" name="Equation" r:id="rId7" imgW="2730500" imgH="330200" progId="Equation.DSMT4">
                  <p:embed/>
                </p:oleObj>
              </mc:Choice>
              <mc:Fallback>
                <p:oleObj name="Equation" r:id="rId7" imgW="2730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909638"/>
                        <a:ext cx="48656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2" name="Object 76"/>
          <p:cNvGraphicFramePr>
            <a:graphicFrameLocks noChangeAspect="1"/>
          </p:cNvGraphicFramePr>
          <p:nvPr/>
        </p:nvGraphicFramePr>
        <p:xfrm>
          <a:off x="701675" y="374650"/>
          <a:ext cx="9048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1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74650"/>
                        <a:ext cx="9048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218" name="Object 82"/>
          <p:cNvGraphicFramePr>
            <a:graphicFrameLocks noChangeAspect="1"/>
          </p:cNvGraphicFramePr>
          <p:nvPr/>
        </p:nvGraphicFramePr>
        <p:xfrm>
          <a:off x="695325" y="1603375"/>
          <a:ext cx="4095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2" name="Equation" r:id="rId11" imgW="2298700" imgH="254000" progId="Equation.DSMT4">
                  <p:embed/>
                </p:oleObj>
              </mc:Choice>
              <mc:Fallback>
                <p:oleObj name="Equation" r:id="rId11" imgW="2298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603375"/>
                        <a:ext cx="40957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5"/>
          <p:cNvGraphicFramePr>
            <a:graphicFrameLocks noChangeAspect="1"/>
          </p:cNvGraphicFramePr>
          <p:nvPr/>
        </p:nvGraphicFramePr>
        <p:xfrm>
          <a:off x="684213" y="4143375"/>
          <a:ext cx="6072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3" name="Equation" r:id="rId13" imgW="3403600" imgH="279400" progId="Equation.DSMT4">
                  <p:embed/>
                </p:oleObj>
              </mc:Choice>
              <mc:Fallback>
                <p:oleObj name="Equation" r:id="rId13" imgW="3403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43375"/>
                        <a:ext cx="6072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/>
          <p:cNvGraphicFramePr>
            <a:graphicFrameLocks noChangeAspect="1"/>
          </p:cNvGraphicFramePr>
          <p:nvPr/>
        </p:nvGraphicFramePr>
        <p:xfrm>
          <a:off x="684213" y="3206750"/>
          <a:ext cx="3956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4" name="Equation" r:id="rId15" imgW="2438400" imgH="241300" progId="Equation.DSMT4">
                  <p:embed/>
                </p:oleObj>
              </mc:Choice>
              <mc:Fallback>
                <p:oleObj name="Equation" r:id="rId15" imgW="243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06750"/>
                        <a:ext cx="3956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/>
        </p:nvGraphicFramePr>
        <p:xfrm>
          <a:off x="622300" y="2622550"/>
          <a:ext cx="9064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5" name="Equation" r:id="rId17" imgW="508000" imgH="241300" progId="Equation.DSMT4">
                  <p:embed/>
                </p:oleObj>
              </mc:Choice>
              <mc:Fallback>
                <p:oleObj name="Equation" r:id="rId17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622550"/>
                        <a:ext cx="9064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0"/>
          <p:cNvGraphicFramePr>
            <a:graphicFrameLocks noChangeAspect="1"/>
          </p:cNvGraphicFramePr>
          <p:nvPr/>
        </p:nvGraphicFramePr>
        <p:xfrm>
          <a:off x="1649413" y="2611438"/>
          <a:ext cx="2641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6" name="Equation" r:id="rId19" imgW="1485255" imgH="253890" progId="Equation.DSMT4">
                  <p:embed/>
                </p:oleObj>
              </mc:Choice>
              <mc:Fallback>
                <p:oleObj name="Equation" r:id="rId19" imgW="14852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2611438"/>
                        <a:ext cx="2641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1"/>
          <p:cNvGraphicFramePr>
            <a:graphicFrameLocks noChangeAspect="1"/>
          </p:cNvGraphicFramePr>
          <p:nvPr/>
        </p:nvGraphicFramePr>
        <p:xfrm>
          <a:off x="4422775" y="2609850"/>
          <a:ext cx="14954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7" name="Equation" r:id="rId21" imgW="838200" imgH="241300" progId="Equation.DSMT4">
                  <p:embed/>
                </p:oleObj>
              </mc:Choice>
              <mc:Fallback>
                <p:oleObj name="Equation" r:id="rId21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2609850"/>
                        <a:ext cx="14954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2"/>
          <p:cNvGraphicFramePr>
            <a:graphicFrameLocks noChangeAspect="1"/>
          </p:cNvGraphicFramePr>
          <p:nvPr/>
        </p:nvGraphicFramePr>
        <p:xfrm>
          <a:off x="4746625" y="3170238"/>
          <a:ext cx="39957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8" name="Equation" r:id="rId23" imgW="2463800" imgH="241300" progId="Equation.DSMT4">
                  <p:embed/>
                </p:oleObj>
              </mc:Choice>
              <mc:Fallback>
                <p:oleObj name="Equation" r:id="rId23" imgW="246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25" y="3170238"/>
                        <a:ext cx="39957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6"/>
          <p:cNvGraphicFramePr>
            <a:graphicFrameLocks noChangeAspect="1"/>
          </p:cNvGraphicFramePr>
          <p:nvPr/>
        </p:nvGraphicFramePr>
        <p:xfrm>
          <a:off x="611188" y="4764088"/>
          <a:ext cx="23558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9" name="Equation" r:id="rId25" imgW="1320227" imgH="241195" progId="Equation.DSMT4">
                  <p:embed/>
                </p:oleObj>
              </mc:Choice>
              <mc:Fallback>
                <p:oleObj name="Equation" r:id="rId25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764088"/>
                        <a:ext cx="23558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80"/>
          <p:cNvGraphicFramePr>
            <a:graphicFrameLocks noChangeAspect="1"/>
          </p:cNvGraphicFramePr>
          <p:nvPr/>
        </p:nvGraphicFramePr>
        <p:xfrm>
          <a:off x="5930900" y="5402263"/>
          <a:ext cx="1946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0" name="Equation" r:id="rId27" imgW="1091726" imgH="279279" progId="Equation.DSMT4">
                  <p:embed/>
                </p:oleObj>
              </mc:Choice>
              <mc:Fallback>
                <p:oleObj name="Equation" r:id="rId27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402263"/>
                        <a:ext cx="19462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771525" y="5421313"/>
          <a:ext cx="221773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1" name="Equation" r:id="rId29" imgW="1244060" imgH="266584" progId="Equation.DSMT4">
                  <p:embed/>
                </p:oleObj>
              </mc:Choice>
              <mc:Fallback>
                <p:oleObj name="Equation" r:id="rId29" imgW="124406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421313"/>
                        <a:ext cx="221773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2"/>
          <p:cNvGraphicFramePr>
            <a:graphicFrameLocks noChangeAspect="1"/>
          </p:cNvGraphicFramePr>
          <p:nvPr/>
        </p:nvGraphicFramePr>
        <p:xfrm>
          <a:off x="3127375" y="5778500"/>
          <a:ext cx="253682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Equation" r:id="rId31" imgW="1879600" imgH="254000" progId="Equation.DSMT4">
                  <p:embed/>
                </p:oleObj>
              </mc:Choice>
              <mc:Fallback>
                <p:oleObj name="Equation" r:id="rId31" imgW="1879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5778500"/>
                        <a:ext cx="2536825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3025775" y="5241925"/>
            <a:ext cx="2879725" cy="508000"/>
            <a:chOff x="2928915" y="5805488"/>
            <a:chExt cx="2880000" cy="508039"/>
          </a:xfrm>
        </p:grpSpPr>
        <p:graphicFrame>
          <p:nvGraphicFramePr>
            <p:cNvPr id="23570" name="Object 21"/>
            <p:cNvGraphicFramePr>
              <a:graphicFrameLocks noChangeAspect="1"/>
            </p:cNvGraphicFramePr>
            <p:nvPr/>
          </p:nvGraphicFramePr>
          <p:xfrm>
            <a:off x="3832225" y="5805488"/>
            <a:ext cx="857250" cy="323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3" name="Equation" r:id="rId33" imgW="634725" imgH="241195" progId="Equation.DSMT4">
                    <p:embed/>
                  </p:oleObj>
                </mc:Choice>
                <mc:Fallback>
                  <p:oleObj name="Equation" r:id="rId33" imgW="634725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225" y="5805488"/>
                          <a:ext cx="857250" cy="323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右箭头 40"/>
            <p:cNvSpPr>
              <a:spLocks noChangeArrowheads="1"/>
            </p:cNvSpPr>
            <p:nvPr/>
          </p:nvSpPr>
          <p:spPr bwMode="auto">
            <a:xfrm>
              <a:off x="2928915" y="6133527"/>
              <a:ext cx="2880000" cy="1800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40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2482</TotalTime>
  <Words>170</Words>
  <Application>Microsoft Office PowerPoint</Application>
  <PresentationFormat>全屏显示(4:3)</PresentationFormat>
  <Paragraphs>48</Paragraphs>
  <Slides>35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黑体</vt:lpstr>
      <vt:lpstr>华文楷体</vt:lpstr>
      <vt:lpstr>宋体</vt:lpstr>
      <vt:lpstr>Arial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213</cp:revision>
  <cp:lastPrinted>2024-11-25T13:57:20Z</cp:lastPrinted>
  <dcterms:created xsi:type="dcterms:W3CDTF">2022-03-19T08:38:00Z</dcterms:created>
  <dcterms:modified xsi:type="dcterms:W3CDTF">2024-11-28T23:38:24Z</dcterms:modified>
</cp:coreProperties>
</file>