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331" r:id="rId2"/>
    <p:sldId id="332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6" r:id="rId25"/>
    <p:sldId id="357" r:id="rId26"/>
    <p:sldId id="358" r:id="rId27"/>
    <p:sldId id="359" r:id="rId28"/>
    <p:sldId id="360" r:id="rId29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D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660"/>
  </p:normalViewPr>
  <p:slideViewPr>
    <p:cSldViewPr>
      <p:cViewPr varScale="1">
        <p:scale>
          <a:sx n="79" d="100"/>
          <a:sy n="79" d="100"/>
        </p:scale>
        <p:origin x="6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1D124-A6B0-477F-9E4C-B5242126328D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8499CC-0693-45B6-B000-2C4289569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726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3AC3F7-B5BC-4A3F-BF3F-8F4984D576E5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B4B1A-D9E4-469D-8895-8D2DF31B88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858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3FADA6-EC17-44FA-91D5-84D7379C704B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1881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6D7B-8523-4B29-BE05-DCED9E8D255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32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6D7B-8523-4B29-BE05-DCED9E8D255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59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4E6D7B-8523-4B29-BE05-DCED9E8D255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54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00579A-B1F5-48FB-9E0B-28652D1105C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7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9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85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5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77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9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7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20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96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04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F76F1FED-62AA-44BB-AE51-1357A0544C1D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73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F1FED-62AA-44BB-AE51-1357A0544C1D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09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76F1FED-62AA-44BB-AE51-1357A0544C1D}" type="datetimeFigureOut">
              <a:rPr lang="zh-CN" altLang="en-US" smtClean="0"/>
              <a:pPr/>
              <a:t>2024/12/3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DE45AF-3EC0-49C1-AB66-241110B392E0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7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49.bin"/><Relationship Id="rId21" Type="http://schemas.openxmlformats.org/officeDocument/2006/relationships/image" Target="../media/image142.wmf"/><Relationship Id="rId42" Type="http://schemas.openxmlformats.org/officeDocument/2006/relationships/oleObject" Target="../embeddings/oleObject157.bin"/><Relationship Id="rId47" Type="http://schemas.openxmlformats.org/officeDocument/2006/relationships/image" Target="../media/image155.wmf"/><Relationship Id="rId63" Type="http://schemas.openxmlformats.org/officeDocument/2006/relationships/image" Target="../media/image163.wmf"/><Relationship Id="rId68" Type="http://schemas.openxmlformats.org/officeDocument/2006/relationships/oleObject" Target="../embeddings/oleObject170.bin"/><Relationship Id="rId84" Type="http://schemas.openxmlformats.org/officeDocument/2006/relationships/oleObject" Target="../embeddings/oleObject180.bin"/><Relationship Id="rId89" Type="http://schemas.openxmlformats.org/officeDocument/2006/relationships/image" Target="../media/image174.wmf"/><Relationship Id="rId16" Type="http://schemas.openxmlformats.org/officeDocument/2006/relationships/oleObject" Target="../embeddings/oleObject144.bin"/><Relationship Id="rId11" Type="http://schemas.openxmlformats.org/officeDocument/2006/relationships/image" Target="../media/image137.wmf"/><Relationship Id="rId32" Type="http://schemas.openxmlformats.org/officeDocument/2006/relationships/oleObject" Target="../embeddings/oleObject152.bin"/><Relationship Id="rId37" Type="http://schemas.openxmlformats.org/officeDocument/2006/relationships/image" Target="../media/image150.wmf"/><Relationship Id="rId53" Type="http://schemas.openxmlformats.org/officeDocument/2006/relationships/image" Target="../media/image158.wmf"/><Relationship Id="rId58" Type="http://schemas.openxmlformats.org/officeDocument/2006/relationships/oleObject" Target="../embeddings/oleObject165.bin"/><Relationship Id="rId74" Type="http://schemas.openxmlformats.org/officeDocument/2006/relationships/oleObject" Target="../embeddings/oleObject175.bin"/><Relationship Id="rId79" Type="http://schemas.openxmlformats.org/officeDocument/2006/relationships/image" Target="../media/image169.wmf"/><Relationship Id="rId5" Type="http://schemas.openxmlformats.org/officeDocument/2006/relationships/image" Target="../media/image134.wmf"/><Relationship Id="rId90" Type="http://schemas.openxmlformats.org/officeDocument/2006/relationships/oleObject" Target="../embeddings/oleObject183.bin"/><Relationship Id="rId95" Type="http://schemas.openxmlformats.org/officeDocument/2006/relationships/image" Target="../media/image177.wmf"/><Relationship Id="rId22" Type="http://schemas.openxmlformats.org/officeDocument/2006/relationships/oleObject" Target="../embeddings/oleObject147.bin"/><Relationship Id="rId27" Type="http://schemas.openxmlformats.org/officeDocument/2006/relationships/image" Target="../media/image145.wmf"/><Relationship Id="rId43" Type="http://schemas.openxmlformats.org/officeDocument/2006/relationships/image" Target="../media/image153.wmf"/><Relationship Id="rId48" Type="http://schemas.openxmlformats.org/officeDocument/2006/relationships/oleObject" Target="../embeddings/oleObject160.bin"/><Relationship Id="rId64" Type="http://schemas.openxmlformats.org/officeDocument/2006/relationships/oleObject" Target="../embeddings/oleObject168.bin"/><Relationship Id="rId69" Type="http://schemas.openxmlformats.org/officeDocument/2006/relationships/oleObject" Target="../embeddings/oleObject171.bin"/><Relationship Id="rId80" Type="http://schemas.openxmlformats.org/officeDocument/2006/relationships/oleObject" Target="../embeddings/oleObject178.bin"/><Relationship Id="rId85" Type="http://schemas.openxmlformats.org/officeDocument/2006/relationships/image" Target="../media/image172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40.wmf"/><Relationship Id="rId25" Type="http://schemas.openxmlformats.org/officeDocument/2006/relationships/image" Target="../media/image144.wmf"/><Relationship Id="rId33" Type="http://schemas.openxmlformats.org/officeDocument/2006/relationships/image" Target="../media/image148.wmf"/><Relationship Id="rId38" Type="http://schemas.openxmlformats.org/officeDocument/2006/relationships/oleObject" Target="../embeddings/oleObject155.bin"/><Relationship Id="rId46" Type="http://schemas.openxmlformats.org/officeDocument/2006/relationships/oleObject" Target="../embeddings/oleObject159.bin"/><Relationship Id="rId59" Type="http://schemas.openxmlformats.org/officeDocument/2006/relationships/image" Target="../media/image161.wmf"/><Relationship Id="rId67" Type="http://schemas.openxmlformats.org/officeDocument/2006/relationships/image" Target="../media/image165.wmf"/><Relationship Id="rId20" Type="http://schemas.openxmlformats.org/officeDocument/2006/relationships/oleObject" Target="../embeddings/oleObject146.bin"/><Relationship Id="rId41" Type="http://schemas.openxmlformats.org/officeDocument/2006/relationships/image" Target="../media/image152.wmf"/><Relationship Id="rId54" Type="http://schemas.openxmlformats.org/officeDocument/2006/relationships/oleObject" Target="../embeddings/oleObject163.bin"/><Relationship Id="rId62" Type="http://schemas.openxmlformats.org/officeDocument/2006/relationships/oleObject" Target="../embeddings/oleObject167.bin"/><Relationship Id="rId70" Type="http://schemas.openxmlformats.org/officeDocument/2006/relationships/oleObject" Target="../embeddings/oleObject172.bin"/><Relationship Id="rId75" Type="http://schemas.openxmlformats.org/officeDocument/2006/relationships/image" Target="../media/image167.wmf"/><Relationship Id="rId83" Type="http://schemas.openxmlformats.org/officeDocument/2006/relationships/image" Target="../media/image171.wmf"/><Relationship Id="rId88" Type="http://schemas.openxmlformats.org/officeDocument/2006/relationships/oleObject" Target="../embeddings/oleObject182.bin"/><Relationship Id="rId91" Type="http://schemas.openxmlformats.org/officeDocument/2006/relationships/image" Target="../media/image175.wmf"/><Relationship Id="rId96" Type="http://schemas.openxmlformats.org/officeDocument/2006/relationships/oleObject" Target="../embeddings/oleObject1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9.bin"/><Relationship Id="rId15" Type="http://schemas.openxmlformats.org/officeDocument/2006/relationships/image" Target="../media/image139.wmf"/><Relationship Id="rId23" Type="http://schemas.openxmlformats.org/officeDocument/2006/relationships/image" Target="../media/image143.wmf"/><Relationship Id="rId28" Type="http://schemas.openxmlformats.org/officeDocument/2006/relationships/oleObject" Target="../embeddings/oleObject150.bin"/><Relationship Id="rId36" Type="http://schemas.openxmlformats.org/officeDocument/2006/relationships/oleObject" Target="../embeddings/oleObject154.bin"/><Relationship Id="rId49" Type="http://schemas.openxmlformats.org/officeDocument/2006/relationships/image" Target="../media/image156.wmf"/><Relationship Id="rId57" Type="http://schemas.openxmlformats.org/officeDocument/2006/relationships/image" Target="../media/image160.wmf"/><Relationship Id="rId10" Type="http://schemas.openxmlformats.org/officeDocument/2006/relationships/oleObject" Target="../embeddings/oleObject141.bin"/><Relationship Id="rId31" Type="http://schemas.openxmlformats.org/officeDocument/2006/relationships/image" Target="../media/image147.wmf"/><Relationship Id="rId44" Type="http://schemas.openxmlformats.org/officeDocument/2006/relationships/oleObject" Target="../embeddings/oleObject158.bin"/><Relationship Id="rId52" Type="http://schemas.openxmlformats.org/officeDocument/2006/relationships/oleObject" Target="../embeddings/oleObject162.bin"/><Relationship Id="rId60" Type="http://schemas.openxmlformats.org/officeDocument/2006/relationships/oleObject" Target="../embeddings/oleObject166.bin"/><Relationship Id="rId65" Type="http://schemas.openxmlformats.org/officeDocument/2006/relationships/image" Target="../media/image164.wmf"/><Relationship Id="rId73" Type="http://schemas.openxmlformats.org/officeDocument/2006/relationships/image" Target="../media/image166.wmf"/><Relationship Id="rId78" Type="http://schemas.openxmlformats.org/officeDocument/2006/relationships/oleObject" Target="../embeddings/oleObject177.bin"/><Relationship Id="rId81" Type="http://schemas.openxmlformats.org/officeDocument/2006/relationships/image" Target="../media/image170.wmf"/><Relationship Id="rId86" Type="http://schemas.openxmlformats.org/officeDocument/2006/relationships/oleObject" Target="../embeddings/oleObject181.bin"/><Relationship Id="rId94" Type="http://schemas.openxmlformats.org/officeDocument/2006/relationships/oleObject" Target="../embeddings/oleObject185.bin"/><Relationship Id="rId99" Type="http://schemas.openxmlformats.org/officeDocument/2006/relationships/image" Target="../media/image179.wmf"/><Relationship Id="rId101" Type="http://schemas.openxmlformats.org/officeDocument/2006/relationships/image" Target="../media/image180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36.wmf"/><Relationship Id="rId13" Type="http://schemas.openxmlformats.org/officeDocument/2006/relationships/image" Target="../media/image138.wmf"/><Relationship Id="rId18" Type="http://schemas.openxmlformats.org/officeDocument/2006/relationships/oleObject" Target="../embeddings/oleObject145.bin"/><Relationship Id="rId39" Type="http://schemas.openxmlformats.org/officeDocument/2006/relationships/image" Target="../media/image151.wmf"/><Relationship Id="rId34" Type="http://schemas.openxmlformats.org/officeDocument/2006/relationships/oleObject" Target="../embeddings/oleObject153.bin"/><Relationship Id="rId50" Type="http://schemas.openxmlformats.org/officeDocument/2006/relationships/oleObject" Target="../embeddings/oleObject161.bin"/><Relationship Id="rId55" Type="http://schemas.openxmlformats.org/officeDocument/2006/relationships/image" Target="../media/image159.wmf"/><Relationship Id="rId76" Type="http://schemas.openxmlformats.org/officeDocument/2006/relationships/oleObject" Target="../embeddings/oleObject176.bin"/><Relationship Id="rId97" Type="http://schemas.openxmlformats.org/officeDocument/2006/relationships/image" Target="../media/image178.wmf"/><Relationship Id="rId7" Type="http://schemas.openxmlformats.org/officeDocument/2006/relationships/image" Target="../media/image135.wmf"/><Relationship Id="rId71" Type="http://schemas.openxmlformats.org/officeDocument/2006/relationships/oleObject" Target="../embeddings/oleObject173.bin"/><Relationship Id="rId92" Type="http://schemas.openxmlformats.org/officeDocument/2006/relationships/oleObject" Target="../embeddings/oleObject184.bin"/><Relationship Id="rId2" Type="http://schemas.openxmlformats.org/officeDocument/2006/relationships/oleObject" Target="../embeddings/oleObject137.bin"/><Relationship Id="rId29" Type="http://schemas.openxmlformats.org/officeDocument/2006/relationships/image" Target="../media/image146.wmf"/><Relationship Id="rId24" Type="http://schemas.openxmlformats.org/officeDocument/2006/relationships/oleObject" Target="../embeddings/oleObject148.bin"/><Relationship Id="rId40" Type="http://schemas.openxmlformats.org/officeDocument/2006/relationships/oleObject" Target="../embeddings/oleObject156.bin"/><Relationship Id="rId45" Type="http://schemas.openxmlformats.org/officeDocument/2006/relationships/image" Target="../media/image154.wmf"/><Relationship Id="rId66" Type="http://schemas.openxmlformats.org/officeDocument/2006/relationships/oleObject" Target="../embeddings/oleObject169.bin"/><Relationship Id="rId87" Type="http://schemas.openxmlformats.org/officeDocument/2006/relationships/image" Target="../media/image173.wmf"/><Relationship Id="rId61" Type="http://schemas.openxmlformats.org/officeDocument/2006/relationships/image" Target="../media/image162.wmf"/><Relationship Id="rId82" Type="http://schemas.openxmlformats.org/officeDocument/2006/relationships/oleObject" Target="../embeddings/oleObject179.bin"/><Relationship Id="rId19" Type="http://schemas.openxmlformats.org/officeDocument/2006/relationships/image" Target="../media/image141.wmf"/><Relationship Id="rId14" Type="http://schemas.openxmlformats.org/officeDocument/2006/relationships/oleObject" Target="../embeddings/oleObject143.bin"/><Relationship Id="rId30" Type="http://schemas.openxmlformats.org/officeDocument/2006/relationships/oleObject" Target="../embeddings/oleObject151.bin"/><Relationship Id="rId35" Type="http://schemas.openxmlformats.org/officeDocument/2006/relationships/image" Target="../media/image149.wmf"/><Relationship Id="rId56" Type="http://schemas.openxmlformats.org/officeDocument/2006/relationships/oleObject" Target="../embeddings/oleObject164.bin"/><Relationship Id="rId77" Type="http://schemas.openxmlformats.org/officeDocument/2006/relationships/image" Target="../media/image168.wmf"/><Relationship Id="rId100" Type="http://schemas.openxmlformats.org/officeDocument/2006/relationships/oleObject" Target="../embeddings/oleObject188.bin"/><Relationship Id="rId8" Type="http://schemas.openxmlformats.org/officeDocument/2006/relationships/oleObject" Target="../embeddings/oleObject140.bin"/><Relationship Id="rId51" Type="http://schemas.openxmlformats.org/officeDocument/2006/relationships/image" Target="../media/image157.wmf"/><Relationship Id="rId72" Type="http://schemas.openxmlformats.org/officeDocument/2006/relationships/oleObject" Target="../embeddings/oleObject174.bin"/><Relationship Id="rId93" Type="http://schemas.openxmlformats.org/officeDocument/2006/relationships/image" Target="../media/image176.wmf"/><Relationship Id="rId98" Type="http://schemas.openxmlformats.org/officeDocument/2006/relationships/oleObject" Target="../embeddings/oleObject187.bin"/><Relationship Id="rId3" Type="http://schemas.openxmlformats.org/officeDocument/2006/relationships/image" Target="../media/image133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.wmf"/><Relationship Id="rId18" Type="http://schemas.openxmlformats.org/officeDocument/2006/relationships/oleObject" Target="../embeddings/oleObject197.bin"/><Relationship Id="rId26" Type="http://schemas.openxmlformats.org/officeDocument/2006/relationships/oleObject" Target="../embeddings/oleObject201.bin"/><Relationship Id="rId3" Type="http://schemas.openxmlformats.org/officeDocument/2006/relationships/image" Target="../media/image181.wmf"/><Relationship Id="rId21" Type="http://schemas.openxmlformats.org/officeDocument/2006/relationships/image" Target="../media/image190.wmf"/><Relationship Id="rId7" Type="http://schemas.openxmlformats.org/officeDocument/2006/relationships/image" Target="../media/image183.wmf"/><Relationship Id="rId12" Type="http://schemas.openxmlformats.org/officeDocument/2006/relationships/oleObject" Target="../embeddings/oleObject194.bin"/><Relationship Id="rId17" Type="http://schemas.openxmlformats.org/officeDocument/2006/relationships/image" Target="../media/image188.wmf"/><Relationship Id="rId25" Type="http://schemas.openxmlformats.org/officeDocument/2006/relationships/image" Target="../media/image192.wmf"/><Relationship Id="rId33" Type="http://schemas.openxmlformats.org/officeDocument/2006/relationships/image" Target="../media/image196.wmf"/><Relationship Id="rId2" Type="http://schemas.openxmlformats.org/officeDocument/2006/relationships/oleObject" Target="../embeddings/oleObject189.bin"/><Relationship Id="rId16" Type="http://schemas.openxmlformats.org/officeDocument/2006/relationships/oleObject" Target="../embeddings/oleObject196.bin"/><Relationship Id="rId20" Type="http://schemas.openxmlformats.org/officeDocument/2006/relationships/oleObject" Target="../embeddings/oleObject198.bin"/><Relationship Id="rId29" Type="http://schemas.openxmlformats.org/officeDocument/2006/relationships/image" Target="../media/image19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85.wmf"/><Relationship Id="rId24" Type="http://schemas.openxmlformats.org/officeDocument/2006/relationships/oleObject" Target="../embeddings/oleObject200.bin"/><Relationship Id="rId32" Type="http://schemas.openxmlformats.org/officeDocument/2006/relationships/oleObject" Target="../embeddings/oleObject204.bin"/><Relationship Id="rId5" Type="http://schemas.openxmlformats.org/officeDocument/2006/relationships/image" Target="../media/image182.wmf"/><Relationship Id="rId15" Type="http://schemas.openxmlformats.org/officeDocument/2006/relationships/image" Target="../media/image187.wmf"/><Relationship Id="rId23" Type="http://schemas.openxmlformats.org/officeDocument/2006/relationships/image" Target="../media/image191.wmf"/><Relationship Id="rId28" Type="http://schemas.openxmlformats.org/officeDocument/2006/relationships/oleObject" Target="../embeddings/oleObject202.bin"/><Relationship Id="rId10" Type="http://schemas.openxmlformats.org/officeDocument/2006/relationships/oleObject" Target="../embeddings/oleObject193.bin"/><Relationship Id="rId19" Type="http://schemas.openxmlformats.org/officeDocument/2006/relationships/image" Target="../media/image189.wmf"/><Relationship Id="rId31" Type="http://schemas.openxmlformats.org/officeDocument/2006/relationships/image" Target="../media/image195.wmf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195.bin"/><Relationship Id="rId22" Type="http://schemas.openxmlformats.org/officeDocument/2006/relationships/oleObject" Target="../embeddings/oleObject199.bin"/><Relationship Id="rId27" Type="http://schemas.openxmlformats.org/officeDocument/2006/relationships/image" Target="../media/image193.wmf"/><Relationship Id="rId30" Type="http://schemas.openxmlformats.org/officeDocument/2006/relationships/oleObject" Target="../embeddings/oleObject203.bin"/><Relationship Id="rId8" Type="http://schemas.openxmlformats.org/officeDocument/2006/relationships/oleObject" Target="../embeddings/oleObject192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10.bin"/><Relationship Id="rId18" Type="http://schemas.openxmlformats.org/officeDocument/2006/relationships/image" Target="../media/image204.wmf"/><Relationship Id="rId26" Type="http://schemas.openxmlformats.org/officeDocument/2006/relationships/image" Target="../media/image208.wmf"/><Relationship Id="rId39" Type="http://schemas.openxmlformats.org/officeDocument/2006/relationships/oleObject" Target="../embeddings/oleObject223.bin"/><Relationship Id="rId21" Type="http://schemas.openxmlformats.org/officeDocument/2006/relationships/oleObject" Target="../embeddings/oleObject214.bin"/><Relationship Id="rId34" Type="http://schemas.openxmlformats.org/officeDocument/2006/relationships/image" Target="../media/image212.wmf"/><Relationship Id="rId42" Type="http://schemas.openxmlformats.org/officeDocument/2006/relationships/image" Target="../media/image216.wmf"/><Relationship Id="rId47" Type="http://schemas.openxmlformats.org/officeDocument/2006/relationships/oleObject" Target="../embeddings/oleObject227.bin"/><Relationship Id="rId50" Type="http://schemas.openxmlformats.org/officeDocument/2006/relationships/image" Target="../media/image220.wmf"/><Relationship Id="rId55" Type="http://schemas.openxmlformats.org/officeDocument/2006/relationships/oleObject" Target="../embeddings/oleObject231.bin"/><Relationship Id="rId7" Type="http://schemas.openxmlformats.org/officeDocument/2006/relationships/oleObject" Target="../embeddings/oleObject207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3.wmf"/><Relationship Id="rId29" Type="http://schemas.openxmlformats.org/officeDocument/2006/relationships/oleObject" Target="../embeddings/oleObject218.bin"/><Relationship Id="rId11" Type="http://schemas.openxmlformats.org/officeDocument/2006/relationships/oleObject" Target="../embeddings/oleObject209.bin"/><Relationship Id="rId24" Type="http://schemas.openxmlformats.org/officeDocument/2006/relationships/image" Target="../media/image207.wmf"/><Relationship Id="rId32" Type="http://schemas.openxmlformats.org/officeDocument/2006/relationships/image" Target="../media/image211.wmf"/><Relationship Id="rId37" Type="http://schemas.openxmlformats.org/officeDocument/2006/relationships/oleObject" Target="../embeddings/oleObject222.bin"/><Relationship Id="rId40" Type="http://schemas.openxmlformats.org/officeDocument/2006/relationships/image" Target="../media/image215.wmf"/><Relationship Id="rId45" Type="http://schemas.openxmlformats.org/officeDocument/2006/relationships/oleObject" Target="../embeddings/oleObject226.bin"/><Relationship Id="rId53" Type="http://schemas.openxmlformats.org/officeDocument/2006/relationships/oleObject" Target="../embeddings/oleObject230.bin"/><Relationship Id="rId58" Type="http://schemas.openxmlformats.org/officeDocument/2006/relationships/image" Target="../media/image224.wmf"/><Relationship Id="rId5" Type="http://schemas.openxmlformats.org/officeDocument/2006/relationships/oleObject" Target="../embeddings/oleObject206.bin"/><Relationship Id="rId61" Type="http://schemas.openxmlformats.org/officeDocument/2006/relationships/oleObject" Target="../embeddings/oleObject234.bin"/><Relationship Id="rId19" Type="http://schemas.openxmlformats.org/officeDocument/2006/relationships/oleObject" Target="../embeddings/oleObject213.bin"/><Relationship Id="rId14" Type="http://schemas.openxmlformats.org/officeDocument/2006/relationships/image" Target="../media/image202.wmf"/><Relationship Id="rId22" Type="http://schemas.openxmlformats.org/officeDocument/2006/relationships/image" Target="../media/image206.wmf"/><Relationship Id="rId27" Type="http://schemas.openxmlformats.org/officeDocument/2006/relationships/oleObject" Target="../embeddings/oleObject217.bin"/><Relationship Id="rId30" Type="http://schemas.openxmlformats.org/officeDocument/2006/relationships/image" Target="../media/image210.wmf"/><Relationship Id="rId35" Type="http://schemas.openxmlformats.org/officeDocument/2006/relationships/oleObject" Target="../embeddings/oleObject221.bin"/><Relationship Id="rId43" Type="http://schemas.openxmlformats.org/officeDocument/2006/relationships/oleObject" Target="../embeddings/oleObject225.bin"/><Relationship Id="rId48" Type="http://schemas.openxmlformats.org/officeDocument/2006/relationships/image" Target="../media/image219.wmf"/><Relationship Id="rId56" Type="http://schemas.openxmlformats.org/officeDocument/2006/relationships/image" Target="../media/image223.wmf"/><Relationship Id="rId8" Type="http://schemas.openxmlformats.org/officeDocument/2006/relationships/image" Target="../media/image199.wmf"/><Relationship Id="rId51" Type="http://schemas.openxmlformats.org/officeDocument/2006/relationships/oleObject" Target="../embeddings/oleObject229.bin"/><Relationship Id="rId3" Type="http://schemas.openxmlformats.org/officeDocument/2006/relationships/oleObject" Target="../embeddings/oleObject205.bin"/><Relationship Id="rId12" Type="http://schemas.openxmlformats.org/officeDocument/2006/relationships/image" Target="../media/image201.wmf"/><Relationship Id="rId17" Type="http://schemas.openxmlformats.org/officeDocument/2006/relationships/oleObject" Target="../embeddings/oleObject212.bin"/><Relationship Id="rId25" Type="http://schemas.openxmlformats.org/officeDocument/2006/relationships/oleObject" Target="../embeddings/oleObject216.bin"/><Relationship Id="rId33" Type="http://schemas.openxmlformats.org/officeDocument/2006/relationships/oleObject" Target="../embeddings/oleObject220.bin"/><Relationship Id="rId38" Type="http://schemas.openxmlformats.org/officeDocument/2006/relationships/image" Target="../media/image214.wmf"/><Relationship Id="rId46" Type="http://schemas.openxmlformats.org/officeDocument/2006/relationships/image" Target="../media/image218.wmf"/><Relationship Id="rId59" Type="http://schemas.openxmlformats.org/officeDocument/2006/relationships/oleObject" Target="../embeddings/oleObject233.bin"/><Relationship Id="rId20" Type="http://schemas.openxmlformats.org/officeDocument/2006/relationships/image" Target="../media/image205.wmf"/><Relationship Id="rId41" Type="http://schemas.openxmlformats.org/officeDocument/2006/relationships/oleObject" Target="../embeddings/oleObject224.bin"/><Relationship Id="rId54" Type="http://schemas.openxmlformats.org/officeDocument/2006/relationships/image" Target="../media/image222.wmf"/><Relationship Id="rId62" Type="http://schemas.openxmlformats.org/officeDocument/2006/relationships/image" Target="../media/image22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8.wmf"/><Relationship Id="rId15" Type="http://schemas.openxmlformats.org/officeDocument/2006/relationships/oleObject" Target="../embeddings/oleObject211.bin"/><Relationship Id="rId23" Type="http://schemas.openxmlformats.org/officeDocument/2006/relationships/oleObject" Target="../embeddings/oleObject215.bin"/><Relationship Id="rId28" Type="http://schemas.openxmlformats.org/officeDocument/2006/relationships/image" Target="../media/image209.wmf"/><Relationship Id="rId36" Type="http://schemas.openxmlformats.org/officeDocument/2006/relationships/image" Target="../media/image213.wmf"/><Relationship Id="rId49" Type="http://schemas.openxmlformats.org/officeDocument/2006/relationships/oleObject" Target="../embeddings/oleObject228.bin"/><Relationship Id="rId57" Type="http://schemas.openxmlformats.org/officeDocument/2006/relationships/oleObject" Target="../embeddings/oleObject232.bin"/><Relationship Id="rId10" Type="http://schemas.openxmlformats.org/officeDocument/2006/relationships/image" Target="../media/image200.wmf"/><Relationship Id="rId31" Type="http://schemas.openxmlformats.org/officeDocument/2006/relationships/oleObject" Target="../embeddings/oleObject219.bin"/><Relationship Id="rId44" Type="http://schemas.openxmlformats.org/officeDocument/2006/relationships/image" Target="../media/image217.wmf"/><Relationship Id="rId52" Type="http://schemas.openxmlformats.org/officeDocument/2006/relationships/image" Target="../media/image221.wmf"/><Relationship Id="rId60" Type="http://schemas.openxmlformats.org/officeDocument/2006/relationships/image" Target="../media/image225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20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8.bin"/><Relationship Id="rId13" Type="http://schemas.openxmlformats.org/officeDocument/2006/relationships/image" Target="../media/image232.wmf"/><Relationship Id="rId18" Type="http://schemas.openxmlformats.org/officeDocument/2006/relationships/oleObject" Target="../embeddings/oleObject243.bin"/><Relationship Id="rId26" Type="http://schemas.openxmlformats.org/officeDocument/2006/relationships/oleObject" Target="../embeddings/oleObject247.bin"/><Relationship Id="rId3" Type="http://schemas.openxmlformats.org/officeDocument/2006/relationships/image" Target="../media/image227.wmf"/><Relationship Id="rId21" Type="http://schemas.openxmlformats.org/officeDocument/2006/relationships/image" Target="../media/image236.wmf"/><Relationship Id="rId7" Type="http://schemas.openxmlformats.org/officeDocument/2006/relationships/image" Target="../media/image229.wmf"/><Relationship Id="rId12" Type="http://schemas.openxmlformats.org/officeDocument/2006/relationships/oleObject" Target="../embeddings/oleObject240.bin"/><Relationship Id="rId17" Type="http://schemas.openxmlformats.org/officeDocument/2006/relationships/image" Target="../media/image234.wmf"/><Relationship Id="rId25" Type="http://schemas.openxmlformats.org/officeDocument/2006/relationships/image" Target="../media/image238.wmf"/><Relationship Id="rId2" Type="http://schemas.openxmlformats.org/officeDocument/2006/relationships/oleObject" Target="../embeddings/oleObject235.bin"/><Relationship Id="rId16" Type="http://schemas.openxmlformats.org/officeDocument/2006/relationships/oleObject" Target="../embeddings/oleObject242.bin"/><Relationship Id="rId20" Type="http://schemas.openxmlformats.org/officeDocument/2006/relationships/oleObject" Target="../embeddings/oleObject2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7.bin"/><Relationship Id="rId11" Type="http://schemas.openxmlformats.org/officeDocument/2006/relationships/image" Target="../media/image231.wmf"/><Relationship Id="rId24" Type="http://schemas.openxmlformats.org/officeDocument/2006/relationships/oleObject" Target="../embeddings/oleObject246.bin"/><Relationship Id="rId5" Type="http://schemas.openxmlformats.org/officeDocument/2006/relationships/image" Target="../media/image228.wmf"/><Relationship Id="rId15" Type="http://schemas.openxmlformats.org/officeDocument/2006/relationships/image" Target="../media/image233.wmf"/><Relationship Id="rId23" Type="http://schemas.openxmlformats.org/officeDocument/2006/relationships/image" Target="../media/image237.wmf"/><Relationship Id="rId10" Type="http://schemas.openxmlformats.org/officeDocument/2006/relationships/oleObject" Target="../embeddings/oleObject239.bin"/><Relationship Id="rId19" Type="http://schemas.openxmlformats.org/officeDocument/2006/relationships/image" Target="../media/image235.wmf"/><Relationship Id="rId4" Type="http://schemas.openxmlformats.org/officeDocument/2006/relationships/oleObject" Target="../embeddings/oleObject236.bin"/><Relationship Id="rId9" Type="http://schemas.openxmlformats.org/officeDocument/2006/relationships/image" Target="../media/image230.wmf"/><Relationship Id="rId14" Type="http://schemas.openxmlformats.org/officeDocument/2006/relationships/oleObject" Target="../embeddings/oleObject241.bin"/><Relationship Id="rId22" Type="http://schemas.openxmlformats.org/officeDocument/2006/relationships/oleObject" Target="../embeddings/oleObject245.bin"/><Relationship Id="rId27" Type="http://schemas.openxmlformats.org/officeDocument/2006/relationships/image" Target="../media/image23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13" Type="http://schemas.openxmlformats.org/officeDocument/2006/relationships/image" Target="../media/image245.wmf"/><Relationship Id="rId3" Type="http://schemas.openxmlformats.org/officeDocument/2006/relationships/image" Target="../media/image240.wmf"/><Relationship Id="rId7" Type="http://schemas.openxmlformats.org/officeDocument/2006/relationships/image" Target="../media/image242.wmf"/><Relationship Id="rId12" Type="http://schemas.openxmlformats.org/officeDocument/2006/relationships/oleObject" Target="../embeddings/oleObject253.bin"/><Relationship Id="rId2" Type="http://schemas.openxmlformats.org/officeDocument/2006/relationships/oleObject" Target="../embeddings/oleObject2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0.bin"/><Relationship Id="rId11" Type="http://schemas.openxmlformats.org/officeDocument/2006/relationships/image" Target="../media/image244.wmf"/><Relationship Id="rId5" Type="http://schemas.openxmlformats.org/officeDocument/2006/relationships/image" Target="../media/image241.wmf"/><Relationship Id="rId15" Type="http://schemas.openxmlformats.org/officeDocument/2006/relationships/image" Target="../media/image246.wmf"/><Relationship Id="rId10" Type="http://schemas.openxmlformats.org/officeDocument/2006/relationships/oleObject" Target="../embeddings/oleObject252.bin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43.wmf"/><Relationship Id="rId14" Type="http://schemas.openxmlformats.org/officeDocument/2006/relationships/oleObject" Target="../embeddings/oleObject25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8.bin"/><Relationship Id="rId13" Type="http://schemas.openxmlformats.org/officeDocument/2006/relationships/image" Target="../media/image252.wmf"/><Relationship Id="rId18" Type="http://schemas.openxmlformats.org/officeDocument/2006/relationships/oleObject" Target="../embeddings/oleObject263.bin"/><Relationship Id="rId3" Type="http://schemas.openxmlformats.org/officeDocument/2006/relationships/image" Target="../media/image247.wmf"/><Relationship Id="rId21" Type="http://schemas.openxmlformats.org/officeDocument/2006/relationships/image" Target="../media/image256.wmf"/><Relationship Id="rId7" Type="http://schemas.openxmlformats.org/officeDocument/2006/relationships/image" Target="../media/image249.wmf"/><Relationship Id="rId12" Type="http://schemas.openxmlformats.org/officeDocument/2006/relationships/oleObject" Target="../embeddings/oleObject260.bin"/><Relationship Id="rId17" Type="http://schemas.openxmlformats.org/officeDocument/2006/relationships/image" Target="../media/image254.wmf"/><Relationship Id="rId25" Type="http://schemas.openxmlformats.org/officeDocument/2006/relationships/image" Target="../media/image258.wmf"/><Relationship Id="rId2" Type="http://schemas.openxmlformats.org/officeDocument/2006/relationships/oleObject" Target="../embeddings/oleObject255.bin"/><Relationship Id="rId16" Type="http://schemas.openxmlformats.org/officeDocument/2006/relationships/oleObject" Target="../embeddings/oleObject262.bin"/><Relationship Id="rId20" Type="http://schemas.openxmlformats.org/officeDocument/2006/relationships/oleObject" Target="../embeddings/oleObject2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7.bin"/><Relationship Id="rId11" Type="http://schemas.openxmlformats.org/officeDocument/2006/relationships/image" Target="../media/image251.wmf"/><Relationship Id="rId24" Type="http://schemas.openxmlformats.org/officeDocument/2006/relationships/oleObject" Target="../embeddings/oleObject266.bin"/><Relationship Id="rId5" Type="http://schemas.openxmlformats.org/officeDocument/2006/relationships/image" Target="../media/image248.wmf"/><Relationship Id="rId15" Type="http://schemas.openxmlformats.org/officeDocument/2006/relationships/image" Target="../media/image253.wmf"/><Relationship Id="rId23" Type="http://schemas.openxmlformats.org/officeDocument/2006/relationships/image" Target="../media/image257.wmf"/><Relationship Id="rId10" Type="http://schemas.openxmlformats.org/officeDocument/2006/relationships/oleObject" Target="../embeddings/oleObject259.bin"/><Relationship Id="rId19" Type="http://schemas.openxmlformats.org/officeDocument/2006/relationships/image" Target="../media/image255.wmf"/><Relationship Id="rId4" Type="http://schemas.openxmlformats.org/officeDocument/2006/relationships/oleObject" Target="../embeddings/oleObject256.bin"/><Relationship Id="rId9" Type="http://schemas.openxmlformats.org/officeDocument/2006/relationships/image" Target="../media/image250.wmf"/><Relationship Id="rId14" Type="http://schemas.openxmlformats.org/officeDocument/2006/relationships/oleObject" Target="../embeddings/oleObject261.bin"/><Relationship Id="rId22" Type="http://schemas.openxmlformats.org/officeDocument/2006/relationships/oleObject" Target="../embeddings/oleObject265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4.wmf"/><Relationship Id="rId18" Type="http://schemas.openxmlformats.org/officeDocument/2006/relationships/oleObject" Target="../embeddings/oleObject275.bin"/><Relationship Id="rId26" Type="http://schemas.openxmlformats.org/officeDocument/2006/relationships/oleObject" Target="../embeddings/oleObject279.bin"/><Relationship Id="rId39" Type="http://schemas.openxmlformats.org/officeDocument/2006/relationships/image" Target="../media/image277.wmf"/><Relationship Id="rId21" Type="http://schemas.openxmlformats.org/officeDocument/2006/relationships/image" Target="../media/image268.wmf"/><Relationship Id="rId34" Type="http://schemas.openxmlformats.org/officeDocument/2006/relationships/oleObject" Target="../embeddings/oleObject283.bin"/><Relationship Id="rId42" Type="http://schemas.openxmlformats.org/officeDocument/2006/relationships/oleObject" Target="../embeddings/oleObject287.bin"/><Relationship Id="rId47" Type="http://schemas.openxmlformats.org/officeDocument/2006/relationships/image" Target="../media/image281.wmf"/><Relationship Id="rId50" Type="http://schemas.openxmlformats.org/officeDocument/2006/relationships/oleObject" Target="../embeddings/oleObject291.bin"/><Relationship Id="rId55" Type="http://schemas.openxmlformats.org/officeDocument/2006/relationships/image" Target="../media/image285.wmf"/><Relationship Id="rId7" Type="http://schemas.openxmlformats.org/officeDocument/2006/relationships/image" Target="../media/image261.wmf"/><Relationship Id="rId2" Type="http://schemas.openxmlformats.org/officeDocument/2006/relationships/oleObject" Target="../embeddings/oleObject267.bin"/><Relationship Id="rId16" Type="http://schemas.openxmlformats.org/officeDocument/2006/relationships/oleObject" Target="../embeddings/oleObject274.bin"/><Relationship Id="rId29" Type="http://schemas.openxmlformats.org/officeDocument/2006/relationships/image" Target="../media/image272.wmf"/><Relationship Id="rId11" Type="http://schemas.openxmlformats.org/officeDocument/2006/relationships/image" Target="../media/image263.wmf"/><Relationship Id="rId24" Type="http://schemas.openxmlformats.org/officeDocument/2006/relationships/oleObject" Target="../embeddings/oleObject278.bin"/><Relationship Id="rId32" Type="http://schemas.openxmlformats.org/officeDocument/2006/relationships/oleObject" Target="../embeddings/oleObject282.bin"/><Relationship Id="rId37" Type="http://schemas.openxmlformats.org/officeDocument/2006/relationships/image" Target="../media/image276.wmf"/><Relationship Id="rId40" Type="http://schemas.openxmlformats.org/officeDocument/2006/relationships/oleObject" Target="../embeddings/oleObject286.bin"/><Relationship Id="rId45" Type="http://schemas.openxmlformats.org/officeDocument/2006/relationships/image" Target="../media/image280.wmf"/><Relationship Id="rId53" Type="http://schemas.openxmlformats.org/officeDocument/2006/relationships/image" Target="../media/image284.wmf"/><Relationship Id="rId5" Type="http://schemas.openxmlformats.org/officeDocument/2006/relationships/image" Target="../media/image260.wmf"/><Relationship Id="rId10" Type="http://schemas.openxmlformats.org/officeDocument/2006/relationships/oleObject" Target="../embeddings/oleObject271.bin"/><Relationship Id="rId19" Type="http://schemas.openxmlformats.org/officeDocument/2006/relationships/image" Target="../media/image267.wmf"/><Relationship Id="rId31" Type="http://schemas.openxmlformats.org/officeDocument/2006/relationships/image" Target="../media/image273.wmf"/><Relationship Id="rId44" Type="http://schemas.openxmlformats.org/officeDocument/2006/relationships/oleObject" Target="../embeddings/oleObject288.bin"/><Relationship Id="rId52" Type="http://schemas.openxmlformats.org/officeDocument/2006/relationships/oleObject" Target="../embeddings/oleObject292.bin"/><Relationship Id="rId4" Type="http://schemas.openxmlformats.org/officeDocument/2006/relationships/oleObject" Target="../embeddings/oleObject268.bin"/><Relationship Id="rId9" Type="http://schemas.openxmlformats.org/officeDocument/2006/relationships/image" Target="../media/image262.wmf"/><Relationship Id="rId14" Type="http://schemas.openxmlformats.org/officeDocument/2006/relationships/oleObject" Target="../embeddings/oleObject273.bin"/><Relationship Id="rId22" Type="http://schemas.openxmlformats.org/officeDocument/2006/relationships/oleObject" Target="../embeddings/oleObject277.bin"/><Relationship Id="rId27" Type="http://schemas.openxmlformats.org/officeDocument/2006/relationships/image" Target="../media/image271.wmf"/><Relationship Id="rId30" Type="http://schemas.openxmlformats.org/officeDocument/2006/relationships/oleObject" Target="../embeddings/oleObject281.bin"/><Relationship Id="rId35" Type="http://schemas.openxmlformats.org/officeDocument/2006/relationships/image" Target="../media/image275.wmf"/><Relationship Id="rId43" Type="http://schemas.openxmlformats.org/officeDocument/2006/relationships/image" Target="../media/image279.wmf"/><Relationship Id="rId48" Type="http://schemas.openxmlformats.org/officeDocument/2006/relationships/oleObject" Target="../embeddings/oleObject290.bin"/><Relationship Id="rId8" Type="http://schemas.openxmlformats.org/officeDocument/2006/relationships/oleObject" Target="../embeddings/oleObject270.bin"/><Relationship Id="rId51" Type="http://schemas.openxmlformats.org/officeDocument/2006/relationships/image" Target="../media/image283.wmf"/><Relationship Id="rId3" Type="http://schemas.openxmlformats.org/officeDocument/2006/relationships/image" Target="../media/image259.wmf"/><Relationship Id="rId12" Type="http://schemas.openxmlformats.org/officeDocument/2006/relationships/oleObject" Target="../embeddings/oleObject272.bin"/><Relationship Id="rId17" Type="http://schemas.openxmlformats.org/officeDocument/2006/relationships/image" Target="../media/image266.wmf"/><Relationship Id="rId25" Type="http://schemas.openxmlformats.org/officeDocument/2006/relationships/image" Target="../media/image270.wmf"/><Relationship Id="rId33" Type="http://schemas.openxmlformats.org/officeDocument/2006/relationships/image" Target="../media/image274.wmf"/><Relationship Id="rId38" Type="http://schemas.openxmlformats.org/officeDocument/2006/relationships/oleObject" Target="../embeddings/oleObject285.bin"/><Relationship Id="rId46" Type="http://schemas.openxmlformats.org/officeDocument/2006/relationships/oleObject" Target="../embeddings/oleObject289.bin"/><Relationship Id="rId20" Type="http://schemas.openxmlformats.org/officeDocument/2006/relationships/oleObject" Target="../embeddings/oleObject276.bin"/><Relationship Id="rId41" Type="http://schemas.openxmlformats.org/officeDocument/2006/relationships/image" Target="../media/image278.wmf"/><Relationship Id="rId54" Type="http://schemas.openxmlformats.org/officeDocument/2006/relationships/oleObject" Target="../embeddings/oleObject2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9.bin"/><Relationship Id="rId15" Type="http://schemas.openxmlformats.org/officeDocument/2006/relationships/image" Target="../media/image265.wmf"/><Relationship Id="rId23" Type="http://schemas.openxmlformats.org/officeDocument/2006/relationships/image" Target="../media/image269.wmf"/><Relationship Id="rId28" Type="http://schemas.openxmlformats.org/officeDocument/2006/relationships/oleObject" Target="../embeddings/oleObject280.bin"/><Relationship Id="rId36" Type="http://schemas.openxmlformats.org/officeDocument/2006/relationships/oleObject" Target="../embeddings/oleObject284.bin"/><Relationship Id="rId49" Type="http://schemas.openxmlformats.org/officeDocument/2006/relationships/image" Target="../media/image282.wmf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1.wmf"/><Relationship Id="rId18" Type="http://schemas.openxmlformats.org/officeDocument/2006/relationships/oleObject" Target="../embeddings/oleObject302.bin"/><Relationship Id="rId26" Type="http://schemas.openxmlformats.org/officeDocument/2006/relationships/oleObject" Target="../embeddings/oleObject306.bin"/><Relationship Id="rId3" Type="http://schemas.openxmlformats.org/officeDocument/2006/relationships/image" Target="../media/image286.wmf"/><Relationship Id="rId21" Type="http://schemas.openxmlformats.org/officeDocument/2006/relationships/image" Target="../media/image295.wmf"/><Relationship Id="rId7" Type="http://schemas.openxmlformats.org/officeDocument/2006/relationships/image" Target="../media/image288.wmf"/><Relationship Id="rId12" Type="http://schemas.openxmlformats.org/officeDocument/2006/relationships/oleObject" Target="../embeddings/oleObject299.bin"/><Relationship Id="rId17" Type="http://schemas.openxmlformats.org/officeDocument/2006/relationships/image" Target="../media/image293.wmf"/><Relationship Id="rId25" Type="http://schemas.openxmlformats.org/officeDocument/2006/relationships/image" Target="../media/image297.wmf"/><Relationship Id="rId33" Type="http://schemas.openxmlformats.org/officeDocument/2006/relationships/image" Target="../media/image301.wmf"/><Relationship Id="rId2" Type="http://schemas.openxmlformats.org/officeDocument/2006/relationships/oleObject" Target="../embeddings/oleObject294.bin"/><Relationship Id="rId16" Type="http://schemas.openxmlformats.org/officeDocument/2006/relationships/oleObject" Target="../embeddings/oleObject301.bin"/><Relationship Id="rId20" Type="http://schemas.openxmlformats.org/officeDocument/2006/relationships/oleObject" Target="../embeddings/oleObject303.bin"/><Relationship Id="rId29" Type="http://schemas.openxmlformats.org/officeDocument/2006/relationships/image" Target="../media/image299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6.bin"/><Relationship Id="rId11" Type="http://schemas.openxmlformats.org/officeDocument/2006/relationships/image" Target="../media/image290.wmf"/><Relationship Id="rId24" Type="http://schemas.openxmlformats.org/officeDocument/2006/relationships/oleObject" Target="../embeddings/oleObject305.bin"/><Relationship Id="rId32" Type="http://schemas.openxmlformats.org/officeDocument/2006/relationships/oleObject" Target="../embeddings/oleObject309.bin"/><Relationship Id="rId5" Type="http://schemas.openxmlformats.org/officeDocument/2006/relationships/image" Target="../media/image287.wmf"/><Relationship Id="rId15" Type="http://schemas.openxmlformats.org/officeDocument/2006/relationships/image" Target="../media/image292.wmf"/><Relationship Id="rId23" Type="http://schemas.openxmlformats.org/officeDocument/2006/relationships/image" Target="../media/image296.wmf"/><Relationship Id="rId28" Type="http://schemas.openxmlformats.org/officeDocument/2006/relationships/oleObject" Target="../embeddings/oleObject307.bin"/><Relationship Id="rId10" Type="http://schemas.openxmlformats.org/officeDocument/2006/relationships/oleObject" Target="../embeddings/oleObject298.bin"/><Relationship Id="rId19" Type="http://schemas.openxmlformats.org/officeDocument/2006/relationships/image" Target="../media/image294.wmf"/><Relationship Id="rId31" Type="http://schemas.openxmlformats.org/officeDocument/2006/relationships/image" Target="../media/image300.wmf"/><Relationship Id="rId4" Type="http://schemas.openxmlformats.org/officeDocument/2006/relationships/oleObject" Target="../embeddings/oleObject295.bin"/><Relationship Id="rId9" Type="http://schemas.openxmlformats.org/officeDocument/2006/relationships/image" Target="../media/image289.wmf"/><Relationship Id="rId14" Type="http://schemas.openxmlformats.org/officeDocument/2006/relationships/oleObject" Target="../embeddings/oleObject300.bin"/><Relationship Id="rId22" Type="http://schemas.openxmlformats.org/officeDocument/2006/relationships/oleObject" Target="../embeddings/oleObject304.bin"/><Relationship Id="rId27" Type="http://schemas.openxmlformats.org/officeDocument/2006/relationships/image" Target="../media/image298.wmf"/><Relationship Id="rId30" Type="http://schemas.openxmlformats.org/officeDocument/2006/relationships/oleObject" Target="../embeddings/oleObject308.bin"/><Relationship Id="rId8" Type="http://schemas.openxmlformats.org/officeDocument/2006/relationships/oleObject" Target="../embeddings/oleObject297.bin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7.wmf"/><Relationship Id="rId18" Type="http://schemas.openxmlformats.org/officeDocument/2006/relationships/oleObject" Target="../embeddings/oleObject318.bin"/><Relationship Id="rId26" Type="http://schemas.openxmlformats.org/officeDocument/2006/relationships/oleObject" Target="../embeddings/oleObject322.bin"/><Relationship Id="rId39" Type="http://schemas.openxmlformats.org/officeDocument/2006/relationships/image" Target="../media/image320.wmf"/><Relationship Id="rId21" Type="http://schemas.openxmlformats.org/officeDocument/2006/relationships/image" Target="../media/image311.wmf"/><Relationship Id="rId34" Type="http://schemas.openxmlformats.org/officeDocument/2006/relationships/oleObject" Target="../embeddings/oleObject326.bin"/><Relationship Id="rId42" Type="http://schemas.openxmlformats.org/officeDocument/2006/relationships/oleObject" Target="../embeddings/oleObject330.bin"/><Relationship Id="rId47" Type="http://schemas.openxmlformats.org/officeDocument/2006/relationships/image" Target="../media/image324.wmf"/><Relationship Id="rId50" Type="http://schemas.openxmlformats.org/officeDocument/2006/relationships/oleObject" Target="../embeddings/oleObject334.bin"/><Relationship Id="rId55" Type="http://schemas.openxmlformats.org/officeDocument/2006/relationships/image" Target="../media/image328.wmf"/><Relationship Id="rId7" Type="http://schemas.openxmlformats.org/officeDocument/2006/relationships/image" Target="../media/image304.wmf"/><Relationship Id="rId2" Type="http://schemas.openxmlformats.org/officeDocument/2006/relationships/oleObject" Target="../embeddings/oleObject310.bin"/><Relationship Id="rId16" Type="http://schemas.openxmlformats.org/officeDocument/2006/relationships/oleObject" Target="../embeddings/oleObject317.bin"/><Relationship Id="rId29" Type="http://schemas.openxmlformats.org/officeDocument/2006/relationships/image" Target="../media/image315.wmf"/><Relationship Id="rId11" Type="http://schemas.openxmlformats.org/officeDocument/2006/relationships/image" Target="../media/image306.wmf"/><Relationship Id="rId24" Type="http://schemas.openxmlformats.org/officeDocument/2006/relationships/oleObject" Target="../embeddings/oleObject321.bin"/><Relationship Id="rId32" Type="http://schemas.openxmlformats.org/officeDocument/2006/relationships/oleObject" Target="../embeddings/oleObject325.bin"/><Relationship Id="rId37" Type="http://schemas.openxmlformats.org/officeDocument/2006/relationships/image" Target="../media/image319.wmf"/><Relationship Id="rId40" Type="http://schemas.openxmlformats.org/officeDocument/2006/relationships/oleObject" Target="../embeddings/oleObject329.bin"/><Relationship Id="rId45" Type="http://schemas.openxmlformats.org/officeDocument/2006/relationships/image" Target="../media/image323.wmf"/><Relationship Id="rId53" Type="http://schemas.openxmlformats.org/officeDocument/2006/relationships/image" Target="../media/image327.wmf"/><Relationship Id="rId58" Type="http://schemas.openxmlformats.org/officeDocument/2006/relationships/oleObject" Target="../embeddings/oleObject338.bin"/><Relationship Id="rId5" Type="http://schemas.openxmlformats.org/officeDocument/2006/relationships/image" Target="../media/image303.wmf"/><Relationship Id="rId19" Type="http://schemas.openxmlformats.org/officeDocument/2006/relationships/image" Target="../media/image310.wmf"/><Relationship Id="rId4" Type="http://schemas.openxmlformats.org/officeDocument/2006/relationships/oleObject" Target="../embeddings/oleObject311.bin"/><Relationship Id="rId9" Type="http://schemas.openxmlformats.org/officeDocument/2006/relationships/image" Target="../media/image305.wmf"/><Relationship Id="rId14" Type="http://schemas.openxmlformats.org/officeDocument/2006/relationships/oleObject" Target="../embeddings/oleObject316.bin"/><Relationship Id="rId22" Type="http://schemas.openxmlformats.org/officeDocument/2006/relationships/oleObject" Target="../embeddings/oleObject320.bin"/><Relationship Id="rId27" Type="http://schemas.openxmlformats.org/officeDocument/2006/relationships/image" Target="../media/image314.wmf"/><Relationship Id="rId30" Type="http://schemas.openxmlformats.org/officeDocument/2006/relationships/oleObject" Target="../embeddings/oleObject324.bin"/><Relationship Id="rId35" Type="http://schemas.openxmlformats.org/officeDocument/2006/relationships/image" Target="../media/image318.wmf"/><Relationship Id="rId43" Type="http://schemas.openxmlformats.org/officeDocument/2006/relationships/image" Target="../media/image322.wmf"/><Relationship Id="rId48" Type="http://schemas.openxmlformats.org/officeDocument/2006/relationships/oleObject" Target="../embeddings/oleObject333.bin"/><Relationship Id="rId56" Type="http://schemas.openxmlformats.org/officeDocument/2006/relationships/oleObject" Target="../embeddings/oleObject337.bin"/><Relationship Id="rId8" Type="http://schemas.openxmlformats.org/officeDocument/2006/relationships/oleObject" Target="../embeddings/oleObject313.bin"/><Relationship Id="rId51" Type="http://schemas.openxmlformats.org/officeDocument/2006/relationships/image" Target="../media/image326.wmf"/><Relationship Id="rId3" Type="http://schemas.openxmlformats.org/officeDocument/2006/relationships/image" Target="../media/image302.wmf"/><Relationship Id="rId12" Type="http://schemas.openxmlformats.org/officeDocument/2006/relationships/oleObject" Target="../embeddings/oleObject315.bin"/><Relationship Id="rId17" Type="http://schemas.openxmlformats.org/officeDocument/2006/relationships/image" Target="../media/image309.wmf"/><Relationship Id="rId25" Type="http://schemas.openxmlformats.org/officeDocument/2006/relationships/image" Target="../media/image313.wmf"/><Relationship Id="rId33" Type="http://schemas.openxmlformats.org/officeDocument/2006/relationships/image" Target="../media/image317.wmf"/><Relationship Id="rId38" Type="http://schemas.openxmlformats.org/officeDocument/2006/relationships/oleObject" Target="../embeddings/oleObject328.bin"/><Relationship Id="rId46" Type="http://schemas.openxmlformats.org/officeDocument/2006/relationships/oleObject" Target="../embeddings/oleObject332.bin"/><Relationship Id="rId59" Type="http://schemas.openxmlformats.org/officeDocument/2006/relationships/image" Target="../media/image330.wmf"/><Relationship Id="rId20" Type="http://schemas.openxmlformats.org/officeDocument/2006/relationships/oleObject" Target="../embeddings/oleObject319.bin"/><Relationship Id="rId41" Type="http://schemas.openxmlformats.org/officeDocument/2006/relationships/image" Target="../media/image321.wmf"/><Relationship Id="rId54" Type="http://schemas.openxmlformats.org/officeDocument/2006/relationships/oleObject" Target="../embeddings/oleObject3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2.bin"/><Relationship Id="rId15" Type="http://schemas.openxmlformats.org/officeDocument/2006/relationships/image" Target="../media/image308.wmf"/><Relationship Id="rId23" Type="http://schemas.openxmlformats.org/officeDocument/2006/relationships/image" Target="../media/image312.wmf"/><Relationship Id="rId28" Type="http://schemas.openxmlformats.org/officeDocument/2006/relationships/oleObject" Target="../embeddings/oleObject323.bin"/><Relationship Id="rId36" Type="http://schemas.openxmlformats.org/officeDocument/2006/relationships/oleObject" Target="../embeddings/oleObject327.bin"/><Relationship Id="rId49" Type="http://schemas.openxmlformats.org/officeDocument/2006/relationships/image" Target="../media/image325.wmf"/><Relationship Id="rId57" Type="http://schemas.openxmlformats.org/officeDocument/2006/relationships/image" Target="../media/image329.wmf"/><Relationship Id="rId10" Type="http://schemas.openxmlformats.org/officeDocument/2006/relationships/oleObject" Target="../embeddings/oleObject314.bin"/><Relationship Id="rId31" Type="http://schemas.openxmlformats.org/officeDocument/2006/relationships/image" Target="../media/image316.wmf"/><Relationship Id="rId44" Type="http://schemas.openxmlformats.org/officeDocument/2006/relationships/oleObject" Target="../embeddings/oleObject331.bin"/><Relationship Id="rId52" Type="http://schemas.openxmlformats.org/officeDocument/2006/relationships/oleObject" Target="../embeddings/oleObject335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9.wmf"/><Relationship Id="rId18" Type="http://schemas.openxmlformats.org/officeDocument/2006/relationships/oleObject" Target="../embeddings/oleObject347.bin"/><Relationship Id="rId26" Type="http://schemas.openxmlformats.org/officeDocument/2006/relationships/oleObject" Target="../embeddings/oleObject351.bin"/><Relationship Id="rId39" Type="http://schemas.openxmlformats.org/officeDocument/2006/relationships/image" Target="../media/image339.wmf"/><Relationship Id="rId21" Type="http://schemas.openxmlformats.org/officeDocument/2006/relationships/image" Target="../media/image332.wmf"/><Relationship Id="rId34" Type="http://schemas.openxmlformats.org/officeDocument/2006/relationships/oleObject" Target="../embeddings/oleObject355.bin"/><Relationship Id="rId7" Type="http://schemas.openxmlformats.org/officeDocument/2006/relationships/image" Target="../media/image326.wmf"/><Relationship Id="rId2" Type="http://schemas.openxmlformats.org/officeDocument/2006/relationships/oleObject" Target="../embeddings/oleObject339.bin"/><Relationship Id="rId16" Type="http://schemas.openxmlformats.org/officeDocument/2006/relationships/oleObject" Target="../embeddings/oleObject346.bin"/><Relationship Id="rId20" Type="http://schemas.openxmlformats.org/officeDocument/2006/relationships/oleObject" Target="../embeddings/oleObject348.bin"/><Relationship Id="rId29" Type="http://schemas.openxmlformats.org/officeDocument/2006/relationships/image" Target="../media/image334.wmf"/><Relationship Id="rId41" Type="http://schemas.openxmlformats.org/officeDocument/2006/relationships/image" Target="../media/image34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1.bin"/><Relationship Id="rId11" Type="http://schemas.openxmlformats.org/officeDocument/2006/relationships/image" Target="../media/image328.wmf"/><Relationship Id="rId24" Type="http://schemas.openxmlformats.org/officeDocument/2006/relationships/oleObject" Target="../embeddings/oleObject350.bin"/><Relationship Id="rId32" Type="http://schemas.openxmlformats.org/officeDocument/2006/relationships/oleObject" Target="../embeddings/oleObject354.bin"/><Relationship Id="rId37" Type="http://schemas.openxmlformats.org/officeDocument/2006/relationships/image" Target="../media/image338.wmf"/><Relationship Id="rId40" Type="http://schemas.openxmlformats.org/officeDocument/2006/relationships/oleObject" Target="../embeddings/oleObject358.bin"/><Relationship Id="rId5" Type="http://schemas.openxmlformats.org/officeDocument/2006/relationships/image" Target="../media/image325.wmf"/><Relationship Id="rId15" Type="http://schemas.openxmlformats.org/officeDocument/2006/relationships/image" Target="../media/image314.wmf"/><Relationship Id="rId23" Type="http://schemas.openxmlformats.org/officeDocument/2006/relationships/image" Target="../media/image322.wmf"/><Relationship Id="rId28" Type="http://schemas.openxmlformats.org/officeDocument/2006/relationships/oleObject" Target="../embeddings/oleObject352.bin"/><Relationship Id="rId36" Type="http://schemas.openxmlformats.org/officeDocument/2006/relationships/oleObject" Target="../embeddings/oleObject356.bin"/><Relationship Id="rId10" Type="http://schemas.openxmlformats.org/officeDocument/2006/relationships/oleObject" Target="../embeddings/oleObject343.bin"/><Relationship Id="rId19" Type="http://schemas.openxmlformats.org/officeDocument/2006/relationships/image" Target="../media/image318.wmf"/><Relationship Id="rId31" Type="http://schemas.openxmlformats.org/officeDocument/2006/relationships/image" Target="../media/image335.wmf"/><Relationship Id="rId4" Type="http://schemas.openxmlformats.org/officeDocument/2006/relationships/oleObject" Target="../embeddings/oleObject340.bin"/><Relationship Id="rId9" Type="http://schemas.openxmlformats.org/officeDocument/2006/relationships/image" Target="../media/image327.wmf"/><Relationship Id="rId14" Type="http://schemas.openxmlformats.org/officeDocument/2006/relationships/oleObject" Target="../embeddings/oleObject345.bin"/><Relationship Id="rId22" Type="http://schemas.openxmlformats.org/officeDocument/2006/relationships/oleObject" Target="../embeddings/oleObject349.bin"/><Relationship Id="rId27" Type="http://schemas.openxmlformats.org/officeDocument/2006/relationships/image" Target="../media/image333.wmf"/><Relationship Id="rId30" Type="http://schemas.openxmlformats.org/officeDocument/2006/relationships/oleObject" Target="../embeddings/oleObject353.bin"/><Relationship Id="rId35" Type="http://schemas.openxmlformats.org/officeDocument/2006/relationships/image" Target="../media/image337.wmf"/><Relationship Id="rId8" Type="http://schemas.openxmlformats.org/officeDocument/2006/relationships/oleObject" Target="../embeddings/oleObject342.bin"/><Relationship Id="rId3" Type="http://schemas.openxmlformats.org/officeDocument/2006/relationships/image" Target="../media/image324.wmf"/><Relationship Id="rId12" Type="http://schemas.openxmlformats.org/officeDocument/2006/relationships/oleObject" Target="../embeddings/oleObject344.bin"/><Relationship Id="rId17" Type="http://schemas.openxmlformats.org/officeDocument/2006/relationships/image" Target="../media/image331.wmf"/><Relationship Id="rId25" Type="http://schemas.openxmlformats.org/officeDocument/2006/relationships/image" Target="../media/image323.wmf"/><Relationship Id="rId33" Type="http://schemas.openxmlformats.org/officeDocument/2006/relationships/image" Target="../media/image336.wmf"/><Relationship Id="rId38" Type="http://schemas.openxmlformats.org/officeDocument/2006/relationships/oleObject" Target="../embeddings/oleObject35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371.bin"/><Relationship Id="rId21" Type="http://schemas.openxmlformats.org/officeDocument/2006/relationships/image" Target="../media/image350.wmf"/><Relationship Id="rId34" Type="http://schemas.openxmlformats.org/officeDocument/2006/relationships/oleObject" Target="../embeddings/oleObject375.bin"/><Relationship Id="rId42" Type="http://schemas.openxmlformats.org/officeDocument/2006/relationships/oleObject" Target="../embeddings/oleObject379.bin"/><Relationship Id="rId47" Type="http://schemas.openxmlformats.org/officeDocument/2006/relationships/image" Target="../media/image363.wmf"/><Relationship Id="rId50" Type="http://schemas.openxmlformats.org/officeDocument/2006/relationships/oleObject" Target="../embeddings/oleObject383.bin"/><Relationship Id="rId55" Type="http://schemas.openxmlformats.org/officeDocument/2006/relationships/image" Target="../media/image367.wmf"/><Relationship Id="rId63" Type="http://schemas.openxmlformats.org/officeDocument/2006/relationships/image" Target="../media/image371.wmf"/><Relationship Id="rId7" Type="http://schemas.openxmlformats.org/officeDocument/2006/relationships/image" Target="../media/image343.wmf"/><Relationship Id="rId2" Type="http://schemas.openxmlformats.org/officeDocument/2006/relationships/oleObject" Target="../embeddings/oleObject359.bin"/><Relationship Id="rId16" Type="http://schemas.openxmlformats.org/officeDocument/2006/relationships/oleObject" Target="../embeddings/oleObject366.bin"/><Relationship Id="rId29" Type="http://schemas.openxmlformats.org/officeDocument/2006/relationships/image" Target="../media/image354.wmf"/><Relationship Id="rId11" Type="http://schemas.openxmlformats.org/officeDocument/2006/relationships/image" Target="../media/image345.wmf"/><Relationship Id="rId24" Type="http://schemas.openxmlformats.org/officeDocument/2006/relationships/oleObject" Target="../embeddings/oleObject370.bin"/><Relationship Id="rId32" Type="http://schemas.openxmlformats.org/officeDocument/2006/relationships/oleObject" Target="../embeddings/oleObject374.bin"/><Relationship Id="rId37" Type="http://schemas.openxmlformats.org/officeDocument/2006/relationships/image" Target="../media/image358.wmf"/><Relationship Id="rId40" Type="http://schemas.openxmlformats.org/officeDocument/2006/relationships/oleObject" Target="../embeddings/oleObject378.bin"/><Relationship Id="rId45" Type="http://schemas.openxmlformats.org/officeDocument/2006/relationships/image" Target="../media/image362.wmf"/><Relationship Id="rId53" Type="http://schemas.openxmlformats.org/officeDocument/2006/relationships/image" Target="../media/image366.wmf"/><Relationship Id="rId58" Type="http://schemas.openxmlformats.org/officeDocument/2006/relationships/oleObject" Target="../embeddings/oleObject387.bin"/><Relationship Id="rId5" Type="http://schemas.openxmlformats.org/officeDocument/2006/relationships/image" Target="../media/image342.wmf"/><Relationship Id="rId61" Type="http://schemas.openxmlformats.org/officeDocument/2006/relationships/image" Target="../media/image370.wmf"/><Relationship Id="rId19" Type="http://schemas.openxmlformats.org/officeDocument/2006/relationships/image" Target="../media/image349.wmf"/><Relationship Id="rId14" Type="http://schemas.openxmlformats.org/officeDocument/2006/relationships/oleObject" Target="../embeddings/oleObject365.bin"/><Relationship Id="rId22" Type="http://schemas.openxmlformats.org/officeDocument/2006/relationships/oleObject" Target="../embeddings/oleObject369.bin"/><Relationship Id="rId27" Type="http://schemas.openxmlformats.org/officeDocument/2006/relationships/image" Target="../media/image353.wmf"/><Relationship Id="rId30" Type="http://schemas.openxmlformats.org/officeDocument/2006/relationships/oleObject" Target="../embeddings/oleObject373.bin"/><Relationship Id="rId35" Type="http://schemas.openxmlformats.org/officeDocument/2006/relationships/image" Target="../media/image357.wmf"/><Relationship Id="rId43" Type="http://schemas.openxmlformats.org/officeDocument/2006/relationships/image" Target="../media/image361.wmf"/><Relationship Id="rId48" Type="http://schemas.openxmlformats.org/officeDocument/2006/relationships/oleObject" Target="../embeddings/oleObject382.bin"/><Relationship Id="rId56" Type="http://schemas.openxmlformats.org/officeDocument/2006/relationships/oleObject" Target="../embeddings/oleObject386.bin"/><Relationship Id="rId64" Type="http://schemas.openxmlformats.org/officeDocument/2006/relationships/oleObject" Target="../embeddings/oleObject390.bin"/><Relationship Id="rId8" Type="http://schemas.openxmlformats.org/officeDocument/2006/relationships/oleObject" Target="../embeddings/oleObject362.bin"/><Relationship Id="rId51" Type="http://schemas.openxmlformats.org/officeDocument/2006/relationships/image" Target="../media/image365.wmf"/><Relationship Id="rId3" Type="http://schemas.openxmlformats.org/officeDocument/2006/relationships/image" Target="../media/image341.wmf"/><Relationship Id="rId12" Type="http://schemas.openxmlformats.org/officeDocument/2006/relationships/oleObject" Target="../embeddings/oleObject364.bin"/><Relationship Id="rId17" Type="http://schemas.openxmlformats.org/officeDocument/2006/relationships/image" Target="../media/image348.wmf"/><Relationship Id="rId25" Type="http://schemas.openxmlformats.org/officeDocument/2006/relationships/image" Target="../media/image352.wmf"/><Relationship Id="rId33" Type="http://schemas.openxmlformats.org/officeDocument/2006/relationships/image" Target="../media/image356.wmf"/><Relationship Id="rId38" Type="http://schemas.openxmlformats.org/officeDocument/2006/relationships/oleObject" Target="../embeddings/oleObject377.bin"/><Relationship Id="rId46" Type="http://schemas.openxmlformats.org/officeDocument/2006/relationships/oleObject" Target="../embeddings/oleObject381.bin"/><Relationship Id="rId59" Type="http://schemas.openxmlformats.org/officeDocument/2006/relationships/image" Target="../media/image369.wmf"/><Relationship Id="rId20" Type="http://schemas.openxmlformats.org/officeDocument/2006/relationships/oleObject" Target="../embeddings/oleObject368.bin"/><Relationship Id="rId41" Type="http://schemas.openxmlformats.org/officeDocument/2006/relationships/image" Target="../media/image360.wmf"/><Relationship Id="rId54" Type="http://schemas.openxmlformats.org/officeDocument/2006/relationships/oleObject" Target="../embeddings/oleObject385.bin"/><Relationship Id="rId62" Type="http://schemas.openxmlformats.org/officeDocument/2006/relationships/oleObject" Target="../embeddings/oleObject3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1.bin"/><Relationship Id="rId15" Type="http://schemas.openxmlformats.org/officeDocument/2006/relationships/image" Target="../media/image347.wmf"/><Relationship Id="rId23" Type="http://schemas.openxmlformats.org/officeDocument/2006/relationships/image" Target="../media/image351.wmf"/><Relationship Id="rId28" Type="http://schemas.openxmlformats.org/officeDocument/2006/relationships/oleObject" Target="../embeddings/oleObject372.bin"/><Relationship Id="rId36" Type="http://schemas.openxmlformats.org/officeDocument/2006/relationships/oleObject" Target="../embeddings/oleObject376.bin"/><Relationship Id="rId49" Type="http://schemas.openxmlformats.org/officeDocument/2006/relationships/image" Target="../media/image364.wmf"/><Relationship Id="rId57" Type="http://schemas.openxmlformats.org/officeDocument/2006/relationships/image" Target="../media/image368.wmf"/><Relationship Id="rId10" Type="http://schemas.openxmlformats.org/officeDocument/2006/relationships/oleObject" Target="../embeddings/oleObject363.bin"/><Relationship Id="rId31" Type="http://schemas.openxmlformats.org/officeDocument/2006/relationships/image" Target="../media/image355.wmf"/><Relationship Id="rId44" Type="http://schemas.openxmlformats.org/officeDocument/2006/relationships/oleObject" Target="../embeddings/oleObject380.bin"/><Relationship Id="rId52" Type="http://schemas.openxmlformats.org/officeDocument/2006/relationships/oleObject" Target="../embeddings/oleObject384.bin"/><Relationship Id="rId60" Type="http://schemas.openxmlformats.org/officeDocument/2006/relationships/oleObject" Target="../embeddings/oleObject388.bin"/><Relationship Id="rId65" Type="http://schemas.openxmlformats.org/officeDocument/2006/relationships/image" Target="../media/image372.wmf"/><Relationship Id="rId4" Type="http://schemas.openxmlformats.org/officeDocument/2006/relationships/oleObject" Target="../embeddings/oleObject360.bin"/><Relationship Id="rId9" Type="http://schemas.openxmlformats.org/officeDocument/2006/relationships/image" Target="../media/image344.wmf"/><Relationship Id="rId13" Type="http://schemas.openxmlformats.org/officeDocument/2006/relationships/image" Target="../media/image346.wmf"/><Relationship Id="rId18" Type="http://schemas.openxmlformats.org/officeDocument/2006/relationships/oleObject" Target="../embeddings/oleObject367.bin"/><Relationship Id="rId39" Type="http://schemas.openxmlformats.org/officeDocument/2006/relationships/image" Target="../media/image359.wmf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78.wmf"/><Relationship Id="rId18" Type="http://schemas.openxmlformats.org/officeDocument/2006/relationships/oleObject" Target="../embeddings/oleObject399.bin"/><Relationship Id="rId26" Type="http://schemas.openxmlformats.org/officeDocument/2006/relationships/oleObject" Target="../embeddings/oleObject403.bin"/><Relationship Id="rId39" Type="http://schemas.openxmlformats.org/officeDocument/2006/relationships/image" Target="../media/image385.wmf"/><Relationship Id="rId21" Type="http://schemas.openxmlformats.org/officeDocument/2006/relationships/image" Target="../media/image326.wmf"/><Relationship Id="rId34" Type="http://schemas.openxmlformats.org/officeDocument/2006/relationships/oleObject" Target="../embeddings/oleObject407.bin"/><Relationship Id="rId42" Type="http://schemas.openxmlformats.org/officeDocument/2006/relationships/oleObject" Target="../embeddings/oleObject411.bin"/><Relationship Id="rId47" Type="http://schemas.openxmlformats.org/officeDocument/2006/relationships/image" Target="../media/image389.wmf"/><Relationship Id="rId50" Type="http://schemas.openxmlformats.org/officeDocument/2006/relationships/oleObject" Target="../embeddings/oleObject415.bin"/><Relationship Id="rId7" Type="http://schemas.openxmlformats.org/officeDocument/2006/relationships/image" Target="../media/image375.wmf"/><Relationship Id="rId2" Type="http://schemas.openxmlformats.org/officeDocument/2006/relationships/oleObject" Target="../embeddings/oleObject391.bin"/><Relationship Id="rId16" Type="http://schemas.openxmlformats.org/officeDocument/2006/relationships/oleObject" Target="../embeddings/oleObject398.bin"/><Relationship Id="rId29" Type="http://schemas.openxmlformats.org/officeDocument/2006/relationships/image" Target="../media/image380.wmf"/><Relationship Id="rId11" Type="http://schemas.openxmlformats.org/officeDocument/2006/relationships/image" Target="../media/image377.wmf"/><Relationship Id="rId24" Type="http://schemas.openxmlformats.org/officeDocument/2006/relationships/oleObject" Target="../embeddings/oleObject402.bin"/><Relationship Id="rId32" Type="http://schemas.openxmlformats.org/officeDocument/2006/relationships/oleObject" Target="../embeddings/oleObject406.bin"/><Relationship Id="rId37" Type="http://schemas.openxmlformats.org/officeDocument/2006/relationships/image" Target="../media/image384.wmf"/><Relationship Id="rId40" Type="http://schemas.openxmlformats.org/officeDocument/2006/relationships/oleObject" Target="../embeddings/oleObject410.bin"/><Relationship Id="rId45" Type="http://schemas.openxmlformats.org/officeDocument/2006/relationships/image" Target="../media/image388.wmf"/><Relationship Id="rId53" Type="http://schemas.openxmlformats.org/officeDocument/2006/relationships/image" Target="../media/image392.wmf"/><Relationship Id="rId5" Type="http://schemas.openxmlformats.org/officeDocument/2006/relationships/image" Target="../media/image374.wmf"/><Relationship Id="rId10" Type="http://schemas.openxmlformats.org/officeDocument/2006/relationships/oleObject" Target="../embeddings/oleObject395.bin"/><Relationship Id="rId19" Type="http://schemas.openxmlformats.org/officeDocument/2006/relationships/image" Target="../media/image325.wmf"/><Relationship Id="rId31" Type="http://schemas.openxmlformats.org/officeDocument/2006/relationships/image" Target="../media/image381.wmf"/><Relationship Id="rId44" Type="http://schemas.openxmlformats.org/officeDocument/2006/relationships/oleObject" Target="../embeddings/oleObject412.bin"/><Relationship Id="rId52" Type="http://schemas.openxmlformats.org/officeDocument/2006/relationships/oleObject" Target="../embeddings/oleObject416.bin"/><Relationship Id="rId4" Type="http://schemas.openxmlformats.org/officeDocument/2006/relationships/oleObject" Target="../embeddings/oleObject392.bin"/><Relationship Id="rId9" Type="http://schemas.openxmlformats.org/officeDocument/2006/relationships/image" Target="../media/image376.wmf"/><Relationship Id="rId14" Type="http://schemas.openxmlformats.org/officeDocument/2006/relationships/oleObject" Target="../embeddings/oleObject397.bin"/><Relationship Id="rId22" Type="http://schemas.openxmlformats.org/officeDocument/2006/relationships/oleObject" Target="../embeddings/oleObject401.bin"/><Relationship Id="rId27" Type="http://schemas.openxmlformats.org/officeDocument/2006/relationships/image" Target="../media/image329.wmf"/><Relationship Id="rId30" Type="http://schemas.openxmlformats.org/officeDocument/2006/relationships/oleObject" Target="../embeddings/oleObject405.bin"/><Relationship Id="rId35" Type="http://schemas.openxmlformats.org/officeDocument/2006/relationships/image" Target="../media/image383.wmf"/><Relationship Id="rId43" Type="http://schemas.openxmlformats.org/officeDocument/2006/relationships/image" Target="../media/image387.wmf"/><Relationship Id="rId48" Type="http://schemas.openxmlformats.org/officeDocument/2006/relationships/oleObject" Target="../embeddings/oleObject414.bin"/><Relationship Id="rId8" Type="http://schemas.openxmlformats.org/officeDocument/2006/relationships/oleObject" Target="../embeddings/oleObject394.bin"/><Relationship Id="rId51" Type="http://schemas.openxmlformats.org/officeDocument/2006/relationships/image" Target="../media/image391.wmf"/><Relationship Id="rId3" Type="http://schemas.openxmlformats.org/officeDocument/2006/relationships/image" Target="../media/image373.wmf"/><Relationship Id="rId12" Type="http://schemas.openxmlformats.org/officeDocument/2006/relationships/oleObject" Target="../embeddings/oleObject396.bin"/><Relationship Id="rId17" Type="http://schemas.openxmlformats.org/officeDocument/2006/relationships/image" Target="../media/image324.wmf"/><Relationship Id="rId25" Type="http://schemas.openxmlformats.org/officeDocument/2006/relationships/image" Target="../media/image328.wmf"/><Relationship Id="rId33" Type="http://schemas.openxmlformats.org/officeDocument/2006/relationships/image" Target="../media/image382.wmf"/><Relationship Id="rId38" Type="http://schemas.openxmlformats.org/officeDocument/2006/relationships/oleObject" Target="../embeddings/oleObject409.bin"/><Relationship Id="rId46" Type="http://schemas.openxmlformats.org/officeDocument/2006/relationships/oleObject" Target="../embeddings/oleObject413.bin"/><Relationship Id="rId20" Type="http://schemas.openxmlformats.org/officeDocument/2006/relationships/oleObject" Target="../embeddings/oleObject400.bin"/><Relationship Id="rId41" Type="http://schemas.openxmlformats.org/officeDocument/2006/relationships/image" Target="../media/image38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3.bin"/><Relationship Id="rId15" Type="http://schemas.openxmlformats.org/officeDocument/2006/relationships/image" Target="../media/image379.wmf"/><Relationship Id="rId23" Type="http://schemas.openxmlformats.org/officeDocument/2006/relationships/image" Target="../media/image327.wmf"/><Relationship Id="rId28" Type="http://schemas.openxmlformats.org/officeDocument/2006/relationships/oleObject" Target="../embeddings/oleObject404.bin"/><Relationship Id="rId36" Type="http://schemas.openxmlformats.org/officeDocument/2006/relationships/oleObject" Target="../embeddings/oleObject408.bin"/><Relationship Id="rId49" Type="http://schemas.openxmlformats.org/officeDocument/2006/relationships/image" Target="../media/image39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0.bin"/><Relationship Id="rId13" Type="http://schemas.openxmlformats.org/officeDocument/2006/relationships/image" Target="../media/image398.wmf"/><Relationship Id="rId18" Type="http://schemas.openxmlformats.org/officeDocument/2006/relationships/oleObject" Target="../embeddings/oleObject425.bin"/><Relationship Id="rId3" Type="http://schemas.openxmlformats.org/officeDocument/2006/relationships/image" Target="../media/image393.wmf"/><Relationship Id="rId21" Type="http://schemas.openxmlformats.org/officeDocument/2006/relationships/image" Target="../media/image402.wmf"/><Relationship Id="rId7" Type="http://schemas.openxmlformats.org/officeDocument/2006/relationships/image" Target="../media/image395.wmf"/><Relationship Id="rId12" Type="http://schemas.openxmlformats.org/officeDocument/2006/relationships/oleObject" Target="../embeddings/oleObject422.bin"/><Relationship Id="rId17" Type="http://schemas.openxmlformats.org/officeDocument/2006/relationships/image" Target="../media/image400.wmf"/><Relationship Id="rId25" Type="http://schemas.openxmlformats.org/officeDocument/2006/relationships/image" Target="../media/image404.wmf"/><Relationship Id="rId2" Type="http://schemas.openxmlformats.org/officeDocument/2006/relationships/oleObject" Target="../embeddings/oleObject417.bin"/><Relationship Id="rId16" Type="http://schemas.openxmlformats.org/officeDocument/2006/relationships/oleObject" Target="../embeddings/oleObject424.bin"/><Relationship Id="rId20" Type="http://schemas.openxmlformats.org/officeDocument/2006/relationships/oleObject" Target="../embeddings/oleObject4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9.bin"/><Relationship Id="rId11" Type="http://schemas.openxmlformats.org/officeDocument/2006/relationships/image" Target="../media/image397.wmf"/><Relationship Id="rId24" Type="http://schemas.openxmlformats.org/officeDocument/2006/relationships/oleObject" Target="../embeddings/oleObject428.bin"/><Relationship Id="rId5" Type="http://schemas.openxmlformats.org/officeDocument/2006/relationships/image" Target="../media/image394.wmf"/><Relationship Id="rId15" Type="http://schemas.openxmlformats.org/officeDocument/2006/relationships/image" Target="../media/image399.wmf"/><Relationship Id="rId23" Type="http://schemas.openxmlformats.org/officeDocument/2006/relationships/image" Target="../media/image403.wmf"/><Relationship Id="rId10" Type="http://schemas.openxmlformats.org/officeDocument/2006/relationships/oleObject" Target="../embeddings/oleObject421.bin"/><Relationship Id="rId19" Type="http://schemas.openxmlformats.org/officeDocument/2006/relationships/image" Target="../media/image401.wmf"/><Relationship Id="rId4" Type="http://schemas.openxmlformats.org/officeDocument/2006/relationships/oleObject" Target="../embeddings/oleObject418.bin"/><Relationship Id="rId9" Type="http://schemas.openxmlformats.org/officeDocument/2006/relationships/image" Target="../media/image396.wmf"/><Relationship Id="rId14" Type="http://schemas.openxmlformats.org/officeDocument/2006/relationships/oleObject" Target="../embeddings/oleObject423.bin"/><Relationship Id="rId22" Type="http://schemas.openxmlformats.org/officeDocument/2006/relationships/oleObject" Target="../embeddings/oleObject42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wmf"/><Relationship Id="rId13" Type="http://schemas.openxmlformats.org/officeDocument/2006/relationships/oleObject" Target="../embeddings/oleObject434.bin"/><Relationship Id="rId18" Type="http://schemas.openxmlformats.org/officeDocument/2006/relationships/image" Target="../media/image410.wmf"/><Relationship Id="rId3" Type="http://schemas.openxmlformats.org/officeDocument/2006/relationships/oleObject" Target="../embeddings/oleObject429.bin"/><Relationship Id="rId7" Type="http://schemas.openxmlformats.org/officeDocument/2006/relationships/oleObject" Target="../embeddings/oleObject431.bin"/><Relationship Id="rId12" Type="http://schemas.openxmlformats.org/officeDocument/2006/relationships/image" Target="../media/image343.wmf"/><Relationship Id="rId17" Type="http://schemas.openxmlformats.org/officeDocument/2006/relationships/oleObject" Target="../embeddings/oleObject436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09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6.wmf"/><Relationship Id="rId11" Type="http://schemas.openxmlformats.org/officeDocument/2006/relationships/oleObject" Target="../embeddings/oleObject433.bin"/><Relationship Id="rId5" Type="http://schemas.openxmlformats.org/officeDocument/2006/relationships/oleObject" Target="../embeddings/oleObject430.bin"/><Relationship Id="rId15" Type="http://schemas.openxmlformats.org/officeDocument/2006/relationships/oleObject" Target="../embeddings/oleObject435.bin"/><Relationship Id="rId10" Type="http://schemas.openxmlformats.org/officeDocument/2006/relationships/image" Target="../media/image342.wmf"/><Relationship Id="rId4" Type="http://schemas.openxmlformats.org/officeDocument/2006/relationships/image" Target="../media/image405.wmf"/><Relationship Id="rId9" Type="http://schemas.openxmlformats.org/officeDocument/2006/relationships/oleObject" Target="../embeddings/oleObject432.bin"/><Relationship Id="rId14" Type="http://schemas.openxmlformats.org/officeDocument/2006/relationships/image" Target="../media/image408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6.wmf"/><Relationship Id="rId18" Type="http://schemas.openxmlformats.org/officeDocument/2006/relationships/oleObject" Target="../embeddings/oleObject445.bin"/><Relationship Id="rId26" Type="http://schemas.openxmlformats.org/officeDocument/2006/relationships/oleObject" Target="../embeddings/oleObject449.bin"/><Relationship Id="rId3" Type="http://schemas.openxmlformats.org/officeDocument/2006/relationships/image" Target="../media/image411.wmf"/><Relationship Id="rId21" Type="http://schemas.openxmlformats.org/officeDocument/2006/relationships/image" Target="../media/image420.wmf"/><Relationship Id="rId34" Type="http://schemas.openxmlformats.org/officeDocument/2006/relationships/oleObject" Target="../embeddings/oleObject453.bin"/><Relationship Id="rId7" Type="http://schemas.openxmlformats.org/officeDocument/2006/relationships/image" Target="../media/image413.wmf"/><Relationship Id="rId12" Type="http://schemas.openxmlformats.org/officeDocument/2006/relationships/oleObject" Target="../embeddings/oleObject442.bin"/><Relationship Id="rId17" Type="http://schemas.openxmlformats.org/officeDocument/2006/relationships/image" Target="../media/image418.wmf"/><Relationship Id="rId25" Type="http://schemas.openxmlformats.org/officeDocument/2006/relationships/image" Target="../media/image422.wmf"/><Relationship Id="rId33" Type="http://schemas.openxmlformats.org/officeDocument/2006/relationships/image" Target="../media/image426.wmf"/><Relationship Id="rId2" Type="http://schemas.openxmlformats.org/officeDocument/2006/relationships/oleObject" Target="../embeddings/oleObject437.bin"/><Relationship Id="rId16" Type="http://schemas.openxmlformats.org/officeDocument/2006/relationships/oleObject" Target="../embeddings/oleObject444.bin"/><Relationship Id="rId20" Type="http://schemas.openxmlformats.org/officeDocument/2006/relationships/oleObject" Target="../embeddings/oleObject446.bin"/><Relationship Id="rId29" Type="http://schemas.openxmlformats.org/officeDocument/2006/relationships/image" Target="../media/image42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9.bin"/><Relationship Id="rId11" Type="http://schemas.openxmlformats.org/officeDocument/2006/relationships/image" Target="../media/image415.wmf"/><Relationship Id="rId24" Type="http://schemas.openxmlformats.org/officeDocument/2006/relationships/oleObject" Target="../embeddings/oleObject448.bin"/><Relationship Id="rId32" Type="http://schemas.openxmlformats.org/officeDocument/2006/relationships/oleObject" Target="../embeddings/oleObject452.bin"/><Relationship Id="rId5" Type="http://schemas.openxmlformats.org/officeDocument/2006/relationships/image" Target="../media/image412.wmf"/><Relationship Id="rId15" Type="http://schemas.openxmlformats.org/officeDocument/2006/relationships/image" Target="../media/image417.wmf"/><Relationship Id="rId23" Type="http://schemas.openxmlformats.org/officeDocument/2006/relationships/image" Target="../media/image421.wmf"/><Relationship Id="rId28" Type="http://schemas.openxmlformats.org/officeDocument/2006/relationships/oleObject" Target="../embeddings/oleObject450.bin"/><Relationship Id="rId10" Type="http://schemas.openxmlformats.org/officeDocument/2006/relationships/oleObject" Target="../embeddings/oleObject441.bin"/><Relationship Id="rId19" Type="http://schemas.openxmlformats.org/officeDocument/2006/relationships/image" Target="../media/image419.wmf"/><Relationship Id="rId31" Type="http://schemas.openxmlformats.org/officeDocument/2006/relationships/image" Target="../media/image425.wmf"/><Relationship Id="rId4" Type="http://schemas.openxmlformats.org/officeDocument/2006/relationships/oleObject" Target="../embeddings/oleObject438.bin"/><Relationship Id="rId9" Type="http://schemas.openxmlformats.org/officeDocument/2006/relationships/image" Target="../media/image414.wmf"/><Relationship Id="rId14" Type="http://schemas.openxmlformats.org/officeDocument/2006/relationships/oleObject" Target="../embeddings/oleObject443.bin"/><Relationship Id="rId22" Type="http://schemas.openxmlformats.org/officeDocument/2006/relationships/oleObject" Target="../embeddings/oleObject447.bin"/><Relationship Id="rId27" Type="http://schemas.openxmlformats.org/officeDocument/2006/relationships/image" Target="../media/image423.wmf"/><Relationship Id="rId30" Type="http://schemas.openxmlformats.org/officeDocument/2006/relationships/oleObject" Target="../embeddings/oleObject451.bin"/><Relationship Id="rId35" Type="http://schemas.openxmlformats.org/officeDocument/2006/relationships/image" Target="../media/image427.wmf"/><Relationship Id="rId8" Type="http://schemas.openxmlformats.org/officeDocument/2006/relationships/oleObject" Target="../embeddings/oleObject440.bin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3.wmf"/><Relationship Id="rId18" Type="http://schemas.openxmlformats.org/officeDocument/2006/relationships/oleObject" Target="../embeddings/oleObject462.bin"/><Relationship Id="rId26" Type="http://schemas.openxmlformats.org/officeDocument/2006/relationships/oleObject" Target="../embeddings/oleObject466.bin"/><Relationship Id="rId39" Type="http://schemas.openxmlformats.org/officeDocument/2006/relationships/image" Target="../media/image446.wmf"/><Relationship Id="rId21" Type="http://schemas.openxmlformats.org/officeDocument/2006/relationships/image" Target="../media/image437.wmf"/><Relationship Id="rId34" Type="http://schemas.openxmlformats.org/officeDocument/2006/relationships/oleObject" Target="../embeddings/oleObject470.bin"/><Relationship Id="rId42" Type="http://schemas.openxmlformats.org/officeDocument/2006/relationships/oleObject" Target="../embeddings/oleObject474.bin"/><Relationship Id="rId47" Type="http://schemas.openxmlformats.org/officeDocument/2006/relationships/image" Target="../media/image450.wmf"/><Relationship Id="rId50" Type="http://schemas.openxmlformats.org/officeDocument/2006/relationships/oleObject" Target="../embeddings/oleObject478.bin"/><Relationship Id="rId55" Type="http://schemas.openxmlformats.org/officeDocument/2006/relationships/image" Target="../media/image454.wmf"/><Relationship Id="rId7" Type="http://schemas.openxmlformats.org/officeDocument/2006/relationships/image" Target="../media/image430.wmf"/><Relationship Id="rId2" Type="http://schemas.openxmlformats.org/officeDocument/2006/relationships/oleObject" Target="../embeddings/oleObject454.bin"/><Relationship Id="rId16" Type="http://schemas.openxmlformats.org/officeDocument/2006/relationships/oleObject" Target="../embeddings/oleObject461.bin"/><Relationship Id="rId29" Type="http://schemas.openxmlformats.org/officeDocument/2006/relationships/image" Target="../media/image441.wmf"/><Relationship Id="rId11" Type="http://schemas.openxmlformats.org/officeDocument/2006/relationships/image" Target="../media/image432.wmf"/><Relationship Id="rId24" Type="http://schemas.openxmlformats.org/officeDocument/2006/relationships/oleObject" Target="../embeddings/oleObject465.bin"/><Relationship Id="rId32" Type="http://schemas.openxmlformats.org/officeDocument/2006/relationships/oleObject" Target="../embeddings/oleObject469.bin"/><Relationship Id="rId37" Type="http://schemas.openxmlformats.org/officeDocument/2006/relationships/image" Target="../media/image445.wmf"/><Relationship Id="rId40" Type="http://schemas.openxmlformats.org/officeDocument/2006/relationships/oleObject" Target="../embeddings/oleObject473.bin"/><Relationship Id="rId45" Type="http://schemas.openxmlformats.org/officeDocument/2006/relationships/image" Target="../media/image449.wmf"/><Relationship Id="rId53" Type="http://schemas.openxmlformats.org/officeDocument/2006/relationships/image" Target="../media/image453.wmf"/><Relationship Id="rId5" Type="http://schemas.openxmlformats.org/officeDocument/2006/relationships/image" Target="../media/image429.wmf"/><Relationship Id="rId10" Type="http://schemas.openxmlformats.org/officeDocument/2006/relationships/oleObject" Target="../embeddings/oleObject458.bin"/><Relationship Id="rId19" Type="http://schemas.openxmlformats.org/officeDocument/2006/relationships/image" Target="../media/image436.wmf"/><Relationship Id="rId31" Type="http://schemas.openxmlformats.org/officeDocument/2006/relationships/image" Target="../media/image442.wmf"/><Relationship Id="rId44" Type="http://schemas.openxmlformats.org/officeDocument/2006/relationships/oleObject" Target="../embeddings/oleObject475.bin"/><Relationship Id="rId52" Type="http://schemas.openxmlformats.org/officeDocument/2006/relationships/oleObject" Target="../embeddings/oleObject479.bin"/><Relationship Id="rId4" Type="http://schemas.openxmlformats.org/officeDocument/2006/relationships/oleObject" Target="../embeddings/oleObject455.bin"/><Relationship Id="rId9" Type="http://schemas.openxmlformats.org/officeDocument/2006/relationships/image" Target="../media/image431.wmf"/><Relationship Id="rId14" Type="http://schemas.openxmlformats.org/officeDocument/2006/relationships/oleObject" Target="../embeddings/oleObject460.bin"/><Relationship Id="rId22" Type="http://schemas.openxmlformats.org/officeDocument/2006/relationships/oleObject" Target="../embeddings/oleObject464.bin"/><Relationship Id="rId27" Type="http://schemas.openxmlformats.org/officeDocument/2006/relationships/image" Target="../media/image440.wmf"/><Relationship Id="rId30" Type="http://schemas.openxmlformats.org/officeDocument/2006/relationships/oleObject" Target="../embeddings/oleObject468.bin"/><Relationship Id="rId35" Type="http://schemas.openxmlformats.org/officeDocument/2006/relationships/image" Target="../media/image444.wmf"/><Relationship Id="rId43" Type="http://schemas.openxmlformats.org/officeDocument/2006/relationships/image" Target="../media/image448.wmf"/><Relationship Id="rId48" Type="http://schemas.openxmlformats.org/officeDocument/2006/relationships/oleObject" Target="../embeddings/oleObject477.bin"/><Relationship Id="rId8" Type="http://schemas.openxmlformats.org/officeDocument/2006/relationships/oleObject" Target="../embeddings/oleObject457.bin"/><Relationship Id="rId51" Type="http://schemas.openxmlformats.org/officeDocument/2006/relationships/image" Target="../media/image452.wmf"/><Relationship Id="rId3" Type="http://schemas.openxmlformats.org/officeDocument/2006/relationships/image" Target="../media/image428.wmf"/><Relationship Id="rId12" Type="http://schemas.openxmlformats.org/officeDocument/2006/relationships/oleObject" Target="../embeddings/oleObject459.bin"/><Relationship Id="rId17" Type="http://schemas.openxmlformats.org/officeDocument/2006/relationships/image" Target="../media/image435.wmf"/><Relationship Id="rId25" Type="http://schemas.openxmlformats.org/officeDocument/2006/relationships/image" Target="../media/image439.wmf"/><Relationship Id="rId33" Type="http://schemas.openxmlformats.org/officeDocument/2006/relationships/image" Target="../media/image443.wmf"/><Relationship Id="rId38" Type="http://schemas.openxmlformats.org/officeDocument/2006/relationships/oleObject" Target="../embeddings/oleObject472.bin"/><Relationship Id="rId46" Type="http://schemas.openxmlformats.org/officeDocument/2006/relationships/oleObject" Target="../embeddings/oleObject476.bin"/><Relationship Id="rId20" Type="http://schemas.openxmlformats.org/officeDocument/2006/relationships/oleObject" Target="../embeddings/oleObject463.bin"/><Relationship Id="rId41" Type="http://schemas.openxmlformats.org/officeDocument/2006/relationships/image" Target="../media/image447.wmf"/><Relationship Id="rId54" Type="http://schemas.openxmlformats.org/officeDocument/2006/relationships/oleObject" Target="../embeddings/oleObject4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56.bin"/><Relationship Id="rId15" Type="http://schemas.openxmlformats.org/officeDocument/2006/relationships/image" Target="../media/image434.wmf"/><Relationship Id="rId23" Type="http://schemas.openxmlformats.org/officeDocument/2006/relationships/image" Target="../media/image438.wmf"/><Relationship Id="rId28" Type="http://schemas.openxmlformats.org/officeDocument/2006/relationships/oleObject" Target="../embeddings/oleObject467.bin"/><Relationship Id="rId36" Type="http://schemas.openxmlformats.org/officeDocument/2006/relationships/oleObject" Target="../embeddings/oleObject471.bin"/><Relationship Id="rId49" Type="http://schemas.openxmlformats.org/officeDocument/2006/relationships/image" Target="../media/image45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5.wmf"/><Relationship Id="rId2" Type="http://schemas.openxmlformats.org/officeDocument/2006/relationships/oleObject" Target="../embeddings/oleObject481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5.bin"/><Relationship Id="rId3" Type="http://schemas.openxmlformats.org/officeDocument/2006/relationships/image" Target="../media/image456.wmf"/><Relationship Id="rId7" Type="http://schemas.openxmlformats.org/officeDocument/2006/relationships/image" Target="../media/image458.wmf"/><Relationship Id="rId2" Type="http://schemas.openxmlformats.org/officeDocument/2006/relationships/oleObject" Target="../embeddings/oleObject4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4.bin"/><Relationship Id="rId11" Type="http://schemas.openxmlformats.org/officeDocument/2006/relationships/image" Target="../media/image460.wmf"/><Relationship Id="rId5" Type="http://schemas.openxmlformats.org/officeDocument/2006/relationships/image" Target="../media/image457.wmf"/><Relationship Id="rId10" Type="http://schemas.openxmlformats.org/officeDocument/2006/relationships/oleObject" Target="../embeddings/oleObject486.bin"/><Relationship Id="rId4" Type="http://schemas.openxmlformats.org/officeDocument/2006/relationships/oleObject" Target="../embeddings/oleObject483.bin"/><Relationship Id="rId9" Type="http://schemas.openxmlformats.org/officeDocument/2006/relationships/image" Target="../media/image45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0.bin"/><Relationship Id="rId13" Type="http://schemas.openxmlformats.org/officeDocument/2006/relationships/image" Target="../media/image466.wmf"/><Relationship Id="rId18" Type="http://schemas.openxmlformats.org/officeDocument/2006/relationships/oleObject" Target="../embeddings/oleObject495.bin"/><Relationship Id="rId26" Type="http://schemas.openxmlformats.org/officeDocument/2006/relationships/oleObject" Target="../embeddings/oleObject499.bin"/><Relationship Id="rId3" Type="http://schemas.openxmlformats.org/officeDocument/2006/relationships/image" Target="../media/image461.wmf"/><Relationship Id="rId21" Type="http://schemas.openxmlformats.org/officeDocument/2006/relationships/image" Target="../media/image470.wmf"/><Relationship Id="rId7" Type="http://schemas.openxmlformats.org/officeDocument/2006/relationships/image" Target="../media/image463.wmf"/><Relationship Id="rId12" Type="http://schemas.openxmlformats.org/officeDocument/2006/relationships/oleObject" Target="../embeddings/oleObject492.bin"/><Relationship Id="rId17" Type="http://schemas.openxmlformats.org/officeDocument/2006/relationships/image" Target="../media/image468.wmf"/><Relationship Id="rId25" Type="http://schemas.openxmlformats.org/officeDocument/2006/relationships/image" Target="../media/image472.wmf"/><Relationship Id="rId2" Type="http://schemas.openxmlformats.org/officeDocument/2006/relationships/oleObject" Target="../embeddings/oleObject487.bin"/><Relationship Id="rId16" Type="http://schemas.openxmlformats.org/officeDocument/2006/relationships/oleObject" Target="../embeddings/oleObject494.bin"/><Relationship Id="rId20" Type="http://schemas.openxmlformats.org/officeDocument/2006/relationships/oleObject" Target="../embeddings/oleObject496.bin"/><Relationship Id="rId29" Type="http://schemas.openxmlformats.org/officeDocument/2006/relationships/image" Target="../media/image47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9.bin"/><Relationship Id="rId11" Type="http://schemas.openxmlformats.org/officeDocument/2006/relationships/image" Target="../media/image465.wmf"/><Relationship Id="rId24" Type="http://schemas.openxmlformats.org/officeDocument/2006/relationships/oleObject" Target="../embeddings/oleObject498.bin"/><Relationship Id="rId5" Type="http://schemas.openxmlformats.org/officeDocument/2006/relationships/image" Target="../media/image462.wmf"/><Relationship Id="rId15" Type="http://schemas.openxmlformats.org/officeDocument/2006/relationships/image" Target="../media/image467.wmf"/><Relationship Id="rId23" Type="http://schemas.openxmlformats.org/officeDocument/2006/relationships/image" Target="../media/image471.wmf"/><Relationship Id="rId28" Type="http://schemas.openxmlformats.org/officeDocument/2006/relationships/oleObject" Target="../embeddings/oleObject500.bin"/><Relationship Id="rId10" Type="http://schemas.openxmlformats.org/officeDocument/2006/relationships/oleObject" Target="../embeddings/oleObject491.bin"/><Relationship Id="rId19" Type="http://schemas.openxmlformats.org/officeDocument/2006/relationships/image" Target="../media/image469.wmf"/><Relationship Id="rId31" Type="http://schemas.openxmlformats.org/officeDocument/2006/relationships/image" Target="../media/image475.wmf"/><Relationship Id="rId4" Type="http://schemas.openxmlformats.org/officeDocument/2006/relationships/oleObject" Target="../embeddings/oleObject488.bin"/><Relationship Id="rId9" Type="http://schemas.openxmlformats.org/officeDocument/2006/relationships/image" Target="../media/image464.wmf"/><Relationship Id="rId14" Type="http://schemas.openxmlformats.org/officeDocument/2006/relationships/oleObject" Target="../embeddings/oleObject493.bin"/><Relationship Id="rId22" Type="http://schemas.openxmlformats.org/officeDocument/2006/relationships/oleObject" Target="../embeddings/oleObject497.bin"/><Relationship Id="rId27" Type="http://schemas.openxmlformats.org/officeDocument/2006/relationships/image" Target="../media/image473.wmf"/><Relationship Id="rId30" Type="http://schemas.openxmlformats.org/officeDocument/2006/relationships/oleObject" Target="../embeddings/oleObject50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4.wmf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1.wmf"/><Relationship Id="rId18" Type="http://schemas.openxmlformats.org/officeDocument/2006/relationships/oleObject" Target="../embeddings/oleObject21.bin"/><Relationship Id="rId26" Type="http://schemas.openxmlformats.org/officeDocument/2006/relationships/oleObject" Target="../embeddings/oleObject25.bin"/><Relationship Id="rId3" Type="http://schemas.openxmlformats.org/officeDocument/2006/relationships/image" Target="../media/image16.wmf"/><Relationship Id="rId21" Type="http://schemas.openxmlformats.org/officeDocument/2006/relationships/image" Target="../media/image25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3.wmf"/><Relationship Id="rId25" Type="http://schemas.openxmlformats.org/officeDocument/2006/relationships/image" Target="../media/image27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20" Type="http://schemas.openxmlformats.org/officeDocument/2006/relationships/oleObject" Target="../embeddings/oleObject22.bin"/><Relationship Id="rId29" Type="http://schemas.openxmlformats.org/officeDocument/2006/relationships/image" Target="../media/image2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0.wmf"/><Relationship Id="rId24" Type="http://schemas.openxmlformats.org/officeDocument/2006/relationships/oleObject" Target="../embeddings/oleObject24.bin"/><Relationship Id="rId5" Type="http://schemas.openxmlformats.org/officeDocument/2006/relationships/image" Target="../media/image17.wmf"/><Relationship Id="rId15" Type="http://schemas.openxmlformats.org/officeDocument/2006/relationships/image" Target="../media/image22.wmf"/><Relationship Id="rId23" Type="http://schemas.openxmlformats.org/officeDocument/2006/relationships/image" Target="../media/image26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24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19.bin"/><Relationship Id="rId22" Type="http://schemas.openxmlformats.org/officeDocument/2006/relationships/oleObject" Target="../embeddings/oleObject23.bin"/><Relationship Id="rId27" Type="http://schemas.openxmlformats.org/officeDocument/2006/relationships/image" Target="../media/image28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7.wmf"/><Relationship Id="rId26" Type="http://schemas.openxmlformats.org/officeDocument/2006/relationships/image" Target="../media/image41.wmf"/><Relationship Id="rId39" Type="http://schemas.openxmlformats.org/officeDocument/2006/relationships/oleObject" Target="../embeddings/oleObject45.bin"/><Relationship Id="rId21" Type="http://schemas.openxmlformats.org/officeDocument/2006/relationships/oleObject" Target="../embeddings/oleObject36.bin"/><Relationship Id="rId34" Type="http://schemas.openxmlformats.org/officeDocument/2006/relationships/image" Target="../media/image45.wmf"/><Relationship Id="rId42" Type="http://schemas.openxmlformats.org/officeDocument/2006/relationships/image" Target="../media/image49.wmf"/><Relationship Id="rId47" Type="http://schemas.openxmlformats.org/officeDocument/2006/relationships/oleObject" Target="../embeddings/oleObject49.bin"/><Relationship Id="rId50" Type="http://schemas.openxmlformats.org/officeDocument/2006/relationships/image" Target="../media/image53.wmf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6.wmf"/><Relationship Id="rId29" Type="http://schemas.openxmlformats.org/officeDocument/2006/relationships/oleObject" Target="../embeddings/oleObject40.bin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40.wmf"/><Relationship Id="rId32" Type="http://schemas.openxmlformats.org/officeDocument/2006/relationships/image" Target="../media/image44.wmf"/><Relationship Id="rId37" Type="http://schemas.openxmlformats.org/officeDocument/2006/relationships/oleObject" Target="../embeddings/oleObject44.bin"/><Relationship Id="rId40" Type="http://schemas.openxmlformats.org/officeDocument/2006/relationships/image" Target="../media/image48.wmf"/><Relationship Id="rId45" Type="http://schemas.openxmlformats.org/officeDocument/2006/relationships/oleObject" Target="../embeddings/oleObject48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28" Type="http://schemas.openxmlformats.org/officeDocument/2006/relationships/image" Target="../media/image42.wmf"/><Relationship Id="rId36" Type="http://schemas.openxmlformats.org/officeDocument/2006/relationships/image" Target="../media/image46.wmf"/><Relationship Id="rId49" Type="http://schemas.openxmlformats.org/officeDocument/2006/relationships/oleObject" Target="../embeddings/oleObject50.bin"/><Relationship Id="rId10" Type="http://schemas.openxmlformats.org/officeDocument/2006/relationships/image" Target="../media/image33.wmf"/><Relationship Id="rId19" Type="http://schemas.openxmlformats.org/officeDocument/2006/relationships/oleObject" Target="../embeddings/oleObject35.bin"/><Relationship Id="rId31" Type="http://schemas.openxmlformats.org/officeDocument/2006/relationships/oleObject" Target="../embeddings/oleObject41.bin"/><Relationship Id="rId44" Type="http://schemas.openxmlformats.org/officeDocument/2006/relationships/image" Target="../media/image50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5.wmf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39.bin"/><Relationship Id="rId30" Type="http://schemas.openxmlformats.org/officeDocument/2006/relationships/image" Target="../media/image43.wmf"/><Relationship Id="rId35" Type="http://schemas.openxmlformats.org/officeDocument/2006/relationships/oleObject" Target="../embeddings/oleObject43.bin"/><Relationship Id="rId43" Type="http://schemas.openxmlformats.org/officeDocument/2006/relationships/oleObject" Target="../embeddings/oleObject47.bin"/><Relationship Id="rId48" Type="http://schemas.openxmlformats.org/officeDocument/2006/relationships/image" Target="../media/image52.wmf"/><Relationship Id="rId8" Type="http://schemas.openxmlformats.org/officeDocument/2006/relationships/image" Target="../media/image32.wmf"/><Relationship Id="rId3" Type="http://schemas.openxmlformats.org/officeDocument/2006/relationships/oleObject" Target="../embeddings/oleObject27.bin"/><Relationship Id="rId12" Type="http://schemas.openxmlformats.org/officeDocument/2006/relationships/image" Target="../media/image34.wmf"/><Relationship Id="rId17" Type="http://schemas.openxmlformats.org/officeDocument/2006/relationships/oleObject" Target="../embeddings/oleObject34.bin"/><Relationship Id="rId25" Type="http://schemas.openxmlformats.org/officeDocument/2006/relationships/oleObject" Target="../embeddings/oleObject38.bin"/><Relationship Id="rId33" Type="http://schemas.openxmlformats.org/officeDocument/2006/relationships/oleObject" Target="../embeddings/oleObject42.bin"/><Relationship Id="rId38" Type="http://schemas.openxmlformats.org/officeDocument/2006/relationships/image" Target="../media/image47.wmf"/><Relationship Id="rId46" Type="http://schemas.openxmlformats.org/officeDocument/2006/relationships/image" Target="../media/image51.wmf"/><Relationship Id="rId20" Type="http://schemas.openxmlformats.org/officeDocument/2006/relationships/image" Target="../media/image38.wmf"/><Relationship Id="rId41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61.wmf"/><Relationship Id="rId26" Type="http://schemas.openxmlformats.org/officeDocument/2006/relationships/image" Target="../media/image65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58.bin"/><Relationship Id="rId25" Type="http://schemas.openxmlformats.org/officeDocument/2006/relationships/oleObject" Target="../embeddings/oleObject62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29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5.bin"/><Relationship Id="rId24" Type="http://schemas.openxmlformats.org/officeDocument/2006/relationships/image" Target="../media/image64.wmf"/><Relationship Id="rId32" Type="http://schemas.openxmlformats.org/officeDocument/2006/relationships/image" Target="../media/image68.wmf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23" Type="http://schemas.openxmlformats.org/officeDocument/2006/relationships/oleObject" Target="../embeddings/oleObject61.bin"/><Relationship Id="rId28" Type="http://schemas.openxmlformats.org/officeDocument/2006/relationships/image" Target="../media/image66.wmf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59.bin"/><Relationship Id="rId31" Type="http://schemas.openxmlformats.org/officeDocument/2006/relationships/oleObject" Target="../embeddings/oleObject65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63.bin"/><Relationship Id="rId30" Type="http://schemas.openxmlformats.org/officeDocument/2006/relationships/image" Target="../media/image67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4.wmf"/><Relationship Id="rId18" Type="http://schemas.openxmlformats.org/officeDocument/2006/relationships/oleObject" Target="../embeddings/oleObject74.bin"/><Relationship Id="rId26" Type="http://schemas.openxmlformats.org/officeDocument/2006/relationships/oleObject" Target="../embeddings/oleObject78.bin"/><Relationship Id="rId39" Type="http://schemas.openxmlformats.org/officeDocument/2006/relationships/image" Target="../media/image87.wmf"/><Relationship Id="rId21" Type="http://schemas.openxmlformats.org/officeDocument/2006/relationships/image" Target="../media/image78.wmf"/><Relationship Id="rId34" Type="http://schemas.openxmlformats.org/officeDocument/2006/relationships/oleObject" Target="../embeddings/oleObject82.bin"/><Relationship Id="rId42" Type="http://schemas.openxmlformats.org/officeDocument/2006/relationships/oleObject" Target="../embeddings/oleObject86.bin"/><Relationship Id="rId47" Type="http://schemas.openxmlformats.org/officeDocument/2006/relationships/image" Target="../media/image91.wmf"/><Relationship Id="rId7" Type="http://schemas.openxmlformats.org/officeDocument/2006/relationships/image" Target="../media/image71.wmf"/><Relationship Id="rId2" Type="http://schemas.openxmlformats.org/officeDocument/2006/relationships/oleObject" Target="../embeddings/oleObject66.bin"/><Relationship Id="rId16" Type="http://schemas.openxmlformats.org/officeDocument/2006/relationships/oleObject" Target="../embeddings/oleObject73.bin"/><Relationship Id="rId29" Type="http://schemas.openxmlformats.org/officeDocument/2006/relationships/image" Target="../media/image82.wmf"/><Relationship Id="rId11" Type="http://schemas.openxmlformats.org/officeDocument/2006/relationships/image" Target="../media/image73.wmf"/><Relationship Id="rId24" Type="http://schemas.openxmlformats.org/officeDocument/2006/relationships/oleObject" Target="../embeddings/oleObject77.bin"/><Relationship Id="rId32" Type="http://schemas.openxmlformats.org/officeDocument/2006/relationships/oleObject" Target="../embeddings/oleObject81.bin"/><Relationship Id="rId37" Type="http://schemas.openxmlformats.org/officeDocument/2006/relationships/image" Target="../media/image86.wmf"/><Relationship Id="rId40" Type="http://schemas.openxmlformats.org/officeDocument/2006/relationships/oleObject" Target="../embeddings/oleObject85.bin"/><Relationship Id="rId45" Type="http://schemas.openxmlformats.org/officeDocument/2006/relationships/image" Target="../media/image90.wmf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23" Type="http://schemas.openxmlformats.org/officeDocument/2006/relationships/image" Target="../media/image79.wmf"/><Relationship Id="rId28" Type="http://schemas.openxmlformats.org/officeDocument/2006/relationships/oleObject" Target="../embeddings/oleObject79.bin"/><Relationship Id="rId36" Type="http://schemas.openxmlformats.org/officeDocument/2006/relationships/oleObject" Target="../embeddings/oleObject83.bin"/><Relationship Id="rId49" Type="http://schemas.openxmlformats.org/officeDocument/2006/relationships/image" Target="../media/image92.wmf"/><Relationship Id="rId10" Type="http://schemas.openxmlformats.org/officeDocument/2006/relationships/oleObject" Target="../embeddings/oleObject70.bin"/><Relationship Id="rId19" Type="http://schemas.openxmlformats.org/officeDocument/2006/relationships/image" Target="../media/image77.wmf"/><Relationship Id="rId31" Type="http://schemas.openxmlformats.org/officeDocument/2006/relationships/image" Target="../media/image83.wmf"/><Relationship Id="rId44" Type="http://schemas.openxmlformats.org/officeDocument/2006/relationships/oleObject" Target="../embeddings/oleObject87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72.bin"/><Relationship Id="rId22" Type="http://schemas.openxmlformats.org/officeDocument/2006/relationships/oleObject" Target="../embeddings/oleObject76.bin"/><Relationship Id="rId27" Type="http://schemas.openxmlformats.org/officeDocument/2006/relationships/image" Target="../media/image81.wmf"/><Relationship Id="rId30" Type="http://schemas.openxmlformats.org/officeDocument/2006/relationships/oleObject" Target="../embeddings/oleObject80.bin"/><Relationship Id="rId35" Type="http://schemas.openxmlformats.org/officeDocument/2006/relationships/image" Target="../media/image85.wmf"/><Relationship Id="rId43" Type="http://schemas.openxmlformats.org/officeDocument/2006/relationships/image" Target="../media/image89.wmf"/><Relationship Id="rId48" Type="http://schemas.openxmlformats.org/officeDocument/2006/relationships/oleObject" Target="../embeddings/oleObject89.bin"/><Relationship Id="rId8" Type="http://schemas.openxmlformats.org/officeDocument/2006/relationships/oleObject" Target="../embeddings/oleObject69.bin"/><Relationship Id="rId3" Type="http://schemas.openxmlformats.org/officeDocument/2006/relationships/image" Target="../media/image69.w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76.wmf"/><Relationship Id="rId25" Type="http://schemas.openxmlformats.org/officeDocument/2006/relationships/image" Target="../media/image80.wmf"/><Relationship Id="rId33" Type="http://schemas.openxmlformats.org/officeDocument/2006/relationships/image" Target="../media/image84.wmf"/><Relationship Id="rId38" Type="http://schemas.openxmlformats.org/officeDocument/2006/relationships/oleObject" Target="../embeddings/oleObject84.bin"/><Relationship Id="rId46" Type="http://schemas.openxmlformats.org/officeDocument/2006/relationships/oleObject" Target="../embeddings/oleObject88.bin"/><Relationship Id="rId20" Type="http://schemas.openxmlformats.org/officeDocument/2006/relationships/oleObject" Target="../embeddings/oleObject75.bin"/><Relationship Id="rId41" Type="http://schemas.openxmlformats.org/officeDocument/2006/relationships/image" Target="../media/image8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8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8.wmf"/><Relationship Id="rId18" Type="http://schemas.openxmlformats.org/officeDocument/2006/relationships/oleObject" Target="../embeddings/oleObject98.bin"/><Relationship Id="rId26" Type="http://schemas.openxmlformats.org/officeDocument/2006/relationships/oleObject" Target="../embeddings/oleObject102.bin"/><Relationship Id="rId39" Type="http://schemas.openxmlformats.org/officeDocument/2006/relationships/image" Target="../media/image87.wmf"/><Relationship Id="rId21" Type="http://schemas.openxmlformats.org/officeDocument/2006/relationships/image" Target="../media/image102.wmf"/><Relationship Id="rId34" Type="http://schemas.openxmlformats.org/officeDocument/2006/relationships/oleObject" Target="../embeddings/oleObject106.bin"/><Relationship Id="rId42" Type="http://schemas.openxmlformats.org/officeDocument/2006/relationships/oleObject" Target="../embeddings/oleObject110.bin"/><Relationship Id="rId47" Type="http://schemas.openxmlformats.org/officeDocument/2006/relationships/image" Target="../media/image110.wmf"/><Relationship Id="rId7" Type="http://schemas.openxmlformats.org/officeDocument/2006/relationships/image" Target="../media/image95.wmf"/><Relationship Id="rId2" Type="http://schemas.openxmlformats.org/officeDocument/2006/relationships/oleObject" Target="../embeddings/oleObject90.bin"/><Relationship Id="rId16" Type="http://schemas.openxmlformats.org/officeDocument/2006/relationships/oleObject" Target="../embeddings/oleObject97.bin"/><Relationship Id="rId29" Type="http://schemas.openxmlformats.org/officeDocument/2006/relationships/image" Target="../media/image10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7.wmf"/><Relationship Id="rId24" Type="http://schemas.openxmlformats.org/officeDocument/2006/relationships/oleObject" Target="../embeddings/oleObject101.bin"/><Relationship Id="rId32" Type="http://schemas.openxmlformats.org/officeDocument/2006/relationships/oleObject" Target="../embeddings/oleObject105.bin"/><Relationship Id="rId37" Type="http://schemas.openxmlformats.org/officeDocument/2006/relationships/image" Target="../media/image86.wmf"/><Relationship Id="rId40" Type="http://schemas.openxmlformats.org/officeDocument/2006/relationships/oleObject" Target="../embeddings/oleObject109.bin"/><Relationship Id="rId45" Type="http://schemas.openxmlformats.org/officeDocument/2006/relationships/image" Target="../media/image109.wmf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23" Type="http://schemas.openxmlformats.org/officeDocument/2006/relationships/image" Target="../media/image103.wmf"/><Relationship Id="rId28" Type="http://schemas.openxmlformats.org/officeDocument/2006/relationships/oleObject" Target="../embeddings/oleObject103.bin"/><Relationship Id="rId36" Type="http://schemas.openxmlformats.org/officeDocument/2006/relationships/oleObject" Target="../embeddings/oleObject107.bin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101.wmf"/><Relationship Id="rId31" Type="http://schemas.openxmlformats.org/officeDocument/2006/relationships/image" Target="../media/image90.wmf"/><Relationship Id="rId44" Type="http://schemas.openxmlformats.org/officeDocument/2006/relationships/oleObject" Target="../embeddings/oleObject111.bin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Relationship Id="rId27" Type="http://schemas.openxmlformats.org/officeDocument/2006/relationships/image" Target="../media/image105.wmf"/><Relationship Id="rId30" Type="http://schemas.openxmlformats.org/officeDocument/2006/relationships/oleObject" Target="../embeddings/oleObject104.bin"/><Relationship Id="rId35" Type="http://schemas.openxmlformats.org/officeDocument/2006/relationships/image" Target="../media/image108.wmf"/><Relationship Id="rId43" Type="http://schemas.openxmlformats.org/officeDocument/2006/relationships/image" Target="../media/image89.wmf"/><Relationship Id="rId8" Type="http://schemas.openxmlformats.org/officeDocument/2006/relationships/oleObject" Target="../embeddings/oleObject93.bin"/><Relationship Id="rId3" Type="http://schemas.openxmlformats.org/officeDocument/2006/relationships/image" Target="../media/image93.w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100.wmf"/><Relationship Id="rId25" Type="http://schemas.openxmlformats.org/officeDocument/2006/relationships/image" Target="../media/image104.wmf"/><Relationship Id="rId33" Type="http://schemas.openxmlformats.org/officeDocument/2006/relationships/image" Target="../media/image107.wmf"/><Relationship Id="rId38" Type="http://schemas.openxmlformats.org/officeDocument/2006/relationships/oleObject" Target="../embeddings/oleObject108.bin"/><Relationship Id="rId46" Type="http://schemas.openxmlformats.org/officeDocument/2006/relationships/oleObject" Target="../embeddings/oleObject112.bin"/><Relationship Id="rId20" Type="http://schemas.openxmlformats.org/officeDocument/2006/relationships/oleObject" Target="../embeddings/oleObject99.bin"/><Relationship Id="rId41" Type="http://schemas.openxmlformats.org/officeDocument/2006/relationships/image" Target="../media/image88.w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18.bin"/><Relationship Id="rId18" Type="http://schemas.openxmlformats.org/officeDocument/2006/relationships/image" Target="../media/image118.wmf"/><Relationship Id="rId26" Type="http://schemas.openxmlformats.org/officeDocument/2006/relationships/image" Target="../media/image122.wmf"/><Relationship Id="rId39" Type="http://schemas.openxmlformats.org/officeDocument/2006/relationships/oleObject" Target="../embeddings/oleObject132.bin"/><Relationship Id="rId21" Type="http://schemas.openxmlformats.org/officeDocument/2006/relationships/oleObject" Target="../embeddings/oleObject122.bin"/><Relationship Id="rId34" Type="http://schemas.openxmlformats.org/officeDocument/2006/relationships/image" Target="../media/image126.wmf"/><Relationship Id="rId42" Type="http://schemas.openxmlformats.org/officeDocument/2006/relationships/image" Target="../media/image129.wmf"/><Relationship Id="rId47" Type="http://schemas.openxmlformats.org/officeDocument/2006/relationships/oleObject" Target="../embeddings/oleObject136.bin"/><Relationship Id="rId7" Type="http://schemas.openxmlformats.org/officeDocument/2006/relationships/oleObject" Target="../embeddings/oleObject115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7.wmf"/><Relationship Id="rId29" Type="http://schemas.openxmlformats.org/officeDocument/2006/relationships/oleObject" Target="../embeddings/oleObject126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wmf"/><Relationship Id="rId11" Type="http://schemas.openxmlformats.org/officeDocument/2006/relationships/oleObject" Target="../embeddings/oleObject117.bin"/><Relationship Id="rId24" Type="http://schemas.openxmlformats.org/officeDocument/2006/relationships/image" Target="../media/image121.wmf"/><Relationship Id="rId32" Type="http://schemas.openxmlformats.org/officeDocument/2006/relationships/image" Target="../media/image125.wmf"/><Relationship Id="rId37" Type="http://schemas.openxmlformats.org/officeDocument/2006/relationships/oleObject" Target="../embeddings/oleObject131.bin"/><Relationship Id="rId40" Type="http://schemas.openxmlformats.org/officeDocument/2006/relationships/image" Target="../media/image128.wmf"/><Relationship Id="rId45" Type="http://schemas.openxmlformats.org/officeDocument/2006/relationships/oleObject" Target="../embeddings/oleObject135.bin"/><Relationship Id="rId5" Type="http://schemas.openxmlformats.org/officeDocument/2006/relationships/oleObject" Target="../embeddings/oleObject114.bin"/><Relationship Id="rId15" Type="http://schemas.openxmlformats.org/officeDocument/2006/relationships/oleObject" Target="../embeddings/oleObject119.bin"/><Relationship Id="rId23" Type="http://schemas.openxmlformats.org/officeDocument/2006/relationships/oleObject" Target="../embeddings/oleObject123.bin"/><Relationship Id="rId28" Type="http://schemas.openxmlformats.org/officeDocument/2006/relationships/image" Target="../media/image123.wmf"/><Relationship Id="rId36" Type="http://schemas.openxmlformats.org/officeDocument/2006/relationships/oleObject" Target="../embeddings/oleObject130.bin"/><Relationship Id="rId10" Type="http://schemas.openxmlformats.org/officeDocument/2006/relationships/image" Target="../media/image114.wmf"/><Relationship Id="rId19" Type="http://schemas.openxmlformats.org/officeDocument/2006/relationships/oleObject" Target="../embeddings/oleObject121.bin"/><Relationship Id="rId31" Type="http://schemas.openxmlformats.org/officeDocument/2006/relationships/oleObject" Target="../embeddings/oleObject127.bin"/><Relationship Id="rId44" Type="http://schemas.openxmlformats.org/officeDocument/2006/relationships/image" Target="../media/image130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6.wmf"/><Relationship Id="rId22" Type="http://schemas.openxmlformats.org/officeDocument/2006/relationships/image" Target="../media/image120.wmf"/><Relationship Id="rId27" Type="http://schemas.openxmlformats.org/officeDocument/2006/relationships/oleObject" Target="../embeddings/oleObject125.bin"/><Relationship Id="rId30" Type="http://schemas.openxmlformats.org/officeDocument/2006/relationships/image" Target="../media/image124.wmf"/><Relationship Id="rId35" Type="http://schemas.openxmlformats.org/officeDocument/2006/relationships/oleObject" Target="../embeddings/oleObject129.bin"/><Relationship Id="rId43" Type="http://schemas.openxmlformats.org/officeDocument/2006/relationships/oleObject" Target="../embeddings/oleObject134.bin"/><Relationship Id="rId48" Type="http://schemas.openxmlformats.org/officeDocument/2006/relationships/image" Target="../media/image132.wmf"/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3.bin"/><Relationship Id="rId12" Type="http://schemas.openxmlformats.org/officeDocument/2006/relationships/image" Target="../media/image115.wmf"/><Relationship Id="rId17" Type="http://schemas.openxmlformats.org/officeDocument/2006/relationships/oleObject" Target="../embeddings/oleObject120.bin"/><Relationship Id="rId25" Type="http://schemas.openxmlformats.org/officeDocument/2006/relationships/oleObject" Target="../embeddings/oleObject124.bin"/><Relationship Id="rId33" Type="http://schemas.openxmlformats.org/officeDocument/2006/relationships/oleObject" Target="../embeddings/oleObject128.bin"/><Relationship Id="rId38" Type="http://schemas.openxmlformats.org/officeDocument/2006/relationships/image" Target="../media/image127.wmf"/><Relationship Id="rId46" Type="http://schemas.openxmlformats.org/officeDocument/2006/relationships/image" Target="../media/image131.wmf"/><Relationship Id="rId20" Type="http://schemas.openxmlformats.org/officeDocument/2006/relationships/image" Target="../media/image119.wmf"/><Relationship Id="rId41" Type="http://schemas.openxmlformats.org/officeDocument/2006/relationships/oleObject" Target="../embeddings/oleObject13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58"/>
          <p:cNvSpPr>
            <a:spLocks noChangeArrowheads="1"/>
          </p:cNvSpPr>
          <p:nvPr/>
        </p:nvSpPr>
        <p:spPr bwMode="auto">
          <a:xfrm>
            <a:off x="790575" y="1268413"/>
            <a:ext cx="568960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</a:rPr>
              <a:t>重点</a:t>
            </a:r>
          </a:p>
        </p:txBody>
      </p:sp>
      <p:sp>
        <p:nvSpPr>
          <p:cNvPr id="2" name="Rectangle 58"/>
          <p:cNvSpPr>
            <a:spLocks noChangeArrowheads="1"/>
          </p:cNvSpPr>
          <p:nvPr/>
        </p:nvSpPr>
        <p:spPr bwMode="auto">
          <a:xfrm>
            <a:off x="827088" y="3392488"/>
            <a:ext cx="802957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仿宋" pitchFamily="49" charset="-122"/>
                <a:ea typeface="仿宋_GB2312"/>
              </a:rPr>
              <a:t>2</a:t>
            </a:r>
            <a:r>
              <a:rPr lang="zh-CN" altLang="en-US" sz="2800" b="1" dirty="0">
                <a:solidFill>
                  <a:schemeClr val="tx2"/>
                </a:solidFill>
                <a:latin typeface="仿宋" pitchFamily="49" charset="-122"/>
                <a:ea typeface="仿宋_GB2312"/>
              </a:rPr>
              <a:t>、会求图的邻接矩阵，掌握其一些应用</a:t>
            </a:r>
            <a:r>
              <a:rPr lang="zh-CN" altLang="en-US" sz="4400" b="1" dirty="0">
                <a:solidFill>
                  <a:schemeClr val="tx2"/>
                </a:solidFill>
                <a:latin typeface="仿宋" pitchFamily="49" charset="-122"/>
                <a:ea typeface="仿宋_GB2312"/>
              </a:rPr>
              <a:t> </a:t>
            </a:r>
          </a:p>
        </p:txBody>
      </p:sp>
      <p:sp>
        <p:nvSpPr>
          <p:cNvPr id="3" name="Rectangle 58"/>
          <p:cNvSpPr>
            <a:spLocks noChangeArrowheads="1"/>
          </p:cNvSpPr>
          <p:nvPr/>
        </p:nvSpPr>
        <p:spPr bwMode="auto">
          <a:xfrm>
            <a:off x="1366838" y="2779713"/>
            <a:ext cx="6661150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b="1">
                <a:solidFill>
                  <a:schemeClr val="tx2"/>
                </a:solidFill>
                <a:latin typeface="仿宋" pitchFamily="49" charset="-122"/>
                <a:ea typeface="仿宋_GB2312"/>
              </a:rPr>
              <a:t>结点次数（度）、</a:t>
            </a:r>
            <a:endParaRPr lang="en-US" altLang="zh-CN" sz="4400" b="1">
              <a:solidFill>
                <a:schemeClr val="tx2"/>
              </a:solidFill>
              <a:latin typeface="仿宋" pitchFamily="49" charset="-122"/>
              <a:ea typeface="仿宋_GB2312"/>
            </a:endParaRPr>
          </a:p>
        </p:txBody>
      </p:sp>
      <p:sp>
        <p:nvSpPr>
          <p:cNvPr id="4" name="Rectangle 58"/>
          <p:cNvSpPr>
            <a:spLocks noChangeArrowheads="1"/>
          </p:cNvSpPr>
          <p:nvPr/>
        </p:nvSpPr>
        <p:spPr bwMode="auto">
          <a:xfrm>
            <a:off x="827088" y="2060575"/>
            <a:ext cx="79565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en-US" altLang="zh-CN" sz="2800" b="1">
                <a:solidFill>
                  <a:schemeClr val="tx2"/>
                </a:solidFill>
                <a:latin typeface="仿宋" pitchFamily="49" charset="-122"/>
                <a:ea typeface="仿宋_GB2312"/>
              </a:rPr>
              <a:t>1</a:t>
            </a:r>
            <a:r>
              <a:rPr lang="zh-CN" altLang="en-US" sz="2800" b="1">
                <a:solidFill>
                  <a:schemeClr val="tx2"/>
                </a:solidFill>
                <a:latin typeface="仿宋" pitchFamily="49" charset="-122"/>
                <a:ea typeface="仿宋_GB2312"/>
              </a:rPr>
              <a:t>、掌握图的基本概念，</a:t>
            </a:r>
            <a:endParaRPr lang="en-US" altLang="zh-CN" sz="4400" b="1">
              <a:solidFill>
                <a:schemeClr val="tx2"/>
              </a:solidFill>
              <a:latin typeface="仿宋" pitchFamily="49" charset="-122"/>
              <a:ea typeface="仿宋_GB2312"/>
            </a:endParaRP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>
            <a:off x="4500563" y="2060575"/>
            <a:ext cx="79565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b="1">
                <a:solidFill>
                  <a:schemeClr val="tx2"/>
                </a:solidFill>
                <a:latin typeface="仿宋" pitchFamily="49" charset="-122"/>
                <a:ea typeface="仿宋_GB2312"/>
              </a:rPr>
              <a:t>如完全图、</a:t>
            </a:r>
            <a:endParaRPr lang="en-US" altLang="zh-CN" sz="4400" b="1">
              <a:solidFill>
                <a:schemeClr val="tx2"/>
              </a:solidFill>
              <a:latin typeface="仿宋" pitchFamily="49" charset="-122"/>
              <a:ea typeface="仿宋_GB2312"/>
            </a:endParaRPr>
          </a:p>
        </p:txBody>
      </p:sp>
      <p:sp>
        <p:nvSpPr>
          <p:cNvPr id="53" name="Text Box 2"/>
          <p:cNvSpPr txBox="1">
            <a:spLocks noChangeArrowheads="1"/>
          </p:cNvSpPr>
          <p:nvPr/>
        </p:nvSpPr>
        <p:spPr bwMode="auto">
          <a:xfrm>
            <a:off x="1979613" y="404813"/>
            <a:ext cx="4897437" cy="52322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50000">
                <a:schemeClr val="bg1"/>
              </a:gs>
              <a:gs pos="100000">
                <a:srgbClr val="00FFFF"/>
              </a:gs>
            </a:gsLst>
            <a:lin ang="5400000" scaled="1"/>
          </a:gra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第八章  图论原理</a:t>
            </a:r>
          </a:p>
        </p:txBody>
      </p:sp>
      <p:sp>
        <p:nvSpPr>
          <p:cNvPr id="7" name="Rectangle 58"/>
          <p:cNvSpPr>
            <a:spLocks noChangeArrowheads="1"/>
          </p:cNvSpPr>
          <p:nvPr/>
        </p:nvSpPr>
        <p:spPr bwMode="auto">
          <a:xfrm>
            <a:off x="6227763" y="2060575"/>
            <a:ext cx="7956550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仿宋" pitchFamily="49" charset="-122"/>
                <a:ea typeface="仿宋_GB2312"/>
              </a:rPr>
              <a:t>图的同构、</a:t>
            </a:r>
            <a:endParaRPr lang="en-US" altLang="zh-CN" sz="4400" b="1" dirty="0">
              <a:solidFill>
                <a:schemeClr val="tx2"/>
              </a:solidFill>
              <a:latin typeface="仿宋" pitchFamily="49" charset="-122"/>
              <a:ea typeface="仿宋_GB2312"/>
            </a:endParaRPr>
          </a:p>
        </p:txBody>
      </p:sp>
      <p:sp>
        <p:nvSpPr>
          <p:cNvPr id="8" name="Rectangle 58"/>
          <p:cNvSpPr>
            <a:spLocks noChangeArrowheads="1"/>
          </p:cNvSpPr>
          <p:nvPr/>
        </p:nvSpPr>
        <p:spPr bwMode="auto">
          <a:xfrm>
            <a:off x="4211638" y="2771766"/>
            <a:ext cx="212407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仿宋_GB2312" pitchFamily="49" charset="-122"/>
                <a:ea typeface="仿宋_GB2312" pitchFamily="49" charset="-122"/>
              </a:rPr>
              <a:t>路、</a:t>
            </a:r>
            <a:endParaRPr lang="en-US" altLang="zh-CN" sz="4400" b="1" dirty="0">
              <a:solidFill>
                <a:schemeClr val="tx2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9" name="Rectangle 58"/>
          <p:cNvSpPr>
            <a:spLocks noChangeArrowheads="1"/>
          </p:cNvSpPr>
          <p:nvPr/>
        </p:nvSpPr>
        <p:spPr bwMode="auto">
          <a:xfrm>
            <a:off x="4895850" y="2776538"/>
            <a:ext cx="212407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lnSpc>
                <a:spcPct val="135000"/>
              </a:lnSpc>
            </a:pPr>
            <a:r>
              <a:rPr lang="zh-CN" altLang="en-US" sz="2800" b="1">
                <a:solidFill>
                  <a:schemeClr val="tx2"/>
                </a:solidFill>
                <a:latin typeface="仿宋" pitchFamily="49" charset="-122"/>
                <a:ea typeface="仿宋_GB2312"/>
              </a:rPr>
              <a:t>连通性等</a:t>
            </a:r>
            <a:endParaRPr lang="en-US" altLang="zh-CN" sz="4400" b="1">
              <a:solidFill>
                <a:schemeClr val="tx2"/>
              </a:solidFill>
              <a:latin typeface="仿宋" pitchFamily="49" charset="-122"/>
              <a:ea typeface="仿宋_GB2312"/>
            </a:endParaRPr>
          </a:p>
        </p:txBody>
      </p:sp>
    </p:spTree>
    <p:extLst>
      <p:ext uri="{BB962C8B-B14F-4D97-AF65-F5344CB8AC3E}">
        <p14:creationId xmlns:p14="http://schemas.microsoft.com/office/powerpoint/2010/main" val="16985401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2" grpId="0"/>
      <p:bldP spid="3" grpId="0"/>
      <p:bldP spid="4" grpId="0"/>
      <p:bldP spid="5" grpId="0"/>
      <p:bldP spid="7" grpId="0"/>
      <p:bldP spid="8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45" name="Object 17"/>
          <p:cNvGraphicFramePr>
            <a:graphicFrameLocks noChangeAspect="1"/>
          </p:cNvGraphicFramePr>
          <p:nvPr/>
        </p:nvGraphicFramePr>
        <p:xfrm>
          <a:off x="1835150" y="2024844"/>
          <a:ext cx="4508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90" imgH="279279" progId="Equation.DSMT4">
                  <p:embed/>
                </p:oleObj>
              </mc:Choice>
              <mc:Fallback>
                <p:oleObj name="Equation" r:id="rId2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024844"/>
                        <a:ext cx="450850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15"/>
          <p:cNvGrpSpPr>
            <a:grpSpLocks/>
          </p:cNvGrpSpPr>
          <p:nvPr/>
        </p:nvGrpSpPr>
        <p:grpSpPr bwMode="auto">
          <a:xfrm>
            <a:off x="3276076" y="404813"/>
            <a:ext cx="1226075" cy="1408112"/>
            <a:chOff x="2104" y="255"/>
            <a:chExt cx="1003" cy="1028"/>
          </a:xfrm>
        </p:grpSpPr>
        <p:grpSp>
          <p:nvGrpSpPr>
            <p:cNvPr id="18" name="Group 84"/>
            <p:cNvGrpSpPr>
              <a:grpSpLocks/>
            </p:cNvGrpSpPr>
            <p:nvPr/>
          </p:nvGrpSpPr>
          <p:grpSpPr bwMode="auto">
            <a:xfrm>
              <a:off x="2267" y="460"/>
              <a:ext cx="657" cy="703"/>
              <a:chOff x="2267" y="460"/>
              <a:chExt cx="657" cy="703"/>
            </a:xfrm>
          </p:grpSpPr>
          <p:sp>
            <p:nvSpPr>
              <p:cNvPr id="14437" name="Line 43"/>
              <p:cNvSpPr>
                <a:spLocks noChangeShapeType="1"/>
              </p:cNvSpPr>
              <p:nvPr/>
            </p:nvSpPr>
            <p:spPr bwMode="auto">
              <a:xfrm flipH="1">
                <a:off x="2290" y="482"/>
                <a:ext cx="272" cy="6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8" name="Line 44"/>
              <p:cNvSpPr>
                <a:spLocks noChangeShapeType="1"/>
              </p:cNvSpPr>
              <p:nvPr/>
            </p:nvSpPr>
            <p:spPr bwMode="auto">
              <a:xfrm flipV="1">
                <a:off x="2290" y="686"/>
                <a:ext cx="612" cy="4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39" name="Line 45"/>
              <p:cNvSpPr>
                <a:spLocks noChangeShapeType="1"/>
              </p:cNvSpPr>
              <p:nvPr/>
            </p:nvSpPr>
            <p:spPr bwMode="auto">
              <a:xfrm>
                <a:off x="2585" y="505"/>
                <a:ext cx="317" cy="6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0" name="Line 46"/>
              <p:cNvSpPr>
                <a:spLocks noChangeShapeType="1"/>
              </p:cNvSpPr>
              <p:nvPr/>
            </p:nvSpPr>
            <p:spPr bwMode="auto">
              <a:xfrm>
                <a:off x="2312" y="686"/>
                <a:ext cx="5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1" name="Line 47"/>
              <p:cNvSpPr>
                <a:spLocks noChangeShapeType="1"/>
              </p:cNvSpPr>
              <p:nvPr/>
            </p:nvSpPr>
            <p:spPr bwMode="auto">
              <a:xfrm>
                <a:off x="2312" y="686"/>
                <a:ext cx="567" cy="4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42" name="Oval 48"/>
              <p:cNvSpPr>
                <a:spLocks noChangeArrowheads="1"/>
              </p:cNvSpPr>
              <p:nvPr/>
            </p:nvSpPr>
            <p:spPr bwMode="auto">
              <a:xfrm>
                <a:off x="2539" y="460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14443" name="Oval 49"/>
              <p:cNvSpPr>
                <a:spLocks noChangeArrowheads="1"/>
              </p:cNvSpPr>
              <p:nvPr/>
            </p:nvSpPr>
            <p:spPr bwMode="auto">
              <a:xfrm>
                <a:off x="2291" y="664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14444" name="Oval 50"/>
              <p:cNvSpPr>
                <a:spLocks noChangeArrowheads="1"/>
              </p:cNvSpPr>
              <p:nvPr/>
            </p:nvSpPr>
            <p:spPr bwMode="auto">
              <a:xfrm>
                <a:off x="2267" y="1118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14445" name="Oval 51"/>
              <p:cNvSpPr>
                <a:spLocks noChangeArrowheads="1"/>
              </p:cNvSpPr>
              <p:nvPr/>
            </p:nvSpPr>
            <p:spPr bwMode="auto">
              <a:xfrm>
                <a:off x="2879" y="1118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14446" name="Oval 52"/>
              <p:cNvSpPr>
                <a:spLocks noChangeArrowheads="1"/>
              </p:cNvSpPr>
              <p:nvPr/>
            </p:nvSpPr>
            <p:spPr bwMode="auto">
              <a:xfrm>
                <a:off x="2879" y="664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2" name="Object 43"/>
            <p:cNvGraphicFramePr>
              <a:graphicFrameLocks noChangeAspect="1"/>
            </p:cNvGraphicFramePr>
            <p:nvPr/>
          </p:nvGraphicFramePr>
          <p:xfrm>
            <a:off x="2104" y="1049"/>
            <a:ext cx="12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14201" imgH="203024" progId="Equation.DSMT4">
                    <p:embed/>
                  </p:oleObj>
                </mc:Choice>
                <mc:Fallback>
                  <p:oleObj name="Equation" r:id="rId4" imgW="114201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1049"/>
                          <a:ext cx="12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Object 44"/>
            <p:cNvGraphicFramePr>
              <a:graphicFrameLocks noChangeAspect="1"/>
            </p:cNvGraphicFramePr>
            <p:nvPr/>
          </p:nvGraphicFramePr>
          <p:xfrm>
            <a:off x="2928" y="1071"/>
            <a:ext cx="15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39639" imgH="190417" progId="Equation.DSMT4">
                    <p:embed/>
                  </p:oleObj>
                </mc:Choice>
                <mc:Fallback>
                  <p:oleObj name="Equation" r:id="rId6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071"/>
                          <a:ext cx="156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45"/>
            <p:cNvGraphicFramePr>
              <a:graphicFrameLocks noChangeAspect="1"/>
            </p:cNvGraphicFramePr>
            <p:nvPr/>
          </p:nvGraphicFramePr>
          <p:xfrm>
            <a:off x="2965" y="572"/>
            <a:ext cx="14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835" imgH="202936" progId="Equation.DSMT4">
                    <p:embed/>
                  </p:oleObj>
                </mc:Choice>
                <mc:Fallback>
                  <p:oleObj name="Equation" r:id="rId8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5" y="572"/>
                          <a:ext cx="142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6"/>
            <p:cNvGraphicFramePr>
              <a:graphicFrameLocks noChangeAspect="1"/>
            </p:cNvGraphicFramePr>
            <p:nvPr/>
          </p:nvGraphicFramePr>
          <p:xfrm>
            <a:off x="2540" y="255"/>
            <a:ext cx="15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639" imgH="190417" progId="Equation.DSMT4">
                    <p:embed/>
                  </p:oleObj>
                </mc:Choice>
                <mc:Fallback>
                  <p:oleObj name="Equation" r:id="rId10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0" y="255"/>
                          <a:ext cx="156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47"/>
            <p:cNvGraphicFramePr>
              <a:graphicFrameLocks noChangeAspect="1"/>
            </p:cNvGraphicFramePr>
            <p:nvPr/>
          </p:nvGraphicFramePr>
          <p:xfrm>
            <a:off x="2104" y="596"/>
            <a:ext cx="157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9639" imgH="203112" progId="Equation.DSMT4">
                    <p:embed/>
                  </p:oleObj>
                </mc:Choice>
                <mc:Fallback>
                  <p:oleObj name="Equation" r:id="rId12" imgW="13963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596"/>
                          <a:ext cx="157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86"/>
          <p:cNvGrpSpPr>
            <a:grpSpLocks/>
          </p:cNvGrpSpPr>
          <p:nvPr/>
        </p:nvGrpSpPr>
        <p:grpSpPr bwMode="auto">
          <a:xfrm>
            <a:off x="5172075" y="417513"/>
            <a:ext cx="1284288" cy="1417637"/>
            <a:chOff x="3424" y="242"/>
            <a:chExt cx="1051" cy="1035"/>
          </a:xfrm>
        </p:grpSpPr>
        <p:sp>
          <p:nvSpPr>
            <p:cNvPr id="14426" name="Line 53"/>
            <p:cNvSpPr>
              <a:spLocks noChangeShapeType="1"/>
            </p:cNvSpPr>
            <p:nvPr/>
          </p:nvSpPr>
          <p:spPr bwMode="auto">
            <a:xfrm>
              <a:off x="3639" y="685"/>
              <a:ext cx="0" cy="45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7" name="Line 54"/>
            <p:cNvSpPr>
              <a:spLocks noChangeShapeType="1"/>
            </p:cNvSpPr>
            <p:nvPr/>
          </p:nvSpPr>
          <p:spPr bwMode="auto">
            <a:xfrm>
              <a:off x="3639" y="1139"/>
              <a:ext cx="61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8" name="Line 55"/>
            <p:cNvSpPr>
              <a:spLocks noChangeShapeType="1"/>
            </p:cNvSpPr>
            <p:nvPr/>
          </p:nvSpPr>
          <p:spPr bwMode="auto">
            <a:xfrm>
              <a:off x="4251" y="685"/>
              <a:ext cx="0" cy="45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9" name="Line 56"/>
            <p:cNvSpPr>
              <a:spLocks noChangeShapeType="1"/>
            </p:cNvSpPr>
            <p:nvPr/>
          </p:nvSpPr>
          <p:spPr bwMode="auto">
            <a:xfrm flipV="1">
              <a:off x="3639" y="481"/>
              <a:ext cx="294" cy="20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0" name="Line 57"/>
            <p:cNvSpPr>
              <a:spLocks noChangeShapeType="1"/>
            </p:cNvSpPr>
            <p:nvPr/>
          </p:nvSpPr>
          <p:spPr bwMode="auto">
            <a:xfrm>
              <a:off x="3911" y="481"/>
              <a:ext cx="340" cy="20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31" name="Oval 63"/>
            <p:cNvSpPr>
              <a:spLocks noChangeArrowheads="1"/>
            </p:cNvSpPr>
            <p:nvPr/>
          </p:nvSpPr>
          <p:spPr bwMode="auto">
            <a:xfrm>
              <a:off x="3888" y="459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4432" name="Oval 64"/>
            <p:cNvSpPr>
              <a:spLocks noChangeArrowheads="1"/>
            </p:cNvSpPr>
            <p:nvPr/>
          </p:nvSpPr>
          <p:spPr bwMode="auto">
            <a:xfrm>
              <a:off x="3616" y="641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4433" name="Oval 65"/>
            <p:cNvSpPr>
              <a:spLocks noChangeArrowheads="1"/>
            </p:cNvSpPr>
            <p:nvPr/>
          </p:nvSpPr>
          <p:spPr bwMode="auto">
            <a:xfrm>
              <a:off x="3616" y="1117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4434" name="Oval 66"/>
            <p:cNvSpPr>
              <a:spLocks noChangeArrowheads="1"/>
            </p:cNvSpPr>
            <p:nvPr/>
          </p:nvSpPr>
          <p:spPr bwMode="auto">
            <a:xfrm>
              <a:off x="4228" y="1117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4435" name="Oval 67"/>
            <p:cNvSpPr>
              <a:spLocks noChangeArrowheads="1"/>
            </p:cNvSpPr>
            <p:nvPr/>
          </p:nvSpPr>
          <p:spPr bwMode="auto">
            <a:xfrm>
              <a:off x="4228" y="663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graphicFrame>
          <p:nvGraphicFramePr>
            <p:cNvPr id="99405" name="Object 36"/>
            <p:cNvGraphicFramePr>
              <a:graphicFrameLocks noChangeAspect="1"/>
            </p:cNvGraphicFramePr>
            <p:nvPr/>
          </p:nvGraphicFramePr>
          <p:xfrm>
            <a:off x="3424" y="1094"/>
            <a:ext cx="17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52268" imgH="164957" progId="Equation.DSMT4">
                    <p:embed/>
                  </p:oleObj>
                </mc:Choice>
                <mc:Fallback>
                  <p:oleObj name="Equation" r:id="rId14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1094"/>
                          <a:ext cx="170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6" name="Object 78"/>
            <p:cNvGraphicFramePr>
              <a:graphicFrameLocks noChangeAspect="1"/>
            </p:cNvGraphicFramePr>
            <p:nvPr/>
          </p:nvGraphicFramePr>
          <p:xfrm>
            <a:off x="4299" y="1026"/>
            <a:ext cx="1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39579" imgH="215713" progId="Equation.DSMT4">
                    <p:embed/>
                  </p:oleObj>
                </mc:Choice>
                <mc:Fallback>
                  <p:oleObj name="Equation" r:id="rId16" imgW="139579" imgH="21571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9" y="1026"/>
                          <a:ext cx="15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7" name="Object 79"/>
            <p:cNvGraphicFramePr>
              <a:graphicFrameLocks noChangeAspect="1"/>
            </p:cNvGraphicFramePr>
            <p:nvPr/>
          </p:nvGraphicFramePr>
          <p:xfrm>
            <a:off x="4319" y="595"/>
            <a:ext cx="15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9579" imgH="164957" progId="Equation.DSMT4">
                    <p:embed/>
                  </p:oleObj>
                </mc:Choice>
                <mc:Fallback>
                  <p:oleObj name="Equation" r:id="rId18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9" y="595"/>
                          <a:ext cx="156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8" name="Object 80"/>
            <p:cNvGraphicFramePr>
              <a:graphicFrameLocks noChangeAspect="1"/>
            </p:cNvGraphicFramePr>
            <p:nvPr/>
          </p:nvGraphicFramePr>
          <p:xfrm>
            <a:off x="3934" y="242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4885" imgH="215619" progId="Equation.DSMT4">
                    <p:embed/>
                  </p:oleObj>
                </mc:Choice>
                <mc:Fallback>
                  <p:oleObj name="Equation" r:id="rId20" imgW="164885" imgH="21561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4" y="242"/>
                          <a:ext cx="18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9" name="Object 81"/>
            <p:cNvGraphicFramePr>
              <a:graphicFrameLocks noChangeAspect="1"/>
            </p:cNvGraphicFramePr>
            <p:nvPr/>
          </p:nvGraphicFramePr>
          <p:xfrm>
            <a:off x="3428" y="616"/>
            <a:ext cx="143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6780" imgH="164814" progId="Equation.DSMT4">
                    <p:embed/>
                  </p:oleObj>
                </mc:Choice>
                <mc:Fallback>
                  <p:oleObj name="Equation" r:id="rId22" imgW="126780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8" y="616"/>
                          <a:ext cx="143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9410" name="Object 82"/>
          <p:cNvGraphicFramePr>
            <a:graphicFrameLocks noChangeAspect="1"/>
          </p:cNvGraphicFramePr>
          <p:nvPr/>
        </p:nvGraphicFramePr>
        <p:xfrm>
          <a:off x="3732213" y="2097088"/>
          <a:ext cx="3381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0417" imgH="203112" progId="Equation.DSMT4">
                  <p:embed/>
                </p:oleObj>
              </mc:Choice>
              <mc:Fallback>
                <p:oleObj name="Equation" r:id="rId24" imgW="19041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213" y="2097088"/>
                        <a:ext cx="33813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11" name="Object 83"/>
          <p:cNvGraphicFramePr>
            <a:graphicFrameLocks noChangeAspect="1"/>
          </p:cNvGraphicFramePr>
          <p:nvPr/>
        </p:nvGraphicFramePr>
        <p:xfrm>
          <a:off x="5605463" y="2079625"/>
          <a:ext cx="40481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28600" imgH="190440" progId="Equation.DSMT4">
                  <p:embed/>
                </p:oleObj>
              </mc:Choice>
              <mc:Fallback>
                <p:oleObj name="Equation" r:id="rId26" imgW="228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079625"/>
                        <a:ext cx="404812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13" name="Object 85"/>
          <p:cNvGraphicFramePr>
            <a:graphicFrameLocks noChangeAspect="1"/>
          </p:cNvGraphicFramePr>
          <p:nvPr/>
        </p:nvGraphicFramePr>
        <p:xfrm>
          <a:off x="800100" y="3305175"/>
          <a:ext cx="1700213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990360" imgH="241200" progId="Equation.DSMT4">
                  <p:embed/>
                </p:oleObj>
              </mc:Choice>
              <mc:Fallback>
                <p:oleObj name="Equation" r:id="rId28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3305175"/>
                        <a:ext cx="1700213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14" name="Object 86"/>
          <p:cNvGraphicFramePr>
            <a:graphicFrameLocks noChangeAspect="1"/>
          </p:cNvGraphicFramePr>
          <p:nvPr/>
        </p:nvGraphicFramePr>
        <p:xfrm>
          <a:off x="1935163" y="3878263"/>
          <a:ext cx="4175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3780" imgH="253780" progId="Equation.DSMT4">
                  <p:embed/>
                </p:oleObj>
              </mc:Choice>
              <mc:Fallback>
                <p:oleObj name="Equation" r:id="rId30" imgW="253780" imgH="2537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3878263"/>
                        <a:ext cx="417512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16" name="Object 88"/>
          <p:cNvGraphicFramePr>
            <a:graphicFrameLocks noChangeAspect="1"/>
          </p:cNvGraphicFramePr>
          <p:nvPr/>
        </p:nvGraphicFramePr>
        <p:xfrm>
          <a:off x="3541713" y="3894138"/>
          <a:ext cx="9779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96880" imgH="241200" progId="Equation.DSMT4">
                  <p:embed/>
                </p:oleObj>
              </mc:Choice>
              <mc:Fallback>
                <p:oleObj name="Equation" r:id="rId32" imgW="596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1713" y="3894138"/>
                        <a:ext cx="9779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24" name="Object 96"/>
          <p:cNvGraphicFramePr>
            <a:graphicFrameLocks noChangeAspect="1"/>
          </p:cNvGraphicFramePr>
          <p:nvPr/>
        </p:nvGraphicFramePr>
        <p:xfrm>
          <a:off x="2530475" y="3916363"/>
          <a:ext cx="8953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545863" imgH="228501" progId="Equation.DSMT4">
                  <p:embed/>
                </p:oleObj>
              </mc:Choice>
              <mc:Fallback>
                <p:oleObj name="Equation" r:id="rId34" imgW="545863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0475" y="3916363"/>
                        <a:ext cx="895350" cy="37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25" name="Object 97"/>
          <p:cNvGraphicFramePr>
            <a:graphicFrameLocks noChangeAspect="1"/>
          </p:cNvGraphicFramePr>
          <p:nvPr/>
        </p:nvGraphicFramePr>
        <p:xfrm>
          <a:off x="4727575" y="3881438"/>
          <a:ext cx="91440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558720" imgH="241200" progId="Equation.DSMT4">
                  <p:embed/>
                </p:oleObj>
              </mc:Choice>
              <mc:Fallback>
                <p:oleObj name="Equation" r:id="rId36" imgW="55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3881438"/>
                        <a:ext cx="914400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26" name="Object 98"/>
          <p:cNvGraphicFramePr>
            <a:graphicFrameLocks noChangeAspect="1"/>
          </p:cNvGraphicFramePr>
          <p:nvPr/>
        </p:nvGraphicFramePr>
        <p:xfrm>
          <a:off x="5829300" y="3886200"/>
          <a:ext cx="935038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571320" imgH="228600" progId="Equation.DSMT4">
                  <p:embed/>
                </p:oleObj>
              </mc:Choice>
              <mc:Fallback>
                <p:oleObj name="Equation" r:id="rId38" imgW="571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9300" y="3886200"/>
                        <a:ext cx="935038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27" name="Object 99"/>
          <p:cNvGraphicFramePr>
            <a:graphicFrameLocks noChangeAspect="1"/>
          </p:cNvGraphicFramePr>
          <p:nvPr/>
        </p:nvGraphicFramePr>
        <p:xfrm>
          <a:off x="7007225" y="3892550"/>
          <a:ext cx="83185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507960" imgH="203040" progId="Equation.DSMT4">
                  <p:embed/>
                </p:oleObj>
              </mc:Choice>
              <mc:Fallback>
                <p:oleObj name="Equation" r:id="rId40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25" y="3892550"/>
                        <a:ext cx="831850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430" name="Object 102"/>
          <p:cNvGraphicFramePr>
            <a:graphicFrameLocks noChangeAspect="1"/>
          </p:cNvGraphicFramePr>
          <p:nvPr/>
        </p:nvGraphicFramePr>
        <p:xfrm>
          <a:off x="2605088" y="3321050"/>
          <a:ext cx="31829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854200" imgH="241300" progId="Equation.DSMT4">
                  <p:embed/>
                </p:oleObj>
              </mc:Choice>
              <mc:Fallback>
                <p:oleObj name="Equation" r:id="rId42" imgW="1854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3321050"/>
                        <a:ext cx="3182937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66"/>
          <p:cNvGraphicFramePr>
            <a:graphicFrameLocks noChangeAspect="1"/>
          </p:cNvGraphicFramePr>
          <p:nvPr/>
        </p:nvGraphicFramePr>
        <p:xfrm>
          <a:off x="4038600" y="4505325"/>
          <a:ext cx="355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215713" imgH="203024" progId="Equation.DSMT4">
                  <p:embed/>
                </p:oleObj>
              </mc:Choice>
              <mc:Fallback>
                <p:oleObj name="Equation" r:id="rId44" imgW="215713" imgH="2030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505325"/>
                        <a:ext cx="355600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67"/>
          <p:cNvGraphicFramePr>
            <a:graphicFrameLocks noChangeAspect="1"/>
          </p:cNvGraphicFramePr>
          <p:nvPr/>
        </p:nvGraphicFramePr>
        <p:xfrm>
          <a:off x="2441575" y="4505325"/>
          <a:ext cx="376238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228600" imgH="190500" progId="Equation.DSMT4">
                  <p:embed/>
                </p:oleObj>
              </mc:Choice>
              <mc:Fallback>
                <p:oleObj name="Equation" r:id="rId46" imgW="228600" imgH="190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575" y="4505325"/>
                        <a:ext cx="376238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68"/>
          <p:cNvGraphicFramePr>
            <a:graphicFrameLocks noChangeAspect="1"/>
          </p:cNvGraphicFramePr>
          <p:nvPr/>
        </p:nvGraphicFramePr>
        <p:xfrm>
          <a:off x="5472113" y="4505325"/>
          <a:ext cx="395287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241195" imgH="190417" progId="Equation.DSMT4">
                  <p:embed/>
                </p:oleObj>
              </mc:Choice>
              <mc:Fallback>
                <p:oleObj name="Equation" r:id="rId48" imgW="241195" imgH="19041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4505325"/>
                        <a:ext cx="395287" cy="31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69"/>
          <p:cNvGraphicFramePr>
            <a:graphicFrameLocks noChangeAspect="1"/>
          </p:cNvGraphicFramePr>
          <p:nvPr/>
        </p:nvGraphicFramePr>
        <p:xfrm>
          <a:off x="6804025" y="4508500"/>
          <a:ext cx="3952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241195" imgH="203112" progId="Equation.DSMT4">
                  <p:embed/>
                </p:oleObj>
              </mc:Choice>
              <mc:Fallback>
                <p:oleObj name="Equation" r:id="rId50" imgW="24119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508500"/>
                        <a:ext cx="395288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70"/>
          <p:cNvGraphicFramePr>
            <a:graphicFrameLocks noChangeAspect="1"/>
          </p:cNvGraphicFramePr>
          <p:nvPr/>
        </p:nvGraphicFramePr>
        <p:xfrm>
          <a:off x="8172450" y="4508500"/>
          <a:ext cx="395288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241195" imgH="203112" progId="Equation.DSMT4">
                  <p:embed/>
                </p:oleObj>
              </mc:Choice>
              <mc:Fallback>
                <p:oleObj name="Equation" r:id="rId52" imgW="24119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4508500"/>
                        <a:ext cx="395288" cy="331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84"/>
          <p:cNvGraphicFramePr>
            <a:graphicFrameLocks noChangeAspect="1"/>
          </p:cNvGraphicFramePr>
          <p:nvPr/>
        </p:nvGraphicFramePr>
        <p:xfrm>
          <a:off x="785813" y="4479925"/>
          <a:ext cx="9810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571252" imgH="241195" progId="Equation.DSMT4">
                  <p:embed/>
                </p:oleObj>
              </mc:Choice>
              <mc:Fallback>
                <p:oleObj name="Equation" r:id="rId54" imgW="57125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479925"/>
                        <a:ext cx="9810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Object 72"/>
          <p:cNvGraphicFramePr>
            <a:graphicFrameLocks noChangeAspect="1"/>
          </p:cNvGraphicFramePr>
          <p:nvPr/>
        </p:nvGraphicFramePr>
        <p:xfrm>
          <a:off x="771525" y="5353050"/>
          <a:ext cx="10477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609480" imgH="241200" progId="Equation.DSMT4">
                  <p:embed/>
                </p:oleObj>
              </mc:Choice>
              <mc:Fallback>
                <p:oleObj name="Equation" r:id="rId56" imgW="609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5353050"/>
                        <a:ext cx="10477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73"/>
          <p:cNvGraphicFramePr>
            <a:graphicFrameLocks noChangeAspect="1"/>
          </p:cNvGraphicFramePr>
          <p:nvPr/>
        </p:nvGraphicFramePr>
        <p:xfrm>
          <a:off x="1908175" y="5500688"/>
          <a:ext cx="314325" cy="22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8" imgW="177480" imgH="126720" progId="Equation.DSMT4">
                  <p:embed/>
                </p:oleObj>
              </mc:Choice>
              <mc:Fallback>
                <p:oleObj name="Equation" r:id="rId58" imgW="177480" imgH="126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00688"/>
                        <a:ext cx="314325" cy="222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4"/>
          <p:cNvGraphicFramePr>
            <a:graphicFrameLocks noChangeAspect="1"/>
          </p:cNvGraphicFramePr>
          <p:nvPr/>
        </p:nvGraphicFramePr>
        <p:xfrm>
          <a:off x="3743325" y="5013325"/>
          <a:ext cx="12604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0" imgW="711000" imgH="190440" progId="Equation.DSMT4">
                  <p:embed/>
                </p:oleObj>
              </mc:Choice>
              <mc:Fallback>
                <p:oleObj name="Equation" r:id="rId60" imgW="7110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5013325"/>
                        <a:ext cx="1260475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75"/>
          <p:cNvGraphicFramePr>
            <a:graphicFrameLocks noChangeAspect="1"/>
          </p:cNvGraphicFramePr>
          <p:nvPr/>
        </p:nvGraphicFramePr>
        <p:xfrm>
          <a:off x="4895850" y="5467350"/>
          <a:ext cx="3143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2" imgW="177480" imgH="164880" progId="Equation.DSMT4">
                  <p:embed/>
                </p:oleObj>
              </mc:Choice>
              <mc:Fallback>
                <p:oleObj name="Equation" r:id="rId62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5467350"/>
                        <a:ext cx="31432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76"/>
          <p:cNvGraphicFramePr>
            <a:graphicFrameLocks noChangeAspect="1"/>
          </p:cNvGraphicFramePr>
          <p:nvPr/>
        </p:nvGraphicFramePr>
        <p:xfrm>
          <a:off x="6227763" y="5026025"/>
          <a:ext cx="3143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4" imgW="177480" imgH="164880" progId="Equation.DSMT4">
                  <p:embed/>
                </p:oleObj>
              </mc:Choice>
              <mc:Fallback>
                <p:oleObj name="Equation" r:id="rId64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5026025"/>
                        <a:ext cx="31432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77"/>
          <p:cNvGraphicFramePr>
            <a:graphicFrameLocks noChangeAspect="1"/>
          </p:cNvGraphicFramePr>
          <p:nvPr/>
        </p:nvGraphicFramePr>
        <p:xfrm>
          <a:off x="7451725" y="5457825"/>
          <a:ext cx="314325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6" imgW="177480" imgH="164880" progId="Equation.DSMT4">
                  <p:embed/>
                </p:oleObj>
              </mc:Choice>
              <mc:Fallback>
                <p:oleObj name="Equation" r:id="rId66" imgW="17748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5457825"/>
                        <a:ext cx="314325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83"/>
          <p:cNvGrpSpPr>
            <a:grpSpLocks/>
          </p:cNvGrpSpPr>
          <p:nvPr/>
        </p:nvGrpSpPr>
        <p:grpSpPr bwMode="auto">
          <a:xfrm>
            <a:off x="1365250" y="415925"/>
            <a:ext cx="1308100" cy="1417638"/>
            <a:chOff x="750" y="262"/>
            <a:chExt cx="1070" cy="1035"/>
          </a:xfrm>
        </p:grpSpPr>
        <p:sp>
          <p:nvSpPr>
            <p:cNvPr id="14411" name="Line 28"/>
            <p:cNvSpPr>
              <a:spLocks noChangeShapeType="1"/>
            </p:cNvSpPr>
            <p:nvPr/>
          </p:nvSpPr>
          <p:spPr bwMode="auto">
            <a:xfrm flipV="1">
              <a:off x="998" y="663"/>
              <a:ext cx="612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99344" name="Object 16"/>
            <p:cNvGraphicFramePr>
              <a:graphicFrameLocks noChangeAspect="1"/>
            </p:cNvGraphicFramePr>
            <p:nvPr/>
          </p:nvGraphicFramePr>
          <p:xfrm>
            <a:off x="793" y="1071"/>
            <a:ext cx="12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8" imgW="114201" imgH="203024" progId="Equation.DSMT4">
                    <p:embed/>
                  </p:oleObj>
                </mc:Choice>
                <mc:Fallback>
                  <p:oleObj name="Equation" r:id="rId68" imgW="114201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1071"/>
                          <a:ext cx="12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12" name="Line 20"/>
            <p:cNvSpPr>
              <a:spLocks noChangeShapeType="1"/>
            </p:cNvSpPr>
            <p:nvPr/>
          </p:nvSpPr>
          <p:spPr bwMode="auto">
            <a:xfrm>
              <a:off x="998" y="663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3" name="Line 21"/>
            <p:cNvSpPr>
              <a:spLocks noChangeShapeType="1"/>
            </p:cNvSpPr>
            <p:nvPr/>
          </p:nvSpPr>
          <p:spPr bwMode="auto">
            <a:xfrm>
              <a:off x="998" y="1117"/>
              <a:ext cx="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4" name="Line 22"/>
            <p:cNvSpPr>
              <a:spLocks noChangeShapeType="1"/>
            </p:cNvSpPr>
            <p:nvPr/>
          </p:nvSpPr>
          <p:spPr bwMode="auto">
            <a:xfrm>
              <a:off x="1610" y="663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5" name="Line 24"/>
            <p:cNvSpPr>
              <a:spLocks noChangeShapeType="1"/>
            </p:cNvSpPr>
            <p:nvPr/>
          </p:nvSpPr>
          <p:spPr bwMode="auto">
            <a:xfrm flipV="1">
              <a:off x="998" y="459"/>
              <a:ext cx="294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6" name="Line 26"/>
            <p:cNvSpPr>
              <a:spLocks noChangeShapeType="1"/>
            </p:cNvSpPr>
            <p:nvPr/>
          </p:nvSpPr>
          <p:spPr bwMode="auto">
            <a:xfrm>
              <a:off x="1270" y="459"/>
              <a:ext cx="340" cy="2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7" name="Line 27"/>
            <p:cNvSpPr>
              <a:spLocks noChangeShapeType="1"/>
            </p:cNvSpPr>
            <p:nvPr/>
          </p:nvSpPr>
          <p:spPr bwMode="auto">
            <a:xfrm flipH="1">
              <a:off x="998" y="459"/>
              <a:ext cx="272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8" name="Line 29"/>
            <p:cNvSpPr>
              <a:spLocks noChangeShapeType="1"/>
            </p:cNvSpPr>
            <p:nvPr/>
          </p:nvSpPr>
          <p:spPr bwMode="auto">
            <a:xfrm>
              <a:off x="1293" y="482"/>
              <a:ext cx="317" cy="6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19" name="Line 30"/>
            <p:cNvSpPr>
              <a:spLocks noChangeShapeType="1"/>
            </p:cNvSpPr>
            <p:nvPr/>
          </p:nvSpPr>
          <p:spPr bwMode="auto">
            <a:xfrm>
              <a:off x="1020" y="663"/>
              <a:ext cx="56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0" name="Line 31"/>
            <p:cNvSpPr>
              <a:spLocks noChangeShapeType="1"/>
            </p:cNvSpPr>
            <p:nvPr/>
          </p:nvSpPr>
          <p:spPr bwMode="auto">
            <a:xfrm>
              <a:off x="1020" y="663"/>
              <a:ext cx="567" cy="4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4421" name="Oval 33"/>
            <p:cNvSpPr>
              <a:spLocks noChangeArrowheads="1"/>
            </p:cNvSpPr>
            <p:nvPr/>
          </p:nvSpPr>
          <p:spPr bwMode="auto">
            <a:xfrm>
              <a:off x="1270" y="414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4422" name="Oval 34"/>
            <p:cNvSpPr>
              <a:spLocks noChangeArrowheads="1"/>
            </p:cNvSpPr>
            <p:nvPr/>
          </p:nvSpPr>
          <p:spPr bwMode="auto">
            <a:xfrm>
              <a:off x="975" y="64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4423" name="Oval 35"/>
            <p:cNvSpPr>
              <a:spLocks noChangeArrowheads="1"/>
            </p:cNvSpPr>
            <p:nvPr/>
          </p:nvSpPr>
          <p:spPr bwMode="auto">
            <a:xfrm>
              <a:off x="975" y="1116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4424" name="Oval 36"/>
            <p:cNvSpPr>
              <a:spLocks noChangeArrowheads="1"/>
            </p:cNvSpPr>
            <p:nvPr/>
          </p:nvSpPr>
          <p:spPr bwMode="auto">
            <a:xfrm>
              <a:off x="1587" y="1094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4425" name="Oval 37"/>
            <p:cNvSpPr>
              <a:spLocks noChangeArrowheads="1"/>
            </p:cNvSpPr>
            <p:nvPr/>
          </p:nvSpPr>
          <p:spPr bwMode="auto">
            <a:xfrm>
              <a:off x="1587" y="64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graphicFrame>
          <p:nvGraphicFramePr>
            <p:cNvPr id="99396" name="Object 32"/>
            <p:cNvGraphicFramePr>
              <a:graphicFrameLocks noChangeAspect="1"/>
            </p:cNvGraphicFramePr>
            <p:nvPr/>
          </p:nvGraphicFramePr>
          <p:xfrm>
            <a:off x="1655" y="1071"/>
            <a:ext cx="15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9" imgW="139639" imgH="190417" progId="Equation.DSMT4">
                    <p:embed/>
                  </p:oleObj>
                </mc:Choice>
                <mc:Fallback>
                  <p:oleObj name="Equation" r:id="rId69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071"/>
                          <a:ext cx="156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97" name="Object 33"/>
            <p:cNvGraphicFramePr>
              <a:graphicFrameLocks noChangeAspect="1"/>
            </p:cNvGraphicFramePr>
            <p:nvPr/>
          </p:nvGraphicFramePr>
          <p:xfrm>
            <a:off x="1678" y="572"/>
            <a:ext cx="14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0" imgW="126835" imgH="202936" progId="Equation.DSMT4">
                    <p:embed/>
                  </p:oleObj>
                </mc:Choice>
                <mc:Fallback>
                  <p:oleObj name="Equation" r:id="rId70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572"/>
                          <a:ext cx="142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99" name="Object 71"/>
            <p:cNvGraphicFramePr>
              <a:graphicFrameLocks noChangeAspect="1"/>
            </p:cNvGraphicFramePr>
            <p:nvPr/>
          </p:nvGraphicFramePr>
          <p:xfrm>
            <a:off x="750" y="573"/>
            <a:ext cx="157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1" imgW="139639" imgH="203112" progId="Equation.DSMT4">
                    <p:embed/>
                  </p:oleObj>
                </mc:Choice>
                <mc:Fallback>
                  <p:oleObj name="Equation" r:id="rId71" imgW="13963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0" y="573"/>
                          <a:ext cx="157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35"/>
            <p:cNvGraphicFramePr>
              <a:graphicFrameLocks noChangeAspect="1"/>
            </p:cNvGraphicFramePr>
            <p:nvPr/>
          </p:nvGraphicFramePr>
          <p:xfrm>
            <a:off x="1338" y="262"/>
            <a:ext cx="15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2" imgW="139680" imgH="190440" progId="Equation.DSMT4">
                    <p:embed/>
                  </p:oleObj>
                </mc:Choice>
                <mc:Fallback>
                  <p:oleObj name="Equation" r:id="rId72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62"/>
                          <a:ext cx="157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116"/>
          <p:cNvGrpSpPr>
            <a:grpSpLocks/>
          </p:cNvGrpSpPr>
          <p:nvPr/>
        </p:nvGrpSpPr>
        <p:grpSpPr bwMode="auto">
          <a:xfrm>
            <a:off x="7200900" y="434975"/>
            <a:ext cx="1314450" cy="1314450"/>
            <a:chOff x="4601" y="248"/>
            <a:chExt cx="1076" cy="960"/>
          </a:xfrm>
        </p:grpSpPr>
        <p:graphicFrame>
          <p:nvGraphicFramePr>
            <p:cNvPr id="99400" name="Object 26"/>
            <p:cNvGraphicFramePr>
              <a:graphicFrameLocks noChangeAspect="1"/>
            </p:cNvGraphicFramePr>
            <p:nvPr/>
          </p:nvGraphicFramePr>
          <p:xfrm>
            <a:off x="4601" y="1024"/>
            <a:ext cx="17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4" imgW="152280" imgH="164880" progId="Equation.DSMT4">
                    <p:embed/>
                  </p:oleObj>
                </mc:Choice>
                <mc:Fallback>
                  <p:oleObj name="Equation" r:id="rId74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1" y="1024"/>
                          <a:ext cx="17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1" name="Object 27"/>
            <p:cNvGraphicFramePr>
              <a:graphicFrameLocks noChangeAspect="1"/>
            </p:cNvGraphicFramePr>
            <p:nvPr/>
          </p:nvGraphicFramePr>
          <p:xfrm>
            <a:off x="5493" y="967"/>
            <a:ext cx="1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6" imgW="164880" imgH="215640" progId="Equation.DSMT4">
                    <p:embed/>
                  </p:oleObj>
                </mc:Choice>
                <mc:Fallback>
                  <p:oleObj name="Equation" r:id="rId76" imgW="164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3" y="967"/>
                          <a:ext cx="18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2" name="Object 28"/>
            <p:cNvGraphicFramePr>
              <a:graphicFrameLocks noChangeAspect="1"/>
            </p:cNvGraphicFramePr>
            <p:nvPr/>
          </p:nvGraphicFramePr>
          <p:xfrm>
            <a:off x="5491" y="504"/>
            <a:ext cx="1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8" imgW="139680" imgH="215640" progId="Equation.DSMT4">
                    <p:embed/>
                  </p:oleObj>
                </mc:Choice>
                <mc:Fallback>
                  <p:oleObj name="Equation" r:id="rId78" imgW="139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1" y="504"/>
                          <a:ext cx="15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3" name="Object 29"/>
            <p:cNvGraphicFramePr>
              <a:graphicFrameLocks noChangeAspect="1"/>
            </p:cNvGraphicFramePr>
            <p:nvPr/>
          </p:nvGraphicFramePr>
          <p:xfrm>
            <a:off x="5020" y="248"/>
            <a:ext cx="142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0" imgW="126720" imgH="164880" progId="Equation.DSMT4">
                    <p:embed/>
                  </p:oleObj>
                </mc:Choice>
                <mc:Fallback>
                  <p:oleObj name="Equation" r:id="rId80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0" y="248"/>
                          <a:ext cx="142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4" name="Object 30"/>
            <p:cNvGraphicFramePr>
              <a:graphicFrameLocks noChangeAspect="1"/>
            </p:cNvGraphicFramePr>
            <p:nvPr/>
          </p:nvGraphicFramePr>
          <p:xfrm>
            <a:off x="4601" y="572"/>
            <a:ext cx="15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2" imgW="139680" imgH="164880" progId="Equation.DSMT4">
                    <p:embed/>
                  </p:oleObj>
                </mc:Choice>
                <mc:Fallback>
                  <p:oleObj name="Equation" r:id="rId82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1" y="572"/>
                          <a:ext cx="157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2" name="Group 104"/>
            <p:cNvGrpSpPr>
              <a:grpSpLocks/>
            </p:cNvGrpSpPr>
            <p:nvPr/>
          </p:nvGrpSpPr>
          <p:grpSpPr bwMode="auto">
            <a:xfrm>
              <a:off x="4785" y="436"/>
              <a:ext cx="657" cy="703"/>
              <a:chOff x="2267" y="460"/>
              <a:chExt cx="657" cy="703"/>
            </a:xfrm>
          </p:grpSpPr>
          <p:sp>
            <p:nvSpPr>
              <p:cNvPr id="14401" name="Line 43"/>
              <p:cNvSpPr>
                <a:spLocks noChangeShapeType="1"/>
              </p:cNvSpPr>
              <p:nvPr/>
            </p:nvSpPr>
            <p:spPr bwMode="auto">
              <a:xfrm flipH="1">
                <a:off x="2290" y="482"/>
                <a:ext cx="272" cy="63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02" name="Line 44"/>
              <p:cNvSpPr>
                <a:spLocks noChangeShapeType="1"/>
              </p:cNvSpPr>
              <p:nvPr/>
            </p:nvSpPr>
            <p:spPr bwMode="auto">
              <a:xfrm flipV="1">
                <a:off x="2290" y="686"/>
                <a:ext cx="612" cy="4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03" name="Line 45"/>
              <p:cNvSpPr>
                <a:spLocks noChangeShapeType="1"/>
              </p:cNvSpPr>
              <p:nvPr/>
            </p:nvSpPr>
            <p:spPr bwMode="auto">
              <a:xfrm>
                <a:off x="2585" y="505"/>
                <a:ext cx="317" cy="6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04" name="Line 46"/>
              <p:cNvSpPr>
                <a:spLocks noChangeShapeType="1"/>
              </p:cNvSpPr>
              <p:nvPr/>
            </p:nvSpPr>
            <p:spPr bwMode="auto">
              <a:xfrm>
                <a:off x="2312" y="686"/>
                <a:ext cx="56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05" name="Line 47"/>
              <p:cNvSpPr>
                <a:spLocks noChangeShapeType="1"/>
              </p:cNvSpPr>
              <p:nvPr/>
            </p:nvSpPr>
            <p:spPr bwMode="auto">
              <a:xfrm>
                <a:off x="2312" y="686"/>
                <a:ext cx="567" cy="43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406" name="Oval 48"/>
              <p:cNvSpPr>
                <a:spLocks noChangeArrowheads="1"/>
              </p:cNvSpPr>
              <p:nvPr/>
            </p:nvSpPr>
            <p:spPr bwMode="auto">
              <a:xfrm>
                <a:off x="2539" y="460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14407" name="Oval 49"/>
              <p:cNvSpPr>
                <a:spLocks noChangeArrowheads="1"/>
              </p:cNvSpPr>
              <p:nvPr/>
            </p:nvSpPr>
            <p:spPr bwMode="auto">
              <a:xfrm>
                <a:off x="2291" y="664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14408" name="Oval 50"/>
              <p:cNvSpPr>
                <a:spLocks noChangeArrowheads="1"/>
              </p:cNvSpPr>
              <p:nvPr/>
            </p:nvSpPr>
            <p:spPr bwMode="auto">
              <a:xfrm>
                <a:off x="2267" y="1118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14409" name="Oval 51"/>
              <p:cNvSpPr>
                <a:spLocks noChangeArrowheads="1"/>
              </p:cNvSpPr>
              <p:nvPr/>
            </p:nvSpPr>
            <p:spPr bwMode="auto">
              <a:xfrm>
                <a:off x="2879" y="1118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14410" name="Oval 52"/>
              <p:cNvSpPr>
                <a:spLocks noChangeArrowheads="1"/>
              </p:cNvSpPr>
              <p:nvPr/>
            </p:nvSpPr>
            <p:spPr bwMode="auto">
              <a:xfrm>
                <a:off x="2879" y="664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6" name="AutoShape 25"/>
          <p:cNvSpPr>
            <a:spLocks noChangeArrowheads="1"/>
          </p:cNvSpPr>
          <p:nvPr/>
        </p:nvSpPr>
        <p:spPr bwMode="auto">
          <a:xfrm>
            <a:off x="7200900" y="1916113"/>
            <a:ext cx="1330325" cy="757237"/>
          </a:xfrm>
          <a:prstGeom prst="wedgeRoundRectCallout">
            <a:avLst>
              <a:gd name="adj1" fmla="val 1313"/>
              <a:gd name="adj2" fmla="val 48555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H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的另一个画法</a:t>
            </a:r>
            <a:endParaRPr lang="en-US" altLang="zh-CN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aphicFrame>
        <p:nvGraphicFramePr>
          <p:cNvPr id="9" name="Object 101"/>
          <p:cNvGraphicFramePr>
            <a:graphicFrameLocks noChangeAspect="1"/>
          </p:cNvGraphicFramePr>
          <p:nvPr/>
        </p:nvGraphicFramePr>
        <p:xfrm>
          <a:off x="2197100" y="5445125"/>
          <a:ext cx="1258888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4" imgW="711000" imgH="190440" progId="Equation.DSMT4">
                  <p:embed/>
                </p:oleObj>
              </mc:Choice>
              <mc:Fallback>
                <p:oleObj name="Equation" r:id="rId84" imgW="7110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5445125"/>
                        <a:ext cx="1258888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7"/>
          <p:cNvGraphicFramePr>
            <a:graphicFrameLocks noChangeAspect="1"/>
          </p:cNvGraphicFramePr>
          <p:nvPr/>
        </p:nvGraphicFramePr>
        <p:xfrm>
          <a:off x="3419475" y="5013325"/>
          <a:ext cx="33655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6" imgW="190440" imgH="164880" progId="Equation.DSMT4">
                  <p:embed/>
                </p:oleObj>
              </mc:Choice>
              <mc:Fallback>
                <p:oleObj name="Equation" r:id="rId86" imgW="19044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013325"/>
                        <a:ext cx="336550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03"/>
          <p:cNvGraphicFramePr>
            <a:graphicFrameLocks noChangeAspect="1"/>
          </p:cNvGraphicFramePr>
          <p:nvPr/>
        </p:nvGraphicFramePr>
        <p:xfrm>
          <a:off x="5191125" y="5472113"/>
          <a:ext cx="1325563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8" imgW="749160" imgH="190440" progId="Equation.DSMT4">
                  <p:embed/>
                </p:oleObj>
              </mc:Choice>
              <mc:Fallback>
                <p:oleObj name="Equation" r:id="rId88" imgW="7491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5472113"/>
                        <a:ext cx="1325563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04"/>
          <p:cNvGraphicFramePr>
            <a:graphicFrameLocks noChangeAspect="1"/>
          </p:cNvGraphicFramePr>
          <p:nvPr/>
        </p:nvGraphicFramePr>
        <p:xfrm>
          <a:off x="6516688" y="5040313"/>
          <a:ext cx="1303337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0" imgW="736560" imgH="190440" progId="Equation.DSMT4">
                  <p:embed/>
                </p:oleObj>
              </mc:Choice>
              <mc:Fallback>
                <p:oleObj name="Equation" r:id="rId90" imgW="73656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5040313"/>
                        <a:ext cx="1303337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5"/>
          <p:cNvGraphicFramePr>
            <a:graphicFrameLocks noChangeAspect="1"/>
          </p:cNvGraphicFramePr>
          <p:nvPr/>
        </p:nvGraphicFramePr>
        <p:xfrm>
          <a:off x="7754938" y="5445125"/>
          <a:ext cx="128111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2" imgW="723600" imgH="190440" progId="Equation.DSMT4">
                  <p:embed/>
                </p:oleObj>
              </mc:Choice>
              <mc:Fallback>
                <p:oleObj name="Equation" r:id="rId92" imgW="723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4938" y="5445125"/>
                        <a:ext cx="1281112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119"/>
          <p:cNvGrpSpPr>
            <a:grpSpLocks/>
          </p:cNvGrpSpPr>
          <p:nvPr/>
        </p:nvGrpSpPr>
        <p:grpSpPr bwMode="auto">
          <a:xfrm>
            <a:off x="2411413" y="4545013"/>
            <a:ext cx="1981200" cy="293687"/>
            <a:chOff x="1519" y="2863"/>
            <a:chExt cx="1248" cy="185"/>
          </a:xfrm>
        </p:grpSpPr>
        <p:sp>
          <p:nvSpPr>
            <p:cNvPr id="14399" name="Line 109"/>
            <p:cNvSpPr>
              <a:spLocks noChangeShapeType="1"/>
            </p:cNvSpPr>
            <p:nvPr/>
          </p:nvSpPr>
          <p:spPr bwMode="auto">
            <a:xfrm>
              <a:off x="1519" y="3045"/>
              <a:ext cx="1248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0" name="Object 110"/>
            <p:cNvGraphicFramePr>
              <a:graphicFrameLocks noChangeAspect="1"/>
            </p:cNvGraphicFramePr>
            <p:nvPr/>
          </p:nvGraphicFramePr>
          <p:xfrm>
            <a:off x="1995" y="2863"/>
            <a:ext cx="341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4" imgW="444240" imgH="241200" progId="Equation.DSMT4">
                    <p:embed/>
                  </p:oleObj>
                </mc:Choice>
                <mc:Fallback>
                  <p:oleObj name="Equation" r:id="rId94" imgW="4442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5" y="2863"/>
                          <a:ext cx="341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118"/>
          <p:cNvGrpSpPr>
            <a:grpSpLocks/>
          </p:cNvGrpSpPr>
          <p:nvPr/>
        </p:nvGrpSpPr>
        <p:grpSpPr bwMode="auto">
          <a:xfrm>
            <a:off x="2159000" y="5080000"/>
            <a:ext cx="1260475" cy="401638"/>
            <a:chOff x="1360" y="3200"/>
            <a:chExt cx="794" cy="253"/>
          </a:xfrm>
        </p:grpSpPr>
        <p:sp>
          <p:nvSpPr>
            <p:cNvPr id="14398" name="Line 114"/>
            <p:cNvSpPr>
              <a:spLocks noChangeShapeType="1"/>
            </p:cNvSpPr>
            <p:nvPr/>
          </p:nvSpPr>
          <p:spPr bwMode="auto">
            <a:xfrm flipV="1">
              <a:off x="1360" y="3294"/>
              <a:ext cx="794" cy="15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11" name="Object 115"/>
            <p:cNvGraphicFramePr>
              <a:graphicFrameLocks noChangeAspect="1"/>
            </p:cNvGraphicFramePr>
            <p:nvPr/>
          </p:nvGraphicFramePr>
          <p:xfrm>
            <a:off x="1678" y="3200"/>
            <a:ext cx="18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6" imgW="241200" imgH="241200" progId="Equation.DSMT4">
                    <p:embed/>
                  </p:oleObj>
                </mc:Choice>
                <mc:Fallback>
                  <p:oleObj name="Equation" r:id="rId96" imgW="2412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8" y="3200"/>
                          <a:ext cx="185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6"/>
            <p:cNvGraphicFramePr>
              <a:graphicFrameLocks noChangeAspect="1"/>
            </p:cNvGraphicFramePr>
            <p:nvPr/>
          </p:nvGraphicFramePr>
          <p:xfrm>
            <a:off x="1519" y="3249"/>
            <a:ext cx="185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8" imgW="241200" imgH="241200" progId="Equation.DSMT4">
                    <p:embed/>
                  </p:oleObj>
                </mc:Choice>
                <mc:Fallback>
                  <p:oleObj name="Equation" r:id="rId98" imgW="24120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3249"/>
                          <a:ext cx="185" cy="1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00"/>
          <p:cNvGraphicFramePr>
            <a:graphicFrameLocks noChangeAspect="1"/>
          </p:cNvGraphicFramePr>
          <p:nvPr/>
        </p:nvGraphicFramePr>
        <p:xfrm>
          <a:off x="1851025" y="2681288"/>
          <a:ext cx="50974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0" imgW="3085920" imgH="279360" progId="Equation.DSMT4">
                  <p:embed/>
                </p:oleObj>
              </mc:Choice>
              <mc:Fallback>
                <p:oleObj name="Equation" r:id="rId100" imgW="3085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2681288"/>
                        <a:ext cx="509746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857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1000"/>
                                        <p:tgtEl>
                                          <p:spTgt spid="99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9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9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9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688975" y="944563"/>
          <a:ext cx="1177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241200" progId="Equation.DSMT4">
                  <p:embed/>
                </p:oleObj>
              </mc:Choice>
              <mc:Fallback>
                <p:oleObj name="Equation" r:id="rId2" imgW="711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944563"/>
                        <a:ext cx="117792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9" name="Rectangle 3"/>
          <p:cNvSpPr>
            <a:spLocks noChangeArrowheads="1"/>
          </p:cNvSpPr>
          <p:nvPr/>
        </p:nvSpPr>
        <p:spPr bwMode="auto">
          <a:xfrm>
            <a:off x="792163" y="255588"/>
            <a:ext cx="4464050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8.1.4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800" dirty="0">
                <a:solidFill>
                  <a:srgbClr val="FF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图的顶点的次数</a:t>
            </a:r>
          </a:p>
        </p:txBody>
      </p:sp>
      <p:graphicFrame>
        <p:nvGraphicFramePr>
          <p:cNvPr id="100372" name="Object 20"/>
          <p:cNvGraphicFramePr>
            <a:graphicFrameLocks noChangeAspect="1"/>
          </p:cNvGraphicFramePr>
          <p:nvPr/>
        </p:nvGraphicFramePr>
        <p:xfrm>
          <a:off x="660400" y="1520825"/>
          <a:ext cx="58562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30520" imgH="279360" progId="Equation.DSMT4">
                  <p:embed/>
                </p:oleObj>
              </mc:Choice>
              <mc:Fallback>
                <p:oleObj name="Equation" r:id="rId4" imgW="3530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520825"/>
                        <a:ext cx="585628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3" name="Object 21"/>
          <p:cNvGraphicFramePr>
            <a:graphicFrameLocks noChangeAspect="1"/>
          </p:cNvGraphicFramePr>
          <p:nvPr/>
        </p:nvGraphicFramePr>
        <p:xfrm>
          <a:off x="677863" y="2079625"/>
          <a:ext cx="48656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33700" imgH="254000" progId="Equation.DSMT4">
                  <p:embed/>
                </p:oleObj>
              </mc:Choice>
              <mc:Fallback>
                <p:oleObj name="Equation" r:id="rId6" imgW="2933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079625"/>
                        <a:ext cx="486568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4" name="Object 22"/>
          <p:cNvGraphicFramePr>
            <a:graphicFrameLocks noChangeAspect="1"/>
          </p:cNvGraphicFramePr>
          <p:nvPr/>
        </p:nvGraphicFramePr>
        <p:xfrm>
          <a:off x="5580063" y="2079625"/>
          <a:ext cx="2590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62100" imgH="254000" progId="Equation.DSMT4">
                  <p:embed/>
                </p:oleObj>
              </mc:Choice>
              <mc:Fallback>
                <p:oleObj name="Equation" r:id="rId8" imgW="15621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079625"/>
                        <a:ext cx="25908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5" name="Object 23"/>
          <p:cNvGraphicFramePr>
            <a:graphicFrameLocks noChangeAspect="1"/>
          </p:cNvGraphicFramePr>
          <p:nvPr/>
        </p:nvGraphicFramePr>
        <p:xfrm>
          <a:off x="676275" y="2708275"/>
          <a:ext cx="166370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02960" imgH="241200" progId="Equation.DSMT4">
                  <p:embed/>
                </p:oleObj>
              </mc:Choice>
              <mc:Fallback>
                <p:oleObj name="Equation" r:id="rId10" imgW="1002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708275"/>
                        <a:ext cx="1663700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6" name="Object 24"/>
          <p:cNvGraphicFramePr>
            <a:graphicFrameLocks noChangeAspect="1"/>
          </p:cNvGraphicFramePr>
          <p:nvPr/>
        </p:nvGraphicFramePr>
        <p:xfrm>
          <a:off x="711200" y="3824288"/>
          <a:ext cx="36449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97080" imgH="266400" progId="Equation.DSMT4">
                  <p:embed/>
                </p:oleObj>
              </mc:Choice>
              <mc:Fallback>
                <p:oleObj name="Equation" r:id="rId12" imgW="21970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824288"/>
                        <a:ext cx="36449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7" name="Object 25"/>
          <p:cNvGraphicFramePr>
            <a:graphicFrameLocks noChangeAspect="1"/>
          </p:cNvGraphicFramePr>
          <p:nvPr/>
        </p:nvGraphicFramePr>
        <p:xfrm>
          <a:off x="723900" y="4400550"/>
          <a:ext cx="579278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92360" imgH="279360" progId="Equation.DSMT4">
                  <p:embed/>
                </p:oleObj>
              </mc:Choice>
              <mc:Fallback>
                <p:oleObj name="Equation" r:id="rId14" imgW="3492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4400550"/>
                        <a:ext cx="5792788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8" name="Object 26"/>
          <p:cNvGraphicFramePr>
            <a:graphicFrameLocks noChangeAspect="1"/>
          </p:cNvGraphicFramePr>
          <p:nvPr/>
        </p:nvGraphicFramePr>
        <p:xfrm>
          <a:off x="722313" y="5013325"/>
          <a:ext cx="57943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92360" imgH="279360" progId="Equation.DSMT4">
                  <p:embed/>
                </p:oleObj>
              </mc:Choice>
              <mc:Fallback>
                <p:oleObj name="Equation" r:id="rId16" imgW="3492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5013325"/>
                        <a:ext cx="5794375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598044"/>
              </p:ext>
            </p:extLst>
          </p:nvPr>
        </p:nvGraphicFramePr>
        <p:xfrm>
          <a:off x="3367196" y="5469731"/>
          <a:ext cx="225583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58640" imgH="266400" progId="Equation.DSMT4">
                  <p:embed/>
                </p:oleObj>
              </mc:Choice>
              <mc:Fallback>
                <p:oleObj name="Equation" r:id="rId18" imgW="13586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7196" y="5469731"/>
                        <a:ext cx="2255837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2801430"/>
              </p:ext>
            </p:extLst>
          </p:nvPr>
        </p:nvGraphicFramePr>
        <p:xfrm>
          <a:off x="609600" y="5483410"/>
          <a:ext cx="2654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00200" imgH="266700" progId="Equation.DSMT4">
                  <p:embed/>
                </p:oleObj>
              </mc:Choice>
              <mc:Fallback>
                <p:oleObj name="Equation" r:id="rId20" imgW="16002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483410"/>
                        <a:ext cx="26543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1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959038"/>
              </p:ext>
            </p:extLst>
          </p:nvPr>
        </p:nvGraphicFramePr>
        <p:xfrm>
          <a:off x="5643137" y="5469731"/>
          <a:ext cx="19796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93760" imgH="279360" progId="Equation.DSMT4">
                  <p:embed/>
                </p:oleObj>
              </mc:Choice>
              <mc:Fallback>
                <p:oleObj name="Equation" r:id="rId22" imgW="11937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137" y="5469731"/>
                        <a:ext cx="1979612" cy="463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2" name="Object 30"/>
          <p:cNvGraphicFramePr>
            <a:graphicFrameLocks noChangeAspect="1"/>
          </p:cNvGraphicFramePr>
          <p:nvPr/>
        </p:nvGraphicFramePr>
        <p:xfrm>
          <a:off x="1936750" y="944563"/>
          <a:ext cx="3684588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222280" imgH="266400" progId="Equation.DSMT4">
                  <p:embed/>
                </p:oleObj>
              </mc:Choice>
              <mc:Fallback>
                <p:oleObj name="Equation" r:id="rId24" imgW="2222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944563"/>
                        <a:ext cx="3684588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3" name="Object 31"/>
          <p:cNvGraphicFramePr>
            <a:graphicFrameLocks noChangeAspect="1"/>
          </p:cNvGraphicFramePr>
          <p:nvPr/>
        </p:nvGraphicFramePr>
        <p:xfrm>
          <a:off x="6588125" y="1543050"/>
          <a:ext cx="16859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015559" imgH="266584" progId="Equation.DSMT4">
                  <p:embed/>
                </p:oleObj>
              </mc:Choice>
              <mc:Fallback>
                <p:oleObj name="Equation" r:id="rId26" imgW="1015559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543050"/>
                        <a:ext cx="1685925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4" name="Object 32"/>
          <p:cNvGraphicFramePr>
            <a:graphicFrameLocks noChangeAspect="1"/>
          </p:cNvGraphicFramePr>
          <p:nvPr/>
        </p:nvGraphicFramePr>
        <p:xfrm>
          <a:off x="5651500" y="950913"/>
          <a:ext cx="2632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87500" imgH="241300" progId="Equation.DSMT4">
                  <p:embed/>
                </p:oleObj>
              </mc:Choice>
              <mc:Fallback>
                <p:oleObj name="Equation" r:id="rId28" imgW="1587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950913"/>
                        <a:ext cx="26320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5" name="Object 33"/>
          <p:cNvGraphicFramePr>
            <a:graphicFrameLocks noChangeAspect="1"/>
          </p:cNvGraphicFramePr>
          <p:nvPr/>
        </p:nvGraphicFramePr>
        <p:xfrm>
          <a:off x="4392613" y="3824288"/>
          <a:ext cx="26320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87500" imgH="241300" progId="Equation.DSMT4">
                  <p:embed/>
                </p:oleObj>
              </mc:Choice>
              <mc:Fallback>
                <p:oleObj name="Equation" r:id="rId28" imgW="1587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3824288"/>
                        <a:ext cx="26320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6" name="Object 34"/>
          <p:cNvGraphicFramePr>
            <a:graphicFrameLocks noChangeAspect="1"/>
          </p:cNvGraphicFramePr>
          <p:nvPr/>
        </p:nvGraphicFramePr>
        <p:xfrm>
          <a:off x="6529388" y="4437063"/>
          <a:ext cx="164306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990170" imgH="266584" progId="Equation.DSMT4">
                  <p:embed/>
                </p:oleObj>
              </mc:Choice>
              <mc:Fallback>
                <p:oleObj name="Equation" r:id="rId30" imgW="99017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4437063"/>
                        <a:ext cx="1643062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87" name="Object 35"/>
          <p:cNvGraphicFramePr>
            <a:graphicFrameLocks noChangeAspect="1"/>
          </p:cNvGraphicFramePr>
          <p:nvPr/>
        </p:nvGraphicFramePr>
        <p:xfrm>
          <a:off x="6529388" y="5038725"/>
          <a:ext cx="1452562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875920" imgH="266584" progId="Equation.DSMT4">
                  <p:embed/>
                </p:oleObj>
              </mc:Choice>
              <mc:Fallback>
                <p:oleObj name="Equation" r:id="rId32" imgW="875920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5038725"/>
                        <a:ext cx="1452562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1" name="AutoShape 25"/>
          <p:cNvSpPr>
            <a:spLocks noChangeArrowheads="1"/>
          </p:cNvSpPr>
          <p:nvPr/>
        </p:nvSpPr>
        <p:spPr bwMode="auto">
          <a:xfrm>
            <a:off x="2699792" y="2708275"/>
            <a:ext cx="1873250" cy="865188"/>
          </a:xfrm>
          <a:prstGeom prst="wedgeRoundRectCallout">
            <a:avLst>
              <a:gd name="adj1" fmla="val 902"/>
              <a:gd name="adj2" fmla="val 49349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无向图中环对点的度贡献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2</a:t>
            </a:r>
            <a:endParaRPr lang="en-US" altLang="zh-CN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AutoShape 25"/>
          <p:cNvSpPr>
            <a:spLocks noChangeArrowheads="1"/>
          </p:cNvSpPr>
          <p:nvPr/>
        </p:nvSpPr>
        <p:spPr bwMode="auto">
          <a:xfrm>
            <a:off x="4932040" y="2708275"/>
            <a:ext cx="2448272" cy="865188"/>
          </a:xfrm>
          <a:prstGeom prst="wedgeRoundRectCallout">
            <a:avLst>
              <a:gd name="adj1" fmla="val 2677"/>
              <a:gd name="adj2" fmla="val 49349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个点的完全图是</a:t>
            </a:r>
          </a:p>
          <a:p>
            <a:pPr algn="ctr">
              <a:lnSpc>
                <a:spcPct val="125000"/>
              </a:lnSpc>
              <a:defRPr/>
            </a:pP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sz="1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－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1)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正则图</a:t>
            </a:r>
            <a:endParaRPr lang="en-US" altLang="zh-CN" sz="18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" name="AutoShape 25"/>
          <p:cNvSpPr>
            <a:spLocks noChangeArrowheads="1"/>
          </p:cNvSpPr>
          <p:nvPr/>
        </p:nvSpPr>
        <p:spPr bwMode="auto">
          <a:xfrm>
            <a:off x="557461" y="5837237"/>
            <a:ext cx="4284662" cy="531812"/>
          </a:xfrm>
          <a:prstGeom prst="wedgeRoundRectCallout">
            <a:avLst>
              <a:gd name="adj1" fmla="val 717"/>
              <a:gd name="adj2" fmla="val 47945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有向图中环对点的出度和入度各贡献</a:t>
            </a:r>
            <a:r>
              <a:rPr lang="en-US" altLang="zh-CN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1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" name="AutoShape 25"/>
          <p:cNvSpPr>
            <a:spLocks noChangeArrowheads="1"/>
          </p:cNvSpPr>
          <p:nvPr/>
        </p:nvSpPr>
        <p:spPr bwMode="auto">
          <a:xfrm>
            <a:off x="5296694" y="5837237"/>
            <a:ext cx="3455987" cy="531813"/>
          </a:xfrm>
          <a:prstGeom prst="wedgeRoundRectCallout">
            <a:avLst>
              <a:gd name="adj1" fmla="val 1759"/>
              <a:gd name="adj2" fmla="val 48741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的全度是与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关联有向边个数</a:t>
            </a:r>
            <a:endParaRPr lang="en-US" altLang="zh-CN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  <a:p>
            <a:pPr algn="ctr">
              <a:lnSpc>
                <a:spcPct val="120000"/>
              </a:lnSpc>
              <a:defRPr/>
            </a:pPr>
            <a:endParaRPr lang="en-US" altLang="zh-CN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29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0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0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1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00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00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1" grpId="0" animBg="1"/>
      <p:bldP spid="2" grpId="0" animBg="1"/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719572" y="404664"/>
          <a:ext cx="7985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2400" imgH="253800" progId="Equation.DSMT4">
                  <p:embed/>
                </p:oleObj>
              </mc:Choice>
              <mc:Fallback>
                <p:oleObj name="Equation" r:id="rId3" imgW="482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72" y="404664"/>
                        <a:ext cx="7985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39"/>
          <p:cNvSpPr>
            <a:spLocks noChangeShapeType="1"/>
          </p:cNvSpPr>
          <p:nvPr/>
        </p:nvSpPr>
        <p:spPr bwMode="auto">
          <a:xfrm>
            <a:off x="2622407" y="3461788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31" name="组合 230"/>
          <p:cNvGrpSpPr/>
          <p:nvPr/>
        </p:nvGrpSpPr>
        <p:grpSpPr>
          <a:xfrm>
            <a:off x="1129606" y="1000125"/>
            <a:ext cx="2262187" cy="1460500"/>
            <a:chOff x="865188" y="1000125"/>
            <a:chExt cx="2262187" cy="1460500"/>
          </a:xfrm>
        </p:grpSpPr>
        <p:grpSp>
          <p:nvGrpSpPr>
            <p:cNvPr id="100" name="组合 99"/>
            <p:cNvGrpSpPr/>
            <p:nvPr/>
          </p:nvGrpSpPr>
          <p:grpSpPr>
            <a:xfrm>
              <a:off x="971658" y="1433521"/>
              <a:ext cx="2153606" cy="652871"/>
              <a:chOff x="982662" y="5214950"/>
              <a:chExt cx="2751206" cy="750942"/>
            </a:xfrm>
          </p:grpSpPr>
          <p:cxnSp>
            <p:nvCxnSpPr>
              <p:cNvPr id="102" name="直接连接符 101"/>
              <p:cNvCxnSpPr/>
              <p:nvPr/>
            </p:nvCxnSpPr>
            <p:spPr>
              <a:xfrm>
                <a:off x="982662" y="5929330"/>
                <a:ext cx="2714644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椭圆 102"/>
              <p:cNvSpPr/>
              <p:nvPr/>
            </p:nvSpPr>
            <p:spPr>
              <a:xfrm>
                <a:off x="982662" y="585789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椭圆 103"/>
              <p:cNvSpPr/>
              <p:nvPr/>
            </p:nvSpPr>
            <p:spPr>
              <a:xfrm>
                <a:off x="1660480" y="585789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椭圆 104"/>
              <p:cNvSpPr/>
              <p:nvPr/>
            </p:nvSpPr>
            <p:spPr>
              <a:xfrm>
                <a:off x="2303422" y="585789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2946364" y="585789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3625868" y="5857892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8" name="直接连接符 107"/>
              <p:cNvCxnSpPr/>
              <p:nvPr/>
            </p:nvCxnSpPr>
            <p:spPr>
              <a:xfrm rot="5400000" flipH="1" flipV="1">
                <a:off x="1562885" y="5437983"/>
                <a:ext cx="571504" cy="268314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16200000" flipV="1">
                <a:off x="1928794" y="5429264"/>
                <a:ext cx="571504" cy="28575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椭圆 109"/>
              <p:cNvSpPr/>
              <p:nvPr/>
            </p:nvSpPr>
            <p:spPr>
              <a:xfrm>
                <a:off x="1982794" y="5214950"/>
                <a:ext cx="108000" cy="1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65188" y="1000125"/>
              <a:ext cx="2262187" cy="1460500"/>
              <a:chOff x="1132698" y="964921"/>
              <a:chExt cx="2739836" cy="1438289"/>
            </a:xfrm>
          </p:grpSpPr>
          <p:graphicFrame>
            <p:nvGraphicFramePr>
              <p:cNvPr id="96" name="Object 20"/>
              <p:cNvGraphicFramePr>
                <a:graphicFrameLocks noChangeAspect="1"/>
              </p:cNvGraphicFramePr>
              <p:nvPr/>
            </p:nvGraphicFramePr>
            <p:xfrm>
              <a:off x="1132698" y="2117116"/>
              <a:ext cx="253795" cy="275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52280" imgH="164880" progId="Equation.DSMT4">
                      <p:embed/>
                    </p:oleObj>
                  </mc:Choice>
                  <mc:Fallback>
                    <p:oleObj name="Equation" r:id="rId5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2698" y="2117116"/>
                            <a:ext cx="253795" cy="275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7" name="Object 20"/>
              <p:cNvGraphicFramePr>
                <a:graphicFrameLocks noChangeAspect="1"/>
              </p:cNvGraphicFramePr>
              <p:nvPr/>
            </p:nvGraphicFramePr>
            <p:xfrm>
              <a:off x="2059436" y="964921"/>
              <a:ext cx="321089" cy="420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90440" imgH="253800" progId="Equation.DSMT4">
                      <p:embed/>
                    </p:oleObj>
                  </mc:Choice>
                  <mc:Fallback>
                    <p:oleObj name="Equation" r:id="rId7" imgW="19044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9436" y="964921"/>
                            <a:ext cx="321089" cy="4205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8" name="Object 20"/>
              <p:cNvGraphicFramePr>
                <a:graphicFrameLocks noChangeAspect="1"/>
              </p:cNvGraphicFramePr>
              <p:nvPr/>
            </p:nvGraphicFramePr>
            <p:xfrm>
              <a:off x="3662961" y="2115882"/>
              <a:ext cx="209573" cy="275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26720" imgH="164880" progId="Equation.DSMT4">
                      <p:embed/>
                    </p:oleObj>
                  </mc:Choice>
                  <mc:Fallback>
                    <p:oleObj name="Equation" r:id="rId9" imgW="1267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2961" y="2115882"/>
                            <a:ext cx="209573" cy="275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1" name="Object 20"/>
              <p:cNvGraphicFramePr>
                <a:graphicFrameLocks noChangeAspect="1"/>
              </p:cNvGraphicFramePr>
              <p:nvPr/>
            </p:nvGraphicFramePr>
            <p:xfrm>
              <a:off x="2982328" y="2044969"/>
              <a:ext cx="276868" cy="3580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64880" imgH="215640" progId="Equation.DSMT4">
                      <p:embed/>
                    </p:oleObj>
                  </mc:Choice>
                  <mc:Fallback>
                    <p:oleObj name="Equation" r:id="rId11" imgW="164880" imgH="215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2328" y="2044969"/>
                            <a:ext cx="276868" cy="3580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" name="Object 20"/>
              <p:cNvGraphicFramePr>
                <a:graphicFrameLocks noChangeAspect="1"/>
              </p:cNvGraphicFramePr>
              <p:nvPr/>
            </p:nvGraphicFramePr>
            <p:xfrm>
              <a:off x="1771032" y="2044969"/>
              <a:ext cx="230723" cy="3580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39680" imgH="215640" progId="Equation.DSMT4">
                      <p:embed/>
                    </p:oleObj>
                  </mc:Choice>
                  <mc:Fallback>
                    <p:oleObj name="Equation" r:id="rId13" imgW="139680" imgH="215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1032" y="2044969"/>
                            <a:ext cx="230723" cy="3580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3" name="Object 20"/>
              <p:cNvGraphicFramePr>
                <a:graphicFrameLocks noChangeAspect="1"/>
              </p:cNvGraphicFramePr>
              <p:nvPr/>
            </p:nvGraphicFramePr>
            <p:xfrm>
              <a:off x="2367066" y="2128059"/>
              <a:ext cx="230723" cy="275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39680" imgH="164880" progId="Equation.DSMT4">
                      <p:embed/>
                    </p:oleObj>
                  </mc:Choice>
                  <mc:Fallback>
                    <p:oleObj name="Equation" r:id="rId15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7066" y="2128059"/>
                            <a:ext cx="230723" cy="275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11" name="Object 2"/>
          <p:cNvGraphicFramePr>
            <a:graphicFrameLocks noChangeAspect="1"/>
          </p:cNvGraphicFramePr>
          <p:nvPr/>
        </p:nvGraphicFramePr>
        <p:xfrm>
          <a:off x="647564" y="2744924"/>
          <a:ext cx="23923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447560" imgH="253800" progId="Equation.DSMT4">
                  <p:embed/>
                </p:oleObj>
              </mc:Choice>
              <mc:Fallback>
                <p:oleObj name="Equation" r:id="rId17" imgW="1447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64" y="2744924"/>
                        <a:ext cx="23923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045364"/>
              </p:ext>
            </p:extLst>
          </p:nvPr>
        </p:nvGraphicFramePr>
        <p:xfrm>
          <a:off x="501227" y="4473116"/>
          <a:ext cx="22256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346040" imgH="253800" progId="Equation.DSMT4">
                  <p:embed/>
                </p:oleObj>
              </mc:Choice>
              <mc:Fallback>
                <p:oleObj name="Equation" r:id="rId19" imgW="13460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227" y="4473116"/>
                        <a:ext cx="22256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组合 22"/>
          <p:cNvGrpSpPr/>
          <p:nvPr/>
        </p:nvGrpSpPr>
        <p:grpSpPr>
          <a:xfrm>
            <a:off x="2015776" y="3567539"/>
            <a:ext cx="540000" cy="320592"/>
            <a:chOff x="1547766" y="5496645"/>
            <a:chExt cx="540000" cy="320592"/>
          </a:xfrm>
        </p:grpSpPr>
        <p:cxnSp>
          <p:nvCxnSpPr>
            <p:cNvPr id="22" name="直接箭头连接符 21"/>
            <p:cNvCxnSpPr/>
            <p:nvPr/>
          </p:nvCxnSpPr>
          <p:spPr>
            <a:xfrm>
              <a:off x="1547766" y="5817237"/>
              <a:ext cx="54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6" name="Object 2"/>
            <p:cNvGraphicFramePr>
              <a:graphicFrameLocks noChangeAspect="1"/>
            </p:cNvGraphicFramePr>
            <p:nvPr/>
          </p:nvGraphicFramePr>
          <p:xfrm>
            <a:off x="1589244" y="5496645"/>
            <a:ext cx="422675" cy="237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431640" imgH="241200" progId="Equation.DSMT4">
                    <p:embed/>
                  </p:oleObj>
                </mc:Choice>
                <mc:Fallback>
                  <p:oleObj name="Equation" r:id="rId21" imgW="431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9244" y="5496645"/>
                          <a:ext cx="422675" cy="2376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8" name="组合 217"/>
          <p:cNvGrpSpPr/>
          <p:nvPr/>
        </p:nvGrpSpPr>
        <p:grpSpPr>
          <a:xfrm>
            <a:off x="6041799" y="3573016"/>
            <a:ext cx="540000" cy="320592"/>
            <a:chOff x="1547766" y="5496645"/>
            <a:chExt cx="540000" cy="320592"/>
          </a:xfrm>
        </p:grpSpPr>
        <p:cxnSp>
          <p:nvCxnSpPr>
            <p:cNvPr id="219" name="直接箭头连接符 218"/>
            <p:cNvCxnSpPr/>
            <p:nvPr/>
          </p:nvCxnSpPr>
          <p:spPr>
            <a:xfrm>
              <a:off x="1547766" y="5817237"/>
              <a:ext cx="54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0" name="Object 2"/>
            <p:cNvGraphicFramePr>
              <a:graphicFrameLocks noChangeAspect="1"/>
            </p:cNvGraphicFramePr>
            <p:nvPr/>
          </p:nvGraphicFramePr>
          <p:xfrm>
            <a:off x="1589244" y="5496645"/>
            <a:ext cx="422675" cy="237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431640" imgH="241200" progId="Equation.DSMT4">
                    <p:embed/>
                  </p:oleObj>
                </mc:Choice>
                <mc:Fallback>
                  <p:oleObj name="Equation" r:id="rId21" imgW="431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9244" y="5496645"/>
                          <a:ext cx="422675" cy="2376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2" name="组合 231"/>
          <p:cNvGrpSpPr/>
          <p:nvPr/>
        </p:nvGrpSpPr>
        <p:grpSpPr>
          <a:xfrm>
            <a:off x="4716016" y="960388"/>
            <a:ext cx="2516772" cy="1460500"/>
            <a:chOff x="4932040" y="960388"/>
            <a:chExt cx="2516772" cy="1460500"/>
          </a:xfrm>
        </p:grpSpPr>
        <p:grpSp>
          <p:nvGrpSpPr>
            <p:cNvPr id="18" name="组合 17"/>
            <p:cNvGrpSpPr/>
            <p:nvPr/>
          </p:nvGrpSpPr>
          <p:grpSpPr>
            <a:xfrm>
              <a:off x="5020918" y="1397517"/>
              <a:ext cx="2427894" cy="819814"/>
              <a:chOff x="3411820" y="533421"/>
              <a:chExt cx="2940532" cy="807347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3411820" y="533421"/>
                <a:ext cx="2608330" cy="642942"/>
                <a:chOff x="982662" y="5214950"/>
                <a:chExt cx="2751206" cy="750942"/>
              </a:xfrm>
            </p:grpSpPr>
            <p:cxnSp>
              <p:nvCxnSpPr>
                <p:cNvPr id="54" name="直接连接符 53"/>
                <p:cNvCxnSpPr/>
                <p:nvPr/>
              </p:nvCxnSpPr>
              <p:spPr>
                <a:xfrm>
                  <a:off x="982662" y="5929330"/>
                  <a:ext cx="2714644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椭圆 54"/>
                <p:cNvSpPr/>
                <p:nvPr/>
              </p:nvSpPr>
              <p:spPr>
                <a:xfrm>
                  <a:off x="982662" y="5857892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1660480" y="5857892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2303422" y="5857892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2946364" y="5857892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3625868" y="5857892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60" name="直接连接符 59"/>
                <p:cNvCxnSpPr/>
                <p:nvPr/>
              </p:nvCxnSpPr>
              <p:spPr>
                <a:xfrm rot="5400000" flipH="1" flipV="1">
                  <a:off x="1562885" y="5437983"/>
                  <a:ext cx="571504" cy="26831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 rot="16200000" flipV="1">
                  <a:off x="1928794" y="5429264"/>
                  <a:ext cx="571504" cy="28575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椭圆 61"/>
                <p:cNvSpPr/>
                <p:nvPr/>
              </p:nvSpPr>
              <p:spPr>
                <a:xfrm>
                  <a:off x="1982794" y="5214950"/>
                  <a:ext cx="108000" cy="1080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7" name="椭圆 16"/>
              <p:cNvSpPr/>
              <p:nvPr/>
            </p:nvSpPr>
            <p:spPr>
              <a:xfrm>
                <a:off x="5950325" y="839240"/>
                <a:ext cx="402027" cy="501528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>
              <a:off x="4932040" y="960388"/>
              <a:ext cx="2189261" cy="1460500"/>
              <a:chOff x="1132698" y="964921"/>
              <a:chExt cx="2651512" cy="1438289"/>
            </a:xfrm>
          </p:grpSpPr>
          <p:graphicFrame>
            <p:nvGraphicFramePr>
              <p:cNvPr id="140" name="Object 20"/>
              <p:cNvGraphicFramePr>
                <a:graphicFrameLocks noChangeAspect="1"/>
              </p:cNvGraphicFramePr>
              <p:nvPr/>
            </p:nvGraphicFramePr>
            <p:xfrm>
              <a:off x="1132698" y="2117116"/>
              <a:ext cx="253795" cy="275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152280" imgH="164880" progId="Equation.DSMT4">
                      <p:embed/>
                    </p:oleObj>
                  </mc:Choice>
                  <mc:Fallback>
                    <p:oleObj name="Equation" r:id="rId23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32698" y="2117116"/>
                            <a:ext cx="253795" cy="275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1" name="Object 20"/>
              <p:cNvGraphicFramePr>
                <a:graphicFrameLocks noChangeAspect="1"/>
              </p:cNvGraphicFramePr>
              <p:nvPr/>
            </p:nvGraphicFramePr>
            <p:xfrm>
              <a:off x="2059436" y="964921"/>
              <a:ext cx="321089" cy="420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190440" imgH="253800" progId="Equation.DSMT4">
                      <p:embed/>
                    </p:oleObj>
                  </mc:Choice>
                  <mc:Fallback>
                    <p:oleObj name="Equation" r:id="rId25" imgW="19044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9436" y="964921"/>
                            <a:ext cx="321089" cy="4205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2" name="Object 20"/>
              <p:cNvGraphicFramePr>
                <a:graphicFrameLocks noChangeAspect="1"/>
              </p:cNvGraphicFramePr>
              <p:nvPr/>
            </p:nvGraphicFramePr>
            <p:xfrm>
              <a:off x="3574637" y="2115882"/>
              <a:ext cx="209573" cy="275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26720" imgH="164880" progId="Equation.DSMT4">
                      <p:embed/>
                    </p:oleObj>
                  </mc:Choice>
                  <mc:Fallback>
                    <p:oleObj name="Equation" r:id="rId27" imgW="1267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74637" y="2115882"/>
                            <a:ext cx="209573" cy="275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6" name="Object 20"/>
              <p:cNvGraphicFramePr>
                <a:graphicFrameLocks noChangeAspect="1"/>
              </p:cNvGraphicFramePr>
              <p:nvPr/>
            </p:nvGraphicFramePr>
            <p:xfrm>
              <a:off x="2982328" y="2044969"/>
              <a:ext cx="276868" cy="3580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164880" imgH="215640" progId="Equation.DSMT4">
                      <p:embed/>
                    </p:oleObj>
                  </mc:Choice>
                  <mc:Fallback>
                    <p:oleObj name="Equation" r:id="rId29" imgW="164880" imgH="215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2328" y="2044969"/>
                            <a:ext cx="276868" cy="3580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" name="Object 20"/>
              <p:cNvGraphicFramePr>
                <a:graphicFrameLocks noChangeAspect="1"/>
              </p:cNvGraphicFramePr>
              <p:nvPr/>
            </p:nvGraphicFramePr>
            <p:xfrm>
              <a:off x="1771032" y="2044969"/>
              <a:ext cx="230723" cy="3580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139680" imgH="215640" progId="Equation.DSMT4">
                      <p:embed/>
                    </p:oleObj>
                  </mc:Choice>
                  <mc:Fallback>
                    <p:oleObj name="Equation" r:id="rId31" imgW="139680" imgH="2156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1032" y="2044969"/>
                            <a:ext cx="230723" cy="35800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8" name="Object 20"/>
              <p:cNvGraphicFramePr>
                <a:graphicFrameLocks noChangeAspect="1"/>
              </p:cNvGraphicFramePr>
              <p:nvPr/>
            </p:nvGraphicFramePr>
            <p:xfrm>
              <a:off x="2367066" y="2128059"/>
              <a:ext cx="230723" cy="275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139680" imgH="164880" progId="Equation.DSMT4">
                      <p:embed/>
                    </p:oleObj>
                  </mc:Choice>
                  <mc:Fallback>
                    <p:oleObj name="Equation" r:id="rId33" imgW="1396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7066" y="2128059"/>
                            <a:ext cx="230723" cy="2751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49" name="Object 2"/>
          <p:cNvGraphicFramePr>
            <a:graphicFrameLocks noChangeAspect="1"/>
          </p:cNvGraphicFramePr>
          <p:nvPr/>
        </p:nvGraphicFramePr>
        <p:xfrm>
          <a:off x="3536255" y="657225"/>
          <a:ext cx="747713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749160" imgH="1777680" progId="Equation.DSMT4">
                  <p:embed/>
                </p:oleObj>
              </mc:Choice>
              <mc:Fallback>
                <p:oleObj name="Equation" r:id="rId35" imgW="74916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255" y="657225"/>
                        <a:ext cx="747713" cy="1782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" name="Object 2"/>
          <p:cNvGraphicFramePr>
            <a:graphicFrameLocks noChangeAspect="1"/>
          </p:cNvGraphicFramePr>
          <p:nvPr/>
        </p:nvGraphicFramePr>
        <p:xfrm>
          <a:off x="7344308" y="542925"/>
          <a:ext cx="746125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749160" imgH="1777680" progId="Equation.DSMT4">
                  <p:embed/>
                </p:oleObj>
              </mc:Choice>
              <mc:Fallback>
                <p:oleObj name="Equation" r:id="rId37" imgW="74916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4308" y="542925"/>
                        <a:ext cx="746125" cy="1782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2087724" y="4329100"/>
            <a:ext cx="2592288" cy="2016224"/>
            <a:chOff x="2411760" y="4797152"/>
            <a:chExt cx="2592288" cy="2016224"/>
          </a:xfrm>
        </p:grpSpPr>
        <p:grpSp>
          <p:nvGrpSpPr>
            <p:cNvPr id="64" name="组合 94"/>
            <p:cNvGrpSpPr>
              <a:grpSpLocks/>
            </p:cNvGrpSpPr>
            <p:nvPr/>
          </p:nvGrpSpPr>
          <p:grpSpPr bwMode="auto">
            <a:xfrm>
              <a:off x="2693726" y="5219965"/>
              <a:ext cx="2090550" cy="1260908"/>
              <a:chOff x="2454246" y="4414851"/>
              <a:chExt cx="2373346" cy="1387494"/>
            </a:xfrm>
          </p:grpSpPr>
          <p:cxnSp>
            <p:nvCxnSpPr>
              <p:cNvPr id="71" name="直接箭头连接符 48"/>
              <p:cNvCxnSpPr>
                <a:cxnSpLocks noChangeShapeType="1"/>
              </p:cNvCxnSpPr>
              <p:nvPr/>
            </p:nvCxnSpPr>
            <p:spPr bwMode="auto">
              <a:xfrm flipV="1">
                <a:off x="3111480" y="4414851"/>
                <a:ext cx="1080000" cy="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72" name="直接箭头连接符 49"/>
              <p:cNvCxnSpPr>
                <a:cxnSpLocks noChangeShapeType="1"/>
              </p:cNvCxnSpPr>
              <p:nvPr/>
            </p:nvCxnSpPr>
            <p:spPr bwMode="auto">
              <a:xfrm rot="16200000" flipH="1">
                <a:off x="4152101" y="4469620"/>
                <a:ext cx="693747" cy="657234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73" name="直接箭头连接符 53"/>
              <p:cNvCxnSpPr>
                <a:cxnSpLocks noChangeShapeType="1"/>
              </p:cNvCxnSpPr>
              <p:nvPr/>
            </p:nvCxnSpPr>
            <p:spPr bwMode="auto">
              <a:xfrm rot="5400000">
                <a:off x="4168790" y="5143545"/>
                <a:ext cx="658800" cy="65880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74" name="直接箭头连接符 56"/>
              <p:cNvCxnSpPr>
                <a:cxnSpLocks noChangeShapeType="1"/>
              </p:cNvCxnSpPr>
              <p:nvPr/>
            </p:nvCxnSpPr>
            <p:spPr bwMode="auto">
              <a:xfrm flipV="1">
                <a:off x="3111480" y="5802345"/>
                <a:ext cx="1080000" cy="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75" name="直接箭头连接符 57"/>
              <p:cNvCxnSpPr>
                <a:cxnSpLocks noChangeShapeType="1"/>
              </p:cNvCxnSpPr>
              <p:nvPr/>
            </p:nvCxnSpPr>
            <p:spPr bwMode="auto">
              <a:xfrm rot="5400000">
                <a:off x="2454246" y="4414851"/>
                <a:ext cx="658800" cy="65880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76" name="直接箭头连接符 58"/>
              <p:cNvCxnSpPr>
                <a:cxnSpLocks noChangeShapeType="1"/>
              </p:cNvCxnSpPr>
              <p:nvPr/>
            </p:nvCxnSpPr>
            <p:spPr bwMode="auto">
              <a:xfrm rot="16200000" flipH="1">
                <a:off x="2435990" y="5126854"/>
                <a:ext cx="693747" cy="657234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</p:cxnSp>
          <p:cxnSp>
            <p:nvCxnSpPr>
              <p:cNvPr id="77" name="直接箭头连接符 59"/>
              <p:cNvCxnSpPr>
                <a:cxnSpLocks noChangeShapeType="1"/>
              </p:cNvCxnSpPr>
              <p:nvPr/>
            </p:nvCxnSpPr>
            <p:spPr bwMode="auto">
              <a:xfrm>
                <a:off x="2563785" y="5072085"/>
                <a:ext cx="2117754" cy="73026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78" name="直接箭头连接符 61"/>
              <p:cNvCxnSpPr>
                <a:cxnSpLocks noChangeShapeType="1"/>
              </p:cNvCxnSpPr>
              <p:nvPr/>
            </p:nvCxnSpPr>
            <p:spPr bwMode="auto">
              <a:xfrm rot="10800000" flipV="1">
                <a:off x="2636811" y="4487877"/>
                <a:ext cx="1462086" cy="511182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79" name="直接箭头连接符 63"/>
              <p:cNvCxnSpPr>
                <a:cxnSpLocks noChangeShapeType="1"/>
              </p:cNvCxnSpPr>
              <p:nvPr/>
            </p:nvCxnSpPr>
            <p:spPr bwMode="auto">
              <a:xfrm>
                <a:off x="3184505" y="4451364"/>
                <a:ext cx="1424008" cy="584210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80" name="直接箭头连接符 65"/>
              <p:cNvCxnSpPr>
                <a:cxnSpLocks noChangeShapeType="1"/>
              </p:cNvCxnSpPr>
              <p:nvPr/>
            </p:nvCxnSpPr>
            <p:spPr bwMode="auto">
              <a:xfrm rot="5400000">
                <a:off x="3568676" y="5126071"/>
                <a:ext cx="1131903" cy="1566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</p:cxnSp>
          <p:cxnSp>
            <p:nvCxnSpPr>
              <p:cNvPr id="81" name="直接箭头连接符 67"/>
              <p:cNvCxnSpPr>
                <a:cxnSpLocks noChangeShapeType="1"/>
              </p:cNvCxnSpPr>
              <p:nvPr/>
            </p:nvCxnSpPr>
            <p:spPr bwMode="auto">
              <a:xfrm rot="5400000">
                <a:off x="3020200" y="4688699"/>
                <a:ext cx="1168413" cy="912824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82" name="直接箭头连接符 71"/>
              <p:cNvCxnSpPr>
                <a:cxnSpLocks noChangeShapeType="1"/>
              </p:cNvCxnSpPr>
              <p:nvPr/>
            </p:nvCxnSpPr>
            <p:spPr bwMode="auto">
              <a:xfrm rot="5400000">
                <a:off x="2509799" y="5089558"/>
                <a:ext cx="1131903" cy="1566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83" name="直接箭头连接符 72"/>
              <p:cNvCxnSpPr>
                <a:cxnSpLocks noChangeShapeType="1"/>
              </p:cNvCxnSpPr>
              <p:nvPr/>
            </p:nvCxnSpPr>
            <p:spPr bwMode="auto">
              <a:xfrm rot="16200000" flipH="1">
                <a:off x="2983685" y="4615674"/>
                <a:ext cx="1204926" cy="949336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</p:cxnSp>
          <p:cxnSp>
            <p:nvCxnSpPr>
              <p:cNvPr id="84" name="直接箭头连接符 76"/>
              <p:cNvCxnSpPr>
                <a:cxnSpLocks noChangeShapeType="1"/>
              </p:cNvCxnSpPr>
              <p:nvPr/>
            </p:nvCxnSpPr>
            <p:spPr bwMode="auto">
              <a:xfrm rot="10800000" flipV="1">
                <a:off x="3294045" y="5181623"/>
                <a:ext cx="1389060" cy="547695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85" name="直接箭头连接符 77"/>
              <p:cNvCxnSpPr>
                <a:cxnSpLocks noChangeShapeType="1"/>
              </p:cNvCxnSpPr>
              <p:nvPr/>
            </p:nvCxnSpPr>
            <p:spPr bwMode="auto">
              <a:xfrm>
                <a:off x="2636811" y="5145111"/>
                <a:ext cx="1314468" cy="584208"/>
              </a:xfrm>
              <a:prstGeom prst="straightConnector1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graphicFrame>
          <p:nvGraphicFramePr>
            <p:cNvPr id="156" name="Object 20"/>
            <p:cNvGraphicFramePr>
              <a:graphicFrameLocks noChangeAspect="1"/>
            </p:cNvGraphicFramePr>
            <p:nvPr/>
          </p:nvGraphicFramePr>
          <p:xfrm>
            <a:off x="3169252" y="4877792"/>
            <a:ext cx="20955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152280" imgH="164880" progId="Equation.DSMT4">
                    <p:embed/>
                  </p:oleObj>
                </mc:Choice>
                <mc:Fallback>
                  <p:oleObj name="Equation" r:id="rId39" imgW="152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9252" y="4877792"/>
                          <a:ext cx="20955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7" name="Object 20"/>
            <p:cNvGraphicFramePr>
              <a:graphicFrameLocks noChangeAspect="1"/>
            </p:cNvGraphicFramePr>
            <p:nvPr/>
          </p:nvGraphicFramePr>
          <p:xfrm>
            <a:off x="2411760" y="5625244"/>
            <a:ext cx="265112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190440" imgH="253800" progId="Equation.DSMT4">
                    <p:embed/>
                  </p:oleObj>
                </mc:Choice>
                <mc:Fallback>
                  <p:oleObj name="Equation" r:id="rId41" imgW="19044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1760" y="5625244"/>
                          <a:ext cx="265112" cy="4270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" name="Object 20"/>
            <p:cNvGraphicFramePr>
              <a:graphicFrameLocks noChangeAspect="1"/>
            </p:cNvGraphicFramePr>
            <p:nvPr/>
          </p:nvGraphicFramePr>
          <p:xfrm>
            <a:off x="3138823" y="6497972"/>
            <a:ext cx="173037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126720" imgH="164880" progId="Equation.DSMT4">
                    <p:embed/>
                  </p:oleObj>
                </mc:Choice>
                <mc:Fallback>
                  <p:oleObj name="Equation" r:id="rId43" imgW="12672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8823" y="6497972"/>
                          <a:ext cx="173037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9" name="Object 20"/>
            <p:cNvGraphicFramePr>
              <a:graphicFrameLocks noChangeAspect="1"/>
            </p:cNvGraphicFramePr>
            <p:nvPr/>
          </p:nvGraphicFramePr>
          <p:xfrm>
            <a:off x="4103948" y="6449838"/>
            <a:ext cx="228600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164880" imgH="215640" progId="Equation.DSMT4">
                    <p:embed/>
                  </p:oleObj>
                </mc:Choice>
                <mc:Fallback>
                  <p:oleObj name="Equation" r:id="rId45" imgW="164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3948" y="6449838"/>
                          <a:ext cx="228600" cy="363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" name="Object 20"/>
            <p:cNvGraphicFramePr>
              <a:graphicFrameLocks noChangeAspect="1"/>
            </p:cNvGraphicFramePr>
            <p:nvPr/>
          </p:nvGraphicFramePr>
          <p:xfrm>
            <a:off x="4091850" y="4797152"/>
            <a:ext cx="190500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139680" imgH="215640" progId="Equation.DSMT4">
                    <p:embed/>
                  </p:oleObj>
                </mc:Choice>
                <mc:Fallback>
                  <p:oleObj name="Equation" r:id="rId47" imgW="1396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1850" y="4797152"/>
                          <a:ext cx="190500" cy="3635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" name="Object 20"/>
            <p:cNvGraphicFramePr>
              <a:graphicFrameLocks noChangeAspect="1"/>
            </p:cNvGraphicFramePr>
            <p:nvPr/>
          </p:nvGraphicFramePr>
          <p:xfrm>
            <a:off x="4813548" y="5733256"/>
            <a:ext cx="190500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139680" imgH="164880" progId="Equation.DSMT4">
                    <p:embed/>
                  </p:oleObj>
                </mc:Choice>
                <mc:Fallback>
                  <p:oleObj name="Equation" r:id="rId49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3548" y="5733256"/>
                          <a:ext cx="190500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228263"/>
              </p:ext>
            </p:extLst>
          </p:nvPr>
        </p:nvGraphicFramePr>
        <p:xfrm>
          <a:off x="4716016" y="4437112"/>
          <a:ext cx="746125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1" imgW="749160" imgH="1777680" progId="Equation.DSMT4">
                  <p:embed/>
                </p:oleObj>
              </mc:Choice>
              <mc:Fallback>
                <p:oleObj name="Equation" r:id="rId51" imgW="74916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437112"/>
                        <a:ext cx="746125" cy="1782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376397"/>
              </p:ext>
            </p:extLst>
          </p:nvPr>
        </p:nvGraphicFramePr>
        <p:xfrm>
          <a:off x="5940152" y="4437112"/>
          <a:ext cx="758825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3" imgW="761760" imgH="1777680" progId="Equation.DSMT4">
                  <p:embed/>
                </p:oleObj>
              </mc:Choice>
              <mc:Fallback>
                <p:oleObj name="Equation" r:id="rId53" imgW="76176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437112"/>
                        <a:ext cx="758825" cy="1782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" name="Object 2"/>
          <p:cNvGraphicFramePr>
            <a:graphicFrameLocks noChangeAspect="1"/>
          </p:cNvGraphicFramePr>
          <p:nvPr/>
        </p:nvGraphicFramePr>
        <p:xfrm>
          <a:off x="4324288" y="710133"/>
          <a:ext cx="1397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5" imgW="139680" imgH="1777680" progId="Equation.DSMT4">
                  <p:embed/>
                </p:oleObj>
              </mc:Choice>
              <mc:Fallback>
                <p:oleObj name="Equation" r:id="rId55" imgW="13968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4288" y="710133"/>
                        <a:ext cx="139700" cy="1782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" name="Object 2"/>
          <p:cNvGraphicFramePr>
            <a:graphicFrameLocks noChangeAspect="1"/>
          </p:cNvGraphicFramePr>
          <p:nvPr/>
        </p:nvGraphicFramePr>
        <p:xfrm>
          <a:off x="8136396" y="584684"/>
          <a:ext cx="1397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7" imgW="139680" imgH="1777680" progId="Equation.DSMT4">
                  <p:embed/>
                </p:oleObj>
              </mc:Choice>
              <mc:Fallback>
                <p:oleObj name="Equation" r:id="rId57" imgW="13968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6396" y="584684"/>
                        <a:ext cx="139700" cy="17827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296426"/>
              </p:ext>
            </p:extLst>
          </p:nvPr>
        </p:nvGraphicFramePr>
        <p:xfrm>
          <a:off x="5472100" y="4499025"/>
          <a:ext cx="1397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9" imgW="139680" imgH="1777680" progId="Equation.DSMT4">
                  <p:embed/>
                </p:oleObj>
              </mc:Choice>
              <mc:Fallback>
                <p:oleObj name="Equation" r:id="rId59" imgW="13968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00" y="4499025"/>
                        <a:ext cx="139700" cy="178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657463"/>
              </p:ext>
            </p:extLst>
          </p:nvPr>
        </p:nvGraphicFramePr>
        <p:xfrm>
          <a:off x="6707188" y="4499025"/>
          <a:ext cx="1397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1" imgW="139680" imgH="1777680" progId="Equation.DSMT4">
                  <p:embed/>
                </p:oleObj>
              </mc:Choice>
              <mc:Fallback>
                <p:oleObj name="Equation" r:id="rId61" imgW="139680" imgH="1777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7188" y="4499025"/>
                        <a:ext cx="139700" cy="1782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2643115" y="3398026"/>
            <a:ext cx="1136797" cy="931062"/>
            <a:chOff x="2483768" y="3398026"/>
            <a:chExt cx="1136797" cy="931062"/>
          </a:xfrm>
        </p:grpSpPr>
        <p:grpSp>
          <p:nvGrpSpPr>
            <p:cNvPr id="192" name="Group 92"/>
            <p:cNvGrpSpPr>
              <a:grpSpLocks/>
            </p:cNvGrpSpPr>
            <p:nvPr/>
          </p:nvGrpSpPr>
          <p:grpSpPr bwMode="auto">
            <a:xfrm>
              <a:off x="2523043" y="3465004"/>
              <a:ext cx="1040845" cy="809740"/>
              <a:chOff x="4173" y="2160"/>
              <a:chExt cx="598" cy="454"/>
            </a:xfrm>
          </p:grpSpPr>
          <p:sp>
            <p:nvSpPr>
              <p:cNvPr id="193" name="Line 42"/>
              <p:cNvSpPr>
                <a:spLocks noChangeShapeType="1"/>
              </p:cNvSpPr>
              <p:nvPr/>
            </p:nvSpPr>
            <p:spPr bwMode="auto">
              <a:xfrm flipH="1">
                <a:off x="4472" y="2160"/>
                <a:ext cx="0" cy="4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194" name="Group 91"/>
              <p:cNvGrpSpPr>
                <a:grpSpLocks/>
              </p:cNvGrpSpPr>
              <p:nvPr/>
            </p:nvGrpSpPr>
            <p:grpSpPr bwMode="auto">
              <a:xfrm>
                <a:off x="4173" y="2160"/>
                <a:ext cx="598" cy="454"/>
                <a:chOff x="4173" y="2160"/>
                <a:chExt cx="598" cy="454"/>
              </a:xfrm>
            </p:grpSpPr>
            <p:sp>
              <p:nvSpPr>
                <p:cNvPr id="197" name="Line 39"/>
                <p:cNvSpPr>
                  <a:spLocks noChangeShapeType="1"/>
                </p:cNvSpPr>
                <p:nvPr/>
              </p:nvSpPr>
              <p:spPr bwMode="auto">
                <a:xfrm>
                  <a:off x="4192" y="2183"/>
                  <a:ext cx="280" cy="43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8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4173" y="2160"/>
                  <a:ext cx="295" cy="4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99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181" y="2170"/>
                  <a:ext cx="0" cy="4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4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4770" y="2170"/>
                  <a:ext cx="0" cy="43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7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4476" y="2160"/>
                  <a:ext cx="295" cy="4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208" name="Line 53"/>
                <p:cNvSpPr>
                  <a:spLocks noChangeShapeType="1"/>
                </p:cNvSpPr>
                <p:nvPr/>
              </p:nvSpPr>
              <p:spPr bwMode="auto">
                <a:xfrm>
                  <a:off x="4476" y="2160"/>
                  <a:ext cx="295" cy="45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95" name="Line 54"/>
              <p:cNvSpPr>
                <a:spLocks noChangeShapeType="1"/>
              </p:cNvSpPr>
              <p:nvPr/>
            </p:nvSpPr>
            <p:spPr bwMode="auto">
              <a:xfrm flipV="1">
                <a:off x="4192" y="2160"/>
                <a:ext cx="560" cy="4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6" name="Line 55"/>
              <p:cNvSpPr>
                <a:spLocks noChangeShapeType="1"/>
              </p:cNvSpPr>
              <p:nvPr/>
            </p:nvSpPr>
            <p:spPr bwMode="auto">
              <a:xfrm>
                <a:off x="4192" y="2160"/>
                <a:ext cx="579" cy="4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3" name="椭圆 122"/>
            <p:cNvSpPr/>
            <p:nvPr/>
          </p:nvSpPr>
          <p:spPr>
            <a:xfrm>
              <a:off x="2483768" y="3429012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/>
            <p:nvPr/>
          </p:nvSpPr>
          <p:spPr>
            <a:xfrm>
              <a:off x="2989466" y="342900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/>
            <p:nvPr/>
          </p:nvSpPr>
          <p:spPr>
            <a:xfrm>
              <a:off x="3491892" y="339802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/>
            <p:nvPr/>
          </p:nvSpPr>
          <p:spPr>
            <a:xfrm>
              <a:off x="3512565" y="422108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/>
            <p:cNvSpPr/>
            <p:nvPr/>
          </p:nvSpPr>
          <p:spPr>
            <a:xfrm>
              <a:off x="2987836" y="422108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/>
            <p:cNvSpPr/>
            <p:nvPr/>
          </p:nvSpPr>
          <p:spPr>
            <a:xfrm>
              <a:off x="2488786" y="4213623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73584" y="3392996"/>
            <a:ext cx="1062100" cy="936092"/>
            <a:chOff x="773584" y="3392996"/>
            <a:chExt cx="1062100" cy="936092"/>
          </a:xfrm>
        </p:grpSpPr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827584" y="3446841"/>
              <a:ext cx="986917" cy="846255"/>
              <a:chOff x="3164" y="10781"/>
              <a:chExt cx="1554" cy="1333"/>
            </a:xfrm>
          </p:grpSpPr>
          <p:sp>
            <p:nvSpPr>
              <p:cNvPr id="13" name="AutoShape 44"/>
              <p:cNvSpPr>
                <a:spLocks noChangeArrowheads="1"/>
              </p:cNvSpPr>
              <p:nvPr/>
            </p:nvSpPr>
            <p:spPr bwMode="auto">
              <a:xfrm>
                <a:off x="3164" y="10781"/>
                <a:ext cx="1554" cy="1333"/>
              </a:xfrm>
              <a:prstGeom prst="hexagon">
                <a:avLst>
                  <a:gd name="adj" fmla="val 29145"/>
                  <a:gd name="vf" fmla="val 115470"/>
                </a:avLst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Line 43"/>
              <p:cNvSpPr>
                <a:spLocks noChangeShapeType="1"/>
              </p:cNvSpPr>
              <p:nvPr/>
            </p:nvSpPr>
            <p:spPr bwMode="auto">
              <a:xfrm flipH="1">
                <a:off x="3542" y="10812"/>
                <a:ext cx="756" cy="13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Line 42"/>
              <p:cNvSpPr>
                <a:spLocks noChangeShapeType="1"/>
              </p:cNvSpPr>
              <p:nvPr/>
            </p:nvSpPr>
            <p:spPr bwMode="auto">
              <a:xfrm>
                <a:off x="3521" y="10781"/>
                <a:ext cx="777" cy="130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Line 41"/>
              <p:cNvSpPr>
                <a:spLocks noChangeShapeType="1"/>
              </p:cNvSpPr>
              <p:nvPr/>
            </p:nvSpPr>
            <p:spPr bwMode="auto">
              <a:xfrm flipV="1">
                <a:off x="3164" y="11462"/>
                <a:ext cx="1533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" name="椭圆 1"/>
            <p:cNvSpPr/>
            <p:nvPr/>
          </p:nvSpPr>
          <p:spPr>
            <a:xfrm>
              <a:off x="1043620" y="3392996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1727684" y="3825044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/>
            <p:nvPr/>
          </p:nvSpPr>
          <p:spPr>
            <a:xfrm>
              <a:off x="1043620" y="422108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/>
            <p:nvPr/>
          </p:nvSpPr>
          <p:spPr>
            <a:xfrm>
              <a:off x="1511672" y="3392996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/>
            <p:nvPr/>
          </p:nvSpPr>
          <p:spPr>
            <a:xfrm>
              <a:off x="1511660" y="422108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/>
            <p:cNvSpPr/>
            <p:nvPr/>
          </p:nvSpPr>
          <p:spPr>
            <a:xfrm>
              <a:off x="773584" y="382504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414859" y="3336831"/>
            <a:ext cx="1505513" cy="992257"/>
            <a:chOff x="5305100" y="3336831"/>
            <a:chExt cx="1505513" cy="992257"/>
          </a:xfrm>
        </p:grpSpPr>
        <p:grpSp>
          <p:nvGrpSpPr>
            <p:cNvPr id="119" name="Group 44"/>
            <p:cNvGrpSpPr>
              <a:grpSpLocks/>
            </p:cNvGrpSpPr>
            <p:nvPr/>
          </p:nvGrpSpPr>
          <p:grpSpPr bwMode="auto">
            <a:xfrm>
              <a:off x="5359100" y="3392996"/>
              <a:ext cx="1373140" cy="874627"/>
              <a:chOff x="3039" y="1706"/>
              <a:chExt cx="1066" cy="681"/>
            </a:xfrm>
          </p:grpSpPr>
          <p:grpSp>
            <p:nvGrpSpPr>
              <p:cNvPr id="150" name="Group 50"/>
              <p:cNvGrpSpPr>
                <a:grpSpLocks/>
              </p:cNvGrpSpPr>
              <p:nvPr/>
            </p:nvGrpSpPr>
            <p:grpSpPr bwMode="auto">
              <a:xfrm>
                <a:off x="3039" y="1706"/>
                <a:ext cx="1066" cy="681"/>
                <a:chOff x="3039" y="1706"/>
                <a:chExt cx="1066" cy="681"/>
              </a:xfrm>
            </p:grpSpPr>
            <p:sp>
              <p:nvSpPr>
                <p:cNvPr id="160" name="AutoShape 51"/>
                <p:cNvSpPr>
                  <a:spLocks noChangeArrowheads="1"/>
                </p:cNvSpPr>
                <p:nvPr/>
              </p:nvSpPr>
              <p:spPr bwMode="auto">
                <a:xfrm>
                  <a:off x="3039" y="1706"/>
                  <a:ext cx="1066" cy="681"/>
                </a:xfrm>
                <a:prstGeom prst="triangle">
                  <a:avLst>
                    <a:gd name="adj" fmla="val 50000"/>
                  </a:avLst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1" name="AutoShape 52"/>
                <p:cNvSpPr>
                  <a:spLocks noChangeArrowheads="1"/>
                </p:cNvSpPr>
                <p:nvPr/>
              </p:nvSpPr>
              <p:spPr bwMode="auto">
                <a:xfrm>
                  <a:off x="3379" y="1979"/>
                  <a:ext cx="386" cy="272"/>
                </a:xfrm>
                <a:prstGeom prst="triangle">
                  <a:avLst>
                    <a:gd name="adj" fmla="val 50000"/>
                  </a:avLst>
                </a:prstGeom>
                <a:noFill/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cxnSp>
            <p:nvCxnSpPr>
              <p:cNvPr id="143" name="直接连接符 111"/>
              <p:cNvCxnSpPr>
                <a:cxnSpLocks noChangeShapeType="1"/>
              </p:cNvCxnSpPr>
              <p:nvPr/>
            </p:nvCxnSpPr>
            <p:spPr bwMode="auto">
              <a:xfrm flipH="1">
                <a:off x="3039" y="2251"/>
                <a:ext cx="340" cy="136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44" name="直接连接符 112"/>
              <p:cNvCxnSpPr>
                <a:cxnSpLocks noChangeShapeType="1"/>
              </p:cNvCxnSpPr>
              <p:nvPr/>
            </p:nvCxnSpPr>
            <p:spPr bwMode="auto">
              <a:xfrm flipV="1">
                <a:off x="3574" y="1729"/>
                <a:ext cx="0" cy="250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45" name="Line 64"/>
              <p:cNvSpPr>
                <a:spLocks noChangeShapeType="1"/>
              </p:cNvSpPr>
              <p:nvPr/>
            </p:nvSpPr>
            <p:spPr bwMode="auto">
              <a:xfrm>
                <a:off x="3765" y="2251"/>
                <a:ext cx="317" cy="1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3" name="椭圆 132"/>
            <p:cNvSpPr/>
            <p:nvPr/>
          </p:nvSpPr>
          <p:spPr>
            <a:xfrm>
              <a:off x="5994246" y="3336831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/>
            <p:nvPr/>
          </p:nvSpPr>
          <p:spPr>
            <a:xfrm>
              <a:off x="5305100" y="4213623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/>
            <p:nvPr/>
          </p:nvSpPr>
          <p:spPr>
            <a:xfrm>
              <a:off x="6702613" y="4221088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/>
            <p:cNvSpPr/>
            <p:nvPr/>
          </p:nvSpPr>
          <p:spPr>
            <a:xfrm>
              <a:off x="5976156" y="371139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5760132" y="4041080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/>
            <p:cNvSpPr/>
            <p:nvPr/>
          </p:nvSpPr>
          <p:spPr>
            <a:xfrm>
              <a:off x="6228184" y="4041068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860032" y="3429012"/>
            <a:ext cx="1045503" cy="936080"/>
            <a:chOff x="3850533" y="3429012"/>
            <a:chExt cx="1045503" cy="936080"/>
          </a:xfrm>
        </p:grpSpPr>
        <p:grpSp>
          <p:nvGrpSpPr>
            <p:cNvPr id="20" name="组合 19"/>
            <p:cNvGrpSpPr/>
            <p:nvPr/>
          </p:nvGrpSpPr>
          <p:grpSpPr>
            <a:xfrm>
              <a:off x="3850533" y="3434080"/>
              <a:ext cx="1009499" cy="895020"/>
              <a:chOff x="3850533" y="3434080"/>
              <a:chExt cx="1009499" cy="895020"/>
            </a:xfrm>
          </p:grpSpPr>
          <p:grpSp>
            <p:nvGrpSpPr>
              <p:cNvPr id="7" name="Group 33"/>
              <p:cNvGrpSpPr>
                <a:grpSpLocks/>
              </p:cNvGrpSpPr>
              <p:nvPr/>
            </p:nvGrpSpPr>
            <p:grpSpPr bwMode="auto">
              <a:xfrm>
                <a:off x="3873115" y="3465004"/>
                <a:ext cx="986917" cy="846255"/>
                <a:chOff x="6858" y="10812"/>
                <a:chExt cx="1554" cy="1333"/>
              </a:xfrm>
            </p:grpSpPr>
            <p:grpSp>
              <p:nvGrpSpPr>
                <p:cNvPr id="8" name="Group 35"/>
                <p:cNvGrpSpPr>
                  <a:grpSpLocks/>
                </p:cNvGrpSpPr>
                <p:nvPr/>
              </p:nvGrpSpPr>
              <p:grpSpPr bwMode="auto">
                <a:xfrm>
                  <a:off x="6858" y="10812"/>
                  <a:ext cx="1554" cy="1333"/>
                  <a:chOff x="6839" y="10812"/>
                  <a:chExt cx="1554" cy="1333"/>
                </a:xfrm>
              </p:grpSpPr>
              <p:sp>
                <p:nvSpPr>
                  <p:cNvPr id="10" name="AutoShape 38"/>
                  <p:cNvSpPr>
                    <a:spLocks noChangeArrowheads="1"/>
                  </p:cNvSpPr>
                  <p:nvPr/>
                </p:nvSpPr>
                <p:spPr bwMode="auto">
                  <a:xfrm>
                    <a:off x="6839" y="10812"/>
                    <a:ext cx="1554" cy="1333"/>
                  </a:xfrm>
                  <a:prstGeom prst="hexagon">
                    <a:avLst>
                      <a:gd name="adj" fmla="val 29145"/>
                      <a:gd name="vf" fmla="val 115470"/>
                    </a:avLst>
                  </a:prstGeom>
                  <a:solidFill>
                    <a:srgbClr val="FFFFFF"/>
                  </a:solidFill>
                  <a:ln w="2857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1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7972" y="10843"/>
                    <a:ext cx="1" cy="130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2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7238" y="10812"/>
                    <a:ext cx="1" cy="130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6860" y="11493"/>
                  <a:ext cx="1533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26" name="椭圆 125"/>
              <p:cNvSpPr/>
              <p:nvPr/>
            </p:nvSpPr>
            <p:spPr>
              <a:xfrm>
                <a:off x="4067944" y="343408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3850533" y="3830309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4068266" y="4221100"/>
                <a:ext cx="108000" cy="108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51" name="椭圆 150"/>
            <p:cNvSpPr/>
            <p:nvPr/>
          </p:nvSpPr>
          <p:spPr>
            <a:xfrm>
              <a:off x="4539298" y="342901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>
              <a:off x="4553060" y="4257092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/>
            <p:cNvSpPr/>
            <p:nvPr/>
          </p:nvSpPr>
          <p:spPr>
            <a:xfrm>
              <a:off x="4788036" y="3843337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697154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80" name="Object 4"/>
          <p:cNvGraphicFramePr>
            <a:graphicFrameLocks noChangeAspect="1"/>
          </p:cNvGraphicFramePr>
          <p:nvPr/>
        </p:nvGraphicFramePr>
        <p:xfrm>
          <a:off x="611188" y="296863"/>
          <a:ext cx="116840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241200" progId="Equation.DSMT4">
                  <p:embed/>
                </p:oleObj>
              </mc:Choice>
              <mc:Fallback>
                <p:oleObj name="Equation" r:id="rId2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96863"/>
                        <a:ext cx="116840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1" name="Object 5"/>
          <p:cNvGraphicFramePr>
            <a:graphicFrameLocks noChangeAspect="1"/>
          </p:cNvGraphicFramePr>
          <p:nvPr/>
        </p:nvGraphicFramePr>
        <p:xfrm>
          <a:off x="611188" y="1000125"/>
          <a:ext cx="2470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800" imgH="241300" progId="Equation.DSMT4">
                  <p:embed/>
                </p:oleObj>
              </mc:Choice>
              <mc:Fallback>
                <p:oleObj name="Equation" r:id="rId4" imgW="1447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00125"/>
                        <a:ext cx="2470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611649"/>
              </p:ext>
            </p:extLst>
          </p:nvPr>
        </p:nvGraphicFramePr>
        <p:xfrm>
          <a:off x="628650" y="2967484"/>
          <a:ext cx="10398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09336" imgH="266584" progId="Equation.DSMT4">
                  <p:embed/>
                </p:oleObj>
              </mc:Choice>
              <mc:Fallback>
                <p:oleObj name="Equation" r:id="rId6" imgW="60933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2967484"/>
                        <a:ext cx="1039813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0" name="Object 14"/>
          <p:cNvGraphicFramePr>
            <a:graphicFrameLocks noChangeAspect="1"/>
          </p:cNvGraphicFramePr>
          <p:nvPr/>
        </p:nvGraphicFramePr>
        <p:xfrm>
          <a:off x="3059113" y="747713"/>
          <a:ext cx="268605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74800" imgH="558800" progId="Equation.DSMT4">
                  <p:embed/>
                </p:oleObj>
              </mc:Choice>
              <mc:Fallback>
                <p:oleObj name="Equation" r:id="rId8" imgW="15748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747713"/>
                        <a:ext cx="2686050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1" name="Object 15"/>
          <p:cNvGraphicFramePr>
            <a:graphicFrameLocks noChangeAspect="1"/>
          </p:cNvGraphicFramePr>
          <p:nvPr/>
        </p:nvGraphicFramePr>
        <p:xfrm>
          <a:off x="611188" y="1962150"/>
          <a:ext cx="24701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47800" imgH="241300" progId="Equation.DSMT4">
                  <p:embed/>
                </p:oleObj>
              </mc:Choice>
              <mc:Fallback>
                <p:oleObj name="Equation" r:id="rId10" imgW="1447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962150"/>
                        <a:ext cx="24701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2" name="Object 16"/>
          <p:cNvGraphicFramePr>
            <a:graphicFrameLocks noChangeAspect="1"/>
          </p:cNvGraphicFramePr>
          <p:nvPr/>
        </p:nvGraphicFramePr>
        <p:xfrm>
          <a:off x="3059113" y="1717675"/>
          <a:ext cx="3878262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73040" imgH="558720" progId="Equation.DSMT4">
                  <p:embed/>
                </p:oleObj>
              </mc:Choice>
              <mc:Fallback>
                <p:oleObj name="Equation" r:id="rId12" imgW="22730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717675"/>
                        <a:ext cx="3878262" cy="95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9" name="Object 23"/>
          <p:cNvGraphicFramePr>
            <a:graphicFrameLocks noChangeAspect="1"/>
          </p:cNvGraphicFramePr>
          <p:nvPr/>
        </p:nvGraphicFramePr>
        <p:xfrm>
          <a:off x="1835150" y="296863"/>
          <a:ext cx="34004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93035" imgH="266584" progId="Equation.DSMT4">
                  <p:embed/>
                </p:oleObj>
              </mc:Choice>
              <mc:Fallback>
                <p:oleObj name="Equation" r:id="rId14" imgW="1993035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96863"/>
                        <a:ext cx="3400425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0" name="Object 24"/>
          <p:cNvGraphicFramePr>
            <a:graphicFrameLocks noChangeAspect="1"/>
          </p:cNvGraphicFramePr>
          <p:nvPr/>
        </p:nvGraphicFramePr>
        <p:xfrm>
          <a:off x="5364163" y="298450"/>
          <a:ext cx="25130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73200" imgH="304800" progId="Equation.DSMT4">
                  <p:embed/>
                </p:oleObj>
              </mc:Choice>
              <mc:Fallback>
                <p:oleObj name="Equation" r:id="rId16" imgW="14732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98450"/>
                        <a:ext cx="25130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695185"/>
              </p:ext>
            </p:extLst>
          </p:nvPr>
        </p:nvGraphicFramePr>
        <p:xfrm>
          <a:off x="1584325" y="2962721"/>
          <a:ext cx="3254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0440" imgH="241200" progId="Equation.DSMT4">
                  <p:embed/>
                </p:oleObj>
              </mc:Choice>
              <mc:Fallback>
                <p:oleObj name="Equation" r:id="rId18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962721"/>
                        <a:ext cx="3254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296322"/>
              </p:ext>
            </p:extLst>
          </p:nvPr>
        </p:nvGraphicFramePr>
        <p:xfrm>
          <a:off x="2081213" y="2960948"/>
          <a:ext cx="181768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66680" imgH="241200" progId="Equation.DSMT4">
                  <p:embed/>
                </p:oleObj>
              </mc:Choice>
              <mc:Fallback>
                <p:oleObj name="Equation" r:id="rId20" imgW="1066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2960948"/>
                        <a:ext cx="181768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792587"/>
              </p:ext>
            </p:extLst>
          </p:nvPr>
        </p:nvGraphicFramePr>
        <p:xfrm>
          <a:off x="1696368" y="3637979"/>
          <a:ext cx="5395912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162240" imgH="279360" progId="Equation.DSMT4">
                  <p:embed/>
                </p:oleObj>
              </mc:Choice>
              <mc:Fallback>
                <p:oleObj name="Equation" r:id="rId22" imgW="3162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368" y="3637979"/>
                        <a:ext cx="5395912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6593119"/>
              </p:ext>
            </p:extLst>
          </p:nvPr>
        </p:nvGraphicFramePr>
        <p:xfrm>
          <a:off x="609612" y="4401294"/>
          <a:ext cx="7670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495680" imgH="279360" progId="Equation.DSMT4">
                  <p:embed/>
                </p:oleObj>
              </mc:Choice>
              <mc:Fallback>
                <p:oleObj name="Equation" r:id="rId24" imgW="4495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12" y="4401294"/>
                        <a:ext cx="7670800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009439"/>
              </p:ext>
            </p:extLst>
          </p:nvPr>
        </p:nvGraphicFramePr>
        <p:xfrm>
          <a:off x="647564" y="5265204"/>
          <a:ext cx="53308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124080" imgH="253800" progId="Equation.DSMT4">
                  <p:embed/>
                </p:oleObj>
              </mc:Choice>
              <mc:Fallback>
                <p:oleObj name="Equation" r:id="rId26" imgW="3124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64" y="5265204"/>
                        <a:ext cx="53308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5534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1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5"/>
          <p:cNvSpPr>
            <a:spLocks noChangeArrowheads="1"/>
          </p:cNvSpPr>
          <p:nvPr/>
        </p:nvSpPr>
        <p:spPr bwMode="auto">
          <a:xfrm>
            <a:off x="790575" y="338138"/>
            <a:ext cx="4752975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8.1.5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多重图与赋权图</a:t>
            </a:r>
          </a:p>
        </p:txBody>
      </p:sp>
      <p:graphicFrame>
        <p:nvGraphicFramePr>
          <p:cNvPr id="103439" name="Object 15"/>
          <p:cNvGraphicFramePr>
            <a:graphicFrameLocks noChangeAspect="1"/>
          </p:cNvGraphicFramePr>
          <p:nvPr/>
        </p:nvGraphicFramePr>
        <p:xfrm>
          <a:off x="701622" y="980728"/>
          <a:ext cx="79581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08280" imgH="253800" progId="Equation.DSMT4">
                  <p:embed/>
                </p:oleObj>
              </mc:Choice>
              <mc:Fallback>
                <p:oleObj name="Equation" r:id="rId2" imgW="4508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22" y="980728"/>
                        <a:ext cx="7958138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665109" y="1604368"/>
          <a:ext cx="12334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53800" progId="Equation.DSMT4">
                  <p:embed/>
                </p:oleObj>
              </mc:Choice>
              <mc:Fallback>
                <p:oleObj name="Equation" r:id="rId4" imgW="698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09" y="1604368"/>
                        <a:ext cx="1233487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1979712" y="1592796"/>
          <a:ext cx="33639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760" imgH="253800" progId="Equation.DSMT4">
                  <p:embed/>
                </p:oleObj>
              </mc:Choice>
              <mc:Fallback>
                <p:oleObj name="Equation" r:id="rId6" imgW="19047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592796"/>
                        <a:ext cx="3363913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83207" y="2204864"/>
          <a:ext cx="76692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43400" imgH="253800" progId="Equation.DSMT4">
                  <p:embed/>
                </p:oleObj>
              </mc:Choice>
              <mc:Fallback>
                <p:oleObj name="Equation" r:id="rId8" imgW="4343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07" y="2204864"/>
                        <a:ext cx="7669213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249644"/>
              </p:ext>
            </p:extLst>
          </p:nvPr>
        </p:nvGraphicFramePr>
        <p:xfrm>
          <a:off x="658864" y="2996952"/>
          <a:ext cx="771048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68600" imgH="253800" progId="Equation.DSMT4">
                  <p:embed/>
                </p:oleObj>
              </mc:Choice>
              <mc:Fallback>
                <p:oleObj name="Equation" r:id="rId10" imgW="4368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64" y="2996952"/>
                        <a:ext cx="771048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974278"/>
              </p:ext>
            </p:extLst>
          </p:nvPr>
        </p:nvGraphicFramePr>
        <p:xfrm>
          <a:off x="665109" y="3573016"/>
          <a:ext cx="36750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82600" imgH="253800" progId="Equation.DSMT4">
                  <p:embed/>
                </p:oleObj>
              </mc:Choice>
              <mc:Fallback>
                <p:oleObj name="Equation" r:id="rId12" imgW="2082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09" y="3573016"/>
                        <a:ext cx="367506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1571656"/>
              </p:ext>
            </p:extLst>
          </p:nvPr>
        </p:nvGraphicFramePr>
        <p:xfrm>
          <a:off x="647564" y="4221088"/>
          <a:ext cx="5875338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27120" imgH="253800" progId="Equation.DSMT4">
                  <p:embed/>
                </p:oleObj>
              </mc:Choice>
              <mc:Fallback>
                <p:oleObj name="Equation" r:id="rId14" imgW="3327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564" y="4221088"/>
                        <a:ext cx="5875338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6783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14" name="Object 14"/>
          <p:cNvGraphicFramePr>
            <a:graphicFrameLocks noChangeAspect="1"/>
          </p:cNvGraphicFramePr>
          <p:nvPr/>
        </p:nvGraphicFramePr>
        <p:xfrm>
          <a:off x="647700" y="404813"/>
          <a:ext cx="75787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92600" imgH="279400" progId="Equation.DSMT4">
                  <p:embed/>
                </p:oleObj>
              </mc:Choice>
              <mc:Fallback>
                <p:oleObj name="Equation" r:id="rId2" imgW="42926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04813"/>
                        <a:ext cx="757872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1" name="Object 21"/>
          <p:cNvGraphicFramePr>
            <a:graphicFrameLocks noChangeAspect="1"/>
          </p:cNvGraphicFramePr>
          <p:nvPr/>
        </p:nvGraphicFramePr>
        <p:xfrm>
          <a:off x="631825" y="1052513"/>
          <a:ext cx="59197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52800" imgH="292100" progId="Equation.DSMT4">
                  <p:embed/>
                </p:oleObj>
              </mc:Choice>
              <mc:Fallback>
                <p:oleObj name="Equation" r:id="rId4" imgW="33528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1052513"/>
                        <a:ext cx="5919788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2" name="Object 22"/>
          <p:cNvGraphicFramePr>
            <a:graphicFrameLocks noChangeAspect="1"/>
          </p:cNvGraphicFramePr>
          <p:nvPr/>
        </p:nvGraphicFramePr>
        <p:xfrm>
          <a:off x="611560" y="1755775"/>
          <a:ext cx="3027363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14320" imgH="253800" progId="Equation.DSMT4">
                  <p:embed/>
                </p:oleObj>
              </mc:Choice>
              <mc:Fallback>
                <p:oleObj name="Equation" r:id="rId6" imgW="1714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755775"/>
                        <a:ext cx="3027363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3" name="Object 23"/>
          <p:cNvGraphicFramePr>
            <a:graphicFrameLocks noChangeAspect="1"/>
          </p:cNvGraphicFramePr>
          <p:nvPr/>
        </p:nvGraphicFramePr>
        <p:xfrm>
          <a:off x="6588125" y="1093788"/>
          <a:ext cx="17494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0360" imgH="241200" progId="Equation.DSMT4">
                  <p:embed/>
                </p:oleObj>
              </mc:Choice>
              <mc:Fallback>
                <p:oleObj name="Equation" r:id="rId8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093788"/>
                        <a:ext cx="1749425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5" name="Object 25"/>
          <p:cNvGraphicFramePr>
            <a:graphicFrameLocks noChangeAspect="1"/>
          </p:cNvGraphicFramePr>
          <p:nvPr/>
        </p:nvGraphicFramePr>
        <p:xfrm>
          <a:off x="3743325" y="1758950"/>
          <a:ext cx="31178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5300" imgH="292100" progId="Equation.DSMT4">
                  <p:embed/>
                </p:oleObj>
              </mc:Choice>
              <mc:Fallback>
                <p:oleObj name="Equation" r:id="rId10" imgW="1765300" imgH="292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1758950"/>
                        <a:ext cx="311785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456133"/>
              </p:ext>
            </p:extLst>
          </p:nvPr>
        </p:nvGraphicFramePr>
        <p:xfrm>
          <a:off x="647700" y="2689299"/>
          <a:ext cx="10763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09336" imgH="266584" progId="Equation.DSMT4">
                  <p:embed/>
                </p:oleObj>
              </mc:Choice>
              <mc:Fallback>
                <p:oleObj name="Equation" r:id="rId12" imgW="60933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689299"/>
                        <a:ext cx="10763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901483"/>
              </p:ext>
            </p:extLst>
          </p:nvPr>
        </p:nvGraphicFramePr>
        <p:xfrm>
          <a:off x="682625" y="3986287"/>
          <a:ext cx="37211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08160" imgH="253800" progId="Equation.DSMT4">
                  <p:embed/>
                </p:oleObj>
              </mc:Choice>
              <mc:Fallback>
                <p:oleObj name="Equation" r:id="rId14" imgW="2108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3986287"/>
                        <a:ext cx="3721100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922505"/>
              </p:ext>
            </p:extLst>
          </p:nvPr>
        </p:nvGraphicFramePr>
        <p:xfrm>
          <a:off x="4492625" y="3986287"/>
          <a:ext cx="414813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349360" imgH="253800" progId="Equation.DSMT4">
                  <p:embed/>
                </p:oleObj>
              </mc:Choice>
              <mc:Fallback>
                <p:oleObj name="Equation" r:id="rId16" imgW="2349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625" y="3986287"/>
                        <a:ext cx="4148138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413246"/>
              </p:ext>
            </p:extLst>
          </p:nvPr>
        </p:nvGraphicFramePr>
        <p:xfrm>
          <a:off x="647700" y="4633987"/>
          <a:ext cx="28019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279360" progId="Equation.DSMT4">
                  <p:embed/>
                </p:oleObj>
              </mc:Choice>
              <mc:Fallback>
                <p:oleObj name="Equation" r:id="rId18" imgW="15872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633987"/>
                        <a:ext cx="2801938" cy="493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932572"/>
              </p:ext>
            </p:extLst>
          </p:nvPr>
        </p:nvGraphicFramePr>
        <p:xfrm>
          <a:off x="1692275" y="2665487"/>
          <a:ext cx="334963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0440" imgH="241200" progId="Equation.DSMT4">
                  <p:embed/>
                </p:oleObj>
              </mc:Choice>
              <mc:Fallback>
                <p:oleObj name="Equation" r:id="rId20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665487"/>
                        <a:ext cx="334963" cy="427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6" name="AutoShape 26"/>
          <p:cNvSpPr>
            <a:spLocks noChangeArrowheads="1"/>
          </p:cNvSpPr>
          <p:nvPr/>
        </p:nvSpPr>
        <p:spPr bwMode="auto">
          <a:xfrm>
            <a:off x="3592212" y="4670175"/>
            <a:ext cx="1981200" cy="503238"/>
          </a:xfrm>
          <a:prstGeom prst="wedgeRoundRectCallout">
            <a:avLst>
              <a:gd name="adj1" fmla="val 2723"/>
              <a:gd name="adj2" fmla="val 48420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  <a:defRPr/>
            </a:pP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f 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称为权函数</a:t>
            </a: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356714"/>
              </p:ext>
            </p:extLst>
          </p:nvPr>
        </p:nvGraphicFramePr>
        <p:xfrm>
          <a:off x="2060575" y="2636912"/>
          <a:ext cx="6615113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746160" imgH="253800" progId="Equation.DSMT4">
                  <p:embed/>
                </p:oleObj>
              </mc:Choice>
              <mc:Fallback>
                <p:oleObj name="Equation" r:id="rId22" imgW="374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575" y="2636912"/>
                        <a:ext cx="6615113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0151854"/>
              </p:ext>
            </p:extLst>
          </p:nvPr>
        </p:nvGraphicFramePr>
        <p:xfrm>
          <a:off x="3492500" y="3338587"/>
          <a:ext cx="1525588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63280" imgH="253800" progId="Equation.DSMT4">
                  <p:embed/>
                </p:oleObj>
              </mc:Choice>
              <mc:Fallback>
                <p:oleObj name="Equation" r:id="rId24" imgW="863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338587"/>
                        <a:ext cx="1525588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6915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2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03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03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2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41" name="Object 17"/>
          <p:cNvGraphicFramePr>
            <a:graphicFrameLocks noChangeAspect="1"/>
          </p:cNvGraphicFramePr>
          <p:nvPr/>
        </p:nvGraphicFramePr>
        <p:xfrm>
          <a:off x="733425" y="657225"/>
          <a:ext cx="9413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3160" imgH="253800" progId="Equation.DSMT4">
                  <p:embed/>
                </p:oleObj>
              </mc:Choice>
              <mc:Fallback>
                <p:oleObj name="Equation" r:id="rId2" imgW="533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" y="657225"/>
                        <a:ext cx="94138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0" name="Object 16"/>
          <p:cNvGraphicFramePr>
            <a:graphicFrameLocks noChangeAspect="1"/>
          </p:cNvGraphicFramePr>
          <p:nvPr/>
        </p:nvGraphicFramePr>
        <p:xfrm>
          <a:off x="2627313" y="2349500"/>
          <a:ext cx="343058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2920" imgH="317160" progId="Equation.DSMT4">
                  <p:embed/>
                </p:oleObj>
              </mc:Choice>
              <mc:Fallback>
                <p:oleObj name="Equation" r:id="rId4" imgW="19429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349500"/>
                        <a:ext cx="3430587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3"/>
          <p:cNvGraphicFramePr>
            <a:graphicFrameLocks noChangeAspect="1"/>
          </p:cNvGraphicFramePr>
          <p:nvPr/>
        </p:nvGraphicFramePr>
        <p:xfrm>
          <a:off x="831850" y="3114675"/>
          <a:ext cx="14351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20" imgH="279360" progId="Equation.DSMT4">
                  <p:embed/>
                </p:oleObj>
              </mc:Choice>
              <mc:Fallback>
                <p:oleObj name="Equation" r:id="rId6" imgW="8125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3114675"/>
                        <a:ext cx="14351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4"/>
          <p:cNvGraphicFramePr>
            <a:graphicFrameLocks noChangeAspect="1"/>
          </p:cNvGraphicFramePr>
          <p:nvPr/>
        </p:nvGraphicFramePr>
        <p:xfrm>
          <a:off x="1741488" y="657225"/>
          <a:ext cx="29591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76160" imgH="253800" progId="Equation.DSMT4">
                  <p:embed/>
                </p:oleObj>
              </mc:Choice>
              <mc:Fallback>
                <p:oleObj name="Equation" r:id="rId8" imgW="1676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657225"/>
                        <a:ext cx="29591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7"/>
          <p:cNvGraphicFramePr>
            <a:graphicFrameLocks noChangeAspect="1"/>
          </p:cNvGraphicFramePr>
          <p:nvPr/>
        </p:nvGraphicFramePr>
        <p:xfrm>
          <a:off x="731838" y="1736725"/>
          <a:ext cx="732948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52600" imgH="253800" progId="Equation.DSMT4">
                  <p:embed/>
                </p:oleObj>
              </mc:Choice>
              <mc:Fallback>
                <p:oleObj name="Equation" r:id="rId10" imgW="4152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736725"/>
                        <a:ext cx="7329487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8"/>
          <p:cNvGraphicFramePr>
            <a:graphicFrameLocks noChangeAspect="1"/>
          </p:cNvGraphicFramePr>
          <p:nvPr/>
        </p:nvGraphicFramePr>
        <p:xfrm>
          <a:off x="2371725" y="3114675"/>
          <a:ext cx="1479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38080" imgH="279360" progId="Equation.DSMT4">
                  <p:embed/>
                </p:oleObj>
              </mc:Choice>
              <mc:Fallback>
                <p:oleObj name="Equation" r:id="rId12" imgW="838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3114675"/>
                        <a:ext cx="14795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9"/>
          <p:cNvGraphicFramePr>
            <a:graphicFrameLocks noChangeAspect="1"/>
          </p:cNvGraphicFramePr>
          <p:nvPr/>
        </p:nvGraphicFramePr>
        <p:xfrm>
          <a:off x="3995738" y="3114675"/>
          <a:ext cx="14795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38080" imgH="279360" progId="Equation.DSMT4">
                  <p:embed/>
                </p:oleObj>
              </mc:Choice>
              <mc:Fallback>
                <p:oleObj name="Equation" r:id="rId14" imgW="838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114675"/>
                        <a:ext cx="14795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0"/>
          <p:cNvGraphicFramePr>
            <a:graphicFrameLocks noChangeAspect="1"/>
          </p:cNvGraphicFramePr>
          <p:nvPr/>
        </p:nvGraphicFramePr>
        <p:xfrm>
          <a:off x="5545138" y="3105150"/>
          <a:ext cx="1501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50680" imgH="279360" progId="Equation.DSMT4">
                  <p:embed/>
                </p:oleObj>
              </mc:Choice>
              <mc:Fallback>
                <p:oleObj name="Equation" r:id="rId16" imgW="850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138" y="3105150"/>
                        <a:ext cx="15017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1"/>
          <p:cNvGraphicFramePr>
            <a:graphicFrameLocks noChangeAspect="1"/>
          </p:cNvGraphicFramePr>
          <p:nvPr/>
        </p:nvGraphicFramePr>
        <p:xfrm>
          <a:off x="7200900" y="3105150"/>
          <a:ext cx="13906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87320" imgH="279360" progId="Equation.DSMT4">
                  <p:embed/>
                </p:oleObj>
              </mc:Choice>
              <mc:Fallback>
                <p:oleObj name="Equation" r:id="rId18" imgW="7873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0900" y="3105150"/>
                        <a:ext cx="13906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2" name="Object 18"/>
          <p:cNvGraphicFramePr>
            <a:graphicFrameLocks noChangeAspect="1"/>
          </p:cNvGraphicFramePr>
          <p:nvPr/>
        </p:nvGraphicFramePr>
        <p:xfrm>
          <a:off x="792163" y="4022725"/>
          <a:ext cx="3587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03040" imgH="241200" progId="Equation.DSMT4">
                  <p:embed/>
                </p:oleObj>
              </mc:Choice>
              <mc:Fallback>
                <p:oleObj name="Equation" r:id="rId20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022725"/>
                        <a:ext cx="358775" cy="427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43" name="Object 19"/>
          <p:cNvGraphicFramePr>
            <a:graphicFrameLocks noChangeAspect="1"/>
          </p:cNvGraphicFramePr>
          <p:nvPr/>
        </p:nvGraphicFramePr>
        <p:xfrm>
          <a:off x="683568" y="4617132"/>
          <a:ext cx="66151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746160" imgH="279360" progId="Equation.DSMT4">
                  <p:embed/>
                </p:oleObj>
              </mc:Choice>
              <mc:Fallback>
                <p:oleObj name="Equation" r:id="rId22" imgW="3746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617132"/>
                        <a:ext cx="6615113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4"/>
          <p:cNvGraphicFramePr>
            <a:graphicFrameLocks noChangeAspect="1"/>
          </p:cNvGraphicFramePr>
          <p:nvPr/>
        </p:nvGraphicFramePr>
        <p:xfrm>
          <a:off x="1249363" y="3997325"/>
          <a:ext cx="73088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140000" imgH="266400" progId="Equation.DSMT4">
                  <p:embed/>
                </p:oleObj>
              </mc:Choice>
              <mc:Fallback>
                <p:oleObj name="Equation" r:id="rId24" imgW="4140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363" y="3997325"/>
                        <a:ext cx="73088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0"/>
          <p:cNvGraphicFramePr>
            <a:graphicFrameLocks noChangeAspect="1"/>
          </p:cNvGraphicFramePr>
          <p:nvPr/>
        </p:nvGraphicFramePr>
        <p:xfrm>
          <a:off x="7341766" y="4617132"/>
          <a:ext cx="9413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33160" imgH="253800" progId="Equation.DSMT4">
                  <p:embed/>
                </p:oleObj>
              </mc:Choice>
              <mc:Fallback>
                <p:oleObj name="Equation" r:id="rId26" imgW="5331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766" y="4617132"/>
                        <a:ext cx="94138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1"/>
          <p:cNvGraphicFramePr>
            <a:graphicFrameLocks noChangeAspect="1"/>
          </p:cNvGraphicFramePr>
          <p:nvPr/>
        </p:nvGraphicFramePr>
        <p:xfrm>
          <a:off x="3311860" y="5649913"/>
          <a:ext cx="183991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041120" imgH="253800" progId="Equation.DSMT4">
                  <p:embed/>
                </p:oleObj>
              </mc:Choice>
              <mc:Fallback>
                <p:oleObj name="Equation" r:id="rId28" imgW="1041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860" y="5649913"/>
                        <a:ext cx="183991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95"/>
          <p:cNvGrpSpPr>
            <a:grpSpLocks/>
          </p:cNvGrpSpPr>
          <p:nvPr/>
        </p:nvGrpSpPr>
        <p:grpSpPr bwMode="auto">
          <a:xfrm>
            <a:off x="1655763" y="5445125"/>
            <a:ext cx="1368425" cy="792163"/>
            <a:chOff x="1043" y="3430"/>
            <a:chExt cx="862" cy="499"/>
          </a:xfrm>
        </p:grpSpPr>
        <p:grpSp>
          <p:nvGrpSpPr>
            <p:cNvPr id="29" name="Group 75"/>
            <p:cNvGrpSpPr>
              <a:grpSpLocks/>
            </p:cNvGrpSpPr>
            <p:nvPr/>
          </p:nvGrpSpPr>
          <p:grpSpPr bwMode="auto">
            <a:xfrm>
              <a:off x="1088" y="3475"/>
              <a:ext cx="771" cy="409"/>
              <a:chOff x="1338" y="3452"/>
              <a:chExt cx="771" cy="409"/>
            </a:xfrm>
          </p:grpSpPr>
          <p:sp>
            <p:nvSpPr>
              <p:cNvPr id="18495" name="Line 53"/>
              <p:cNvSpPr>
                <a:spLocks noChangeShapeType="1"/>
              </p:cNvSpPr>
              <p:nvPr/>
            </p:nvSpPr>
            <p:spPr bwMode="auto">
              <a:xfrm>
                <a:off x="1338" y="3452"/>
                <a:ext cx="0" cy="4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96" name="Line 55"/>
              <p:cNvSpPr>
                <a:spLocks noChangeShapeType="1"/>
              </p:cNvSpPr>
              <p:nvPr/>
            </p:nvSpPr>
            <p:spPr bwMode="auto">
              <a:xfrm flipV="1">
                <a:off x="1338" y="3452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97" name="Line 56"/>
              <p:cNvSpPr>
                <a:spLocks noChangeShapeType="1"/>
              </p:cNvSpPr>
              <p:nvPr/>
            </p:nvSpPr>
            <p:spPr bwMode="auto">
              <a:xfrm>
                <a:off x="1361" y="3475"/>
                <a:ext cx="726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98" name="Line 62"/>
              <p:cNvSpPr>
                <a:spLocks noChangeShapeType="1"/>
              </p:cNvSpPr>
              <p:nvPr/>
            </p:nvSpPr>
            <p:spPr bwMode="auto">
              <a:xfrm flipV="1">
                <a:off x="1338" y="3861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491" name="Oval 83"/>
            <p:cNvSpPr>
              <a:spLocks noChangeArrowheads="1"/>
            </p:cNvSpPr>
            <p:nvPr/>
          </p:nvSpPr>
          <p:spPr bwMode="auto">
            <a:xfrm>
              <a:off x="1066" y="3430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2" name="Oval 84"/>
            <p:cNvSpPr>
              <a:spLocks noChangeArrowheads="1"/>
            </p:cNvSpPr>
            <p:nvPr/>
          </p:nvSpPr>
          <p:spPr bwMode="auto">
            <a:xfrm>
              <a:off x="1837" y="3430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3" name="Oval 85"/>
            <p:cNvSpPr>
              <a:spLocks noChangeArrowheads="1"/>
            </p:cNvSpPr>
            <p:nvPr/>
          </p:nvSpPr>
          <p:spPr bwMode="auto">
            <a:xfrm>
              <a:off x="1837" y="3838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94" name="Oval 86"/>
            <p:cNvSpPr>
              <a:spLocks noChangeArrowheads="1"/>
            </p:cNvSpPr>
            <p:nvPr/>
          </p:nvSpPr>
          <p:spPr bwMode="auto">
            <a:xfrm>
              <a:off x="1043" y="3861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0" name="Group 99"/>
          <p:cNvGrpSpPr>
            <a:grpSpLocks/>
          </p:cNvGrpSpPr>
          <p:nvPr/>
        </p:nvGrpSpPr>
        <p:grpSpPr bwMode="auto">
          <a:xfrm>
            <a:off x="5252752" y="5192713"/>
            <a:ext cx="1587500" cy="1257300"/>
            <a:chOff x="3192" y="3271"/>
            <a:chExt cx="1000" cy="792"/>
          </a:xfrm>
        </p:grpSpPr>
        <p:graphicFrame>
          <p:nvGraphicFramePr>
            <p:cNvPr id="12" name="Object 73"/>
            <p:cNvGraphicFramePr>
              <a:graphicFrameLocks noChangeAspect="1"/>
            </p:cNvGraphicFramePr>
            <p:nvPr/>
          </p:nvGraphicFramePr>
          <p:xfrm>
            <a:off x="4037" y="3543"/>
            <a:ext cx="15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39680" imgH="203040" progId="Equation.DSMT4">
                    <p:embed/>
                  </p:oleObj>
                </mc:Choice>
                <mc:Fallback>
                  <p:oleObj name="Equation" r:id="rId30" imgW="139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7" y="3543"/>
                          <a:ext cx="155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4"/>
            <p:cNvGraphicFramePr>
              <a:graphicFrameLocks noChangeAspect="1"/>
            </p:cNvGraphicFramePr>
            <p:nvPr/>
          </p:nvGraphicFramePr>
          <p:xfrm>
            <a:off x="3859" y="3430"/>
            <a:ext cx="155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139680" imgH="203040" progId="Equation.DSMT4">
                    <p:embed/>
                  </p:oleObj>
                </mc:Choice>
                <mc:Fallback>
                  <p:oleObj name="Equation" r:id="rId32" imgW="1396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9" y="3430"/>
                          <a:ext cx="155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" name="Group 98"/>
            <p:cNvGrpSpPr>
              <a:grpSpLocks/>
            </p:cNvGrpSpPr>
            <p:nvPr/>
          </p:nvGrpSpPr>
          <p:grpSpPr bwMode="auto">
            <a:xfrm>
              <a:off x="3192" y="3271"/>
              <a:ext cx="935" cy="792"/>
              <a:chOff x="3192" y="3271"/>
              <a:chExt cx="935" cy="792"/>
            </a:xfrm>
          </p:grpSpPr>
          <p:sp>
            <p:nvSpPr>
              <p:cNvPr id="18480" name="Line 65"/>
              <p:cNvSpPr>
                <a:spLocks noChangeShapeType="1"/>
              </p:cNvSpPr>
              <p:nvPr/>
            </p:nvSpPr>
            <p:spPr bwMode="auto">
              <a:xfrm>
                <a:off x="3333" y="3476"/>
                <a:ext cx="726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81" name="Line 66"/>
              <p:cNvSpPr>
                <a:spLocks noChangeShapeType="1"/>
              </p:cNvSpPr>
              <p:nvPr/>
            </p:nvSpPr>
            <p:spPr bwMode="auto">
              <a:xfrm flipV="1">
                <a:off x="3328" y="3862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14" name="Object 69"/>
              <p:cNvGraphicFramePr>
                <a:graphicFrameLocks noChangeAspect="1"/>
              </p:cNvGraphicFramePr>
              <p:nvPr/>
            </p:nvGraphicFramePr>
            <p:xfrm>
              <a:off x="3646" y="3271"/>
              <a:ext cx="127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114120" imgH="203040" progId="Equation.DSMT4">
                      <p:embed/>
                    </p:oleObj>
                  </mc:Choice>
                  <mc:Fallback>
                    <p:oleObj name="Equation" r:id="rId34" imgW="1141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6" y="3271"/>
                            <a:ext cx="127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Object 70"/>
              <p:cNvGraphicFramePr>
                <a:graphicFrameLocks noChangeAspect="1"/>
              </p:cNvGraphicFramePr>
              <p:nvPr/>
            </p:nvGraphicFramePr>
            <p:xfrm>
              <a:off x="3192" y="3543"/>
              <a:ext cx="127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114120" imgH="203040" progId="Equation.DSMT4">
                      <p:embed/>
                    </p:oleObj>
                  </mc:Choice>
                  <mc:Fallback>
                    <p:oleObj name="Equation" r:id="rId34" imgW="1141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2" y="3543"/>
                            <a:ext cx="127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71"/>
              <p:cNvGraphicFramePr>
                <a:graphicFrameLocks noChangeAspect="1"/>
              </p:cNvGraphicFramePr>
              <p:nvPr/>
            </p:nvGraphicFramePr>
            <p:xfrm>
              <a:off x="3638" y="3838"/>
              <a:ext cx="127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114120" imgH="203040" progId="Equation.DSMT4">
                      <p:embed/>
                    </p:oleObj>
                  </mc:Choice>
                  <mc:Fallback>
                    <p:oleObj name="Equation" r:id="rId34" imgW="1141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38" y="3838"/>
                            <a:ext cx="127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72"/>
              <p:cNvGraphicFramePr>
                <a:graphicFrameLocks noChangeAspect="1"/>
              </p:cNvGraphicFramePr>
              <p:nvPr/>
            </p:nvGraphicFramePr>
            <p:xfrm>
              <a:off x="3442" y="3475"/>
              <a:ext cx="127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114120" imgH="203040" progId="Equation.DSMT4">
                      <p:embed/>
                    </p:oleObj>
                  </mc:Choice>
                  <mc:Fallback>
                    <p:oleObj name="Equation" r:id="rId34" imgW="114120" imgH="20304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42" y="3475"/>
                            <a:ext cx="127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482" name="Line 63"/>
              <p:cNvSpPr>
                <a:spLocks noChangeShapeType="1"/>
              </p:cNvSpPr>
              <p:nvPr/>
            </p:nvSpPr>
            <p:spPr bwMode="auto">
              <a:xfrm>
                <a:off x="3328" y="3453"/>
                <a:ext cx="0" cy="4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83" name="Line 64"/>
              <p:cNvSpPr>
                <a:spLocks noChangeShapeType="1"/>
              </p:cNvSpPr>
              <p:nvPr/>
            </p:nvSpPr>
            <p:spPr bwMode="auto">
              <a:xfrm flipV="1">
                <a:off x="3328" y="3453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84" name="Line 67"/>
              <p:cNvSpPr>
                <a:spLocks noChangeShapeType="1"/>
              </p:cNvSpPr>
              <p:nvPr/>
            </p:nvSpPr>
            <p:spPr bwMode="auto">
              <a:xfrm>
                <a:off x="4100" y="3453"/>
                <a:ext cx="0" cy="40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85" name="Line 68"/>
              <p:cNvSpPr>
                <a:spLocks noChangeShapeType="1"/>
              </p:cNvSpPr>
              <p:nvPr/>
            </p:nvSpPr>
            <p:spPr bwMode="auto">
              <a:xfrm flipV="1">
                <a:off x="3328" y="3475"/>
                <a:ext cx="749" cy="3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86" name="Oval 87"/>
              <p:cNvSpPr>
                <a:spLocks noChangeArrowheads="1"/>
              </p:cNvSpPr>
              <p:nvPr/>
            </p:nvSpPr>
            <p:spPr bwMode="auto">
              <a:xfrm>
                <a:off x="3311" y="3430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87" name="Oval 88"/>
              <p:cNvSpPr>
                <a:spLocks noChangeArrowheads="1"/>
              </p:cNvSpPr>
              <p:nvPr/>
            </p:nvSpPr>
            <p:spPr bwMode="auto">
              <a:xfrm>
                <a:off x="4059" y="3430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88" name="Oval 89"/>
              <p:cNvSpPr>
                <a:spLocks noChangeArrowheads="1"/>
              </p:cNvSpPr>
              <p:nvPr/>
            </p:nvSpPr>
            <p:spPr bwMode="auto">
              <a:xfrm>
                <a:off x="4059" y="3816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89" name="Oval 90"/>
              <p:cNvSpPr>
                <a:spLocks noChangeArrowheads="1"/>
              </p:cNvSpPr>
              <p:nvPr/>
            </p:nvSpPr>
            <p:spPr bwMode="auto">
              <a:xfrm>
                <a:off x="3311" y="3816"/>
                <a:ext cx="68" cy="68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8464" name="Group 97"/>
          <p:cNvGrpSpPr>
            <a:grpSpLocks/>
          </p:cNvGrpSpPr>
          <p:nvPr/>
        </p:nvGrpSpPr>
        <p:grpSpPr bwMode="auto">
          <a:xfrm>
            <a:off x="4932363" y="115888"/>
            <a:ext cx="2016125" cy="1476375"/>
            <a:chOff x="3107" y="73"/>
            <a:chExt cx="1270" cy="930"/>
          </a:xfrm>
        </p:grpSpPr>
        <p:grpSp>
          <p:nvGrpSpPr>
            <p:cNvPr id="18465" name="Group 35"/>
            <p:cNvGrpSpPr>
              <a:grpSpLocks/>
            </p:cNvGrpSpPr>
            <p:nvPr/>
          </p:nvGrpSpPr>
          <p:grpSpPr bwMode="auto">
            <a:xfrm>
              <a:off x="3107" y="73"/>
              <a:ext cx="1270" cy="930"/>
              <a:chOff x="2109" y="1071"/>
              <a:chExt cx="1270" cy="930"/>
            </a:xfrm>
          </p:grpSpPr>
          <p:grpSp>
            <p:nvGrpSpPr>
              <p:cNvPr id="18466" name="Group 2"/>
              <p:cNvGrpSpPr>
                <a:grpSpLocks/>
              </p:cNvGrpSpPr>
              <p:nvPr/>
            </p:nvGrpSpPr>
            <p:grpSpPr bwMode="auto">
              <a:xfrm>
                <a:off x="2109" y="1071"/>
                <a:ext cx="1270" cy="930"/>
                <a:chOff x="408" y="3271"/>
                <a:chExt cx="1270" cy="930"/>
              </a:xfrm>
            </p:grpSpPr>
            <p:grpSp>
              <p:nvGrpSpPr>
                <p:cNvPr id="18467" name="Group 3"/>
                <p:cNvGrpSpPr>
                  <a:grpSpLocks/>
                </p:cNvGrpSpPr>
                <p:nvPr/>
              </p:nvGrpSpPr>
              <p:grpSpPr bwMode="auto">
                <a:xfrm>
                  <a:off x="408" y="3271"/>
                  <a:ext cx="1270" cy="930"/>
                  <a:chOff x="408" y="3271"/>
                  <a:chExt cx="1270" cy="930"/>
                </a:xfrm>
              </p:grpSpPr>
              <p:graphicFrame>
                <p:nvGraphicFramePr>
                  <p:cNvPr id="18" name="Object 4"/>
                  <p:cNvGraphicFramePr>
                    <a:graphicFrameLocks noChangeAspect="1"/>
                  </p:cNvGraphicFramePr>
                  <p:nvPr/>
                </p:nvGraphicFramePr>
                <p:xfrm>
                  <a:off x="930" y="3271"/>
                  <a:ext cx="184" cy="31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36" imgW="164880" imgH="279360" progId="Equation.DSMT4">
                          <p:embed/>
                        </p:oleObj>
                      </mc:Choice>
                      <mc:Fallback>
                        <p:oleObj name="Equation" r:id="rId36" imgW="164880" imgH="27936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30" y="3271"/>
                                <a:ext cx="184" cy="31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9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408" y="3595"/>
                  <a:ext cx="213" cy="31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38" imgW="190440" imgH="279360" progId="Equation.DSMT4">
                          <p:embed/>
                        </p:oleObj>
                      </mc:Choice>
                      <mc:Fallback>
                        <p:oleObj name="Equation" r:id="rId38" imgW="190440" imgH="27936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9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08" y="3595"/>
                                <a:ext cx="213" cy="31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0" name="Object 6"/>
                  <p:cNvGraphicFramePr>
                    <a:graphicFrameLocks noChangeAspect="1"/>
                  </p:cNvGraphicFramePr>
                  <p:nvPr/>
                </p:nvGraphicFramePr>
                <p:xfrm>
                  <a:off x="958" y="3890"/>
                  <a:ext cx="198" cy="31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40" imgW="177480" imgH="279360" progId="Equation.DSMT4">
                          <p:embed/>
                        </p:oleObj>
                      </mc:Choice>
                      <mc:Fallback>
                        <p:oleObj name="Equation" r:id="rId40" imgW="177480" imgH="27936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58" y="3890"/>
                                <a:ext cx="198" cy="31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1" name="Object 7"/>
                  <p:cNvGraphicFramePr>
                    <a:graphicFrameLocks noChangeAspect="1"/>
                  </p:cNvGraphicFramePr>
                  <p:nvPr/>
                </p:nvGraphicFramePr>
                <p:xfrm>
                  <a:off x="1466" y="3543"/>
                  <a:ext cx="212" cy="31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42" imgW="190440" imgH="279360" progId="Equation.DSMT4">
                          <p:embed/>
                        </p:oleObj>
                      </mc:Choice>
                      <mc:Fallback>
                        <p:oleObj name="Equation" r:id="rId42" imgW="190440" imgH="27936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66" y="3543"/>
                                <a:ext cx="212" cy="31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2" name="Object 8"/>
                  <p:cNvGraphicFramePr>
                    <a:graphicFrameLocks noChangeAspect="1"/>
                  </p:cNvGraphicFramePr>
                  <p:nvPr/>
                </p:nvGraphicFramePr>
                <p:xfrm>
                  <a:off x="855" y="3618"/>
                  <a:ext cx="198" cy="31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44" imgW="177480" imgH="279360" progId="Equation.DSMT4">
                          <p:embed/>
                        </p:oleObj>
                      </mc:Choice>
                      <mc:Fallback>
                        <p:oleObj name="Equation" r:id="rId44" imgW="177480" imgH="27936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855" y="3618"/>
                                <a:ext cx="198" cy="311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847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657" y="3543"/>
                    <a:ext cx="0" cy="40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3543"/>
                    <a:ext cx="0" cy="409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7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57" y="3543"/>
                    <a:ext cx="771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847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680" y="3566"/>
                    <a:ext cx="726" cy="363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23" name="Object 13"/>
                <p:cNvGraphicFramePr>
                  <a:graphicFrameLocks noChangeAspect="1"/>
                </p:cNvGraphicFramePr>
                <p:nvPr/>
              </p:nvGraphicFramePr>
              <p:xfrm>
                <a:off x="771" y="3838"/>
                <a:ext cx="156" cy="2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6" imgW="139680" imgH="190440" progId="Equation.DSMT4">
                        <p:embed/>
                      </p:oleObj>
                    </mc:Choice>
                    <mc:Fallback>
                      <p:oleObj name="Equation" r:id="rId46" imgW="139680" imgH="1904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1" y="3838"/>
                              <a:ext cx="156" cy="21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" name="Object 14"/>
                <p:cNvGraphicFramePr>
                  <a:graphicFrameLocks noChangeAspect="1"/>
                </p:cNvGraphicFramePr>
                <p:nvPr/>
              </p:nvGraphicFramePr>
              <p:xfrm>
                <a:off x="1134" y="3702"/>
                <a:ext cx="156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8" imgW="139680" imgH="203040" progId="Equation.DSMT4">
                        <p:embed/>
                      </p:oleObj>
                    </mc:Choice>
                    <mc:Fallback>
                      <p:oleObj name="Equation" r:id="rId48" imgW="13968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34" y="3702"/>
                              <a:ext cx="156" cy="2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5" name="Object 15"/>
                <p:cNvGraphicFramePr>
                  <a:graphicFrameLocks noChangeAspect="1"/>
                </p:cNvGraphicFramePr>
                <p:nvPr/>
              </p:nvGraphicFramePr>
              <p:xfrm>
                <a:off x="1338" y="3612"/>
                <a:ext cx="156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0" imgW="139680" imgH="203040" progId="Equation.DSMT4">
                        <p:embed/>
                      </p:oleObj>
                    </mc:Choice>
                    <mc:Fallback>
                      <p:oleObj name="Equation" r:id="rId50" imgW="13968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38" y="3612"/>
                              <a:ext cx="156" cy="2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" name="Object 19"/>
                <p:cNvGraphicFramePr>
                  <a:graphicFrameLocks noChangeAspect="1"/>
                </p:cNvGraphicFramePr>
                <p:nvPr/>
              </p:nvGraphicFramePr>
              <p:xfrm>
                <a:off x="584" y="3658"/>
                <a:ext cx="141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2" imgW="126720" imgH="203040" progId="Equation.DSMT4">
                        <p:embed/>
                      </p:oleObj>
                    </mc:Choice>
                    <mc:Fallback>
                      <p:oleObj name="Equation" r:id="rId52" imgW="12672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4" y="3658"/>
                              <a:ext cx="141" cy="2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7" name="Object 20"/>
                <p:cNvGraphicFramePr>
                  <a:graphicFrameLocks noChangeAspect="1"/>
                </p:cNvGraphicFramePr>
                <p:nvPr/>
              </p:nvGraphicFramePr>
              <p:xfrm>
                <a:off x="1156" y="3407"/>
                <a:ext cx="142" cy="2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54" imgW="126720" imgH="203040" progId="Equation.DSMT4">
                        <p:embed/>
                      </p:oleObj>
                    </mc:Choice>
                    <mc:Fallback>
                      <p:oleObj name="Equation" r:id="rId54" imgW="126720" imgH="20304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56" y="3407"/>
                              <a:ext cx="142" cy="22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8473" name="Line 31"/>
              <p:cNvSpPr>
                <a:spLocks noChangeShapeType="1"/>
              </p:cNvSpPr>
              <p:nvPr/>
            </p:nvSpPr>
            <p:spPr bwMode="auto">
              <a:xfrm flipV="1">
                <a:off x="2358" y="1752"/>
                <a:ext cx="77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8468" name="Oval 91"/>
            <p:cNvSpPr>
              <a:spLocks noChangeArrowheads="1"/>
            </p:cNvSpPr>
            <p:nvPr/>
          </p:nvSpPr>
          <p:spPr bwMode="auto">
            <a:xfrm>
              <a:off x="3334" y="323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9" name="Oval 92"/>
            <p:cNvSpPr>
              <a:spLocks noChangeArrowheads="1"/>
            </p:cNvSpPr>
            <p:nvPr/>
          </p:nvSpPr>
          <p:spPr bwMode="auto">
            <a:xfrm>
              <a:off x="4082" y="323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0" name="Oval 93"/>
            <p:cNvSpPr>
              <a:spLocks noChangeArrowheads="1"/>
            </p:cNvSpPr>
            <p:nvPr/>
          </p:nvSpPr>
          <p:spPr bwMode="auto">
            <a:xfrm>
              <a:off x="4105" y="709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71" name="Oval 94"/>
            <p:cNvSpPr>
              <a:spLocks noChangeArrowheads="1"/>
            </p:cNvSpPr>
            <p:nvPr/>
          </p:nvSpPr>
          <p:spPr bwMode="auto">
            <a:xfrm>
              <a:off x="3334" y="731"/>
              <a:ext cx="68" cy="68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578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3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0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Text Box 5"/>
          <p:cNvSpPr txBox="1">
            <a:spLocks noChangeArrowheads="1"/>
          </p:cNvSpPr>
          <p:nvPr/>
        </p:nvSpPr>
        <p:spPr bwMode="auto">
          <a:xfrm>
            <a:off x="2124075" y="196850"/>
            <a:ext cx="59055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§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8.2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通路、回路与连通性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234950" y="1017893"/>
            <a:ext cx="2465388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b="1" dirty="0">
                <a:latin typeface="+mj-ea"/>
                <a:ea typeface="+mj-ea"/>
              </a:rPr>
              <a:t>    </a:t>
            </a:r>
            <a:r>
              <a:rPr lang="zh-CN" altLang="en-US" sz="2800" b="1" dirty="0">
                <a:solidFill>
                  <a:srgbClr val="FF3300"/>
                </a:solidFill>
                <a:latin typeface="+mj-ea"/>
                <a:ea typeface="+mj-ea"/>
              </a:rPr>
              <a:t>重点</a:t>
            </a:r>
            <a:endParaRPr lang="zh-CN" altLang="en-US" sz="2800" b="1" dirty="0">
              <a:latin typeface="+mj-ea"/>
              <a:ea typeface="+mj-ea"/>
            </a:endParaRPr>
          </a:p>
        </p:txBody>
      </p:sp>
      <p:sp>
        <p:nvSpPr>
          <p:cNvPr id="6197" name="Rectangle 53"/>
          <p:cNvSpPr>
            <a:spLocks noChangeArrowheads="1"/>
          </p:cNvSpPr>
          <p:nvPr/>
        </p:nvSpPr>
        <p:spPr bwMode="auto">
          <a:xfrm>
            <a:off x="1568450" y="1016000"/>
            <a:ext cx="7756525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>
                <a:latin typeface="+mj-ea"/>
                <a:ea typeface="+mj-ea"/>
              </a:rPr>
              <a:t>1</a:t>
            </a:r>
            <a:r>
              <a:rPr lang="zh-CN" altLang="en-US" sz="2800" b="1">
                <a:latin typeface="+mj-ea"/>
                <a:ea typeface="+mj-ea"/>
              </a:rPr>
              <a:t>、掌握通路</a:t>
            </a:r>
            <a:r>
              <a:rPr lang="en-US" altLang="zh-CN" sz="2800" b="1">
                <a:latin typeface="+mj-ea"/>
                <a:ea typeface="+mj-ea"/>
              </a:rPr>
              <a:t>(</a:t>
            </a:r>
            <a:r>
              <a:rPr lang="zh-CN" altLang="en-US" sz="2800" b="1">
                <a:latin typeface="+mj-ea"/>
                <a:ea typeface="+mj-ea"/>
              </a:rPr>
              <a:t>分类</a:t>
            </a:r>
            <a:r>
              <a:rPr lang="en-US" altLang="zh-CN" sz="2800" b="1">
                <a:latin typeface="+mj-ea"/>
                <a:ea typeface="+mj-ea"/>
              </a:rPr>
              <a:t>)</a:t>
            </a:r>
            <a:r>
              <a:rPr lang="zh-CN" altLang="en-US" sz="2800" b="1">
                <a:latin typeface="+mj-ea"/>
                <a:ea typeface="+mj-ea"/>
              </a:rPr>
              <a:t>和连通性的概念 </a:t>
            </a:r>
          </a:p>
        </p:txBody>
      </p:sp>
      <p:sp>
        <p:nvSpPr>
          <p:cNvPr id="6198" name="Rectangle 54"/>
          <p:cNvSpPr>
            <a:spLocks noChangeArrowheads="1"/>
          </p:cNvSpPr>
          <p:nvPr/>
        </p:nvSpPr>
        <p:spPr bwMode="auto">
          <a:xfrm>
            <a:off x="1577975" y="1557338"/>
            <a:ext cx="7026275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 dirty="0">
                <a:latin typeface="+mj-ea"/>
                <a:ea typeface="+mj-ea"/>
              </a:rPr>
              <a:t>2</a:t>
            </a:r>
            <a:r>
              <a:rPr lang="zh-CN" altLang="en-US" sz="2800" b="1" dirty="0">
                <a:latin typeface="+mj-ea"/>
                <a:ea typeface="+mj-ea"/>
              </a:rPr>
              <a:t>、掌握通路概念在计算机上的应用</a:t>
            </a:r>
            <a:r>
              <a:rPr lang="zh-CN" altLang="en-US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6199" name="Rectangle 55"/>
          <p:cNvSpPr>
            <a:spLocks noChangeArrowheads="1"/>
          </p:cNvSpPr>
          <p:nvPr/>
        </p:nvSpPr>
        <p:spPr bwMode="auto">
          <a:xfrm>
            <a:off x="717550" y="2060848"/>
            <a:ext cx="5186363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8.2.1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通路与回路</a:t>
            </a:r>
          </a:p>
        </p:txBody>
      </p:sp>
      <p:sp>
        <p:nvSpPr>
          <p:cNvPr id="6200" name="Rectangle 56"/>
          <p:cNvSpPr>
            <a:spLocks noChangeArrowheads="1"/>
          </p:cNvSpPr>
          <p:nvPr/>
        </p:nvSpPr>
        <p:spPr bwMode="auto">
          <a:xfrm>
            <a:off x="742950" y="2703785"/>
            <a:ext cx="6350000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一、简单有向图的情形</a:t>
            </a:r>
          </a:p>
        </p:txBody>
      </p:sp>
      <p:graphicFrame>
        <p:nvGraphicFramePr>
          <p:cNvPr id="6201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867117"/>
              </p:ext>
            </p:extLst>
          </p:nvPr>
        </p:nvGraphicFramePr>
        <p:xfrm>
          <a:off x="775779" y="3341960"/>
          <a:ext cx="38322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279360" progId="Equation.DSMT4">
                  <p:embed/>
                </p:oleObj>
              </mc:Choice>
              <mc:Fallback>
                <p:oleObj name="Equation" r:id="rId2" imgW="2361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779" y="3341960"/>
                        <a:ext cx="38322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3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916498"/>
              </p:ext>
            </p:extLst>
          </p:nvPr>
        </p:nvGraphicFramePr>
        <p:xfrm>
          <a:off x="755650" y="4034110"/>
          <a:ext cx="8239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8000" imgH="241300" progId="Equation.DSMT4">
                  <p:embed/>
                </p:oleObj>
              </mc:Choice>
              <mc:Fallback>
                <p:oleObj name="Equation" r:id="rId4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034110"/>
                        <a:ext cx="82391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4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988229"/>
              </p:ext>
            </p:extLst>
          </p:nvPr>
        </p:nvGraphicFramePr>
        <p:xfrm>
          <a:off x="3635375" y="3964260"/>
          <a:ext cx="720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342720" progId="Equation.DSMT4">
                  <p:embed/>
                </p:oleObj>
              </mc:Choice>
              <mc:Fallback>
                <p:oleObj name="Equation" r:id="rId6" imgW="444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3964260"/>
                        <a:ext cx="7207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5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638648"/>
              </p:ext>
            </p:extLst>
          </p:nvPr>
        </p:nvGraphicFramePr>
        <p:xfrm>
          <a:off x="1692275" y="4034110"/>
          <a:ext cx="191611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80588" imgH="253890" progId="Equation.DSMT4">
                  <p:embed/>
                </p:oleObj>
              </mc:Choice>
              <mc:Fallback>
                <p:oleObj name="Equation" r:id="rId8" imgW="118058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34110"/>
                        <a:ext cx="1916113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6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873369"/>
              </p:ext>
            </p:extLst>
          </p:nvPr>
        </p:nvGraphicFramePr>
        <p:xfrm>
          <a:off x="4356100" y="3964260"/>
          <a:ext cx="7207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342720" progId="Equation.DSMT4">
                  <p:embed/>
                </p:oleObj>
              </mc:Choice>
              <mc:Fallback>
                <p:oleObj name="Equation" r:id="rId10" imgW="4442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964260"/>
                        <a:ext cx="720725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7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647645"/>
              </p:ext>
            </p:extLst>
          </p:nvPr>
        </p:nvGraphicFramePr>
        <p:xfrm>
          <a:off x="5148263" y="4221435"/>
          <a:ext cx="454025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9279" imgH="152334" progId="Equation.DSMT4">
                  <p:embed/>
                </p:oleObj>
              </mc:Choice>
              <mc:Fallback>
                <p:oleObj name="Equation" r:id="rId12" imgW="279279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221435"/>
                        <a:ext cx="454025" cy="246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8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128273"/>
              </p:ext>
            </p:extLst>
          </p:nvPr>
        </p:nvGraphicFramePr>
        <p:xfrm>
          <a:off x="5634038" y="3969023"/>
          <a:ext cx="17097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54080" imgH="342720" progId="Equation.DSMT4">
                  <p:embed/>
                </p:oleObj>
              </mc:Choice>
              <mc:Fallback>
                <p:oleObj name="Equation" r:id="rId14" imgW="1054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3969023"/>
                        <a:ext cx="170973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9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793694"/>
              </p:ext>
            </p:extLst>
          </p:nvPr>
        </p:nvGraphicFramePr>
        <p:xfrm>
          <a:off x="7318375" y="4040460"/>
          <a:ext cx="123825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61760" imgH="241200" progId="Equation.DSMT4">
                  <p:embed/>
                </p:oleObj>
              </mc:Choice>
              <mc:Fallback>
                <p:oleObj name="Equation" r:id="rId16" imgW="761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75" y="4040460"/>
                        <a:ext cx="1238250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0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37502"/>
              </p:ext>
            </p:extLst>
          </p:nvPr>
        </p:nvGraphicFramePr>
        <p:xfrm>
          <a:off x="795226" y="4643710"/>
          <a:ext cx="26606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38000" imgH="317160" progId="Equation.DSMT4">
                  <p:embed/>
                </p:oleObj>
              </mc:Choice>
              <mc:Fallback>
                <p:oleObj name="Equation" r:id="rId18" imgW="163800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226" y="4643710"/>
                        <a:ext cx="2660650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2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084917"/>
              </p:ext>
            </p:extLst>
          </p:nvPr>
        </p:nvGraphicFramePr>
        <p:xfrm>
          <a:off x="3559881" y="4653024"/>
          <a:ext cx="50085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85920" imgH="317160" progId="Equation.DSMT4">
                  <p:embed/>
                </p:oleObj>
              </mc:Choice>
              <mc:Fallback>
                <p:oleObj name="Equation" r:id="rId20" imgW="30859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881" y="4653024"/>
                        <a:ext cx="5008563" cy="51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4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909607"/>
              </p:ext>
            </p:extLst>
          </p:nvPr>
        </p:nvGraphicFramePr>
        <p:xfrm>
          <a:off x="748333" y="5264423"/>
          <a:ext cx="49037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022560" imgH="279360" progId="Equation.DSMT4">
                  <p:embed/>
                </p:oleObj>
              </mc:Choice>
              <mc:Fallback>
                <p:oleObj name="Equation" r:id="rId22" imgW="3022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33" y="5264423"/>
                        <a:ext cx="4903787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9192"/>
              </p:ext>
            </p:extLst>
          </p:nvPr>
        </p:nvGraphicFramePr>
        <p:xfrm>
          <a:off x="4727662" y="3356248"/>
          <a:ext cx="27606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01720" imgH="241200" progId="Equation.DSMT4">
                  <p:embed/>
                </p:oleObj>
              </mc:Choice>
              <mc:Fallback>
                <p:oleObj name="Equation" r:id="rId24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662" y="3356248"/>
                        <a:ext cx="2760662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1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817784"/>
              </p:ext>
            </p:extLst>
          </p:nvPr>
        </p:nvGraphicFramePr>
        <p:xfrm>
          <a:off x="5688124" y="5265092"/>
          <a:ext cx="26987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63560" imgH="253800" progId="Equation.DSMT4">
                  <p:embed/>
                </p:oleObj>
              </mc:Choice>
              <mc:Fallback>
                <p:oleObj name="Equation" r:id="rId26" imgW="1663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124" y="5265092"/>
                        <a:ext cx="26987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6285634"/>
              </p:ext>
            </p:extLst>
          </p:nvPr>
        </p:nvGraphicFramePr>
        <p:xfrm>
          <a:off x="1006475" y="5805760"/>
          <a:ext cx="2881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726920" imgH="304560" progId="Equation.DSMT4">
                  <p:embed/>
                </p:oleObj>
              </mc:Choice>
              <mc:Fallback>
                <p:oleObj name="Equation" r:id="rId28" imgW="172692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475" y="5805760"/>
                        <a:ext cx="288131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816772"/>
              </p:ext>
            </p:extLst>
          </p:nvPr>
        </p:nvGraphicFramePr>
        <p:xfrm>
          <a:off x="4679950" y="5805760"/>
          <a:ext cx="195738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206360" imgH="304560" progId="Equation.DSMT4">
                  <p:embed/>
                </p:oleObj>
              </mc:Choice>
              <mc:Fallback>
                <p:oleObj name="Equation" r:id="rId30" imgW="12063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5805760"/>
                        <a:ext cx="1957388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887788" y="5735910"/>
            <a:ext cx="720725" cy="393700"/>
            <a:chOff x="2449" y="3772"/>
            <a:chExt cx="454" cy="248"/>
          </a:xfrm>
        </p:grpSpPr>
        <p:grpSp>
          <p:nvGrpSpPr>
            <p:cNvPr id="9" name="Group 31"/>
            <p:cNvGrpSpPr>
              <a:grpSpLocks/>
            </p:cNvGrpSpPr>
            <p:nvPr/>
          </p:nvGrpSpPr>
          <p:grpSpPr bwMode="auto">
            <a:xfrm>
              <a:off x="2449" y="3974"/>
              <a:ext cx="454" cy="46"/>
              <a:chOff x="2449" y="3952"/>
              <a:chExt cx="635" cy="45"/>
            </a:xfrm>
          </p:grpSpPr>
          <p:sp>
            <p:nvSpPr>
              <p:cNvPr id="1053" name="Line 28"/>
              <p:cNvSpPr>
                <a:spLocks noChangeShapeType="1"/>
              </p:cNvSpPr>
              <p:nvPr/>
            </p:nvSpPr>
            <p:spPr bwMode="auto">
              <a:xfrm>
                <a:off x="2449" y="3952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54" name="Line 29"/>
              <p:cNvSpPr>
                <a:spLocks noChangeShapeType="1"/>
              </p:cNvSpPr>
              <p:nvPr/>
            </p:nvSpPr>
            <p:spPr bwMode="auto">
              <a:xfrm>
                <a:off x="2449" y="3997"/>
                <a:ext cx="63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7" name="Object 30"/>
            <p:cNvGraphicFramePr>
              <a:graphicFrameLocks noChangeAspect="1"/>
            </p:cNvGraphicFramePr>
            <p:nvPr/>
          </p:nvGraphicFramePr>
          <p:xfrm>
            <a:off x="2517" y="3772"/>
            <a:ext cx="32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431640" imgH="241200" progId="Equation.DSMT4">
                    <p:embed/>
                  </p:oleObj>
                </mc:Choice>
                <mc:Fallback>
                  <p:oleObj name="Equation" r:id="rId32" imgW="43164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772"/>
                          <a:ext cx="323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65174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8" grpId="0"/>
      <p:bldP spid="6197" grpId="0"/>
      <p:bldP spid="6198" grpId="0"/>
      <p:bldP spid="6199" grpId="0"/>
      <p:bldP spid="620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39" name="Object 23"/>
          <p:cNvGraphicFramePr>
            <a:graphicFrameLocks noChangeAspect="1"/>
          </p:cNvGraphicFramePr>
          <p:nvPr/>
        </p:nvGraphicFramePr>
        <p:xfrm>
          <a:off x="749300" y="384175"/>
          <a:ext cx="15541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54000" progId="Equation.DSMT4">
                  <p:embed/>
                </p:oleObj>
              </mc:Choice>
              <mc:Fallback>
                <p:oleObj name="Equation" r:id="rId2" imgW="914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384175"/>
                        <a:ext cx="155416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2" name="Object 26"/>
          <p:cNvGraphicFramePr>
            <a:graphicFrameLocks noChangeAspect="1"/>
          </p:cNvGraphicFramePr>
          <p:nvPr/>
        </p:nvGraphicFramePr>
        <p:xfrm>
          <a:off x="2339975" y="384175"/>
          <a:ext cx="49990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33640" imgH="253800" progId="Equation.DSMT4">
                  <p:embed/>
                </p:oleObj>
              </mc:Choice>
              <mc:Fallback>
                <p:oleObj name="Equation" r:id="rId4" imgW="29336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4175"/>
                        <a:ext cx="4999038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3" name="Object 27"/>
          <p:cNvGraphicFramePr>
            <a:graphicFrameLocks noChangeAspect="1"/>
          </p:cNvGraphicFramePr>
          <p:nvPr/>
        </p:nvGraphicFramePr>
        <p:xfrm>
          <a:off x="719138" y="1017588"/>
          <a:ext cx="155733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241300" progId="Equation.DSMT4">
                  <p:embed/>
                </p:oleObj>
              </mc:Choice>
              <mc:Fallback>
                <p:oleObj name="Equation" r:id="rId6" imgW="914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017588"/>
                        <a:ext cx="1557337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4" name="Object 28"/>
          <p:cNvGraphicFramePr>
            <a:graphicFrameLocks noChangeAspect="1"/>
          </p:cNvGraphicFramePr>
          <p:nvPr/>
        </p:nvGraphicFramePr>
        <p:xfrm>
          <a:off x="2339975" y="1019175"/>
          <a:ext cx="532447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24200" imgH="241300" progId="Equation.DSMT4">
                  <p:embed/>
                </p:oleObj>
              </mc:Choice>
              <mc:Fallback>
                <p:oleObj name="Equation" r:id="rId8" imgW="3124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019175"/>
                        <a:ext cx="5324475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5" name="Object 29"/>
          <p:cNvGraphicFramePr>
            <a:graphicFrameLocks noChangeAspect="1"/>
          </p:cNvGraphicFramePr>
          <p:nvPr/>
        </p:nvGraphicFramePr>
        <p:xfrm>
          <a:off x="755650" y="1628775"/>
          <a:ext cx="8445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5085" imgH="241195" progId="Equation.DSMT4">
                  <p:embed/>
                </p:oleObj>
              </mc:Choice>
              <mc:Fallback>
                <p:oleObj name="Equation" r:id="rId10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84455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6" name="Object 30"/>
          <p:cNvGraphicFramePr>
            <a:graphicFrameLocks noChangeAspect="1"/>
          </p:cNvGraphicFramePr>
          <p:nvPr/>
        </p:nvGraphicFramePr>
        <p:xfrm>
          <a:off x="1619250" y="1628775"/>
          <a:ext cx="49784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21000" imgH="241300" progId="Equation.DSMT4">
                  <p:embed/>
                </p:oleObj>
              </mc:Choice>
              <mc:Fallback>
                <p:oleObj name="Equation" r:id="rId12" imgW="2921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628775"/>
                        <a:ext cx="497840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7" name="Object 31"/>
          <p:cNvGraphicFramePr>
            <a:graphicFrameLocks noChangeAspect="1"/>
          </p:cNvGraphicFramePr>
          <p:nvPr/>
        </p:nvGraphicFramePr>
        <p:xfrm>
          <a:off x="673100" y="2924175"/>
          <a:ext cx="15573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14400" imgH="241300" progId="Equation.DSMT4">
                  <p:embed/>
                </p:oleObj>
              </mc:Choice>
              <mc:Fallback>
                <p:oleObj name="Equation" r:id="rId14" imgW="914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924175"/>
                        <a:ext cx="1557338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8" name="Object 32"/>
          <p:cNvGraphicFramePr>
            <a:graphicFrameLocks noChangeAspect="1"/>
          </p:cNvGraphicFramePr>
          <p:nvPr/>
        </p:nvGraphicFramePr>
        <p:xfrm>
          <a:off x="709613" y="2241550"/>
          <a:ext cx="15541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14400" imgH="254000" progId="Equation.DSMT4">
                  <p:embed/>
                </p:oleObj>
              </mc:Choice>
              <mc:Fallback>
                <p:oleObj name="Equation" r:id="rId16" imgW="914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2241550"/>
                        <a:ext cx="155416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9" name="Object 33"/>
          <p:cNvGraphicFramePr>
            <a:graphicFrameLocks noChangeAspect="1"/>
          </p:cNvGraphicFramePr>
          <p:nvPr/>
        </p:nvGraphicFramePr>
        <p:xfrm>
          <a:off x="2303463" y="2241550"/>
          <a:ext cx="495935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908080" imgH="253800" progId="Equation.DSMT4">
                  <p:embed/>
                </p:oleObj>
              </mc:Choice>
              <mc:Fallback>
                <p:oleObj name="Equation" r:id="rId18" imgW="2908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2241550"/>
                        <a:ext cx="495935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0" name="Object 34"/>
          <p:cNvGraphicFramePr>
            <a:graphicFrameLocks noChangeAspect="1"/>
          </p:cNvGraphicFramePr>
          <p:nvPr/>
        </p:nvGraphicFramePr>
        <p:xfrm>
          <a:off x="2339975" y="2924175"/>
          <a:ext cx="530383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111500" imgH="241300" progId="Equation.DSMT4">
                  <p:embed/>
                </p:oleObj>
              </mc:Choice>
              <mc:Fallback>
                <p:oleObj name="Equation" r:id="rId20" imgW="3111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924175"/>
                        <a:ext cx="5303838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2" name="AutoShape 36"/>
          <p:cNvSpPr>
            <a:spLocks noChangeArrowheads="1"/>
          </p:cNvSpPr>
          <p:nvPr/>
        </p:nvSpPr>
        <p:spPr bwMode="auto">
          <a:xfrm>
            <a:off x="7596188" y="1700213"/>
            <a:ext cx="1260475" cy="865187"/>
          </a:xfrm>
          <a:prstGeom prst="wedgeRoundRectCallout">
            <a:avLst>
              <a:gd name="adj1" fmla="val -89167"/>
              <a:gd name="adj2" fmla="val 94403"/>
              <a:gd name="adj3" fmla="val 16667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rgbClr val="FF0066"/>
                </a:solidFill>
                <a:latin typeface="华文楷体" pitchFamily="2" charset="-122"/>
                <a:ea typeface="华文楷体" pitchFamily="2" charset="-122"/>
              </a:rPr>
              <a:t>除去起点和终点</a:t>
            </a:r>
            <a:r>
              <a:rPr lang="zh-CN" altLang="en-US" b="1" dirty="0">
                <a:solidFill>
                  <a:srgbClr val="FF0066"/>
                </a:solidFill>
                <a:latin typeface="华文楷体" pitchFamily="2" charset="-122"/>
                <a:ea typeface="华文楷体" pitchFamily="2" charset="-122"/>
              </a:rPr>
              <a:t>外</a:t>
            </a:r>
            <a:r>
              <a:rPr lang="zh-CN" altLang="en-US" sz="1800" b="1" dirty="0">
                <a:solidFill>
                  <a:srgbClr val="FF0066"/>
                </a:solidFill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graphicFrame>
        <p:nvGraphicFramePr>
          <p:cNvPr id="86068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3508183"/>
              </p:ext>
            </p:extLst>
          </p:nvPr>
        </p:nvGraphicFramePr>
        <p:xfrm>
          <a:off x="6288088" y="3390329"/>
          <a:ext cx="8921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20474" imgH="203112" progId="Equation.DSMT4">
                  <p:embed/>
                </p:oleObj>
              </mc:Choice>
              <mc:Fallback>
                <p:oleObj name="Equation" r:id="rId22" imgW="52047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3390329"/>
                        <a:ext cx="89217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34523"/>
              </p:ext>
            </p:extLst>
          </p:nvPr>
        </p:nvGraphicFramePr>
        <p:xfrm>
          <a:off x="5375275" y="3356992"/>
          <a:ext cx="869950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08000" imgH="241300" progId="Equation.DSMT4">
                  <p:embed/>
                </p:oleObj>
              </mc:Choice>
              <mc:Fallback>
                <p:oleObj name="Equation" r:id="rId24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3356992"/>
                        <a:ext cx="869950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0" name="Object 54"/>
          <p:cNvGraphicFramePr>
            <a:graphicFrameLocks noChangeAspect="1"/>
          </p:cNvGraphicFramePr>
          <p:nvPr/>
        </p:nvGraphicFramePr>
        <p:xfrm>
          <a:off x="2890838" y="5586413"/>
          <a:ext cx="8493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95085" imgH="241195" progId="Equation.DSMT4">
                  <p:embed/>
                </p:oleObj>
              </mc:Choice>
              <mc:Fallback>
                <p:oleObj name="Equation" r:id="rId26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0838" y="5586413"/>
                        <a:ext cx="849312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1" name="Object 55"/>
          <p:cNvGraphicFramePr>
            <a:graphicFrameLocks noChangeAspect="1"/>
          </p:cNvGraphicFramePr>
          <p:nvPr/>
        </p:nvGraphicFramePr>
        <p:xfrm>
          <a:off x="3792538" y="5622925"/>
          <a:ext cx="1109662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47419" imgH="203112" progId="Equation.DSMT4">
                  <p:embed/>
                </p:oleObj>
              </mc:Choice>
              <mc:Fallback>
                <p:oleObj name="Equation" r:id="rId28" imgW="647419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8" y="5622925"/>
                        <a:ext cx="1109662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2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447141"/>
              </p:ext>
            </p:extLst>
          </p:nvPr>
        </p:nvGraphicFramePr>
        <p:xfrm>
          <a:off x="5375275" y="3966592"/>
          <a:ext cx="15668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914400" imgH="254000" progId="Equation.DSMT4">
                  <p:embed/>
                </p:oleObj>
              </mc:Choice>
              <mc:Fallback>
                <p:oleObj name="Equation" r:id="rId30" imgW="914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3966592"/>
                        <a:ext cx="1566863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6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158625"/>
              </p:ext>
            </p:extLst>
          </p:nvPr>
        </p:nvGraphicFramePr>
        <p:xfrm>
          <a:off x="6981825" y="4038029"/>
          <a:ext cx="89058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20474" imgH="203112" progId="Equation.DSMT4">
                  <p:embed/>
                </p:oleObj>
              </mc:Choice>
              <mc:Fallback>
                <p:oleObj name="Equation" r:id="rId32" imgW="520474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5" y="4038029"/>
                        <a:ext cx="890588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221086"/>
              </p:ext>
            </p:extLst>
          </p:nvPr>
        </p:nvGraphicFramePr>
        <p:xfrm>
          <a:off x="5375275" y="5187379"/>
          <a:ext cx="15668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914400" imgH="254000" progId="Equation.DSMT4">
                  <p:embed/>
                </p:oleObj>
              </mc:Choice>
              <mc:Fallback>
                <p:oleObj name="Equation" r:id="rId34" imgW="914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5187379"/>
                        <a:ext cx="1566863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8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595986"/>
              </p:ext>
            </p:extLst>
          </p:nvPr>
        </p:nvGraphicFramePr>
        <p:xfrm>
          <a:off x="5375275" y="4617467"/>
          <a:ext cx="15621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914400" imgH="241300" progId="Equation.DSMT4">
                  <p:embed/>
                </p:oleObj>
              </mc:Choice>
              <mc:Fallback>
                <p:oleObj name="Equation" r:id="rId36" imgW="914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275" y="4617467"/>
                        <a:ext cx="156210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9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863247"/>
              </p:ext>
            </p:extLst>
          </p:nvPr>
        </p:nvGraphicFramePr>
        <p:xfrm>
          <a:off x="6981825" y="4650804"/>
          <a:ext cx="7397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31613" imgH="203112" progId="Equation.DSMT4">
                  <p:embed/>
                </p:oleObj>
              </mc:Choice>
              <mc:Fallback>
                <p:oleObj name="Equation" r:id="rId38" imgW="431613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5" y="4650804"/>
                        <a:ext cx="73977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8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009907"/>
              </p:ext>
            </p:extLst>
          </p:nvPr>
        </p:nvGraphicFramePr>
        <p:xfrm>
          <a:off x="6996113" y="5260404"/>
          <a:ext cx="13922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812447" imgH="203112" progId="Equation.DSMT4">
                  <p:embed/>
                </p:oleObj>
              </mc:Choice>
              <mc:Fallback>
                <p:oleObj name="Equation" r:id="rId40" imgW="812447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113" y="5260404"/>
                        <a:ext cx="139223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394604"/>
              </p:ext>
            </p:extLst>
          </p:nvPr>
        </p:nvGraphicFramePr>
        <p:xfrm>
          <a:off x="5350160" y="5790629"/>
          <a:ext cx="15621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914400" imgH="241200" progId="Equation.DSMT4">
                  <p:embed/>
                </p:oleObj>
              </mc:Choice>
              <mc:Fallback>
                <p:oleObj name="Equation" r:id="rId42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0160" y="5790629"/>
                        <a:ext cx="156210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426757"/>
              </p:ext>
            </p:extLst>
          </p:nvPr>
        </p:nvGraphicFramePr>
        <p:xfrm>
          <a:off x="6996113" y="5836667"/>
          <a:ext cx="104457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609480" imgH="203040" progId="Equation.DSMT4">
                  <p:embed/>
                </p:oleObj>
              </mc:Choice>
              <mc:Fallback>
                <p:oleObj name="Equation" r:id="rId44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6113" y="5836667"/>
                        <a:ext cx="104457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58"/>
          <p:cNvGrpSpPr>
            <a:grpSpLocks/>
          </p:cNvGrpSpPr>
          <p:nvPr/>
        </p:nvGrpSpPr>
        <p:grpSpPr bwMode="auto">
          <a:xfrm>
            <a:off x="1008063" y="3573463"/>
            <a:ext cx="3203575" cy="1295400"/>
            <a:chOff x="476" y="2183"/>
            <a:chExt cx="2404" cy="975"/>
          </a:xfrm>
        </p:grpSpPr>
        <p:sp>
          <p:nvSpPr>
            <p:cNvPr id="2081" name="Line 37"/>
            <p:cNvSpPr>
              <a:spLocks noChangeShapeType="1"/>
            </p:cNvSpPr>
            <p:nvPr/>
          </p:nvSpPr>
          <p:spPr bwMode="auto">
            <a:xfrm>
              <a:off x="680" y="2385"/>
              <a:ext cx="89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2" name="Line 38"/>
            <p:cNvSpPr>
              <a:spLocks noChangeShapeType="1"/>
            </p:cNvSpPr>
            <p:nvPr/>
          </p:nvSpPr>
          <p:spPr bwMode="auto">
            <a:xfrm>
              <a:off x="1577" y="2406"/>
              <a:ext cx="1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3" name="Line 41"/>
            <p:cNvSpPr>
              <a:spLocks noChangeShapeType="1"/>
            </p:cNvSpPr>
            <p:nvPr/>
          </p:nvSpPr>
          <p:spPr bwMode="auto">
            <a:xfrm>
              <a:off x="680" y="2974"/>
              <a:ext cx="89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4" name="Line 43"/>
            <p:cNvSpPr>
              <a:spLocks noChangeShapeType="1"/>
            </p:cNvSpPr>
            <p:nvPr/>
          </p:nvSpPr>
          <p:spPr bwMode="auto">
            <a:xfrm>
              <a:off x="1597" y="2406"/>
              <a:ext cx="448" cy="24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5" name="Line 44"/>
            <p:cNvSpPr>
              <a:spLocks noChangeShapeType="1"/>
            </p:cNvSpPr>
            <p:nvPr/>
          </p:nvSpPr>
          <p:spPr bwMode="auto">
            <a:xfrm flipH="1">
              <a:off x="1617" y="2670"/>
              <a:ext cx="408" cy="28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6" name="Line 45"/>
            <p:cNvSpPr>
              <a:spLocks noChangeShapeType="1"/>
            </p:cNvSpPr>
            <p:nvPr/>
          </p:nvSpPr>
          <p:spPr bwMode="auto">
            <a:xfrm>
              <a:off x="2045" y="2649"/>
              <a:ext cx="815" cy="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087" name="Line 46"/>
            <p:cNvSpPr>
              <a:spLocks noChangeShapeType="1"/>
            </p:cNvSpPr>
            <p:nvPr/>
          </p:nvSpPr>
          <p:spPr bwMode="auto">
            <a:xfrm>
              <a:off x="659" y="2406"/>
              <a:ext cx="1" cy="5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86063" name="Object 47"/>
            <p:cNvGraphicFramePr>
              <a:graphicFrameLocks noChangeAspect="1"/>
            </p:cNvGraphicFramePr>
            <p:nvPr/>
          </p:nvGraphicFramePr>
          <p:xfrm>
            <a:off x="537" y="2223"/>
            <a:ext cx="103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01556" imgH="190417" progId="Equation.DSMT4">
                    <p:embed/>
                  </p:oleObj>
                </mc:Choice>
                <mc:Fallback>
                  <p:oleObj name="Equation" r:id="rId46" imgW="101556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" y="2223"/>
                          <a:ext cx="103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4" name="Object 48"/>
            <p:cNvGraphicFramePr>
              <a:graphicFrameLocks noChangeAspect="1"/>
            </p:cNvGraphicFramePr>
            <p:nvPr/>
          </p:nvGraphicFramePr>
          <p:xfrm>
            <a:off x="1577" y="2183"/>
            <a:ext cx="14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139639" imgH="190417" progId="Equation.DSMT4">
                    <p:embed/>
                  </p:oleObj>
                </mc:Choice>
                <mc:Fallback>
                  <p:oleObj name="Equation" r:id="rId48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7" y="2183"/>
                          <a:ext cx="142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5" name="Object 49"/>
            <p:cNvGraphicFramePr>
              <a:graphicFrameLocks noChangeAspect="1"/>
            </p:cNvGraphicFramePr>
            <p:nvPr/>
          </p:nvGraphicFramePr>
          <p:xfrm>
            <a:off x="1617" y="2954"/>
            <a:ext cx="130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0" imgW="126835" imgH="202936" progId="Equation.DSMT4">
                    <p:embed/>
                  </p:oleObj>
                </mc:Choice>
                <mc:Fallback>
                  <p:oleObj name="Equation" r:id="rId50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7" y="2954"/>
                          <a:ext cx="130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6" name="Object 50"/>
            <p:cNvGraphicFramePr>
              <a:graphicFrameLocks noChangeAspect="1"/>
            </p:cNvGraphicFramePr>
            <p:nvPr/>
          </p:nvGraphicFramePr>
          <p:xfrm>
            <a:off x="476" y="2913"/>
            <a:ext cx="14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2" imgW="139639" imgH="190417" progId="Equation.DSMT4">
                    <p:embed/>
                  </p:oleObj>
                </mc:Choice>
                <mc:Fallback>
                  <p:oleObj name="Equation" r:id="rId52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913"/>
                          <a:ext cx="142" cy="1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7" name="Object 51"/>
            <p:cNvGraphicFramePr>
              <a:graphicFrameLocks noChangeAspect="1"/>
            </p:cNvGraphicFramePr>
            <p:nvPr/>
          </p:nvGraphicFramePr>
          <p:xfrm>
            <a:off x="1984" y="2710"/>
            <a:ext cx="14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4" imgW="139639" imgH="203112" progId="Equation.DSMT4">
                    <p:embed/>
                  </p:oleObj>
                </mc:Choice>
                <mc:Fallback>
                  <p:oleObj name="Equation" r:id="rId54" imgW="13963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4" y="2710"/>
                          <a:ext cx="142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81" name="Object 65"/>
            <p:cNvGraphicFramePr>
              <a:graphicFrameLocks noChangeAspect="1"/>
            </p:cNvGraphicFramePr>
            <p:nvPr/>
          </p:nvGraphicFramePr>
          <p:xfrm>
            <a:off x="2738" y="2710"/>
            <a:ext cx="14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139639" imgH="203112" progId="Equation.DSMT4">
                    <p:embed/>
                  </p:oleObj>
                </mc:Choice>
                <mc:Fallback>
                  <p:oleObj name="Equation" r:id="rId56" imgW="13963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8" y="2710"/>
                          <a:ext cx="142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8" name="Freeform 57"/>
            <p:cNvSpPr>
              <a:spLocks/>
            </p:cNvSpPr>
            <p:nvPr/>
          </p:nvSpPr>
          <p:spPr bwMode="auto">
            <a:xfrm>
              <a:off x="1440" y="2409"/>
              <a:ext cx="102" cy="526"/>
            </a:xfrm>
            <a:custGeom>
              <a:avLst/>
              <a:gdLst>
                <a:gd name="T0" fmla="*/ 79 w 102"/>
                <a:gd name="T1" fmla="*/ 522 h 526"/>
                <a:gd name="T2" fmla="*/ 34 w 102"/>
                <a:gd name="T3" fmla="*/ 477 h 526"/>
                <a:gd name="T4" fmla="*/ 11 w 102"/>
                <a:gd name="T5" fmla="*/ 227 h 526"/>
                <a:gd name="T6" fmla="*/ 102 w 102"/>
                <a:gd name="T7" fmla="*/ 0 h 52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526"/>
                <a:gd name="T14" fmla="*/ 102 w 102"/>
                <a:gd name="T15" fmla="*/ 526 h 52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526">
                  <a:moveTo>
                    <a:pt x="79" y="522"/>
                  </a:moveTo>
                  <a:cubicBezTo>
                    <a:pt x="62" y="524"/>
                    <a:pt x="45" y="526"/>
                    <a:pt x="34" y="477"/>
                  </a:cubicBezTo>
                  <a:cubicBezTo>
                    <a:pt x="23" y="428"/>
                    <a:pt x="0" y="307"/>
                    <a:pt x="11" y="227"/>
                  </a:cubicBezTo>
                  <a:cubicBezTo>
                    <a:pt x="22" y="147"/>
                    <a:pt x="87" y="38"/>
                    <a:pt x="102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4" name="Object 59"/>
          <p:cNvGraphicFramePr>
            <a:graphicFrameLocks noChangeAspect="1"/>
          </p:cNvGraphicFramePr>
          <p:nvPr/>
        </p:nvGraphicFramePr>
        <p:xfrm>
          <a:off x="1223963" y="5006975"/>
          <a:ext cx="1749425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8" imgW="1206360" imgH="253800" progId="Equation.DSMT4">
                  <p:embed/>
                </p:oleObj>
              </mc:Choice>
              <mc:Fallback>
                <p:oleObj name="Equation" r:id="rId58" imgW="12063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5006975"/>
                        <a:ext cx="1749425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985686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6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6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6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6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86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8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8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8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8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8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8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8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8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Rectangle 44"/>
          <p:cNvSpPr>
            <a:spLocks noChangeArrowheads="1"/>
          </p:cNvSpPr>
          <p:nvPr/>
        </p:nvSpPr>
        <p:spPr bwMode="auto">
          <a:xfrm>
            <a:off x="3302000" y="3751437"/>
            <a:ext cx="25400" cy="122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1943100" y="44624"/>
            <a:ext cx="4246563" cy="1730375"/>
            <a:chOff x="476" y="2183"/>
            <a:chExt cx="2675" cy="1090"/>
          </a:xfrm>
        </p:grpSpPr>
        <p:sp>
          <p:nvSpPr>
            <p:cNvPr id="4130" name="Line 37"/>
            <p:cNvSpPr>
              <a:spLocks noChangeShapeType="1"/>
            </p:cNvSpPr>
            <p:nvPr/>
          </p:nvSpPr>
          <p:spPr bwMode="auto">
            <a:xfrm>
              <a:off x="703" y="2409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1" name="Line 38"/>
            <p:cNvSpPr>
              <a:spLocks noChangeShapeType="1"/>
            </p:cNvSpPr>
            <p:nvPr/>
          </p:nvSpPr>
          <p:spPr bwMode="auto">
            <a:xfrm>
              <a:off x="1701" y="2432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2" name="Line 41"/>
            <p:cNvSpPr>
              <a:spLocks noChangeShapeType="1"/>
            </p:cNvSpPr>
            <p:nvPr/>
          </p:nvSpPr>
          <p:spPr bwMode="auto">
            <a:xfrm>
              <a:off x="703" y="3067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3" name="Line 43"/>
            <p:cNvSpPr>
              <a:spLocks noChangeShapeType="1"/>
            </p:cNvSpPr>
            <p:nvPr/>
          </p:nvSpPr>
          <p:spPr bwMode="auto">
            <a:xfrm>
              <a:off x="1723" y="2432"/>
              <a:ext cx="499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4" name="Line 44"/>
            <p:cNvSpPr>
              <a:spLocks noChangeShapeType="1"/>
            </p:cNvSpPr>
            <p:nvPr/>
          </p:nvSpPr>
          <p:spPr bwMode="auto">
            <a:xfrm flipH="1">
              <a:off x="1746" y="2727"/>
              <a:ext cx="454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5" name="Line 45"/>
            <p:cNvSpPr>
              <a:spLocks noChangeShapeType="1"/>
            </p:cNvSpPr>
            <p:nvPr/>
          </p:nvSpPr>
          <p:spPr bwMode="auto">
            <a:xfrm>
              <a:off x="2222" y="2704"/>
              <a:ext cx="907" cy="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136" name="Line 46"/>
            <p:cNvSpPr>
              <a:spLocks noChangeShapeType="1"/>
            </p:cNvSpPr>
            <p:nvPr/>
          </p:nvSpPr>
          <p:spPr bwMode="auto">
            <a:xfrm>
              <a:off x="680" y="2432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86063" name="Object 47"/>
            <p:cNvGraphicFramePr>
              <a:graphicFrameLocks noChangeAspect="1"/>
            </p:cNvGraphicFramePr>
            <p:nvPr/>
          </p:nvGraphicFramePr>
          <p:xfrm>
            <a:off x="544" y="2228"/>
            <a:ext cx="11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1556" imgH="190417" progId="Equation.DSMT4">
                    <p:embed/>
                  </p:oleObj>
                </mc:Choice>
                <mc:Fallback>
                  <p:oleObj name="Equation" r:id="rId2" imgW="101556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2228"/>
                          <a:ext cx="115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4" name="Object 17"/>
            <p:cNvGraphicFramePr>
              <a:graphicFrameLocks noChangeAspect="1"/>
            </p:cNvGraphicFramePr>
            <p:nvPr/>
          </p:nvGraphicFramePr>
          <p:xfrm>
            <a:off x="1701" y="2183"/>
            <a:ext cx="15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39" imgH="190417" progId="Equation.DSMT4">
                    <p:embed/>
                  </p:oleObj>
                </mc:Choice>
                <mc:Fallback>
                  <p:oleObj name="Equation" r:id="rId4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183"/>
                          <a:ext cx="158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5" name="Object 49"/>
            <p:cNvGraphicFramePr>
              <a:graphicFrameLocks noChangeAspect="1"/>
            </p:cNvGraphicFramePr>
            <p:nvPr/>
          </p:nvGraphicFramePr>
          <p:xfrm>
            <a:off x="1746" y="3045"/>
            <a:ext cx="14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835" imgH="202936" progId="Equation.DSMT4">
                    <p:embed/>
                  </p:oleObj>
                </mc:Choice>
                <mc:Fallback>
                  <p:oleObj name="Equation" r:id="rId6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045"/>
                          <a:ext cx="144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6" name="Object 50"/>
            <p:cNvGraphicFramePr>
              <a:graphicFrameLocks noChangeAspect="1"/>
            </p:cNvGraphicFramePr>
            <p:nvPr/>
          </p:nvGraphicFramePr>
          <p:xfrm>
            <a:off x="476" y="2999"/>
            <a:ext cx="15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39" imgH="190417" progId="Equation.DSMT4">
                    <p:embed/>
                  </p:oleObj>
                </mc:Choice>
                <mc:Fallback>
                  <p:oleObj name="Equation" r:id="rId8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999"/>
                          <a:ext cx="158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7" name="Object 51"/>
            <p:cNvGraphicFramePr>
              <a:graphicFrameLocks noChangeAspect="1"/>
            </p:cNvGraphicFramePr>
            <p:nvPr/>
          </p:nvGraphicFramePr>
          <p:xfrm>
            <a:off x="2154" y="2772"/>
            <a:ext cx="15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9639" imgH="203112" progId="Equation.DSMT4">
                    <p:embed/>
                  </p:oleObj>
                </mc:Choice>
                <mc:Fallback>
                  <p:oleObj name="Equation" r:id="rId10" imgW="13963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72"/>
                          <a:ext cx="158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37" name="Freeform 59"/>
            <p:cNvSpPr>
              <a:spLocks/>
            </p:cNvSpPr>
            <p:nvPr/>
          </p:nvSpPr>
          <p:spPr bwMode="auto">
            <a:xfrm>
              <a:off x="1391" y="2455"/>
              <a:ext cx="264" cy="567"/>
            </a:xfrm>
            <a:custGeom>
              <a:avLst/>
              <a:gdLst>
                <a:gd name="T0" fmla="*/ 2147462687 w 264"/>
                <a:gd name="T1" fmla="*/ 2147462755 h 567"/>
                <a:gd name="T2" fmla="*/ 2147462687 w 264"/>
                <a:gd name="T3" fmla="*/ 2147462755 h 567"/>
                <a:gd name="T4" fmla="*/ 2147462687 w 264"/>
                <a:gd name="T5" fmla="*/ 2147462755 h 567"/>
                <a:gd name="T6" fmla="*/ 2147462687 w 264"/>
                <a:gd name="T7" fmla="*/ 2147462755 h 567"/>
                <a:gd name="T8" fmla="*/ 2147462687 w 264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567"/>
                <a:gd name="T17" fmla="*/ 264 w 264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567">
                  <a:moveTo>
                    <a:pt x="264" y="567"/>
                  </a:moveTo>
                  <a:cubicBezTo>
                    <a:pt x="215" y="550"/>
                    <a:pt x="166" y="533"/>
                    <a:pt x="128" y="499"/>
                  </a:cubicBezTo>
                  <a:cubicBezTo>
                    <a:pt x="90" y="465"/>
                    <a:pt x="53" y="423"/>
                    <a:pt x="38" y="363"/>
                  </a:cubicBezTo>
                  <a:cubicBezTo>
                    <a:pt x="23" y="303"/>
                    <a:pt x="0" y="196"/>
                    <a:pt x="38" y="136"/>
                  </a:cubicBezTo>
                  <a:cubicBezTo>
                    <a:pt x="76" y="76"/>
                    <a:pt x="227" y="23"/>
                    <a:pt x="26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86081" name="Object 65"/>
            <p:cNvGraphicFramePr>
              <a:graphicFrameLocks noChangeAspect="1"/>
            </p:cNvGraphicFramePr>
            <p:nvPr/>
          </p:nvGraphicFramePr>
          <p:xfrm>
            <a:off x="2993" y="2772"/>
            <a:ext cx="15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39639" imgH="203112" progId="Equation.DSMT4">
                    <p:embed/>
                  </p:oleObj>
                </mc:Choice>
                <mc:Fallback>
                  <p:oleObj name="Equation" r:id="rId12" imgW="13963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" y="2772"/>
                          <a:ext cx="158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6070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602406"/>
              </p:ext>
            </p:extLst>
          </p:nvPr>
        </p:nvGraphicFramePr>
        <p:xfrm>
          <a:off x="792163" y="1857549"/>
          <a:ext cx="8667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95085" imgH="241195" progId="Equation.DSMT4">
                  <p:embed/>
                </p:oleObj>
              </mc:Choice>
              <mc:Fallback>
                <p:oleObj name="Equation" r:id="rId14" imgW="49508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857549"/>
                        <a:ext cx="8667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1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9646029"/>
              </p:ext>
            </p:extLst>
          </p:nvPr>
        </p:nvGraphicFramePr>
        <p:xfrm>
          <a:off x="2460625" y="1879774"/>
          <a:ext cx="182403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15920" imgH="203040" progId="Equation.DSMT4">
                  <p:embed/>
                </p:oleObj>
              </mc:Choice>
              <mc:Fallback>
                <p:oleObj name="Equation" r:id="rId16" imgW="1015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1879774"/>
                        <a:ext cx="182403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7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861430"/>
              </p:ext>
            </p:extLst>
          </p:nvPr>
        </p:nvGraphicFramePr>
        <p:xfrm>
          <a:off x="755650" y="3321224"/>
          <a:ext cx="1600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14400" imgH="254000" progId="Equation.DSMT4">
                  <p:embed/>
                </p:oleObj>
              </mc:Choice>
              <mc:Fallback>
                <p:oleObj name="Equation" r:id="rId18" imgW="9144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21224"/>
                        <a:ext cx="16002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8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8310959"/>
              </p:ext>
            </p:extLst>
          </p:nvPr>
        </p:nvGraphicFramePr>
        <p:xfrm>
          <a:off x="2466975" y="3376787"/>
          <a:ext cx="145891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12520" imgH="203040" progId="Equation.DSMT4">
                  <p:embed/>
                </p:oleObj>
              </mc:Choice>
              <mc:Fallback>
                <p:oleObj name="Equation" r:id="rId20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3376787"/>
                        <a:ext cx="1458913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584735"/>
              </p:ext>
            </p:extLst>
          </p:nvPr>
        </p:nvGraphicFramePr>
        <p:xfrm>
          <a:off x="755650" y="4689649"/>
          <a:ext cx="1600200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14400" imgH="241200" progId="Equation.DSMT4">
                  <p:embed/>
                </p:oleObj>
              </mc:Choice>
              <mc:Fallback>
                <p:oleObj name="Equation" r:id="rId22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89649"/>
                        <a:ext cx="1600200" cy="417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323805"/>
              </p:ext>
            </p:extLst>
          </p:nvPr>
        </p:nvGraphicFramePr>
        <p:xfrm>
          <a:off x="2482850" y="4735687"/>
          <a:ext cx="10937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09480" imgH="203040" progId="Equation.DSMT4">
                  <p:embed/>
                </p:oleObj>
              </mc:Choice>
              <mc:Fallback>
                <p:oleObj name="Equation" r:id="rId24" imgW="609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4735687"/>
                        <a:ext cx="1093788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647911"/>
              </p:ext>
            </p:extLst>
          </p:nvPr>
        </p:nvGraphicFramePr>
        <p:xfrm>
          <a:off x="647700" y="5373862"/>
          <a:ext cx="460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66400" imgH="266400" progId="Equation.DSMT4">
                  <p:embed/>
                </p:oleObj>
              </mc:Choice>
              <mc:Fallback>
                <p:oleObj name="Equation" r:id="rId26" imgW="266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373862"/>
                        <a:ext cx="4603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6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751432"/>
              </p:ext>
            </p:extLst>
          </p:nvPr>
        </p:nvGraphicFramePr>
        <p:xfrm>
          <a:off x="5724525" y="5383387"/>
          <a:ext cx="28479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50960" imgH="241200" progId="Equation.DSMT4">
                  <p:embed/>
                </p:oleObj>
              </mc:Choice>
              <mc:Fallback>
                <p:oleObj name="Equation" r:id="rId28" imgW="1650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383387"/>
                        <a:ext cx="28479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517693"/>
              </p:ext>
            </p:extLst>
          </p:nvPr>
        </p:nvGraphicFramePr>
        <p:xfrm>
          <a:off x="766763" y="5946949"/>
          <a:ext cx="5018087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908080" imgH="253800" progId="Equation.DSMT4">
                  <p:embed/>
                </p:oleObj>
              </mc:Choice>
              <mc:Fallback>
                <p:oleObj name="Equation" r:id="rId30" imgW="2908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5946949"/>
                        <a:ext cx="5018087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8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583690"/>
              </p:ext>
            </p:extLst>
          </p:nvPr>
        </p:nvGraphicFramePr>
        <p:xfrm>
          <a:off x="3419475" y="5373862"/>
          <a:ext cx="22907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295400" imgH="241300" progId="Equation.DSMT4">
                  <p:embed/>
                </p:oleObj>
              </mc:Choice>
              <mc:Fallback>
                <p:oleObj name="Equation" r:id="rId32" imgW="1295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373862"/>
                        <a:ext cx="2290763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42"/>
          <p:cNvSpPr>
            <a:spLocks noChangeArrowheads="1"/>
          </p:cNvSpPr>
          <p:nvPr/>
        </p:nvSpPr>
        <p:spPr bwMode="auto">
          <a:xfrm>
            <a:off x="7127875" y="368474"/>
            <a:ext cx="1584325" cy="863600"/>
          </a:xfrm>
          <a:prstGeom prst="wedgeRoundRectCallout">
            <a:avLst>
              <a:gd name="adj1" fmla="val 880"/>
              <a:gd name="adj2" fmla="val 48919"/>
              <a:gd name="adj3" fmla="val 16667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考虑包含顶点</a:t>
            </a:r>
            <a:endParaRPr lang="en-US" altLang="zh-CN" sz="1800" b="1" dirty="0">
              <a:solidFill>
                <a:srgbClr val="FF3300"/>
              </a:solidFill>
              <a:latin typeface="华文楷体" pitchFamily="2" charset="-122"/>
              <a:ea typeface="华文楷体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sz="1800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的回路</a:t>
            </a:r>
            <a:endParaRPr lang="en-US" altLang="zh-CN" sz="1800" b="1" dirty="0">
              <a:solidFill>
                <a:srgbClr val="FF33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381377"/>
              </p:ext>
            </p:extLst>
          </p:nvPr>
        </p:nvGraphicFramePr>
        <p:xfrm>
          <a:off x="1150938" y="5373862"/>
          <a:ext cx="2211387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282680" imgH="241200" progId="Equation.DSMT4">
                  <p:embed/>
                </p:oleObj>
              </mc:Choice>
              <mc:Fallback>
                <p:oleObj name="Equation" r:id="rId34" imgW="128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5373862"/>
                        <a:ext cx="2211387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3"/>
          <p:cNvGrpSpPr>
            <a:grpSpLocks/>
          </p:cNvGrpSpPr>
          <p:nvPr/>
        </p:nvGrpSpPr>
        <p:grpSpPr bwMode="auto">
          <a:xfrm>
            <a:off x="2735273" y="2349674"/>
            <a:ext cx="2879730" cy="863600"/>
            <a:chOff x="3288" y="1661"/>
            <a:chExt cx="1814" cy="544"/>
          </a:xfrm>
        </p:grpSpPr>
        <p:sp>
          <p:nvSpPr>
            <p:cNvPr id="4128" name="AutoShape 42"/>
            <p:cNvSpPr>
              <a:spLocks noChangeArrowheads="1"/>
            </p:cNvSpPr>
            <p:nvPr/>
          </p:nvSpPr>
          <p:spPr bwMode="auto">
            <a:xfrm>
              <a:off x="3356" y="1774"/>
              <a:ext cx="1746" cy="317"/>
            </a:xfrm>
            <a:prstGeom prst="wedgeRoundRectCallout">
              <a:avLst>
                <a:gd name="adj1" fmla="val 1856"/>
                <a:gd name="adj2" fmla="val 47660"/>
                <a:gd name="adj3" fmla="val 16667"/>
              </a:avLst>
            </a:prstGeom>
            <a:noFill/>
            <a:ln w="28575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30000"/>
                </a:lnSpc>
              </a:pPr>
              <a:r>
                <a:rPr lang="zh-CN" altLang="en-US" sz="18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删去</a:t>
              </a:r>
              <a:r>
                <a:rPr lang="zh-CN" altLang="en-US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与前面重复的全部</a:t>
              </a:r>
              <a:r>
                <a:rPr lang="zh-CN" altLang="en-US" sz="18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边</a:t>
              </a:r>
              <a:endParaRPr lang="en-US" altLang="zh-CN" sz="1800" b="1" dirty="0">
                <a:solidFill>
                  <a:srgbClr val="CC0099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4129" name="Line 41"/>
            <p:cNvSpPr>
              <a:spLocks noChangeShapeType="1"/>
            </p:cNvSpPr>
            <p:nvPr/>
          </p:nvSpPr>
          <p:spPr bwMode="auto">
            <a:xfrm>
              <a:off x="3288" y="1661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2735264" y="3753024"/>
            <a:ext cx="2832845" cy="863600"/>
            <a:chOff x="2222" y="2523"/>
            <a:chExt cx="1447" cy="544"/>
          </a:xfrm>
        </p:grpSpPr>
        <p:sp>
          <p:nvSpPr>
            <p:cNvPr id="4126" name="AutoShape 42"/>
            <p:cNvSpPr>
              <a:spLocks noChangeArrowheads="1"/>
            </p:cNvSpPr>
            <p:nvPr/>
          </p:nvSpPr>
          <p:spPr bwMode="auto">
            <a:xfrm>
              <a:off x="2290" y="2636"/>
              <a:ext cx="1379" cy="318"/>
            </a:xfrm>
            <a:prstGeom prst="wedgeRoundRectCallout">
              <a:avLst>
                <a:gd name="adj1" fmla="val 2058"/>
                <a:gd name="adj2" fmla="val 47660"/>
                <a:gd name="adj3" fmla="val 16667"/>
              </a:avLst>
            </a:prstGeom>
            <a:noFill/>
            <a:ln w="28575" algn="ctr">
              <a:solidFill>
                <a:srgbClr val="0000CC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lnSpc>
                  <a:spcPct val="130000"/>
                </a:lnSpc>
              </a:pPr>
              <a:r>
                <a:rPr lang="zh-CN" altLang="en-US" sz="18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删去重复的</a:t>
              </a:r>
              <a:r>
                <a:rPr lang="zh-CN" altLang="en-US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点</a:t>
              </a:r>
              <a:r>
                <a:rPr lang="zh-CN" altLang="en-US" sz="1800" b="1" dirty="0">
                  <a:latin typeface="Times New Roman" pitchFamily="18" charset="0"/>
                  <a:ea typeface="华文楷体" pitchFamily="2" charset="-122"/>
                  <a:cs typeface="Times New Roman" pitchFamily="18" charset="0"/>
                </a:rPr>
                <a:t>及关联边</a:t>
              </a:r>
              <a:endParaRPr lang="en-US" altLang="zh-CN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endParaRPr>
            </a:p>
          </p:txBody>
        </p:sp>
        <p:sp>
          <p:nvSpPr>
            <p:cNvPr id="4127" name="Line 46"/>
            <p:cNvSpPr>
              <a:spLocks noChangeShapeType="1"/>
            </p:cNvSpPr>
            <p:nvPr/>
          </p:nvSpPr>
          <p:spPr bwMode="auto">
            <a:xfrm>
              <a:off x="2222" y="2523"/>
              <a:ext cx="0" cy="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8893611"/>
              </p:ext>
            </p:extLst>
          </p:nvPr>
        </p:nvGraphicFramePr>
        <p:xfrm>
          <a:off x="4283075" y="1755949"/>
          <a:ext cx="44672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489040" imgH="291960" progId="Equation.DSMT4">
                  <p:embed/>
                </p:oleObj>
              </mc:Choice>
              <mc:Fallback>
                <p:oleObj name="Equation" r:id="rId36" imgW="24890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075" y="1755949"/>
                        <a:ext cx="446722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57" name="Line 53"/>
          <p:cNvSpPr>
            <a:spLocks noChangeShapeType="1"/>
          </p:cNvSpPr>
          <p:nvPr/>
        </p:nvSpPr>
        <p:spPr bwMode="auto">
          <a:xfrm>
            <a:off x="6011863" y="2276649"/>
            <a:ext cx="828675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193769"/>
              </p:ext>
            </p:extLst>
          </p:nvPr>
        </p:nvGraphicFramePr>
        <p:xfrm>
          <a:off x="3905250" y="3249787"/>
          <a:ext cx="35099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955520" imgH="291960" progId="Equation.DSMT4">
                  <p:embed/>
                </p:oleObj>
              </mc:Choice>
              <mc:Fallback>
                <p:oleObj name="Equation" r:id="rId38" imgW="19555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3249787"/>
                        <a:ext cx="35099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60" name="Line 56"/>
          <p:cNvSpPr>
            <a:spLocks noChangeShapeType="1"/>
          </p:cNvSpPr>
          <p:nvPr/>
        </p:nvSpPr>
        <p:spPr bwMode="auto">
          <a:xfrm>
            <a:off x="4679950" y="3753024"/>
            <a:ext cx="828675" cy="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04279"/>
              </p:ext>
            </p:extLst>
          </p:nvPr>
        </p:nvGraphicFramePr>
        <p:xfrm>
          <a:off x="3562350" y="4616624"/>
          <a:ext cx="25765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434960" imgH="291960" progId="Equation.DSMT4">
                  <p:embed/>
                </p:oleObj>
              </mc:Choice>
              <mc:Fallback>
                <p:oleObj name="Equation" r:id="rId40" imgW="14349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2350" y="4616624"/>
                        <a:ext cx="25765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5759475" y="2529136"/>
            <a:ext cx="1620837" cy="504000"/>
          </a:xfrm>
          <a:prstGeom prst="wedgeRoundRectCallout">
            <a:avLst>
              <a:gd name="adj1" fmla="val 880"/>
              <a:gd name="adj2" fmla="val -10640"/>
              <a:gd name="adj3" fmla="val 16667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latin typeface="华文楷体" pitchFamily="2" charset="-122"/>
                <a:ea typeface="华文楷体" pitchFamily="2" charset="-122"/>
              </a:rPr>
              <a:t>重复边</a:t>
            </a:r>
            <a:r>
              <a:rPr lang="en-US" altLang="zh-CN" sz="1800" b="1" dirty="0">
                <a:latin typeface="华文楷体" pitchFamily="2" charset="-122"/>
                <a:ea typeface="华文楷体" pitchFamily="2" charset="-122"/>
              </a:rPr>
              <a:t>: </a:t>
            </a:r>
            <a:r>
              <a:rPr lang="en-US" altLang="zh-CN" sz="1800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23, 32 </a:t>
            </a:r>
          </a:p>
        </p:txBody>
      </p:sp>
      <p:sp>
        <p:nvSpPr>
          <p:cNvPr id="43" name="AutoShape 42"/>
          <p:cNvSpPr>
            <a:spLocks noChangeArrowheads="1"/>
          </p:cNvSpPr>
          <p:nvPr/>
        </p:nvSpPr>
        <p:spPr bwMode="auto">
          <a:xfrm>
            <a:off x="5688124" y="3933237"/>
            <a:ext cx="2592288" cy="504000"/>
          </a:xfrm>
          <a:prstGeom prst="wedgeRoundRectCallout">
            <a:avLst>
              <a:gd name="adj1" fmla="val 880"/>
              <a:gd name="adj2" fmla="val -10640"/>
              <a:gd name="adj3" fmla="val 16667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latin typeface="华文楷体" pitchFamily="2" charset="-122"/>
                <a:ea typeface="华文楷体" pitchFamily="2" charset="-122"/>
              </a:rPr>
              <a:t>重复点</a:t>
            </a:r>
            <a:r>
              <a:rPr lang="en-US" altLang="zh-CN" sz="18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2:  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关联边</a:t>
            </a:r>
            <a:r>
              <a:rPr lang="en-US" altLang="zh-CN" sz="18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2</a:t>
            </a:r>
            <a:r>
              <a:rPr lang="en-US" altLang="zh-CN" sz="1800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en-US" altLang="zh-CN" sz="18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, </a:t>
            </a:r>
            <a:r>
              <a:rPr lang="en-US" altLang="zh-CN" sz="1800" b="1" dirty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en-US" altLang="zh-CN" sz="1800" b="1" dirty="0">
                <a:solidFill>
                  <a:srgbClr val="FF00FF"/>
                </a:solidFill>
                <a:latin typeface="华文楷体" pitchFamily="2" charset="-122"/>
                <a:ea typeface="华文楷体" pitchFamily="2" charset="-122"/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144984563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8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8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9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92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92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2757" grpId="0" animBg="1"/>
      <p:bldP spid="72760" grpId="0" animBg="1"/>
      <p:bldP spid="42" grpId="0" animBg="1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Text Box 5"/>
          <p:cNvSpPr txBox="1">
            <a:spLocks noChangeArrowheads="1"/>
          </p:cNvSpPr>
          <p:nvPr/>
        </p:nvSpPr>
        <p:spPr bwMode="auto">
          <a:xfrm>
            <a:off x="2482885" y="409744"/>
            <a:ext cx="460851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§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8.1  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图的基本概念 </a:t>
            </a:r>
            <a:endParaRPr lang="en-US" altLang="zh-CN" sz="2800" b="1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11188" y="1916113"/>
            <a:ext cx="5653087" cy="559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8.1.1</a:t>
            </a:r>
            <a:r>
              <a:rPr lang="en-US" altLang="zh-CN" sz="2800" b="1" dirty="0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哥尼斯堡七桥问题</a:t>
            </a:r>
            <a:endParaRPr lang="en-US" altLang="zh-CN" sz="2800" b="1" dirty="0">
              <a:solidFill>
                <a:srgbClr val="FF00FF"/>
              </a:solidFill>
              <a:latin typeface="Times New Roman" pitchFamily="18" charset="0"/>
              <a:ea typeface="黑体" pitchFamily="49" charset="-122"/>
              <a:cs typeface="Times New Roman" pitchFamily="18" charset="0"/>
            </a:endParaRPr>
          </a:p>
        </p:txBody>
      </p:sp>
      <p:sp>
        <p:nvSpPr>
          <p:cNvPr id="6188" name="Rectangle 44"/>
          <p:cNvSpPr>
            <a:spLocks noChangeArrowheads="1"/>
          </p:cNvSpPr>
          <p:nvPr/>
        </p:nvSpPr>
        <p:spPr bwMode="auto">
          <a:xfrm>
            <a:off x="666751" y="1247414"/>
            <a:ext cx="8081714" cy="43088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3300"/>
                </a:solidFill>
                <a:latin typeface="黑体" pitchFamily="49" charset="-122"/>
                <a:ea typeface="黑体" pitchFamily="49" charset="-122"/>
              </a:rPr>
              <a:t>重点</a:t>
            </a: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完全图、生成子图、补图、次数、同构、简单图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564904"/>
            <a:ext cx="4860540" cy="3187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472" y="2672916"/>
            <a:ext cx="2084648" cy="286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45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61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4" name="Rectangle 44"/>
          <p:cNvSpPr>
            <a:spLocks noChangeArrowheads="1"/>
          </p:cNvSpPr>
          <p:nvPr/>
        </p:nvSpPr>
        <p:spPr bwMode="auto">
          <a:xfrm>
            <a:off x="3302000" y="3859213"/>
            <a:ext cx="25400" cy="1222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graphicFrame>
        <p:nvGraphicFramePr>
          <p:cNvPr id="92205" name="Object 45"/>
          <p:cNvGraphicFramePr>
            <a:graphicFrameLocks noChangeAspect="1"/>
          </p:cNvGraphicFramePr>
          <p:nvPr/>
        </p:nvGraphicFramePr>
        <p:xfrm>
          <a:off x="628650" y="325438"/>
          <a:ext cx="11572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400" imgH="241200" progId="Equation.DSMT4">
                  <p:embed/>
                </p:oleObj>
              </mc:Choice>
              <mc:Fallback>
                <p:oleObj name="Equation" r:id="rId2" imgW="698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325438"/>
                        <a:ext cx="115728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6" name="Object 46"/>
          <p:cNvGraphicFramePr>
            <a:graphicFrameLocks noChangeAspect="1"/>
          </p:cNvGraphicFramePr>
          <p:nvPr/>
        </p:nvGraphicFramePr>
        <p:xfrm>
          <a:off x="611188" y="944563"/>
          <a:ext cx="47593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69920" imgH="253800" progId="Equation.DSMT4">
                  <p:embed/>
                </p:oleObj>
              </mc:Choice>
              <mc:Fallback>
                <p:oleObj name="Equation" r:id="rId4" imgW="2869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944563"/>
                        <a:ext cx="4759325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7" name="Object 47"/>
          <p:cNvGraphicFramePr>
            <a:graphicFrameLocks noChangeAspect="1"/>
          </p:cNvGraphicFramePr>
          <p:nvPr/>
        </p:nvGraphicFramePr>
        <p:xfrm>
          <a:off x="611188" y="1557338"/>
          <a:ext cx="29686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700" imgH="254000" progId="Equation.DSMT4">
                  <p:embed/>
                </p:oleObj>
              </mc:Choice>
              <mc:Fallback>
                <p:oleObj name="Equation" r:id="rId6" imgW="1790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557338"/>
                        <a:ext cx="2968625" cy="41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9" name="Object 49"/>
          <p:cNvGraphicFramePr>
            <a:graphicFrameLocks noChangeAspect="1"/>
          </p:cNvGraphicFramePr>
          <p:nvPr/>
        </p:nvGraphicFramePr>
        <p:xfrm>
          <a:off x="1870075" y="309563"/>
          <a:ext cx="5876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43120" imgH="279360" progId="Equation.DSMT4">
                  <p:embed/>
                </p:oleObj>
              </mc:Choice>
              <mc:Fallback>
                <p:oleObj name="Equation" r:id="rId8" imgW="3543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309563"/>
                        <a:ext cx="58769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9" name="Object 15"/>
          <p:cNvGraphicFramePr>
            <a:graphicFrameLocks noChangeAspect="1"/>
          </p:cNvGraphicFramePr>
          <p:nvPr/>
        </p:nvGraphicFramePr>
        <p:xfrm>
          <a:off x="606425" y="2284413"/>
          <a:ext cx="714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241200" progId="Equation.DSMT4">
                  <p:embed/>
                </p:oleObj>
              </mc:Choice>
              <mc:Fallback>
                <p:oleObj name="Equation" r:id="rId10" imgW="43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2284413"/>
                        <a:ext cx="71437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4" name="Object 40"/>
          <p:cNvGraphicFramePr>
            <a:graphicFrameLocks noChangeAspect="1"/>
          </p:cNvGraphicFramePr>
          <p:nvPr/>
        </p:nvGraphicFramePr>
        <p:xfrm>
          <a:off x="1439863" y="2276475"/>
          <a:ext cx="28162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720" imgH="241200" progId="Equation.DSMT4">
                  <p:embed/>
                </p:oleObj>
              </mc:Choice>
              <mc:Fallback>
                <p:oleObj name="Equation" r:id="rId12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2276475"/>
                        <a:ext cx="28162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5" name="Object 41"/>
          <p:cNvGraphicFramePr>
            <a:graphicFrameLocks noChangeAspect="1"/>
          </p:cNvGraphicFramePr>
          <p:nvPr/>
        </p:nvGraphicFramePr>
        <p:xfrm>
          <a:off x="4319588" y="2276475"/>
          <a:ext cx="344646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82600" imgH="241200" progId="Equation.DSMT4">
                  <p:embed/>
                </p:oleObj>
              </mc:Choice>
              <mc:Fallback>
                <p:oleObj name="Equation" r:id="rId14" imgW="2082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2276475"/>
                        <a:ext cx="344646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6" name="Object 42"/>
          <p:cNvGraphicFramePr>
            <a:graphicFrameLocks noChangeAspect="1"/>
          </p:cNvGraphicFramePr>
          <p:nvPr/>
        </p:nvGraphicFramePr>
        <p:xfrm>
          <a:off x="595313" y="2852738"/>
          <a:ext cx="727233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94160" imgH="279360" progId="Equation.DSMT4">
                  <p:embed/>
                </p:oleObj>
              </mc:Choice>
              <mc:Fallback>
                <p:oleObj name="Equation" r:id="rId16" imgW="4394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2852738"/>
                        <a:ext cx="7272337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7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071652"/>
              </p:ext>
            </p:extLst>
          </p:nvPr>
        </p:nvGraphicFramePr>
        <p:xfrm>
          <a:off x="650389" y="4379900"/>
          <a:ext cx="28162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01720" imgH="241200" progId="Equation.DSMT4">
                  <p:embed/>
                </p:oleObj>
              </mc:Choice>
              <mc:Fallback>
                <p:oleObj name="Equation" r:id="rId18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389" y="4379900"/>
                        <a:ext cx="28162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845231"/>
              </p:ext>
            </p:extLst>
          </p:nvPr>
        </p:nvGraphicFramePr>
        <p:xfrm>
          <a:off x="633575" y="3316265"/>
          <a:ext cx="3278188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81080" imgH="241200" progId="Equation.DSMT4">
                  <p:embed/>
                </p:oleObj>
              </mc:Choice>
              <mc:Fallback>
                <p:oleObj name="Equation" r:id="rId20" imgW="1981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5" y="3316265"/>
                        <a:ext cx="3278188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4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895809"/>
              </p:ext>
            </p:extLst>
          </p:nvPr>
        </p:nvGraphicFramePr>
        <p:xfrm>
          <a:off x="796455" y="4964895"/>
          <a:ext cx="310991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879560" imgH="241200" progId="Equation.DSMT4">
                  <p:embed/>
                </p:oleObj>
              </mc:Choice>
              <mc:Fallback>
                <p:oleObj name="Equation" r:id="rId22" imgW="1879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455" y="4964895"/>
                        <a:ext cx="3109913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5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796075"/>
              </p:ext>
            </p:extLst>
          </p:nvPr>
        </p:nvGraphicFramePr>
        <p:xfrm>
          <a:off x="727076" y="5568330"/>
          <a:ext cx="35925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71520" imgH="241200" progId="Equation.DSMT4">
                  <p:embed/>
                </p:oleObj>
              </mc:Choice>
              <mc:Fallback>
                <p:oleObj name="Equation" r:id="rId24" imgW="2171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6" y="5568330"/>
                        <a:ext cx="3592512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36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436618"/>
              </p:ext>
            </p:extLst>
          </p:nvPr>
        </p:nvGraphicFramePr>
        <p:xfrm>
          <a:off x="4165617" y="4964895"/>
          <a:ext cx="16192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977900" imgH="241300" progId="Equation.DSMT4">
                  <p:embed/>
                </p:oleObj>
              </mc:Choice>
              <mc:Fallback>
                <p:oleObj name="Equation" r:id="rId26" imgW="9779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17" y="4964895"/>
                        <a:ext cx="161925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49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736696"/>
              </p:ext>
            </p:extLst>
          </p:nvPr>
        </p:nvGraphicFramePr>
        <p:xfrm>
          <a:off x="2592388" y="3825044"/>
          <a:ext cx="11779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10891" imgH="215806" progId="Equation.DSMT4">
                  <p:embed/>
                </p:oleObj>
              </mc:Choice>
              <mc:Fallback>
                <p:oleObj name="Equation" r:id="rId28" imgW="710891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825044"/>
                        <a:ext cx="11779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50" name="Object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408178"/>
              </p:ext>
            </p:extLst>
          </p:nvPr>
        </p:nvGraphicFramePr>
        <p:xfrm>
          <a:off x="3816350" y="3825044"/>
          <a:ext cx="16605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002865" imgH="215806" progId="Equation.DSMT4">
                  <p:embed/>
                </p:oleObj>
              </mc:Choice>
              <mc:Fallback>
                <p:oleObj name="Equation" r:id="rId30" imgW="1002865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6350" y="3825044"/>
                        <a:ext cx="16605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1133302"/>
              </p:ext>
            </p:extLst>
          </p:nvPr>
        </p:nvGraphicFramePr>
        <p:xfrm>
          <a:off x="3406727" y="4405312"/>
          <a:ext cx="117633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711000" imgH="215640" progId="Equation.DSMT4">
                  <p:embed/>
                </p:oleObj>
              </mc:Choice>
              <mc:Fallback>
                <p:oleObj name="Equation" r:id="rId32" imgW="71100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27" y="4405312"/>
                        <a:ext cx="117633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72"/>
          <p:cNvGrpSpPr>
            <a:grpSpLocks/>
          </p:cNvGrpSpPr>
          <p:nvPr/>
        </p:nvGrpSpPr>
        <p:grpSpPr bwMode="auto">
          <a:xfrm>
            <a:off x="6542633" y="4473563"/>
            <a:ext cx="1912938" cy="1479550"/>
            <a:chOff x="4218" y="3045"/>
            <a:chExt cx="1205" cy="932"/>
          </a:xfrm>
        </p:grpSpPr>
        <p:grpSp>
          <p:nvGrpSpPr>
            <p:cNvPr id="19" name="Group 71"/>
            <p:cNvGrpSpPr>
              <a:grpSpLocks/>
            </p:cNvGrpSpPr>
            <p:nvPr/>
          </p:nvGrpSpPr>
          <p:grpSpPr bwMode="auto">
            <a:xfrm>
              <a:off x="4218" y="3045"/>
              <a:ext cx="1205" cy="932"/>
              <a:chOff x="4445" y="440"/>
              <a:chExt cx="1205" cy="932"/>
            </a:xfrm>
          </p:grpSpPr>
          <p:sp>
            <p:nvSpPr>
              <p:cNvPr id="5177" name="AutoShape 87"/>
              <p:cNvSpPr>
                <a:spLocks noChangeArrowheads="1"/>
              </p:cNvSpPr>
              <p:nvPr/>
            </p:nvSpPr>
            <p:spPr bwMode="auto">
              <a:xfrm>
                <a:off x="5111" y="595"/>
                <a:ext cx="45" cy="45"/>
              </a:xfrm>
              <a:prstGeom prst="octagon">
                <a:avLst>
                  <a:gd name="adj" fmla="val 29287"/>
                </a:avLst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graphicFrame>
            <p:nvGraphicFramePr>
              <p:cNvPr id="3" name="Object 31"/>
              <p:cNvGraphicFramePr>
                <a:graphicFrameLocks noChangeAspect="1"/>
              </p:cNvGraphicFramePr>
              <p:nvPr/>
            </p:nvGraphicFramePr>
            <p:xfrm>
              <a:off x="5079" y="440"/>
              <a:ext cx="104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114120" imgH="164880" progId="Equation.DSMT4">
                      <p:embed/>
                    </p:oleObj>
                  </mc:Choice>
                  <mc:Fallback>
                    <p:oleObj name="Equation" r:id="rId34" imgW="1141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79" y="440"/>
                            <a:ext cx="104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78" name="AutoShape 90"/>
              <p:cNvSpPr>
                <a:spLocks noChangeArrowheads="1"/>
              </p:cNvSpPr>
              <p:nvPr/>
            </p:nvSpPr>
            <p:spPr bwMode="auto">
              <a:xfrm>
                <a:off x="5374" y="698"/>
                <a:ext cx="45" cy="45"/>
              </a:xfrm>
              <a:prstGeom prst="octagon">
                <a:avLst>
                  <a:gd name="adj" fmla="val 29287"/>
                </a:avLst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graphicFrame>
            <p:nvGraphicFramePr>
              <p:cNvPr id="4" name="Object 30"/>
              <p:cNvGraphicFramePr>
                <a:graphicFrameLocks noChangeAspect="1"/>
              </p:cNvGraphicFramePr>
              <p:nvPr/>
            </p:nvGraphicFramePr>
            <p:xfrm>
              <a:off x="5397" y="550"/>
              <a:ext cx="115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6" imgW="126720" imgH="164880" progId="Equation.DSMT4">
                      <p:embed/>
                    </p:oleObj>
                  </mc:Choice>
                  <mc:Fallback>
                    <p:oleObj name="Equation" r:id="rId36" imgW="1267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7" y="550"/>
                            <a:ext cx="115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79" name="AutoShape 93"/>
              <p:cNvSpPr>
                <a:spLocks noChangeArrowheads="1"/>
              </p:cNvSpPr>
              <p:nvPr/>
            </p:nvSpPr>
            <p:spPr bwMode="auto">
              <a:xfrm>
                <a:off x="5446" y="945"/>
                <a:ext cx="45" cy="45"/>
              </a:xfrm>
              <a:prstGeom prst="octagon">
                <a:avLst>
                  <a:gd name="adj" fmla="val 29287"/>
                </a:avLst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graphicFrame>
            <p:nvGraphicFramePr>
              <p:cNvPr id="5" name="Object 29"/>
              <p:cNvGraphicFramePr>
                <a:graphicFrameLocks noChangeAspect="1"/>
              </p:cNvGraphicFramePr>
              <p:nvPr/>
            </p:nvGraphicFramePr>
            <p:xfrm>
              <a:off x="5534" y="867"/>
              <a:ext cx="116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8" imgW="126720" imgH="177480" progId="Equation.DSMT4">
                      <p:embed/>
                    </p:oleObj>
                  </mc:Choice>
                  <mc:Fallback>
                    <p:oleObj name="Equation" r:id="rId38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34" y="867"/>
                            <a:ext cx="116" cy="1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80" name="AutoShape 96"/>
              <p:cNvSpPr>
                <a:spLocks noChangeArrowheads="1"/>
              </p:cNvSpPr>
              <p:nvPr/>
            </p:nvSpPr>
            <p:spPr bwMode="auto">
              <a:xfrm>
                <a:off x="5286" y="1165"/>
                <a:ext cx="45" cy="45"/>
              </a:xfrm>
              <a:prstGeom prst="octagon">
                <a:avLst>
                  <a:gd name="adj" fmla="val 29287"/>
                </a:avLst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graphicFrame>
            <p:nvGraphicFramePr>
              <p:cNvPr id="6" name="Object 28"/>
              <p:cNvGraphicFramePr>
                <a:graphicFrameLocks noChangeAspect="1"/>
              </p:cNvGraphicFramePr>
              <p:nvPr/>
            </p:nvGraphicFramePr>
            <p:xfrm>
              <a:off x="5284" y="1230"/>
              <a:ext cx="116" cy="1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0" imgW="126720" imgH="164880" progId="Equation.DSMT4">
                      <p:embed/>
                    </p:oleObj>
                  </mc:Choice>
                  <mc:Fallback>
                    <p:oleObj name="Equation" r:id="rId40" imgW="12672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4" y="1230"/>
                            <a:ext cx="116" cy="1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81" name="AutoShape 99"/>
              <p:cNvSpPr>
                <a:spLocks noChangeArrowheads="1"/>
              </p:cNvSpPr>
              <p:nvPr/>
            </p:nvSpPr>
            <p:spPr bwMode="auto">
              <a:xfrm>
                <a:off x="4966" y="1164"/>
                <a:ext cx="45" cy="45"/>
              </a:xfrm>
              <a:prstGeom prst="octagon">
                <a:avLst>
                  <a:gd name="adj" fmla="val 29287"/>
                </a:avLst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graphicFrame>
            <p:nvGraphicFramePr>
              <p:cNvPr id="7" name="Object 27"/>
              <p:cNvGraphicFramePr>
                <a:graphicFrameLocks noChangeAspect="1"/>
              </p:cNvGraphicFramePr>
              <p:nvPr/>
            </p:nvGraphicFramePr>
            <p:xfrm>
              <a:off x="4941" y="1230"/>
              <a:ext cx="116" cy="1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2" imgW="126720" imgH="177480" progId="Equation.DSMT4">
                      <p:embed/>
                    </p:oleObj>
                  </mc:Choice>
                  <mc:Fallback>
                    <p:oleObj name="Equation" r:id="rId42" imgW="1267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1" y="1230"/>
                            <a:ext cx="116" cy="1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82" name="AutoShape 102"/>
              <p:cNvSpPr>
                <a:spLocks noChangeArrowheads="1"/>
              </p:cNvSpPr>
              <p:nvPr/>
            </p:nvSpPr>
            <p:spPr bwMode="auto">
              <a:xfrm>
                <a:off x="4791" y="943"/>
                <a:ext cx="45" cy="45"/>
              </a:xfrm>
              <a:prstGeom prst="octagon">
                <a:avLst>
                  <a:gd name="adj" fmla="val 29287"/>
                </a:avLst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graphicFrame>
            <p:nvGraphicFramePr>
              <p:cNvPr id="8" name="Object 26"/>
              <p:cNvGraphicFramePr>
                <a:graphicFrameLocks noChangeAspect="1"/>
              </p:cNvGraphicFramePr>
              <p:nvPr/>
            </p:nvGraphicFramePr>
            <p:xfrm>
              <a:off x="4445" y="913"/>
              <a:ext cx="301" cy="1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4" imgW="330120" imgH="177480" progId="Equation.DSMT4">
                      <p:embed/>
                    </p:oleObj>
                  </mc:Choice>
                  <mc:Fallback>
                    <p:oleObj name="Equation" r:id="rId44" imgW="33012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5" y="913"/>
                            <a:ext cx="301" cy="1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83" name="AutoShape 105"/>
              <p:cNvSpPr>
                <a:spLocks noChangeArrowheads="1"/>
              </p:cNvSpPr>
              <p:nvPr/>
            </p:nvSpPr>
            <p:spPr bwMode="auto">
              <a:xfrm>
                <a:off x="4863" y="727"/>
                <a:ext cx="45" cy="45"/>
              </a:xfrm>
              <a:prstGeom prst="octagon">
                <a:avLst>
                  <a:gd name="adj" fmla="val 29287"/>
                </a:avLst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graphicFrame>
            <p:nvGraphicFramePr>
              <p:cNvPr id="9" name="Object 25"/>
              <p:cNvGraphicFramePr>
                <a:graphicFrameLocks noChangeAspect="1"/>
              </p:cNvGraphicFramePr>
              <p:nvPr/>
            </p:nvGraphicFramePr>
            <p:xfrm>
              <a:off x="4749" y="590"/>
              <a:ext cx="127" cy="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6" imgW="139680" imgH="177480" progId="Equation.DSMT4">
                      <p:embed/>
                    </p:oleObj>
                  </mc:Choice>
                  <mc:Fallback>
                    <p:oleObj name="Equation" r:id="rId46" imgW="139680" imgH="1774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49" y="590"/>
                            <a:ext cx="127" cy="1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228" name="Object 84"/>
            <p:cNvGraphicFramePr>
              <a:graphicFrameLocks noChangeAspect="1"/>
            </p:cNvGraphicFramePr>
            <p:nvPr/>
          </p:nvGraphicFramePr>
          <p:xfrm>
            <a:off x="4558" y="3612"/>
            <a:ext cx="16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177480" imgH="190440" progId="Equation.DSMT4">
                    <p:embed/>
                  </p:oleObj>
                </mc:Choice>
                <mc:Fallback>
                  <p:oleObj name="Equation" r:id="rId48" imgW="1774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612"/>
                          <a:ext cx="16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71" name="Line 108"/>
            <p:cNvSpPr>
              <a:spLocks noChangeShapeType="1"/>
            </p:cNvSpPr>
            <p:nvPr/>
          </p:nvSpPr>
          <p:spPr bwMode="auto">
            <a:xfrm>
              <a:off x="4939" y="3226"/>
              <a:ext cx="204" cy="7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2" name="Line 109"/>
            <p:cNvSpPr>
              <a:spLocks noChangeShapeType="1"/>
            </p:cNvSpPr>
            <p:nvPr/>
          </p:nvSpPr>
          <p:spPr bwMode="auto">
            <a:xfrm>
              <a:off x="5172" y="3356"/>
              <a:ext cx="59" cy="18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3" name="Line 110"/>
            <p:cNvSpPr>
              <a:spLocks noChangeShapeType="1"/>
            </p:cNvSpPr>
            <p:nvPr/>
          </p:nvSpPr>
          <p:spPr bwMode="auto">
            <a:xfrm flipH="1">
              <a:off x="5100" y="3602"/>
              <a:ext cx="116" cy="1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4" name="Line 111"/>
            <p:cNvSpPr>
              <a:spLocks noChangeShapeType="1"/>
            </p:cNvSpPr>
            <p:nvPr/>
          </p:nvSpPr>
          <p:spPr bwMode="auto">
            <a:xfrm flipH="1">
              <a:off x="4794" y="3796"/>
              <a:ext cx="2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5" name="Line 112"/>
            <p:cNvSpPr>
              <a:spLocks noChangeShapeType="1"/>
            </p:cNvSpPr>
            <p:nvPr/>
          </p:nvSpPr>
          <p:spPr bwMode="auto">
            <a:xfrm flipV="1">
              <a:off x="4590" y="3381"/>
              <a:ext cx="44" cy="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176" name="Line 113"/>
            <p:cNvSpPr>
              <a:spLocks noChangeShapeType="1"/>
            </p:cNvSpPr>
            <p:nvPr/>
          </p:nvSpPr>
          <p:spPr bwMode="auto">
            <a:xfrm flipV="1">
              <a:off x="4677" y="3226"/>
              <a:ext cx="189" cy="9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" name="Group 130"/>
          <p:cNvGrpSpPr>
            <a:grpSpLocks/>
          </p:cNvGrpSpPr>
          <p:nvPr/>
        </p:nvGrpSpPr>
        <p:grpSpPr bwMode="auto">
          <a:xfrm>
            <a:off x="6372225" y="3429000"/>
            <a:ext cx="2447925" cy="576263"/>
            <a:chOff x="3765" y="2046"/>
            <a:chExt cx="1542" cy="363"/>
          </a:xfrm>
        </p:grpSpPr>
        <p:grpSp>
          <p:nvGrpSpPr>
            <p:cNvPr id="21" name="Group 129"/>
            <p:cNvGrpSpPr>
              <a:grpSpLocks/>
            </p:cNvGrpSpPr>
            <p:nvPr/>
          </p:nvGrpSpPr>
          <p:grpSpPr bwMode="auto">
            <a:xfrm>
              <a:off x="3765" y="2046"/>
              <a:ext cx="1542" cy="273"/>
              <a:chOff x="3765" y="2046"/>
              <a:chExt cx="1542" cy="273"/>
            </a:xfrm>
          </p:grpSpPr>
          <p:graphicFrame>
            <p:nvGraphicFramePr>
              <p:cNvPr id="10" name="Object 19"/>
              <p:cNvGraphicFramePr>
                <a:graphicFrameLocks noChangeAspect="1"/>
              </p:cNvGraphicFramePr>
              <p:nvPr/>
            </p:nvGraphicFramePr>
            <p:xfrm>
              <a:off x="3765" y="2047"/>
              <a:ext cx="161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0" imgW="164880" imgH="279360" progId="Equation.DSMT4">
                      <p:embed/>
                    </p:oleObj>
                  </mc:Choice>
                  <mc:Fallback>
                    <p:oleObj name="Equation" r:id="rId50" imgW="16488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5" y="2047"/>
                            <a:ext cx="161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20"/>
              <p:cNvGraphicFramePr>
                <a:graphicFrameLocks noChangeAspect="1"/>
              </p:cNvGraphicFramePr>
              <p:nvPr/>
            </p:nvGraphicFramePr>
            <p:xfrm>
              <a:off x="4055" y="2046"/>
              <a:ext cx="18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2" imgW="190440" imgH="279360" progId="Equation.DSMT4">
                      <p:embed/>
                    </p:oleObj>
                  </mc:Choice>
                  <mc:Fallback>
                    <p:oleObj name="Equation" r:id="rId52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55" y="2046"/>
                            <a:ext cx="186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21"/>
              <p:cNvGraphicFramePr>
                <a:graphicFrameLocks noChangeAspect="1"/>
              </p:cNvGraphicFramePr>
              <p:nvPr/>
            </p:nvGraphicFramePr>
            <p:xfrm>
              <a:off x="4309" y="2046"/>
              <a:ext cx="18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4" imgW="190440" imgH="279360" progId="Equation.DSMT4">
                      <p:embed/>
                    </p:oleObj>
                  </mc:Choice>
                  <mc:Fallback>
                    <p:oleObj name="Equation" r:id="rId54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9" y="2046"/>
                            <a:ext cx="186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22"/>
              <p:cNvGraphicFramePr>
                <a:graphicFrameLocks noChangeAspect="1"/>
              </p:cNvGraphicFramePr>
              <p:nvPr/>
            </p:nvGraphicFramePr>
            <p:xfrm>
              <a:off x="4694" y="2047"/>
              <a:ext cx="18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6" imgW="190440" imgH="279360" progId="Equation.DSMT4">
                      <p:embed/>
                    </p:oleObj>
                  </mc:Choice>
                  <mc:Fallback>
                    <p:oleObj name="Equation" r:id="rId56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4" y="2047"/>
                            <a:ext cx="186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Object 23"/>
              <p:cNvGraphicFramePr>
                <a:graphicFrameLocks noChangeAspect="1"/>
              </p:cNvGraphicFramePr>
              <p:nvPr/>
            </p:nvGraphicFramePr>
            <p:xfrm>
              <a:off x="5009" y="2047"/>
              <a:ext cx="298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8" imgW="304560" imgH="279360" progId="Equation.DSMT4">
                      <p:embed/>
                    </p:oleObj>
                  </mc:Choice>
                  <mc:Fallback>
                    <p:oleObj name="Equation" r:id="rId58" imgW="30456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9" y="2047"/>
                            <a:ext cx="298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2" name="Group 123"/>
            <p:cNvGrpSpPr>
              <a:grpSpLocks/>
            </p:cNvGrpSpPr>
            <p:nvPr/>
          </p:nvGrpSpPr>
          <p:grpSpPr bwMode="auto">
            <a:xfrm>
              <a:off x="3810" y="2283"/>
              <a:ext cx="1292" cy="126"/>
              <a:chOff x="3810" y="2283"/>
              <a:chExt cx="1292" cy="126"/>
            </a:xfrm>
          </p:grpSpPr>
          <p:sp>
            <p:nvSpPr>
              <p:cNvPr id="5162" name="Line 114"/>
              <p:cNvSpPr>
                <a:spLocks noChangeShapeType="1"/>
              </p:cNvSpPr>
              <p:nvPr/>
            </p:nvSpPr>
            <p:spPr bwMode="auto">
              <a:xfrm>
                <a:off x="3855" y="2319"/>
                <a:ext cx="2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63" name="Oval 115"/>
              <p:cNvSpPr>
                <a:spLocks noChangeArrowheads="1"/>
              </p:cNvSpPr>
              <p:nvPr/>
            </p:nvSpPr>
            <p:spPr bwMode="auto">
              <a:xfrm>
                <a:off x="3810" y="2296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64" name="Oval 116"/>
              <p:cNvSpPr>
                <a:spLocks noChangeArrowheads="1"/>
              </p:cNvSpPr>
              <p:nvPr/>
            </p:nvSpPr>
            <p:spPr bwMode="auto">
              <a:xfrm>
                <a:off x="4105" y="2296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65" name="Line 117"/>
              <p:cNvSpPr>
                <a:spLocks noChangeShapeType="1"/>
              </p:cNvSpPr>
              <p:nvPr/>
            </p:nvSpPr>
            <p:spPr bwMode="auto">
              <a:xfrm>
                <a:off x="4150" y="2319"/>
                <a:ext cx="2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66" name="Oval 118"/>
              <p:cNvSpPr>
                <a:spLocks noChangeArrowheads="1"/>
              </p:cNvSpPr>
              <p:nvPr/>
            </p:nvSpPr>
            <p:spPr bwMode="auto">
              <a:xfrm>
                <a:off x="4400" y="2296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graphicFrame>
            <p:nvGraphicFramePr>
              <p:cNvPr id="15" name="Object 18"/>
              <p:cNvGraphicFramePr>
                <a:graphicFrameLocks noChangeAspect="1"/>
              </p:cNvGraphicFramePr>
              <p:nvPr/>
            </p:nvGraphicFramePr>
            <p:xfrm>
              <a:off x="4490" y="2283"/>
              <a:ext cx="240" cy="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0" imgW="215640" imgH="114120" progId="Equation.DSMT4">
                      <p:embed/>
                    </p:oleObj>
                  </mc:Choice>
                  <mc:Fallback>
                    <p:oleObj name="Equation" r:id="rId60" imgW="215640" imgH="1141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90" y="2283"/>
                            <a:ext cx="240" cy="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167" name="Oval 120"/>
              <p:cNvSpPr>
                <a:spLocks noChangeArrowheads="1"/>
              </p:cNvSpPr>
              <p:nvPr/>
            </p:nvSpPr>
            <p:spPr bwMode="auto">
              <a:xfrm>
                <a:off x="4740" y="2296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68" name="Line 121"/>
              <p:cNvSpPr>
                <a:spLocks noChangeShapeType="1"/>
              </p:cNvSpPr>
              <p:nvPr/>
            </p:nvSpPr>
            <p:spPr bwMode="auto">
              <a:xfrm>
                <a:off x="4807" y="2319"/>
                <a:ext cx="2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169" name="Oval 122"/>
              <p:cNvSpPr>
                <a:spLocks noChangeArrowheads="1"/>
              </p:cNvSpPr>
              <p:nvPr/>
            </p:nvSpPr>
            <p:spPr bwMode="auto">
              <a:xfrm>
                <a:off x="5057" y="2296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6" name="Object 68"/>
          <p:cNvGraphicFramePr>
            <a:graphicFrameLocks noChangeAspect="1"/>
          </p:cNvGraphicFramePr>
          <p:nvPr/>
        </p:nvGraphicFramePr>
        <p:xfrm>
          <a:off x="6408738" y="4113213"/>
          <a:ext cx="2157412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2" imgW="1536480" imgH="241200" progId="Equation.DSMT4">
                  <p:embed/>
                </p:oleObj>
              </mc:Choice>
              <mc:Fallback>
                <p:oleObj name="Equation" r:id="rId62" imgW="1536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738" y="4113213"/>
                        <a:ext cx="2157412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4241"/>
              </p:ext>
            </p:extLst>
          </p:nvPr>
        </p:nvGraphicFramePr>
        <p:xfrm>
          <a:off x="6444208" y="6008675"/>
          <a:ext cx="21558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4" imgW="1536480" imgH="241200" progId="Equation.DSMT4">
                  <p:embed/>
                </p:oleObj>
              </mc:Choice>
              <mc:Fallback>
                <p:oleObj name="Equation" r:id="rId64" imgW="1536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4208" y="6008675"/>
                        <a:ext cx="2155825" cy="33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3" name="Rectangle 73"/>
          <p:cNvSpPr>
            <a:spLocks noChangeArrowheads="1"/>
          </p:cNvSpPr>
          <p:nvPr/>
        </p:nvSpPr>
        <p:spPr bwMode="auto">
          <a:xfrm>
            <a:off x="5616575" y="2239963"/>
            <a:ext cx="792163" cy="504825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36875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2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93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93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9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9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9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8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342903"/>
              </p:ext>
            </p:extLst>
          </p:nvPr>
        </p:nvGraphicFramePr>
        <p:xfrm>
          <a:off x="719138" y="80628"/>
          <a:ext cx="1320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66400" progId="Equation.DSMT4">
                  <p:embed/>
                </p:oleObj>
              </mc:Choice>
              <mc:Fallback>
                <p:oleObj name="Equation" r:id="rId2" imgW="749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80628"/>
                        <a:ext cx="13208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403071"/>
              </p:ext>
            </p:extLst>
          </p:nvPr>
        </p:nvGraphicFramePr>
        <p:xfrm>
          <a:off x="735013" y="620378"/>
          <a:ext cx="34051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30320" imgH="266400" progId="Equation.DSMT4">
                  <p:embed/>
                </p:oleObj>
              </mc:Choice>
              <mc:Fallback>
                <p:oleObj name="Equation" r:id="rId4" imgW="19303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620378"/>
                        <a:ext cx="34051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32304"/>
              </p:ext>
            </p:extLst>
          </p:nvPr>
        </p:nvGraphicFramePr>
        <p:xfrm>
          <a:off x="708025" y="1207753"/>
          <a:ext cx="3719513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160" imgH="266400" progId="Equation.DSMT4">
                  <p:embed/>
                </p:oleObj>
              </mc:Choice>
              <mc:Fallback>
                <p:oleObj name="Equation" r:id="rId6" imgW="2108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207753"/>
                        <a:ext cx="3719513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189545"/>
              </p:ext>
            </p:extLst>
          </p:nvPr>
        </p:nvGraphicFramePr>
        <p:xfrm>
          <a:off x="4427538" y="1206166"/>
          <a:ext cx="43021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38280" imgH="253800" progId="Equation.DSMT4">
                  <p:embed/>
                </p:oleObj>
              </mc:Choice>
              <mc:Fallback>
                <p:oleObj name="Equation" r:id="rId8" imgW="2438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206166"/>
                        <a:ext cx="43021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269997"/>
              </p:ext>
            </p:extLst>
          </p:nvPr>
        </p:nvGraphicFramePr>
        <p:xfrm>
          <a:off x="715963" y="1771316"/>
          <a:ext cx="47926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717640" imgH="266400" progId="Equation.DSMT4">
                  <p:embed/>
                </p:oleObj>
              </mc:Choice>
              <mc:Fallback>
                <p:oleObj name="Equation" r:id="rId10" imgW="27176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1771316"/>
                        <a:ext cx="479266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814183"/>
              </p:ext>
            </p:extLst>
          </p:nvPr>
        </p:nvGraphicFramePr>
        <p:xfrm>
          <a:off x="7056438" y="2420603"/>
          <a:ext cx="17922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15920" imgH="266400" progId="Equation.DSMT4">
                  <p:embed/>
                </p:oleObj>
              </mc:Choice>
              <mc:Fallback>
                <p:oleObj name="Equation" r:id="rId12" imgW="10159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6438" y="2420603"/>
                        <a:ext cx="1792287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9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404760"/>
              </p:ext>
            </p:extLst>
          </p:nvPr>
        </p:nvGraphicFramePr>
        <p:xfrm>
          <a:off x="1968500" y="80628"/>
          <a:ext cx="67849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848040" imgH="266400" progId="Equation.DSMT4">
                  <p:embed/>
                </p:oleObj>
              </mc:Choice>
              <mc:Fallback>
                <p:oleObj name="Equation" r:id="rId14" imgW="3848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80628"/>
                        <a:ext cx="67849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42"/>
          <p:cNvSpPr>
            <a:spLocks noChangeArrowheads="1"/>
          </p:cNvSpPr>
          <p:nvPr/>
        </p:nvSpPr>
        <p:spPr bwMode="auto">
          <a:xfrm>
            <a:off x="6842125" y="2960353"/>
            <a:ext cx="1943100" cy="431800"/>
          </a:xfrm>
          <a:prstGeom prst="wedgeRoundRectCallout">
            <a:avLst>
              <a:gd name="adj1" fmla="val -128"/>
              <a:gd name="adj2" fmla="val 49880"/>
              <a:gd name="adj3" fmla="val 16667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约定 </a:t>
            </a:r>
            <a:r>
              <a:rPr lang="en-US" altLang="zh-CN" sz="16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16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16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u, u</a:t>
            </a:r>
            <a:r>
              <a:rPr lang="en-US" altLang="zh-CN" sz="16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)=0</a:t>
            </a:r>
            <a:endParaRPr lang="en-US" altLang="zh-CN" sz="1600" b="1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grpSp>
        <p:nvGrpSpPr>
          <p:cNvPr id="19" name="Group 27"/>
          <p:cNvGrpSpPr>
            <a:grpSpLocks/>
          </p:cNvGrpSpPr>
          <p:nvPr/>
        </p:nvGrpSpPr>
        <p:grpSpPr bwMode="auto">
          <a:xfrm>
            <a:off x="973138" y="2958766"/>
            <a:ext cx="4246562" cy="1730375"/>
            <a:chOff x="476" y="2680"/>
            <a:chExt cx="2675" cy="1090"/>
          </a:xfrm>
        </p:grpSpPr>
        <p:sp>
          <p:nvSpPr>
            <p:cNvPr id="11297" name="Line 37"/>
            <p:cNvSpPr>
              <a:spLocks noChangeShapeType="1"/>
            </p:cNvSpPr>
            <p:nvPr/>
          </p:nvSpPr>
          <p:spPr bwMode="auto">
            <a:xfrm>
              <a:off x="703" y="2906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8" name="Line 38"/>
            <p:cNvSpPr>
              <a:spLocks noChangeShapeType="1"/>
            </p:cNvSpPr>
            <p:nvPr/>
          </p:nvSpPr>
          <p:spPr bwMode="auto">
            <a:xfrm>
              <a:off x="1701" y="2929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299" name="Line 41"/>
            <p:cNvSpPr>
              <a:spLocks noChangeShapeType="1"/>
            </p:cNvSpPr>
            <p:nvPr/>
          </p:nvSpPr>
          <p:spPr bwMode="auto">
            <a:xfrm>
              <a:off x="703" y="3564"/>
              <a:ext cx="99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0" name="Line 43"/>
            <p:cNvSpPr>
              <a:spLocks noChangeShapeType="1"/>
            </p:cNvSpPr>
            <p:nvPr/>
          </p:nvSpPr>
          <p:spPr bwMode="auto">
            <a:xfrm>
              <a:off x="1723" y="2929"/>
              <a:ext cx="499" cy="2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1" name="Line 44"/>
            <p:cNvSpPr>
              <a:spLocks noChangeShapeType="1"/>
            </p:cNvSpPr>
            <p:nvPr/>
          </p:nvSpPr>
          <p:spPr bwMode="auto">
            <a:xfrm flipH="1">
              <a:off x="1746" y="3224"/>
              <a:ext cx="454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2" name="Line 45"/>
            <p:cNvSpPr>
              <a:spLocks noChangeShapeType="1"/>
            </p:cNvSpPr>
            <p:nvPr/>
          </p:nvSpPr>
          <p:spPr bwMode="auto">
            <a:xfrm>
              <a:off x="2222" y="3201"/>
              <a:ext cx="907" cy="2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303" name="Line 46"/>
            <p:cNvSpPr>
              <a:spLocks noChangeShapeType="1"/>
            </p:cNvSpPr>
            <p:nvPr/>
          </p:nvSpPr>
          <p:spPr bwMode="auto">
            <a:xfrm>
              <a:off x="680" y="2929"/>
              <a:ext cx="0" cy="6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86063" name="Object 47"/>
            <p:cNvGraphicFramePr>
              <a:graphicFrameLocks noChangeAspect="1"/>
            </p:cNvGraphicFramePr>
            <p:nvPr/>
          </p:nvGraphicFramePr>
          <p:xfrm>
            <a:off x="544" y="2725"/>
            <a:ext cx="11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1556" imgH="190417" progId="Equation.DSMT4">
                    <p:embed/>
                  </p:oleObj>
                </mc:Choice>
                <mc:Fallback>
                  <p:oleObj name="Equation" r:id="rId16" imgW="101556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" y="2725"/>
                          <a:ext cx="115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4" name="Object 48"/>
            <p:cNvGraphicFramePr>
              <a:graphicFrameLocks noChangeAspect="1"/>
            </p:cNvGraphicFramePr>
            <p:nvPr/>
          </p:nvGraphicFramePr>
          <p:xfrm>
            <a:off x="1701" y="2680"/>
            <a:ext cx="15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9639" imgH="190417" progId="Equation.DSMT4">
                    <p:embed/>
                  </p:oleObj>
                </mc:Choice>
                <mc:Fallback>
                  <p:oleObj name="Equation" r:id="rId18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680"/>
                          <a:ext cx="158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5" name="Object 49"/>
            <p:cNvGraphicFramePr>
              <a:graphicFrameLocks noChangeAspect="1"/>
            </p:cNvGraphicFramePr>
            <p:nvPr/>
          </p:nvGraphicFramePr>
          <p:xfrm>
            <a:off x="1746" y="3542"/>
            <a:ext cx="144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6835" imgH="202936" progId="Equation.DSMT4">
                    <p:embed/>
                  </p:oleObj>
                </mc:Choice>
                <mc:Fallback>
                  <p:oleObj name="Equation" r:id="rId20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3542"/>
                          <a:ext cx="144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6" name="Object 50"/>
            <p:cNvGraphicFramePr>
              <a:graphicFrameLocks noChangeAspect="1"/>
            </p:cNvGraphicFramePr>
            <p:nvPr/>
          </p:nvGraphicFramePr>
          <p:xfrm>
            <a:off x="476" y="3496"/>
            <a:ext cx="15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39639" imgH="190417" progId="Equation.DSMT4">
                    <p:embed/>
                  </p:oleObj>
                </mc:Choice>
                <mc:Fallback>
                  <p:oleObj name="Equation" r:id="rId22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496"/>
                          <a:ext cx="158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7" name="Object 51"/>
            <p:cNvGraphicFramePr>
              <a:graphicFrameLocks noChangeAspect="1"/>
            </p:cNvGraphicFramePr>
            <p:nvPr/>
          </p:nvGraphicFramePr>
          <p:xfrm>
            <a:off x="2154" y="3269"/>
            <a:ext cx="15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39639" imgH="203112" progId="Equation.DSMT4">
                    <p:embed/>
                  </p:oleObj>
                </mc:Choice>
                <mc:Fallback>
                  <p:oleObj name="Equation" r:id="rId24" imgW="13963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269"/>
                          <a:ext cx="158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4" name="Freeform 59"/>
            <p:cNvSpPr>
              <a:spLocks/>
            </p:cNvSpPr>
            <p:nvPr/>
          </p:nvSpPr>
          <p:spPr bwMode="auto">
            <a:xfrm>
              <a:off x="1609" y="2976"/>
              <a:ext cx="46" cy="545"/>
            </a:xfrm>
            <a:custGeom>
              <a:avLst/>
              <a:gdLst>
                <a:gd name="T0" fmla="*/ 0 w 264"/>
                <a:gd name="T1" fmla="*/ 973182585 h 567"/>
                <a:gd name="T2" fmla="*/ 0 w 264"/>
                <a:gd name="T3" fmla="*/ 973182585 h 567"/>
                <a:gd name="T4" fmla="*/ 0 w 264"/>
                <a:gd name="T5" fmla="*/ 973182585 h 567"/>
                <a:gd name="T6" fmla="*/ 0 w 264"/>
                <a:gd name="T7" fmla="*/ 973182585 h 567"/>
                <a:gd name="T8" fmla="*/ 0 w 264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567"/>
                <a:gd name="T17" fmla="*/ 264 w 264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567">
                  <a:moveTo>
                    <a:pt x="264" y="567"/>
                  </a:moveTo>
                  <a:cubicBezTo>
                    <a:pt x="215" y="550"/>
                    <a:pt x="166" y="533"/>
                    <a:pt x="128" y="499"/>
                  </a:cubicBezTo>
                  <a:cubicBezTo>
                    <a:pt x="90" y="465"/>
                    <a:pt x="53" y="423"/>
                    <a:pt x="38" y="363"/>
                  </a:cubicBezTo>
                  <a:cubicBezTo>
                    <a:pt x="23" y="303"/>
                    <a:pt x="0" y="196"/>
                    <a:pt x="38" y="136"/>
                  </a:cubicBezTo>
                  <a:cubicBezTo>
                    <a:pt x="76" y="76"/>
                    <a:pt x="227" y="23"/>
                    <a:pt x="264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86081" name="Object 65"/>
            <p:cNvGraphicFramePr>
              <a:graphicFrameLocks noChangeAspect="1"/>
            </p:cNvGraphicFramePr>
            <p:nvPr/>
          </p:nvGraphicFramePr>
          <p:xfrm>
            <a:off x="2993" y="3269"/>
            <a:ext cx="15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39639" imgH="203112" progId="Equation.DSMT4">
                    <p:embed/>
                  </p:oleObj>
                </mc:Choice>
                <mc:Fallback>
                  <p:oleObj name="Equation" r:id="rId26" imgW="13963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" y="3269"/>
                          <a:ext cx="158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5" name="Line 26"/>
            <p:cNvSpPr>
              <a:spLocks noChangeShapeType="1"/>
            </p:cNvSpPr>
            <p:nvPr/>
          </p:nvSpPr>
          <p:spPr bwMode="auto">
            <a:xfrm>
              <a:off x="748" y="2954"/>
              <a:ext cx="884" cy="5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5735"/>
              </p:ext>
            </p:extLst>
          </p:nvPr>
        </p:nvGraphicFramePr>
        <p:xfrm>
          <a:off x="719138" y="4832016"/>
          <a:ext cx="26209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85720" imgH="241200" progId="Equation.DSMT4">
                  <p:embed/>
                </p:oleObj>
              </mc:Choice>
              <mc:Fallback>
                <p:oleObj name="Equation" r:id="rId28" imgW="1485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832016"/>
                        <a:ext cx="26209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730310"/>
              </p:ext>
            </p:extLst>
          </p:nvPr>
        </p:nvGraphicFramePr>
        <p:xfrm>
          <a:off x="3419475" y="4841541"/>
          <a:ext cx="26447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498320" imgH="241200" progId="Equation.DSMT4">
                  <p:embed/>
                </p:oleObj>
              </mc:Choice>
              <mc:Fallback>
                <p:oleObj name="Equation" r:id="rId30" imgW="1498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4841541"/>
                        <a:ext cx="26447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67882"/>
              </p:ext>
            </p:extLst>
          </p:nvPr>
        </p:nvGraphicFramePr>
        <p:xfrm>
          <a:off x="3021013" y="5455903"/>
          <a:ext cx="12334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698400" imgH="203040" progId="Equation.DSMT4">
                  <p:embed/>
                </p:oleObj>
              </mc:Choice>
              <mc:Fallback>
                <p:oleObj name="Equation" r:id="rId32" imgW="698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013" y="5455903"/>
                        <a:ext cx="123348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4558886"/>
              </p:ext>
            </p:extLst>
          </p:nvPr>
        </p:nvGraphicFramePr>
        <p:xfrm>
          <a:off x="4327525" y="5455903"/>
          <a:ext cx="1054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596880" imgH="203040" progId="Equation.DSMT4">
                  <p:embed/>
                </p:oleObj>
              </mc:Choice>
              <mc:Fallback>
                <p:oleObj name="Equation" r:id="rId34" imgW="596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7525" y="5455903"/>
                        <a:ext cx="105410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295703"/>
              </p:ext>
            </p:extLst>
          </p:nvPr>
        </p:nvGraphicFramePr>
        <p:xfrm>
          <a:off x="6156325" y="4832016"/>
          <a:ext cx="717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06080" imgH="241200" progId="Equation.DSMT4">
                  <p:embed/>
                </p:oleObj>
              </mc:Choice>
              <mc:Fallback>
                <p:oleObj name="Equation" r:id="rId36" imgW="406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832016"/>
                        <a:ext cx="7175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834516"/>
              </p:ext>
            </p:extLst>
          </p:nvPr>
        </p:nvGraphicFramePr>
        <p:xfrm>
          <a:off x="5543550" y="5455903"/>
          <a:ext cx="7635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31640" imgH="203040" progId="Equation.DSMT4">
                  <p:embed/>
                </p:oleObj>
              </mc:Choice>
              <mc:Fallback>
                <p:oleObj name="Equation" r:id="rId38" imgW="431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5455903"/>
                        <a:ext cx="7635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678116"/>
              </p:ext>
            </p:extLst>
          </p:nvPr>
        </p:nvGraphicFramePr>
        <p:xfrm>
          <a:off x="755650" y="5877272"/>
          <a:ext cx="42703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41200" imgH="241200" progId="Equation.DSMT4">
                  <p:embed/>
                </p:oleObj>
              </mc:Choice>
              <mc:Fallback>
                <p:oleObj name="Equation" r:id="rId40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877272"/>
                        <a:ext cx="42703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048429"/>
              </p:ext>
            </p:extLst>
          </p:nvPr>
        </p:nvGraphicFramePr>
        <p:xfrm>
          <a:off x="3382963" y="5902672"/>
          <a:ext cx="225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26720" imgH="203040" progId="Equation.DSMT4">
                  <p:embed/>
                </p:oleObj>
              </mc:Choice>
              <mc:Fallback>
                <p:oleObj name="Equation" r:id="rId42" imgW="126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5902672"/>
                        <a:ext cx="2254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9995920"/>
              </p:ext>
            </p:extLst>
          </p:nvPr>
        </p:nvGraphicFramePr>
        <p:xfrm>
          <a:off x="4614863" y="5904260"/>
          <a:ext cx="246062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39680" imgH="190440" progId="Equation.DSMT4">
                  <p:embed/>
                </p:oleObj>
              </mc:Choice>
              <mc:Fallback>
                <p:oleObj name="Equation" r:id="rId44" imgW="1396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5904260"/>
                        <a:ext cx="246062" cy="333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768419"/>
              </p:ext>
            </p:extLst>
          </p:nvPr>
        </p:nvGraphicFramePr>
        <p:xfrm>
          <a:off x="5732463" y="5882035"/>
          <a:ext cx="2238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26720" imgH="203040" progId="Equation.DSMT4">
                  <p:embed/>
                </p:oleObj>
              </mc:Choice>
              <mc:Fallback>
                <p:oleObj name="Equation" r:id="rId46" imgW="126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5882035"/>
                        <a:ext cx="22383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986752"/>
              </p:ext>
            </p:extLst>
          </p:nvPr>
        </p:nvGraphicFramePr>
        <p:xfrm>
          <a:off x="1295400" y="5473366"/>
          <a:ext cx="15922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901440" imgH="203040" progId="Equation.DSMT4">
                  <p:embed/>
                </p:oleObj>
              </mc:Choice>
              <mc:Fallback>
                <p:oleObj name="Equation" r:id="rId48" imgW="901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473366"/>
                        <a:ext cx="1592263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48029"/>
              </p:ext>
            </p:extLst>
          </p:nvPr>
        </p:nvGraphicFramePr>
        <p:xfrm>
          <a:off x="1905000" y="5893147"/>
          <a:ext cx="2476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139680" imgH="203040" progId="Equation.DSMT4">
                  <p:embed/>
                </p:oleObj>
              </mc:Choice>
              <mc:Fallback>
                <p:oleObj name="Equation" r:id="rId50" imgW="139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893147"/>
                        <a:ext cx="247650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42"/>
          <p:cNvSpPr>
            <a:spLocks noChangeArrowheads="1"/>
          </p:cNvSpPr>
          <p:nvPr/>
        </p:nvSpPr>
        <p:spPr bwMode="auto">
          <a:xfrm>
            <a:off x="6516688" y="5408278"/>
            <a:ext cx="1908175" cy="828675"/>
          </a:xfrm>
          <a:prstGeom prst="wedgeRoundRectCallout">
            <a:avLst>
              <a:gd name="adj1" fmla="val 1351"/>
              <a:gd name="adj2" fmla="val 49722"/>
              <a:gd name="adj3" fmla="val 16667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130000"/>
              </a:lnSpc>
            </a:pPr>
            <a:r>
              <a:rPr lang="en-US" altLang="zh-CN" sz="16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16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到</a:t>
            </a:r>
            <a:r>
              <a:rPr lang="en-US" altLang="zh-CN" sz="16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6</a:t>
            </a:r>
            <a:r>
              <a:rPr lang="zh-CN" altLang="en-US" sz="16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短程线</a:t>
            </a:r>
            <a:r>
              <a:rPr lang="en-US" altLang="zh-CN" sz="16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</a:t>
            </a:r>
            <a:r>
              <a:rPr lang="en-US" altLang="zh-CN" sz="1600" b="1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sz="16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1256</a:t>
            </a:r>
          </a:p>
          <a:p>
            <a:pPr>
              <a:lnSpc>
                <a:spcPct val="130000"/>
              </a:lnSpc>
            </a:pPr>
            <a:r>
              <a:rPr lang="en-US" altLang="zh-CN" sz="16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sz="16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到</a:t>
            </a:r>
            <a:r>
              <a:rPr lang="en-US" altLang="zh-CN" sz="16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6</a:t>
            </a:r>
            <a:r>
              <a:rPr lang="zh-CN" altLang="en-US" sz="16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距离</a:t>
            </a:r>
            <a:r>
              <a:rPr lang="en-US" altLang="zh-CN" sz="16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: 3</a:t>
            </a:r>
          </a:p>
        </p:txBody>
      </p:sp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2759196"/>
              </p:ext>
            </p:extLst>
          </p:nvPr>
        </p:nvGraphicFramePr>
        <p:xfrm>
          <a:off x="792163" y="2384091"/>
          <a:ext cx="62944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3568680" imgH="279360" progId="Equation.DSMT4">
                  <p:embed/>
                </p:oleObj>
              </mc:Choice>
              <mc:Fallback>
                <p:oleObj name="Equation" r:id="rId52" imgW="3568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2384091"/>
                        <a:ext cx="629443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AutoShape 42"/>
          <p:cNvSpPr>
            <a:spLocks noChangeArrowheads="1"/>
          </p:cNvSpPr>
          <p:nvPr/>
        </p:nvSpPr>
        <p:spPr bwMode="auto">
          <a:xfrm>
            <a:off x="6444468" y="3644565"/>
            <a:ext cx="2340000" cy="432000"/>
          </a:xfrm>
          <a:prstGeom prst="wedgeRoundRectCallout">
            <a:avLst>
              <a:gd name="adj1" fmla="val 568"/>
              <a:gd name="adj2" fmla="val 47677"/>
              <a:gd name="adj3" fmla="val 16667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10000"/>
              </a:lnSpc>
            </a:pPr>
            <a:r>
              <a:rPr lang="zh-CN" altLang="en-US" sz="16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有通路隐含有基本通路</a:t>
            </a:r>
            <a:endParaRPr lang="en-US" altLang="zh-CN" sz="1600" b="1">
              <a:solidFill>
                <a:srgbClr val="FF3300"/>
              </a:solidFill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8" name="AutoShape 42"/>
          <p:cNvSpPr>
            <a:spLocks noChangeArrowheads="1"/>
          </p:cNvSpPr>
          <p:nvPr/>
        </p:nvSpPr>
        <p:spPr bwMode="auto">
          <a:xfrm>
            <a:off x="6444493" y="4220828"/>
            <a:ext cx="2339975" cy="431800"/>
          </a:xfrm>
          <a:prstGeom prst="wedgeRoundRectCallout">
            <a:avLst>
              <a:gd name="adj1" fmla="val 1545"/>
              <a:gd name="adj2" fmla="val 49879"/>
              <a:gd name="adj3" fmla="val 16667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短程线一定是基本通路</a:t>
            </a:r>
            <a:endParaRPr lang="en-US" altLang="zh-CN" sz="1600" b="1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3860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7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647700" y="2673350"/>
          <a:ext cx="107473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9336" imgH="266584" progId="Equation.DSMT4">
                  <p:embed/>
                </p:oleObj>
              </mc:Choice>
              <mc:Fallback>
                <p:oleObj name="Equation" r:id="rId2" imgW="60933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673350"/>
                        <a:ext cx="107473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649288" y="3249613"/>
          <a:ext cx="72358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01840" imgH="253800" progId="Equation.DSMT4">
                  <p:embed/>
                </p:oleObj>
              </mc:Choice>
              <mc:Fallback>
                <p:oleObj name="Equation" r:id="rId4" imgW="4101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3249613"/>
                        <a:ext cx="723582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719138" y="336514"/>
            <a:ext cx="4068762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二、简单无向图的情形</a:t>
            </a:r>
          </a:p>
        </p:txBody>
      </p:sp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658813" y="1016000"/>
          <a:ext cx="757396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92280" imgH="241200" progId="Equation.DSMT4">
                  <p:embed/>
                </p:oleObj>
              </mc:Choice>
              <mc:Fallback>
                <p:oleObj name="Equation" r:id="rId6" imgW="4292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1016000"/>
                        <a:ext cx="757396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646113" y="1674813"/>
          <a:ext cx="30257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14320" imgH="241200" progId="Equation.DSMT4">
                  <p:embed/>
                </p:oleObj>
              </mc:Choice>
              <mc:Fallback>
                <p:oleObj name="Equation" r:id="rId8" imgW="1714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674813"/>
                        <a:ext cx="30257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7" name="Object 11"/>
          <p:cNvGraphicFramePr>
            <a:graphicFrameLocks noChangeAspect="1"/>
          </p:cNvGraphicFramePr>
          <p:nvPr/>
        </p:nvGraphicFramePr>
        <p:xfrm>
          <a:off x="1655763" y="2681288"/>
          <a:ext cx="3365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40" imgH="241200" progId="Equation.DSMT4">
                  <p:embed/>
                </p:oleObj>
              </mc:Choice>
              <mc:Fallback>
                <p:oleObj name="Equation" r:id="rId10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2681288"/>
                        <a:ext cx="3365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2"/>
          <p:cNvGraphicFramePr>
            <a:graphicFrameLocks noChangeAspect="1"/>
          </p:cNvGraphicFramePr>
          <p:nvPr/>
        </p:nvGraphicFramePr>
        <p:xfrm>
          <a:off x="5435600" y="2673350"/>
          <a:ext cx="3044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26920" imgH="266400" progId="Equation.DSMT4">
                  <p:embed/>
                </p:oleObj>
              </mc:Choice>
              <mc:Fallback>
                <p:oleObj name="Equation" r:id="rId12" imgW="172692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2673350"/>
                        <a:ext cx="30448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2051050" y="2671763"/>
          <a:ext cx="3359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760" imgH="241200" progId="Equation.DSMT4">
                  <p:embed/>
                </p:oleObj>
              </mc:Choice>
              <mc:Fallback>
                <p:oleObj name="Equation" r:id="rId14" imgW="1904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671763"/>
                        <a:ext cx="33591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utoShape 42"/>
          <p:cNvSpPr>
            <a:spLocks noChangeArrowheads="1"/>
          </p:cNvSpPr>
          <p:nvPr/>
        </p:nvSpPr>
        <p:spPr bwMode="auto">
          <a:xfrm>
            <a:off x="3851275" y="1593850"/>
            <a:ext cx="4465638" cy="755650"/>
          </a:xfrm>
          <a:prstGeom prst="wedgeRoundRectCallout">
            <a:avLst>
              <a:gd name="adj1" fmla="val 1827"/>
              <a:gd name="adj2" fmla="val 47408"/>
              <a:gd name="adj3" fmla="val 16667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通路、简单通路、基本通路、回路、简单回路、基本回路、可达、短程线、距离</a:t>
            </a:r>
            <a:endParaRPr lang="en-US" altLang="zh-CN" sz="1600" b="1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4" name="Object 21"/>
          <p:cNvGraphicFramePr>
            <a:graphicFrameLocks noChangeAspect="1"/>
          </p:cNvGraphicFramePr>
          <p:nvPr/>
        </p:nvGraphicFramePr>
        <p:xfrm>
          <a:off x="652463" y="3860800"/>
          <a:ext cx="8953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07960" imgH="241200" progId="Equation.DSMT4">
                  <p:embed/>
                </p:oleObj>
              </mc:Choice>
              <mc:Fallback>
                <p:oleObj name="Equation" r:id="rId16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3860800"/>
                        <a:ext cx="8953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2"/>
          <p:cNvGraphicFramePr>
            <a:graphicFrameLocks noChangeAspect="1"/>
          </p:cNvGraphicFramePr>
          <p:nvPr/>
        </p:nvGraphicFramePr>
        <p:xfrm>
          <a:off x="647700" y="4437063"/>
          <a:ext cx="40544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298600" imgH="241200" progId="Equation.DSMT4">
                  <p:embed/>
                </p:oleObj>
              </mc:Choice>
              <mc:Fallback>
                <p:oleObj name="Equation" r:id="rId18" imgW="2298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437063"/>
                        <a:ext cx="40544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4"/>
          <p:cNvGraphicFramePr>
            <a:graphicFrameLocks noChangeAspect="1"/>
          </p:cNvGraphicFramePr>
          <p:nvPr/>
        </p:nvGraphicFramePr>
        <p:xfrm>
          <a:off x="4792663" y="4438650"/>
          <a:ext cx="30924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752480" imgH="266400" progId="Equation.DSMT4">
                  <p:embed/>
                </p:oleObj>
              </mc:Choice>
              <mc:Fallback>
                <p:oleObj name="Equation" r:id="rId20" imgW="17524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3" y="4438650"/>
                        <a:ext cx="30924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5"/>
          <p:cNvGraphicFramePr>
            <a:graphicFrameLocks noChangeAspect="1"/>
          </p:cNvGraphicFramePr>
          <p:nvPr/>
        </p:nvGraphicFramePr>
        <p:xfrm>
          <a:off x="647700" y="5129213"/>
          <a:ext cx="44116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501640" imgH="241200" progId="Equation.DSMT4">
                  <p:embed/>
                </p:oleObj>
              </mc:Choice>
              <mc:Fallback>
                <p:oleObj name="Equation" r:id="rId22" imgW="2501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129213"/>
                        <a:ext cx="44116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6"/>
          <p:cNvGraphicFramePr>
            <a:graphicFrameLocks noChangeAspect="1"/>
          </p:cNvGraphicFramePr>
          <p:nvPr/>
        </p:nvGraphicFramePr>
        <p:xfrm>
          <a:off x="5148263" y="5121275"/>
          <a:ext cx="30702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39880" imgH="266400" progId="Equation.DSMT4">
                  <p:embed/>
                </p:oleObj>
              </mc:Choice>
              <mc:Fallback>
                <p:oleObj name="Equation" r:id="rId24" imgW="17398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5121275"/>
                        <a:ext cx="30702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54622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2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154060"/>
              </p:ext>
            </p:extLst>
          </p:nvPr>
        </p:nvGraphicFramePr>
        <p:xfrm>
          <a:off x="684213" y="2423468"/>
          <a:ext cx="3571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3040" imgH="241200" progId="Equation.DSMT4">
                  <p:embed/>
                </p:oleObj>
              </mc:Choice>
              <mc:Fallback>
                <p:oleObj name="Equation" r:id="rId3" imgW="203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23468"/>
                        <a:ext cx="35718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466572"/>
              </p:ext>
            </p:extLst>
          </p:nvPr>
        </p:nvGraphicFramePr>
        <p:xfrm>
          <a:off x="1104900" y="2423468"/>
          <a:ext cx="49069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81000" imgH="241200" progId="Equation.DSMT4">
                  <p:embed/>
                </p:oleObj>
              </mc:Choice>
              <mc:Fallback>
                <p:oleObj name="Equation" r:id="rId5" imgW="2781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2423468"/>
                        <a:ext cx="4906963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640086"/>
              </p:ext>
            </p:extLst>
          </p:nvPr>
        </p:nvGraphicFramePr>
        <p:xfrm>
          <a:off x="6084888" y="2404418"/>
          <a:ext cx="2062162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68200" imgH="266400" progId="Equation.DSMT4">
                  <p:embed/>
                </p:oleObj>
              </mc:Choice>
              <mc:Fallback>
                <p:oleObj name="Equation" r:id="rId7" imgW="11682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2404418"/>
                        <a:ext cx="2062162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6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0222200"/>
              </p:ext>
            </p:extLst>
          </p:nvPr>
        </p:nvGraphicFramePr>
        <p:xfrm>
          <a:off x="647700" y="3045768"/>
          <a:ext cx="507682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869920" imgH="253800" progId="Equation.DSMT4">
                  <p:embed/>
                </p:oleObj>
              </mc:Choice>
              <mc:Fallback>
                <p:oleObj name="Equation" r:id="rId9" imgW="28699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045768"/>
                        <a:ext cx="507682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7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672458"/>
              </p:ext>
            </p:extLst>
          </p:nvPr>
        </p:nvGraphicFramePr>
        <p:xfrm>
          <a:off x="647700" y="3702993"/>
          <a:ext cx="31670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790700" imgH="254000" progId="Equation.DSMT4">
                  <p:embed/>
                </p:oleObj>
              </mc:Choice>
              <mc:Fallback>
                <p:oleObj name="Equation" r:id="rId11" imgW="17907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702993"/>
                        <a:ext cx="316706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213590"/>
              </p:ext>
            </p:extLst>
          </p:nvPr>
        </p:nvGraphicFramePr>
        <p:xfrm>
          <a:off x="709613" y="1124744"/>
          <a:ext cx="3571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3040" imgH="241200" progId="Equation.DSMT4">
                  <p:embed/>
                </p:oleObj>
              </mc:Choice>
              <mc:Fallback>
                <p:oleObj name="Equation" r:id="rId13" imgW="203040" imgH="241200" progId="Equation.DSMT4">
                  <p:embed/>
                  <p:pic>
                    <p:nvPicPr>
                      <p:cNvPr id="1116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124744"/>
                        <a:ext cx="357187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346010"/>
              </p:ext>
            </p:extLst>
          </p:nvPr>
        </p:nvGraphicFramePr>
        <p:xfrm>
          <a:off x="5245100" y="1088740"/>
          <a:ext cx="33591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904760" imgH="241200" progId="Equation.DSMT4">
                  <p:embed/>
                </p:oleObj>
              </mc:Choice>
              <mc:Fallback>
                <p:oleObj name="Equation" r:id="rId15" imgW="1904760" imgH="241200" progId="Equation.DSMT4">
                  <p:embed/>
                  <p:pic>
                    <p:nvPicPr>
                      <p:cNvPr id="1116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1088740"/>
                        <a:ext cx="33591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014805"/>
              </p:ext>
            </p:extLst>
          </p:nvPr>
        </p:nvGraphicFramePr>
        <p:xfrm>
          <a:off x="1119188" y="1088740"/>
          <a:ext cx="4100512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323800" imgH="241200" progId="Equation.DSMT4">
                  <p:embed/>
                </p:oleObj>
              </mc:Choice>
              <mc:Fallback>
                <p:oleObj name="Equation" r:id="rId17" imgW="2323800" imgH="241200" progId="Equation.DSMT4">
                  <p:embed/>
                  <p:pic>
                    <p:nvPicPr>
                      <p:cNvPr id="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1088740"/>
                        <a:ext cx="4100512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152556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9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/>
          <p:cNvGraphicFramePr>
            <a:graphicFrameLocks noChangeAspect="1"/>
          </p:cNvGraphicFramePr>
          <p:nvPr/>
        </p:nvGraphicFramePr>
        <p:xfrm>
          <a:off x="622300" y="908050"/>
          <a:ext cx="1320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66400" progId="Equation.DSMT4">
                  <p:embed/>
                </p:oleObj>
              </mc:Choice>
              <mc:Fallback>
                <p:oleObj name="Equation" r:id="rId2" imgW="749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908050"/>
                        <a:ext cx="13208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07" name="Rectangle 15"/>
          <p:cNvSpPr>
            <a:spLocks noChangeArrowheads="1"/>
          </p:cNvSpPr>
          <p:nvPr/>
        </p:nvSpPr>
        <p:spPr bwMode="auto">
          <a:xfrm>
            <a:off x="647700" y="263487"/>
            <a:ext cx="3744913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8.2.2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连通性</a:t>
            </a:r>
          </a:p>
        </p:txBody>
      </p:sp>
      <p:graphicFrame>
        <p:nvGraphicFramePr>
          <p:cNvPr id="110608" name="Object 16"/>
          <p:cNvGraphicFramePr>
            <a:graphicFrameLocks noChangeAspect="1"/>
          </p:cNvGraphicFramePr>
          <p:nvPr/>
        </p:nvGraphicFramePr>
        <p:xfrm>
          <a:off x="611188" y="1493838"/>
          <a:ext cx="25527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241200" progId="Equation.DSMT4">
                  <p:embed/>
                </p:oleObj>
              </mc:Choice>
              <mc:Fallback>
                <p:oleObj name="Equation" r:id="rId4" imgW="1447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93838"/>
                        <a:ext cx="25527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9" name="Object 17"/>
          <p:cNvGraphicFramePr>
            <a:graphicFrameLocks noChangeAspect="1"/>
          </p:cNvGraphicFramePr>
          <p:nvPr/>
        </p:nvGraphicFramePr>
        <p:xfrm>
          <a:off x="3173413" y="1493838"/>
          <a:ext cx="3270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4000" imgH="241200" progId="Equation.DSMT4">
                  <p:embed/>
                </p:oleObj>
              </mc:Choice>
              <mc:Fallback>
                <p:oleObj name="Equation" r:id="rId6" imgW="1854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3413" y="1493838"/>
                        <a:ext cx="3270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0" name="Object 18"/>
          <p:cNvGraphicFramePr>
            <a:graphicFrameLocks noChangeAspect="1"/>
          </p:cNvGraphicFramePr>
          <p:nvPr/>
        </p:nvGraphicFramePr>
        <p:xfrm>
          <a:off x="611361" y="2106613"/>
          <a:ext cx="14112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920" imgH="241200" progId="Equation.DSMT4">
                  <p:embed/>
                </p:oleObj>
              </mc:Choice>
              <mc:Fallback>
                <p:oleObj name="Equation" r:id="rId8" imgW="799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61" y="2106613"/>
                        <a:ext cx="1411288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1" name="Object 19"/>
          <p:cNvGraphicFramePr>
            <a:graphicFrameLocks noChangeAspect="1"/>
          </p:cNvGraphicFramePr>
          <p:nvPr/>
        </p:nvGraphicFramePr>
        <p:xfrm>
          <a:off x="619299" y="2708275"/>
          <a:ext cx="1905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79280" imgH="241200" progId="Equation.DSMT4">
                  <p:embed/>
                </p:oleObj>
              </mc:Choice>
              <mc:Fallback>
                <p:oleObj name="Equation" r:id="rId10" imgW="10792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99" y="2708275"/>
                        <a:ext cx="19050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2" name="Object 20"/>
          <p:cNvGraphicFramePr>
            <a:graphicFrameLocks noChangeAspect="1"/>
          </p:cNvGraphicFramePr>
          <p:nvPr/>
        </p:nvGraphicFramePr>
        <p:xfrm>
          <a:off x="2592388" y="2708275"/>
          <a:ext cx="25527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47560" imgH="241200" progId="Equation.DSMT4">
                  <p:embed/>
                </p:oleObj>
              </mc:Choice>
              <mc:Fallback>
                <p:oleObj name="Equation" r:id="rId12" imgW="1447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2708275"/>
                        <a:ext cx="255270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3" name="Object 21"/>
          <p:cNvGraphicFramePr>
            <a:graphicFrameLocks noChangeAspect="1"/>
          </p:cNvGraphicFramePr>
          <p:nvPr/>
        </p:nvGraphicFramePr>
        <p:xfrm>
          <a:off x="5184775" y="2708275"/>
          <a:ext cx="3270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854000" imgH="241200" progId="Equation.DSMT4">
                  <p:embed/>
                </p:oleObj>
              </mc:Choice>
              <mc:Fallback>
                <p:oleObj name="Equation" r:id="rId14" imgW="1854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2708275"/>
                        <a:ext cx="3270250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4" name="Object 22"/>
          <p:cNvGraphicFramePr>
            <a:graphicFrameLocks noChangeAspect="1"/>
          </p:cNvGraphicFramePr>
          <p:nvPr/>
        </p:nvGraphicFramePr>
        <p:xfrm>
          <a:off x="619299" y="3392488"/>
          <a:ext cx="1479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38080" imgH="266400" progId="Equation.DSMT4">
                  <p:embed/>
                </p:oleObj>
              </mc:Choice>
              <mc:Fallback>
                <p:oleObj name="Equation" r:id="rId16" imgW="8380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99" y="3392488"/>
                        <a:ext cx="14795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5" name="Object 23"/>
          <p:cNvGraphicFramePr>
            <a:graphicFrameLocks noChangeAspect="1"/>
          </p:cNvGraphicFramePr>
          <p:nvPr/>
        </p:nvGraphicFramePr>
        <p:xfrm>
          <a:off x="619299" y="4005263"/>
          <a:ext cx="4810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857500" imgH="241300" progId="Equation.DSMT4">
                  <p:embed/>
                </p:oleObj>
              </mc:Choice>
              <mc:Fallback>
                <p:oleObj name="Equation" r:id="rId18" imgW="2857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99" y="4005263"/>
                        <a:ext cx="48101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6" name="Object 24"/>
          <p:cNvGraphicFramePr>
            <a:graphicFrameLocks noChangeAspect="1"/>
          </p:cNvGraphicFramePr>
          <p:nvPr/>
        </p:nvGraphicFramePr>
        <p:xfrm>
          <a:off x="619299" y="4638675"/>
          <a:ext cx="4810125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857320" imgH="241200" progId="Equation.DSMT4">
                  <p:embed/>
                </p:oleObj>
              </mc:Choice>
              <mc:Fallback>
                <p:oleObj name="Equation" r:id="rId20" imgW="2857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299" y="4638675"/>
                        <a:ext cx="4810125" cy="401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183108"/>
              </p:ext>
            </p:extLst>
          </p:nvPr>
        </p:nvGraphicFramePr>
        <p:xfrm>
          <a:off x="647700" y="5499100"/>
          <a:ext cx="51768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073320" imgH="241200" progId="Equation.DSMT4">
                  <p:embed/>
                </p:oleObj>
              </mc:Choice>
              <mc:Fallback>
                <p:oleObj name="Equation" r:id="rId22" imgW="3073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5499100"/>
                        <a:ext cx="517683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8" name="Object 26"/>
          <p:cNvGraphicFramePr>
            <a:graphicFrameLocks noChangeAspect="1"/>
          </p:cNvGraphicFramePr>
          <p:nvPr/>
        </p:nvGraphicFramePr>
        <p:xfrm>
          <a:off x="1979613" y="908050"/>
          <a:ext cx="64738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670200" imgH="241200" progId="Equation.DSMT4">
                  <p:embed/>
                </p:oleObj>
              </mc:Choice>
              <mc:Fallback>
                <p:oleObj name="Equation" r:id="rId24" imgW="3670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908050"/>
                        <a:ext cx="64738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9" name="Object 27"/>
          <p:cNvGraphicFramePr>
            <a:graphicFrameLocks noChangeAspect="1"/>
          </p:cNvGraphicFramePr>
          <p:nvPr/>
        </p:nvGraphicFramePr>
        <p:xfrm>
          <a:off x="1979613" y="2106613"/>
          <a:ext cx="67405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822480" imgH="241200" progId="Equation.DSMT4">
                  <p:embed/>
                </p:oleObj>
              </mc:Choice>
              <mc:Fallback>
                <p:oleObj name="Equation" r:id="rId26" imgW="3822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106613"/>
                        <a:ext cx="674052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0" name="Object 28"/>
          <p:cNvGraphicFramePr>
            <a:graphicFrameLocks noChangeAspect="1"/>
          </p:cNvGraphicFramePr>
          <p:nvPr/>
        </p:nvGraphicFramePr>
        <p:xfrm>
          <a:off x="2025650" y="3392488"/>
          <a:ext cx="32670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854000" imgH="241200" progId="Equation.DSMT4">
                  <p:embed/>
                </p:oleObj>
              </mc:Choice>
              <mc:Fallback>
                <p:oleObj name="Equation" r:id="rId28" imgW="1854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392488"/>
                        <a:ext cx="3267075" cy="422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1" name="Object 29"/>
          <p:cNvGraphicFramePr>
            <a:graphicFrameLocks noChangeAspect="1"/>
          </p:cNvGraphicFramePr>
          <p:nvPr/>
        </p:nvGraphicFramePr>
        <p:xfrm>
          <a:off x="5472113" y="4005263"/>
          <a:ext cx="28019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63560" imgH="241200" progId="Equation.DSMT4">
                  <p:embed/>
                </p:oleObj>
              </mc:Choice>
              <mc:Fallback>
                <p:oleObj name="Equation" r:id="rId30" imgW="1663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4005263"/>
                        <a:ext cx="280193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2" name="Object 30"/>
          <p:cNvGraphicFramePr>
            <a:graphicFrameLocks noChangeAspect="1"/>
          </p:cNvGraphicFramePr>
          <p:nvPr/>
        </p:nvGraphicFramePr>
        <p:xfrm>
          <a:off x="5470525" y="4616450"/>
          <a:ext cx="31464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866600" imgH="253800" progId="Equation.DSMT4">
                  <p:embed/>
                </p:oleObj>
              </mc:Choice>
              <mc:Fallback>
                <p:oleObj name="Equation" r:id="rId32" imgW="1866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0525" y="4616450"/>
                        <a:ext cx="314642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23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637195"/>
              </p:ext>
            </p:extLst>
          </p:nvPr>
        </p:nvGraphicFramePr>
        <p:xfrm>
          <a:off x="5824537" y="5507038"/>
          <a:ext cx="2779713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50960" imgH="241200" progId="Equation.DSMT4">
                  <p:embed/>
                </p:oleObj>
              </mc:Choice>
              <mc:Fallback>
                <p:oleObj name="Equation" r:id="rId34" imgW="1650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4537" y="5507038"/>
                        <a:ext cx="2779713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9" name="Line 27"/>
          <p:cNvSpPr>
            <a:spLocks noChangeShapeType="1"/>
          </p:cNvSpPr>
          <p:nvPr/>
        </p:nvSpPr>
        <p:spPr bwMode="auto">
          <a:xfrm>
            <a:off x="1546225" y="4437063"/>
            <a:ext cx="1295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341" name="Line 29"/>
          <p:cNvSpPr>
            <a:spLocks noChangeShapeType="1"/>
          </p:cNvSpPr>
          <p:nvPr/>
        </p:nvSpPr>
        <p:spPr bwMode="auto">
          <a:xfrm>
            <a:off x="1546225" y="5040313"/>
            <a:ext cx="1295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3342" name="Line 30"/>
          <p:cNvSpPr>
            <a:spLocks noChangeShapeType="1"/>
          </p:cNvSpPr>
          <p:nvPr/>
        </p:nvSpPr>
        <p:spPr bwMode="auto">
          <a:xfrm>
            <a:off x="5148263" y="1376363"/>
            <a:ext cx="12954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110624" name="AutoShape 32"/>
          <p:cNvSpPr>
            <a:spLocks noChangeArrowheads="1"/>
          </p:cNvSpPr>
          <p:nvPr/>
        </p:nvSpPr>
        <p:spPr bwMode="auto">
          <a:xfrm>
            <a:off x="2988223" y="5040313"/>
            <a:ext cx="1116013" cy="466725"/>
          </a:xfrm>
          <a:prstGeom prst="wedgeRoundRectCallout">
            <a:avLst>
              <a:gd name="adj1" fmla="val 3279"/>
              <a:gd name="adj2" fmla="val 47846"/>
              <a:gd name="adj3" fmla="val 16667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不同结点</a:t>
            </a:r>
          </a:p>
        </p:txBody>
      </p:sp>
      <p:sp>
        <p:nvSpPr>
          <p:cNvPr id="24" name="AutoShape 32"/>
          <p:cNvSpPr>
            <a:spLocks noChangeArrowheads="1"/>
          </p:cNvSpPr>
          <p:nvPr/>
        </p:nvSpPr>
        <p:spPr bwMode="auto">
          <a:xfrm>
            <a:off x="679517" y="5894386"/>
            <a:ext cx="3095625" cy="466725"/>
          </a:xfrm>
          <a:prstGeom prst="wedgeRoundRectCallout">
            <a:avLst>
              <a:gd name="adj1" fmla="val 3279"/>
              <a:gd name="adj2" fmla="val 47846"/>
              <a:gd name="adj3" fmla="val 16667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约定每个点都可达自身</a:t>
            </a:r>
            <a:endParaRPr lang="zh-CN" altLang="en-US" sz="1800" b="1" dirty="0">
              <a:solidFill>
                <a:srgbClr val="FF33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99222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0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0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0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0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0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0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1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1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10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1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1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11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07" grpId="0"/>
      <p:bldP spid="13339" grpId="0" animBg="1"/>
      <p:bldP spid="13341" grpId="0" animBg="1"/>
      <p:bldP spid="13342" grpId="0" animBg="1"/>
      <p:bldP spid="110624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55" name="Object 15"/>
          <p:cNvGraphicFramePr>
            <a:graphicFrameLocks noChangeAspect="1"/>
          </p:cNvGraphicFramePr>
          <p:nvPr/>
        </p:nvGraphicFramePr>
        <p:xfrm>
          <a:off x="1150938" y="1401763"/>
          <a:ext cx="73533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7080" imgH="241200" progId="Equation.DSMT4">
                  <p:embed/>
                </p:oleObj>
              </mc:Choice>
              <mc:Fallback>
                <p:oleObj name="Equation" r:id="rId2" imgW="4267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401763"/>
                        <a:ext cx="73533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638175" y="2038350"/>
          <a:ext cx="57340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27120" imgH="253800" progId="Equation.DSMT4">
                  <p:embed/>
                </p:oleObj>
              </mc:Choice>
              <mc:Fallback>
                <p:oleObj name="Equation" r:id="rId4" imgW="33271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" y="2038350"/>
                        <a:ext cx="5734050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84200" y="1401763"/>
          <a:ext cx="458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66400" progId="Equation.DSMT4">
                  <p:embed/>
                </p:oleObj>
              </mc:Choice>
              <mc:Fallback>
                <p:oleObj name="Equation" r:id="rId6" imgW="2664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1401763"/>
                        <a:ext cx="4587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3" name="Object 13"/>
          <p:cNvGraphicFramePr>
            <a:graphicFrameLocks noChangeAspect="1"/>
          </p:cNvGraphicFramePr>
          <p:nvPr/>
        </p:nvGraphicFramePr>
        <p:xfrm>
          <a:off x="612775" y="580986"/>
          <a:ext cx="9413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863" imgH="241195" progId="Equation.DSMT4">
                  <p:embed/>
                </p:oleObj>
              </mc:Choice>
              <mc:Fallback>
                <p:oleObj name="Equation" r:id="rId8" imgW="54586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80986"/>
                        <a:ext cx="9413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4" name="Object 14"/>
          <p:cNvGraphicFramePr>
            <a:graphicFrameLocks noChangeAspect="1"/>
          </p:cNvGraphicFramePr>
          <p:nvPr/>
        </p:nvGraphicFramePr>
        <p:xfrm>
          <a:off x="3459163" y="549275"/>
          <a:ext cx="54689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4840" imgH="253800" progId="Equation.DSMT4">
                  <p:embed/>
                </p:oleObj>
              </mc:Choice>
              <mc:Fallback>
                <p:oleObj name="Equation" r:id="rId10" imgW="317484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549275"/>
                        <a:ext cx="5468937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1" name="Object 31"/>
          <p:cNvGraphicFramePr>
            <a:graphicFrameLocks noChangeAspect="1"/>
          </p:cNvGraphicFramePr>
          <p:nvPr/>
        </p:nvGraphicFramePr>
        <p:xfrm>
          <a:off x="1547813" y="566738"/>
          <a:ext cx="3286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90440" imgH="241200" progId="Equation.DSMT4">
                  <p:embed/>
                </p:oleObj>
              </mc:Choice>
              <mc:Fallback>
                <p:oleObj name="Equation" r:id="rId12" imgW="190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66738"/>
                        <a:ext cx="32861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865313" y="566738"/>
          <a:ext cx="155416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01440" imgH="241200" progId="Equation.DSMT4">
                  <p:embed/>
                </p:oleObj>
              </mc:Choice>
              <mc:Fallback>
                <p:oleObj name="Equation" r:id="rId14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3" y="566738"/>
                        <a:ext cx="155416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6" name="Object 26"/>
          <p:cNvGraphicFramePr>
            <a:graphicFrameLocks noChangeAspect="1"/>
          </p:cNvGraphicFramePr>
          <p:nvPr/>
        </p:nvGraphicFramePr>
        <p:xfrm>
          <a:off x="622300" y="2673350"/>
          <a:ext cx="21463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44520" imgH="253800" progId="Equation.DSMT4">
                  <p:embed/>
                </p:oleObj>
              </mc:Choice>
              <mc:Fallback>
                <p:oleObj name="Equation" r:id="rId16" imgW="12445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673350"/>
                        <a:ext cx="2146300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9" name="Object 29"/>
          <p:cNvGraphicFramePr>
            <a:graphicFrameLocks noChangeAspect="1"/>
          </p:cNvGraphicFramePr>
          <p:nvPr/>
        </p:nvGraphicFramePr>
        <p:xfrm>
          <a:off x="611188" y="3357563"/>
          <a:ext cx="460216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6880" imgH="253800" progId="Equation.DSMT4">
                  <p:embed/>
                </p:oleObj>
              </mc:Choice>
              <mc:Fallback>
                <p:oleObj name="Equation" r:id="rId18" imgW="26668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57563"/>
                        <a:ext cx="4602162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5272088" y="3357563"/>
          <a:ext cx="170973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90360" imgH="241200" progId="Equation.DSMT4">
                  <p:embed/>
                </p:oleObj>
              </mc:Choice>
              <mc:Fallback>
                <p:oleObj name="Equation" r:id="rId20" imgW="9903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3357563"/>
                        <a:ext cx="1709737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6981825" y="3357563"/>
          <a:ext cx="173037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02960" imgH="241200" progId="Equation.DSMT4">
                  <p:embed/>
                </p:oleObj>
              </mc:Choice>
              <mc:Fallback>
                <p:oleObj name="Equation" r:id="rId22" imgW="1002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1825" y="3357563"/>
                        <a:ext cx="1730375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2768600" y="2692400"/>
          <a:ext cx="9858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71320" imgH="241200" progId="Equation.DSMT4">
                  <p:embed/>
                </p:oleObj>
              </mc:Choice>
              <mc:Fallback>
                <p:oleObj name="Equation" r:id="rId24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2692400"/>
                        <a:ext cx="9858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4"/>
          <p:cNvGraphicFramePr>
            <a:graphicFrameLocks noChangeAspect="1"/>
          </p:cNvGraphicFramePr>
          <p:nvPr/>
        </p:nvGraphicFramePr>
        <p:xfrm>
          <a:off x="3760788" y="2663825"/>
          <a:ext cx="49482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869920" imgH="279360" progId="Equation.DSMT4">
                  <p:embed/>
                </p:oleObj>
              </mc:Choice>
              <mc:Fallback>
                <p:oleObj name="Equation" r:id="rId26" imgW="2869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8" y="2663825"/>
                        <a:ext cx="4948237" cy="477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68" name="Object 28"/>
          <p:cNvGraphicFramePr>
            <a:graphicFrameLocks noChangeAspect="1"/>
          </p:cNvGraphicFramePr>
          <p:nvPr/>
        </p:nvGraphicFramePr>
        <p:xfrm>
          <a:off x="612775" y="4078288"/>
          <a:ext cx="35464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057400" imgH="241200" progId="Equation.DSMT4">
                  <p:embed/>
                </p:oleObj>
              </mc:Choice>
              <mc:Fallback>
                <p:oleObj name="Equation" r:id="rId28" imgW="2057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4078288"/>
                        <a:ext cx="35464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6"/>
          <p:cNvGraphicFramePr>
            <a:graphicFrameLocks noChangeAspect="1"/>
          </p:cNvGraphicFramePr>
          <p:nvPr/>
        </p:nvGraphicFramePr>
        <p:xfrm>
          <a:off x="3690938" y="4737100"/>
          <a:ext cx="17954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041120" imgH="241200" progId="Equation.DSMT4">
                  <p:embed/>
                </p:oleObj>
              </mc:Choice>
              <mc:Fallback>
                <p:oleObj name="Equation" r:id="rId30" imgW="1041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4737100"/>
                        <a:ext cx="17954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>
            <a:graphicFrameLocks noChangeAspect="1"/>
          </p:cNvGraphicFramePr>
          <p:nvPr/>
        </p:nvGraphicFramePr>
        <p:xfrm>
          <a:off x="5167313" y="4095750"/>
          <a:ext cx="11176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647640" imgH="241200" progId="Equation.DSMT4">
                  <p:embed/>
                </p:oleObj>
              </mc:Choice>
              <mc:Fallback>
                <p:oleObj name="Equation" r:id="rId32" imgW="6476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4095750"/>
                        <a:ext cx="11176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/>
        </p:nvGraphicFramePr>
        <p:xfrm>
          <a:off x="4181475" y="4095750"/>
          <a:ext cx="98583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571320" imgH="241200" progId="Equation.DSMT4">
                  <p:embed/>
                </p:oleObj>
              </mc:Choice>
              <mc:Fallback>
                <p:oleObj name="Equation" r:id="rId34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1475" y="4095750"/>
                        <a:ext cx="98583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9"/>
          <p:cNvGraphicFramePr>
            <a:graphicFrameLocks noChangeAspect="1"/>
          </p:cNvGraphicFramePr>
          <p:nvPr/>
        </p:nvGraphicFramePr>
        <p:xfrm>
          <a:off x="7254875" y="4078288"/>
          <a:ext cx="1422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825480" imgH="241200" progId="Equation.DSMT4">
                  <p:embed/>
                </p:oleObj>
              </mc:Choice>
              <mc:Fallback>
                <p:oleObj name="Equation" r:id="rId36" imgW="825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5" y="4078288"/>
                        <a:ext cx="14224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0"/>
          <p:cNvGraphicFramePr>
            <a:graphicFrameLocks noChangeAspect="1"/>
          </p:cNvGraphicFramePr>
          <p:nvPr/>
        </p:nvGraphicFramePr>
        <p:xfrm>
          <a:off x="6246813" y="4078288"/>
          <a:ext cx="985837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571320" imgH="241200" progId="Equation.DSMT4">
                  <p:embed/>
                </p:oleObj>
              </mc:Choice>
              <mc:Fallback>
                <p:oleObj name="Equation" r:id="rId38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3" y="4078288"/>
                        <a:ext cx="985837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21"/>
          <p:cNvGraphicFramePr>
            <a:graphicFrameLocks noChangeAspect="1"/>
          </p:cNvGraphicFramePr>
          <p:nvPr/>
        </p:nvGraphicFramePr>
        <p:xfrm>
          <a:off x="666750" y="4754563"/>
          <a:ext cx="6572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380880" imgH="241200" progId="Equation.DSMT4">
                  <p:embed/>
                </p:oleObj>
              </mc:Choice>
              <mc:Fallback>
                <p:oleObj name="Equation" r:id="rId40" imgW="380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4754563"/>
                        <a:ext cx="6572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22"/>
          <p:cNvGraphicFramePr>
            <a:graphicFrameLocks noChangeAspect="1"/>
          </p:cNvGraphicFramePr>
          <p:nvPr/>
        </p:nvGraphicFramePr>
        <p:xfrm>
          <a:off x="1458913" y="4754563"/>
          <a:ext cx="5254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304560" imgH="241200" progId="Equation.DSMT4">
                  <p:embed/>
                </p:oleObj>
              </mc:Choice>
              <mc:Fallback>
                <p:oleObj name="Equation" r:id="rId42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4754563"/>
                        <a:ext cx="5254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3"/>
          <p:cNvGraphicFramePr>
            <a:graphicFrameLocks noChangeAspect="1"/>
          </p:cNvGraphicFramePr>
          <p:nvPr/>
        </p:nvGraphicFramePr>
        <p:xfrm>
          <a:off x="2070100" y="4754563"/>
          <a:ext cx="15763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914400" imgH="241200" progId="Equation.DSMT4">
                  <p:embed/>
                </p:oleObj>
              </mc:Choice>
              <mc:Fallback>
                <p:oleObj name="Equation" r:id="rId44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0" y="4754563"/>
                        <a:ext cx="1576388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4"/>
          <p:cNvGraphicFramePr>
            <a:graphicFrameLocks noChangeAspect="1"/>
          </p:cNvGraphicFramePr>
          <p:nvPr/>
        </p:nvGraphicFramePr>
        <p:xfrm>
          <a:off x="5491163" y="4737100"/>
          <a:ext cx="984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571320" imgH="241200" progId="Equation.DSMT4">
                  <p:embed/>
                </p:oleObj>
              </mc:Choice>
              <mc:Fallback>
                <p:oleObj name="Equation" r:id="rId46" imgW="5713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4737100"/>
                        <a:ext cx="9842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5"/>
          <p:cNvGraphicFramePr>
            <a:graphicFrameLocks noChangeAspect="1"/>
          </p:cNvGraphicFramePr>
          <p:nvPr/>
        </p:nvGraphicFramePr>
        <p:xfrm>
          <a:off x="6535738" y="4737100"/>
          <a:ext cx="1422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825480" imgH="241200" progId="Equation.DSMT4">
                  <p:embed/>
                </p:oleObj>
              </mc:Choice>
              <mc:Fallback>
                <p:oleObj name="Equation" r:id="rId48" imgW="825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4737100"/>
                        <a:ext cx="14224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6"/>
          <p:cNvGraphicFramePr>
            <a:graphicFrameLocks noChangeAspect="1"/>
          </p:cNvGraphicFramePr>
          <p:nvPr/>
        </p:nvGraphicFramePr>
        <p:xfrm>
          <a:off x="1169988" y="5440363"/>
          <a:ext cx="15541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901440" imgH="241200" progId="Equation.DSMT4">
                  <p:embed/>
                </p:oleObj>
              </mc:Choice>
              <mc:Fallback>
                <p:oleObj name="Equation" r:id="rId50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5440363"/>
                        <a:ext cx="15541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7"/>
          <p:cNvGraphicFramePr>
            <a:graphicFrameLocks noChangeAspect="1"/>
          </p:cNvGraphicFramePr>
          <p:nvPr/>
        </p:nvGraphicFramePr>
        <p:xfrm>
          <a:off x="7975600" y="4737100"/>
          <a:ext cx="6572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380880" imgH="241200" progId="Equation.DSMT4">
                  <p:embed/>
                </p:oleObj>
              </mc:Choice>
              <mc:Fallback>
                <p:oleObj name="Equation" r:id="rId52" imgW="380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4737100"/>
                        <a:ext cx="65722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8"/>
          <p:cNvGraphicFramePr>
            <a:graphicFrameLocks noChangeAspect="1"/>
          </p:cNvGraphicFramePr>
          <p:nvPr/>
        </p:nvGraphicFramePr>
        <p:xfrm>
          <a:off x="630238" y="5440363"/>
          <a:ext cx="5254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304560" imgH="241200" progId="Equation.DSMT4">
                  <p:embed/>
                </p:oleObj>
              </mc:Choice>
              <mc:Fallback>
                <p:oleObj name="Equation" r:id="rId54" imgW="304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5440363"/>
                        <a:ext cx="525462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4" name="AutoShape 32"/>
          <p:cNvSpPr>
            <a:spLocks noChangeArrowheads="1"/>
          </p:cNvSpPr>
          <p:nvPr/>
        </p:nvSpPr>
        <p:spPr bwMode="auto">
          <a:xfrm>
            <a:off x="6551613" y="1989138"/>
            <a:ext cx="2089150" cy="466725"/>
          </a:xfrm>
          <a:prstGeom prst="wedgeRoundRectCallout">
            <a:avLst>
              <a:gd name="adj1" fmla="val 1696"/>
              <a:gd name="adj2" fmla="val 47845"/>
              <a:gd name="adj3" fmla="val 16667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不考虑图的孤立点 </a:t>
            </a:r>
          </a:p>
        </p:txBody>
      </p:sp>
    </p:spTree>
    <p:extLst>
      <p:ext uri="{BB962C8B-B14F-4D97-AF65-F5344CB8AC3E}">
        <p14:creationId xmlns:p14="http://schemas.microsoft.com/office/powerpoint/2010/main" val="243724518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2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2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449739"/>
              </p:ext>
            </p:extLst>
          </p:nvPr>
        </p:nvGraphicFramePr>
        <p:xfrm>
          <a:off x="1295400" y="1600232"/>
          <a:ext cx="43307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41300" progId="Equation.DSMT4">
                  <p:embed/>
                </p:oleObj>
              </mc:Choice>
              <mc:Fallback>
                <p:oleObj name="Equation" r:id="rId2" imgW="2514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600232"/>
                        <a:ext cx="433070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AutoShape 43"/>
          <p:cNvSpPr>
            <a:spLocks noChangeArrowheads="1"/>
          </p:cNvSpPr>
          <p:nvPr/>
        </p:nvSpPr>
        <p:spPr bwMode="auto">
          <a:xfrm>
            <a:off x="6299200" y="2975788"/>
            <a:ext cx="2376488" cy="965200"/>
          </a:xfrm>
          <a:prstGeom prst="wedgeRoundRectCallout">
            <a:avLst>
              <a:gd name="adj1" fmla="val 1419"/>
              <a:gd name="adj2" fmla="val 49635"/>
              <a:gd name="adj3" fmla="val 16667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无向图的不同分支之间一定没有边连接</a:t>
            </a:r>
            <a:endParaRPr lang="en-US" altLang="zh-CN" sz="1800" b="1">
              <a:solidFill>
                <a:srgbClr val="FF33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295400" y="2680932"/>
            <a:ext cx="4105275" cy="1612164"/>
            <a:chOff x="657" y="93"/>
            <a:chExt cx="2654" cy="1088"/>
          </a:xfrm>
        </p:grpSpPr>
        <p:sp>
          <p:nvSpPr>
            <p:cNvPr id="17444" name="Line 25"/>
            <p:cNvSpPr>
              <a:spLocks noChangeShapeType="1"/>
            </p:cNvSpPr>
            <p:nvPr/>
          </p:nvSpPr>
          <p:spPr bwMode="auto">
            <a:xfrm>
              <a:off x="726" y="357"/>
              <a:ext cx="726" cy="0"/>
            </a:xfrm>
            <a:prstGeom prst="line">
              <a:avLst/>
            </a:prstGeom>
            <a:noFill/>
            <a:ln w="38100" algn="ctr">
              <a:solidFill>
                <a:srgbClr val="00CC98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5" name="Line 26"/>
            <p:cNvSpPr>
              <a:spLocks noChangeShapeType="1"/>
            </p:cNvSpPr>
            <p:nvPr/>
          </p:nvSpPr>
          <p:spPr bwMode="auto">
            <a:xfrm>
              <a:off x="703" y="913"/>
              <a:ext cx="726" cy="0"/>
            </a:xfrm>
            <a:prstGeom prst="line">
              <a:avLst/>
            </a:prstGeom>
            <a:noFill/>
            <a:ln w="38100" algn="ctr">
              <a:solidFill>
                <a:srgbClr val="00CC98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6" name="Line 27"/>
            <p:cNvSpPr>
              <a:spLocks noChangeShapeType="1"/>
            </p:cNvSpPr>
            <p:nvPr/>
          </p:nvSpPr>
          <p:spPr bwMode="auto">
            <a:xfrm>
              <a:off x="1451" y="369"/>
              <a:ext cx="0" cy="544"/>
            </a:xfrm>
            <a:prstGeom prst="line">
              <a:avLst/>
            </a:prstGeom>
            <a:noFill/>
            <a:ln w="38100" algn="ctr">
              <a:solidFill>
                <a:srgbClr val="00CC98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7" name="Line 28"/>
            <p:cNvSpPr>
              <a:spLocks noChangeShapeType="1"/>
            </p:cNvSpPr>
            <p:nvPr/>
          </p:nvSpPr>
          <p:spPr bwMode="auto">
            <a:xfrm>
              <a:off x="703" y="369"/>
              <a:ext cx="0" cy="544"/>
            </a:xfrm>
            <a:prstGeom prst="line">
              <a:avLst/>
            </a:prstGeom>
            <a:noFill/>
            <a:ln w="38100" algn="ctr">
              <a:solidFill>
                <a:srgbClr val="00CC98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8" name="Line 29"/>
            <p:cNvSpPr>
              <a:spLocks noChangeShapeType="1"/>
            </p:cNvSpPr>
            <p:nvPr/>
          </p:nvSpPr>
          <p:spPr bwMode="auto">
            <a:xfrm flipV="1">
              <a:off x="1928" y="346"/>
              <a:ext cx="408" cy="5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9" name="Line 30"/>
            <p:cNvSpPr>
              <a:spLocks noChangeShapeType="1"/>
            </p:cNvSpPr>
            <p:nvPr/>
          </p:nvSpPr>
          <p:spPr bwMode="auto">
            <a:xfrm>
              <a:off x="2336" y="346"/>
              <a:ext cx="318" cy="5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0" name="Line 31"/>
            <p:cNvSpPr>
              <a:spLocks noChangeShapeType="1"/>
            </p:cNvSpPr>
            <p:nvPr/>
          </p:nvSpPr>
          <p:spPr bwMode="auto">
            <a:xfrm flipH="1">
              <a:off x="1950" y="867"/>
              <a:ext cx="68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1" name="Line 35"/>
            <p:cNvSpPr>
              <a:spLocks noChangeShapeType="1"/>
            </p:cNvSpPr>
            <p:nvPr/>
          </p:nvSpPr>
          <p:spPr bwMode="auto">
            <a:xfrm>
              <a:off x="3175" y="368"/>
              <a:ext cx="0" cy="4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52" name="Text Box 36"/>
            <p:cNvSpPr txBox="1">
              <a:spLocks noChangeArrowheads="1"/>
            </p:cNvSpPr>
            <p:nvPr/>
          </p:nvSpPr>
          <p:spPr bwMode="auto">
            <a:xfrm>
              <a:off x="657" y="117"/>
              <a:ext cx="182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7453" name="Text Box 37"/>
            <p:cNvSpPr txBox="1">
              <a:spLocks noChangeArrowheads="1"/>
            </p:cNvSpPr>
            <p:nvPr/>
          </p:nvSpPr>
          <p:spPr bwMode="auto">
            <a:xfrm>
              <a:off x="657" y="932"/>
              <a:ext cx="182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7454" name="Text Box 38"/>
            <p:cNvSpPr txBox="1">
              <a:spLocks noChangeArrowheads="1"/>
            </p:cNvSpPr>
            <p:nvPr/>
          </p:nvSpPr>
          <p:spPr bwMode="auto">
            <a:xfrm>
              <a:off x="1406" y="913"/>
              <a:ext cx="182" cy="24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7455" name="Text Box 39"/>
            <p:cNvSpPr txBox="1">
              <a:spLocks noChangeArrowheads="1"/>
            </p:cNvSpPr>
            <p:nvPr/>
          </p:nvSpPr>
          <p:spPr bwMode="auto">
            <a:xfrm>
              <a:off x="1383" y="117"/>
              <a:ext cx="182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4</a:t>
              </a:r>
            </a:p>
          </p:txBody>
        </p:sp>
        <p:sp>
          <p:nvSpPr>
            <p:cNvPr id="17456" name="Text Box 40"/>
            <p:cNvSpPr txBox="1">
              <a:spLocks noChangeArrowheads="1"/>
            </p:cNvSpPr>
            <p:nvPr/>
          </p:nvSpPr>
          <p:spPr bwMode="auto">
            <a:xfrm>
              <a:off x="2290" y="93"/>
              <a:ext cx="181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5</a:t>
              </a:r>
            </a:p>
          </p:txBody>
        </p:sp>
        <p:sp>
          <p:nvSpPr>
            <p:cNvPr id="17457" name="Text Box 41"/>
            <p:cNvSpPr txBox="1">
              <a:spLocks noChangeArrowheads="1"/>
            </p:cNvSpPr>
            <p:nvPr/>
          </p:nvSpPr>
          <p:spPr bwMode="auto">
            <a:xfrm>
              <a:off x="1882" y="887"/>
              <a:ext cx="182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6</a:t>
              </a:r>
            </a:p>
          </p:txBody>
        </p:sp>
        <p:sp>
          <p:nvSpPr>
            <p:cNvPr id="17458" name="Text Box 42"/>
            <p:cNvSpPr txBox="1">
              <a:spLocks noChangeArrowheads="1"/>
            </p:cNvSpPr>
            <p:nvPr/>
          </p:nvSpPr>
          <p:spPr bwMode="auto">
            <a:xfrm>
              <a:off x="2585" y="891"/>
              <a:ext cx="182" cy="24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17459" name="Text Box 43"/>
            <p:cNvSpPr txBox="1">
              <a:spLocks noChangeArrowheads="1"/>
            </p:cNvSpPr>
            <p:nvPr/>
          </p:nvSpPr>
          <p:spPr bwMode="auto">
            <a:xfrm>
              <a:off x="3129" y="142"/>
              <a:ext cx="182" cy="24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itchFamily="18" charset="0"/>
                  <a:cs typeface="Times New Roman" pitchFamily="18" charset="0"/>
                </a:rPr>
                <a:t>8</a:t>
              </a:r>
            </a:p>
          </p:txBody>
        </p:sp>
        <p:sp>
          <p:nvSpPr>
            <p:cNvPr id="17460" name="Text Box 44"/>
            <p:cNvSpPr txBox="1">
              <a:spLocks noChangeArrowheads="1"/>
            </p:cNvSpPr>
            <p:nvPr/>
          </p:nvSpPr>
          <p:spPr bwMode="auto">
            <a:xfrm>
              <a:off x="3129" y="864"/>
              <a:ext cx="182" cy="24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Times New Roman" pitchFamily="18" charset="0"/>
                  <a:cs typeface="Times New Roman" pitchFamily="18" charset="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92002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6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93725" y="512763"/>
          <a:ext cx="438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266400" progId="Equation.DSMT4">
                  <p:embed/>
                </p:oleObj>
              </mc:Choice>
              <mc:Fallback>
                <p:oleObj name="Equation" r:id="rId2" imgW="2538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512763"/>
                        <a:ext cx="4381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9" name="Object 23"/>
          <p:cNvGraphicFramePr>
            <a:graphicFrameLocks noChangeAspect="1"/>
          </p:cNvGraphicFramePr>
          <p:nvPr/>
        </p:nvGraphicFramePr>
        <p:xfrm>
          <a:off x="1162050" y="476250"/>
          <a:ext cx="73707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7840" imgH="304560" progId="Equation.DSMT4">
                  <p:embed/>
                </p:oleObj>
              </mc:Choice>
              <mc:Fallback>
                <p:oleObj name="Equation" r:id="rId4" imgW="43178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76250"/>
                        <a:ext cx="737076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1"/>
          <p:cNvGraphicFramePr>
            <a:graphicFrameLocks noChangeAspect="1"/>
          </p:cNvGraphicFramePr>
          <p:nvPr/>
        </p:nvGraphicFramePr>
        <p:xfrm>
          <a:off x="647700" y="1125538"/>
          <a:ext cx="41116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28600" progId="Equation.DSMT4">
                  <p:embed/>
                </p:oleObj>
              </mc:Choice>
              <mc:Fallback>
                <p:oleObj name="Equation" r:id="rId6" imgW="24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125538"/>
                        <a:ext cx="41116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3"/>
          <p:cNvGraphicFramePr>
            <a:graphicFrameLocks noChangeAspect="1"/>
          </p:cNvGraphicFramePr>
          <p:nvPr/>
        </p:nvGraphicFramePr>
        <p:xfrm>
          <a:off x="3132138" y="1630363"/>
          <a:ext cx="28606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76160" imgH="609480" progId="Equation.DSMT4">
                  <p:embed/>
                </p:oleObj>
              </mc:Choice>
              <mc:Fallback>
                <p:oleObj name="Equation" r:id="rId8" imgW="1676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630363"/>
                        <a:ext cx="2860675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0"/>
          <p:cNvGraphicFramePr>
            <a:graphicFrameLocks noChangeAspect="1"/>
          </p:cNvGraphicFramePr>
          <p:nvPr/>
        </p:nvGraphicFramePr>
        <p:xfrm>
          <a:off x="647700" y="2852738"/>
          <a:ext cx="63484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720960" imgH="317160" progId="Equation.DSMT4">
                  <p:embed/>
                </p:oleObj>
              </mc:Choice>
              <mc:Fallback>
                <p:oleObj name="Equation" r:id="rId10" imgW="37209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852738"/>
                        <a:ext cx="634841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79" name="AutoShape 43"/>
          <p:cNvSpPr>
            <a:spLocks noChangeArrowheads="1"/>
          </p:cNvSpPr>
          <p:nvPr/>
        </p:nvSpPr>
        <p:spPr bwMode="auto">
          <a:xfrm>
            <a:off x="1727200" y="3716338"/>
            <a:ext cx="5580063" cy="936625"/>
          </a:xfrm>
          <a:prstGeom prst="wedgeRoundRectCallout">
            <a:avLst>
              <a:gd name="adj1" fmla="val 1630"/>
              <a:gd name="adj2" fmla="val 48287"/>
              <a:gd name="adj3" fmla="val 16667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对无向连通图</a:t>
            </a:r>
            <a:r>
              <a:rPr lang="en-US" altLang="zh-CN" sz="1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</a:t>
            </a:r>
            <a:r>
              <a:rPr lang="en-US" altLang="zh-CN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由于</a:t>
            </a:r>
            <a:r>
              <a:rPr lang="en-US" altLang="zh-CN" sz="1800" b="1" i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1800" b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1800" b="1" i="1" dirty="0" err="1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u</a:t>
            </a:r>
            <a:r>
              <a:rPr lang="en-US" altLang="zh-CN" sz="1800" b="1" dirty="0" err="1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en-US" altLang="zh-CN" sz="1800" b="1" i="1" dirty="0" err="1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</a:t>
            </a:r>
            <a:r>
              <a:rPr lang="en-US" altLang="zh-CN" sz="1800" b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lang="en-US" altLang="en-US" sz="1800" b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＝</a:t>
            </a:r>
            <a:r>
              <a:rPr lang="en-US" altLang="zh-CN" sz="1800" b="1" i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1800" b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1800" b="1" i="1" dirty="0" err="1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</a:t>
            </a:r>
            <a:r>
              <a:rPr lang="en-US" altLang="zh-CN" sz="1800" b="1" dirty="0" err="1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en-US" altLang="zh-CN" sz="1800" b="1" i="1" dirty="0" err="1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u</a:t>
            </a:r>
            <a:r>
              <a:rPr lang="en-US" altLang="zh-CN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), </a:t>
            </a: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于是距离矩阵</a:t>
            </a:r>
            <a:r>
              <a:rPr lang="en-US" altLang="zh-CN" sz="1800" b="1" i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1800" b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</a:t>
            </a:r>
            <a:r>
              <a:rPr lang="en-US" altLang="zh-CN" sz="1800" b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是对称矩阵</a:t>
            </a:r>
          </a:p>
        </p:txBody>
      </p:sp>
      <p:sp>
        <p:nvSpPr>
          <p:cNvPr id="6" name="AutoShape 43"/>
          <p:cNvSpPr>
            <a:spLocks noChangeArrowheads="1"/>
          </p:cNvSpPr>
          <p:nvPr/>
        </p:nvSpPr>
        <p:spPr bwMode="auto">
          <a:xfrm>
            <a:off x="1692275" y="4833938"/>
            <a:ext cx="5580063" cy="900112"/>
          </a:xfrm>
          <a:prstGeom prst="wedgeRoundRectCallout">
            <a:avLst>
              <a:gd name="adj1" fmla="val 706"/>
              <a:gd name="adj2" fmla="val 48257"/>
              <a:gd name="adj3" fmla="val 16667"/>
            </a:avLst>
          </a:prstGeom>
          <a:noFill/>
          <a:ln w="28575" algn="ctr">
            <a:solidFill>
              <a:srgbClr val="0000CC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</a:pP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对有向强连通图</a:t>
            </a:r>
            <a:r>
              <a:rPr lang="en-US" altLang="zh-CN" sz="1800" b="1" i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</a:t>
            </a:r>
            <a:r>
              <a:rPr lang="en-US" altLang="zh-CN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由于可能</a:t>
            </a:r>
            <a:r>
              <a:rPr lang="en-US" altLang="zh-CN" sz="1800" b="1" i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1800" b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1800" b="1" i="1" dirty="0" err="1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u</a:t>
            </a:r>
            <a:r>
              <a:rPr lang="en-US" altLang="zh-CN" sz="1800" b="1" dirty="0" err="1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en-US" altLang="zh-CN" sz="1800" b="1" i="1" dirty="0" err="1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</a:t>
            </a:r>
            <a:r>
              <a:rPr lang="en-US" altLang="zh-CN" sz="1800" b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 </a:t>
            </a:r>
            <a:r>
              <a:rPr lang="en-US" altLang="en-US" sz="1800" b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≠</a:t>
            </a:r>
            <a:r>
              <a:rPr lang="en-US" altLang="zh-CN" sz="1800" b="1" i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1800" b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1800" b="1" i="1" dirty="0" err="1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v</a:t>
            </a:r>
            <a:r>
              <a:rPr lang="en-US" altLang="zh-CN" sz="1800" b="1" dirty="0" err="1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en-US" altLang="zh-CN" sz="1800" b="1" i="1" dirty="0" err="1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u</a:t>
            </a:r>
            <a:r>
              <a:rPr lang="en-US" altLang="zh-CN" sz="1800" b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en-US" altLang="zh-CN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 </a:t>
            </a: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于是距离矩阵</a:t>
            </a:r>
            <a:r>
              <a:rPr lang="en-US" altLang="zh-CN" sz="1800" b="1" i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D</a:t>
            </a:r>
            <a:r>
              <a:rPr lang="en-US" altLang="zh-CN" sz="1800" b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1800" b="1" i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</a:t>
            </a:r>
            <a:r>
              <a:rPr lang="en-US" altLang="zh-CN" sz="1800" b="1" dirty="0">
                <a:solidFill>
                  <a:srgbClr val="FF00FF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1800" b="1" dirty="0"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不一定是对称的</a:t>
            </a:r>
          </a:p>
        </p:txBody>
      </p:sp>
    </p:spTree>
    <p:extLst>
      <p:ext uri="{BB962C8B-B14F-4D97-AF65-F5344CB8AC3E}">
        <p14:creationId xmlns:p14="http://schemas.microsoft.com/office/powerpoint/2010/main" val="20188101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1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79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728663" y="476250"/>
          <a:ext cx="855662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241200" progId="Equation.DSMT4">
                  <p:embed/>
                </p:oleObj>
              </mc:Choice>
              <mc:Fallback>
                <p:oleObj name="Equation" r:id="rId2" imgW="495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476250"/>
                        <a:ext cx="855662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19"/>
          <p:cNvGrpSpPr>
            <a:grpSpLocks/>
          </p:cNvGrpSpPr>
          <p:nvPr/>
        </p:nvGrpSpPr>
        <p:grpSpPr bwMode="auto">
          <a:xfrm>
            <a:off x="1979613" y="1341438"/>
            <a:ext cx="1889125" cy="1430337"/>
            <a:chOff x="3005" y="961"/>
            <a:chExt cx="1190" cy="901"/>
          </a:xfrm>
        </p:grpSpPr>
        <p:graphicFrame>
          <p:nvGraphicFramePr>
            <p:cNvPr id="2" name="Object 14"/>
            <p:cNvGraphicFramePr>
              <a:graphicFrameLocks noChangeAspect="1"/>
            </p:cNvGraphicFramePr>
            <p:nvPr/>
          </p:nvGraphicFramePr>
          <p:xfrm>
            <a:off x="3005" y="961"/>
            <a:ext cx="14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279360" progId="Equation.DSMT4">
                    <p:embed/>
                  </p:oleObj>
                </mc:Choice>
                <mc:Fallback>
                  <p:oleObj name="Equation" r:id="rId4" imgW="16488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5" y="961"/>
                          <a:ext cx="147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Object 15"/>
            <p:cNvGraphicFramePr>
              <a:graphicFrameLocks noChangeAspect="1"/>
            </p:cNvGraphicFramePr>
            <p:nvPr/>
          </p:nvGraphicFramePr>
          <p:xfrm>
            <a:off x="3005" y="1616"/>
            <a:ext cx="1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440" imgH="279360" progId="Equation.DSMT4">
                    <p:embed/>
                  </p:oleObj>
                </mc:Choice>
                <mc:Fallback>
                  <p:oleObj name="Equation" r:id="rId6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5" y="1616"/>
                          <a:ext cx="1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16"/>
            <p:cNvGraphicFramePr>
              <a:graphicFrameLocks noChangeAspect="1"/>
            </p:cNvGraphicFramePr>
            <p:nvPr/>
          </p:nvGraphicFramePr>
          <p:xfrm>
            <a:off x="3606" y="1596"/>
            <a:ext cx="1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440" imgH="279360" progId="Equation.DSMT4">
                    <p:embed/>
                  </p:oleObj>
                </mc:Choice>
                <mc:Fallback>
                  <p:oleObj name="Equation" r:id="rId8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596"/>
                          <a:ext cx="1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17"/>
            <p:cNvGraphicFramePr>
              <a:graphicFrameLocks noChangeAspect="1"/>
            </p:cNvGraphicFramePr>
            <p:nvPr/>
          </p:nvGraphicFramePr>
          <p:xfrm>
            <a:off x="3595" y="961"/>
            <a:ext cx="1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40" imgH="279360" progId="Equation.DSMT4">
                    <p:embed/>
                  </p:oleObj>
                </mc:Choice>
                <mc:Fallback>
                  <p:oleObj name="Equation" r:id="rId10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5" y="961"/>
                          <a:ext cx="1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18"/>
            <p:cNvGraphicFramePr>
              <a:graphicFrameLocks noChangeAspect="1"/>
            </p:cNvGraphicFramePr>
            <p:nvPr/>
          </p:nvGraphicFramePr>
          <p:xfrm>
            <a:off x="4025" y="961"/>
            <a:ext cx="1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0440" imgH="279360" progId="Equation.DSMT4">
                    <p:embed/>
                  </p:oleObj>
                </mc:Choice>
                <mc:Fallback>
                  <p:oleObj name="Equation" r:id="rId12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5" y="961"/>
                          <a:ext cx="1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7" name="Line 13"/>
            <p:cNvSpPr>
              <a:spLocks noChangeShapeType="1"/>
            </p:cNvSpPr>
            <p:nvPr/>
          </p:nvSpPr>
          <p:spPr bwMode="auto">
            <a:xfrm>
              <a:off x="3084" y="1243"/>
              <a:ext cx="567" cy="3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8" name="Rectangle 12"/>
            <p:cNvSpPr>
              <a:spLocks noChangeArrowheads="1"/>
            </p:cNvSpPr>
            <p:nvPr/>
          </p:nvSpPr>
          <p:spPr bwMode="auto">
            <a:xfrm>
              <a:off x="3061" y="1230"/>
              <a:ext cx="613" cy="363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9" name="Line 5"/>
            <p:cNvSpPr>
              <a:spLocks noChangeShapeType="1"/>
            </p:cNvSpPr>
            <p:nvPr/>
          </p:nvSpPr>
          <p:spPr bwMode="auto">
            <a:xfrm flipV="1">
              <a:off x="3696" y="1230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0" name="Oval 6"/>
            <p:cNvSpPr>
              <a:spLocks noChangeArrowheads="1"/>
            </p:cNvSpPr>
            <p:nvPr/>
          </p:nvSpPr>
          <p:spPr bwMode="auto">
            <a:xfrm>
              <a:off x="3039" y="1207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1" name="Oval 7"/>
            <p:cNvSpPr>
              <a:spLocks noChangeArrowheads="1"/>
            </p:cNvSpPr>
            <p:nvPr/>
          </p:nvSpPr>
          <p:spPr bwMode="auto">
            <a:xfrm>
              <a:off x="4082" y="1207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2" name="Oval 8"/>
            <p:cNvSpPr>
              <a:spLocks noChangeArrowheads="1"/>
            </p:cNvSpPr>
            <p:nvPr/>
          </p:nvSpPr>
          <p:spPr bwMode="auto">
            <a:xfrm>
              <a:off x="3651" y="1207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3" name="Oval 9"/>
            <p:cNvSpPr>
              <a:spLocks noChangeArrowheads="1"/>
            </p:cNvSpPr>
            <p:nvPr/>
          </p:nvSpPr>
          <p:spPr bwMode="auto">
            <a:xfrm>
              <a:off x="3039" y="157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94" name="Oval 10"/>
            <p:cNvSpPr>
              <a:spLocks noChangeArrowheads="1"/>
            </p:cNvSpPr>
            <p:nvPr/>
          </p:nvSpPr>
          <p:spPr bwMode="auto">
            <a:xfrm>
              <a:off x="3651" y="157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" name="Group 39"/>
          <p:cNvGrpSpPr>
            <a:grpSpLocks/>
          </p:cNvGrpSpPr>
          <p:nvPr/>
        </p:nvGrpSpPr>
        <p:grpSpPr bwMode="auto">
          <a:xfrm>
            <a:off x="2051050" y="4122738"/>
            <a:ext cx="1889125" cy="1430337"/>
            <a:chOff x="703" y="2024"/>
            <a:chExt cx="1190" cy="901"/>
          </a:xfrm>
        </p:grpSpPr>
        <p:graphicFrame>
          <p:nvGraphicFramePr>
            <p:cNvPr id="8" name="Object 21"/>
            <p:cNvGraphicFramePr>
              <a:graphicFrameLocks noChangeAspect="1"/>
            </p:cNvGraphicFramePr>
            <p:nvPr/>
          </p:nvGraphicFramePr>
          <p:xfrm>
            <a:off x="703" y="2024"/>
            <a:ext cx="14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4880" imgH="279360" progId="Equation.DSMT4">
                    <p:embed/>
                  </p:oleObj>
                </mc:Choice>
                <mc:Fallback>
                  <p:oleObj name="Equation" r:id="rId14" imgW="16488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024"/>
                          <a:ext cx="147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22"/>
            <p:cNvGraphicFramePr>
              <a:graphicFrameLocks noChangeAspect="1"/>
            </p:cNvGraphicFramePr>
            <p:nvPr/>
          </p:nvGraphicFramePr>
          <p:xfrm>
            <a:off x="703" y="2679"/>
            <a:ext cx="1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90440" imgH="279360" progId="Equation.DSMT4">
                    <p:embed/>
                  </p:oleObj>
                </mc:Choice>
                <mc:Fallback>
                  <p:oleObj name="Equation" r:id="rId16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2679"/>
                          <a:ext cx="1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23"/>
            <p:cNvGraphicFramePr>
              <a:graphicFrameLocks noChangeAspect="1"/>
            </p:cNvGraphicFramePr>
            <p:nvPr/>
          </p:nvGraphicFramePr>
          <p:xfrm>
            <a:off x="1304" y="2662"/>
            <a:ext cx="1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90440" imgH="279360" progId="Equation.DSMT4">
                    <p:embed/>
                  </p:oleObj>
                </mc:Choice>
                <mc:Fallback>
                  <p:oleObj name="Equation" r:id="rId18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4" y="2662"/>
                          <a:ext cx="1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24"/>
            <p:cNvGraphicFramePr>
              <a:graphicFrameLocks noChangeAspect="1"/>
            </p:cNvGraphicFramePr>
            <p:nvPr/>
          </p:nvGraphicFramePr>
          <p:xfrm>
            <a:off x="1293" y="2024"/>
            <a:ext cx="1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90440" imgH="279360" progId="Equation.DSMT4">
                    <p:embed/>
                  </p:oleObj>
                </mc:Choice>
                <mc:Fallback>
                  <p:oleObj name="Equation" r:id="rId20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" y="2024"/>
                          <a:ext cx="1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25"/>
            <p:cNvGraphicFramePr>
              <a:graphicFrameLocks noChangeAspect="1"/>
            </p:cNvGraphicFramePr>
            <p:nvPr/>
          </p:nvGraphicFramePr>
          <p:xfrm>
            <a:off x="1723" y="2024"/>
            <a:ext cx="1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90440" imgH="279360" progId="Equation.DSMT4">
                    <p:embed/>
                  </p:oleObj>
                </mc:Choice>
                <mc:Fallback>
                  <p:oleObj name="Equation" r:id="rId22" imgW="1904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3" y="2024"/>
                          <a:ext cx="1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5" name="Line 26"/>
            <p:cNvSpPr>
              <a:spLocks noChangeShapeType="1"/>
            </p:cNvSpPr>
            <p:nvPr/>
          </p:nvSpPr>
          <p:spPr bwMode="auto">
            <a:xfrm>
              <a:off x="793" y="2341"/>
              <a:ext cx="521" cy="26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6" name="Line 28"/>
            <p:cNvSpPr>
              <a:spLocks noChangeShapeType="1"/>
            </p:cNvSpPr>
            <p:nvPr/>
          </p:nvSpPr>
          <p:spPr bwMode="auto">
            <a:xfrm flipV="1">
              <a:off x="1394" y="2293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7" name="Oval 29"/>
            <p:cNvSpPr>
              <a:spLocks noChangeArrowheads="1"/>
            </p:cNvSpPr>
            <p:nvPr/>
          </p:nvSpPr>
          <p:spPr bwMode="auto">
            <a:xfrm>
              <a:off x="725" y="227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8" name="Oval 30"/>
            <p:cNvSpPr>
              <a:spLocks noChangeArrowheads="1"/>
            </p:cNvSpPr>
            <p:nvPr/>
          </p:nvSpPr>
          <p:spPr bwMode="auto">
            <a:xfrm>
              <a:off x="1780" y="227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79" name="Oval 31"/>
            <p:cNvSpPr>
              <a:spLocks noChangeArrowheads="1"/>
            </p:cNvSpPr>
            <p:nvPr/>
          </p:nvSpPr>
          <p:spPr bwMode="auto">
            <a:xfrm>
              <a:off x="1349" y="227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0" name="Oval 32"/>
            <p:cNvSpPr>
              <a:spLocks noChangeArrowheads="1"/>
            </p:cNvSpPr>
            <p:nvPr/>
          </p:nvSpPr>
          <p:spPr bwMode="auto">
            <a:xfrm>
              <a:off x="725" y="2633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1" name="Oval 33"/>
            <p:cNvSpPr>
              <a:spLocks noChangeArrowheads="1"/>
            </p:cNvSpPr>
            <p:nvPr/>
          </p:nvSpPr>
          <p:spPr bwMode="auto">
            <a:xfrm>
              <a:off x="1349" y="2633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2" name="Line 34"/>
            <p:cNvSpPr>
              <a:spLocks noChangeShapeType="1"/>
            </p:cNvSpPr>
            <p:nvPr/>
          </p:nvSpPr>
          <p:spPr bwMode="auto">
            <a:xfrm>
              <a:off x="748" y="2319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3" name="Line 35"/>
            <p:cNvSpPr>
              <a:spLocks noChangeShapeType="1"/>
            </p:cNvSpPr>
            <p:nvPr/>
          </p:nvSpPr>
          <p:spPr bwMode="auto">
            <a:xfrm>
              <a:off x="1360" y="2319"/>
              <a:ext cx="0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4" name="Line 36"/>
            <p:cNvSpPr>
              <a:spLocks noChangeShapeType="1"/>
            </p:cNvSpPr>
            <p:nvPr/>
          </p:nvSpPr>
          <p:spPr bwMode="auto">
            <a:xfrm>
              <a:off x="816" y="2659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5" name="Line 37"/>
            <p:cNvSpPr>
              <a:spLocks noChangeShapeType="1"/>
            </p:cNvSpPr>
            <p:nvPr/>
          </p:nvSpPr>
          <p:spPr bwMode="auto">
            <a:xfrm>
              <a:off x="793" y="2296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9486" name="Line 38"/>
            <p:cNvSpPr>
              <a:spLocks noChangeShapeType="1"/>
            </p:cNvSpPr>
            <p:nvPr/>
          </p:nvSpPr>
          <p:spPr bwMode="auto">
            <a:xfrm flipH="1">
              <a:off x="1406" y="2342"/>
              <a:ext cx="385" cy="31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3" name="Object 40"/>
          <p:cNvGraphicFramePr>
            <a:graphicFrameLocks noChangeAspect="1"/>
          </p:cNvGraphicFramePr>
          <p:nvPr/>
        </p:nvGraphicFramePr>
        <p:xfrm>
          <a:off x="4483100" y="765175"/>
          <a:ext cx="3460750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71520" imgH="1523880" progId="Equation.DSMT4">
                  <p:embed/>
                </p:oleObj>
              </mc:Choice>
              <mc:Fallback>
                <p:oleObj name="Equation" r:id="rId24" imgW="2171520" imgH="1523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765175"/>
                        <a:ext cx="3460750" cy="241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1"/>
          <p:cNvGraphicFramePr>
            <a:graphicFrameLocks noChangeAspect="1"/>
          </p:cNvGraphicFramePr>
          <p:nvPr/>
        </p:nvGraphicFramePr>
        <p:xfrm>
          <a:off x="4457700" y="3573463"/>
          <a:ext cx="3502025" cy="241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197080" imgH="1523880" progId="Equation.DSMT4">
                  <p:embed/>
                </p:oleObj>
              </mc:Choice>
              <mc:Fallback>
                <p:oleObj name="Equation" r:id="rId26" imgW="2197080" imgH="1523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3573463"/>
                        <a:ext cx="3502025" cy="241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42"/>
          <p:cNvGraphicFramePr>
            <a:graphicFrameLocks noChangeAspect="1"/>
          </p:cNvGraphicFramePr>
          <p:nvPr/>
        </p:nvGraphicFramePr>
        <p:xfrm>
          <a:off x="1019175" y="1914525"/>
          <a:ext cx="328613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90440" imgH="203040" progId="Equation.DSMT4">
                  <p:embed/>
                </p:oleObj>
              </mc:Choice>
              <mc:Fallback>
                <p:oleObj name="Equation" r:id="rId28" imgW="190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914525"/>
                        <a:ext cx="328613" cy="347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43"/>
          <p:cNvGraphicFramePr>
            <a:graphicFrameLocks noChangeAspect="1"/>
          </p:cNvGraphicFramePr>
          <p:nvPr/>
        </p:nvGraphicFramePr>
        <p:xfrm>
          <a:off x="1150938" y="4732338"/>
          <a:ext cx="395287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28600" imgH="190440" progId="Equation.DSMT4">
                  <p:embed/>
                </p:oleObj>
              </mc:Choice>
              <mc:Fallback>
                <p:oleObj name="Equation" r:id="rId30" imgW="228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4732338"/>
                        <a:ext cx="395287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01408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851920" y="4581128"/>
            <a:ext cx="1080120" cy="5400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535996" y="2781374"/>
            <a:ext cx="1764196" cy="540060"/>
          </a:xfrm>
          <a:prstGeom prst="rect">
            <a:avLst/>
          </a:prstGeom>
          <a:solidFill>
            <a:schemeClr val="bg1"/>
          </a:solidFill>
          <a:ln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5012" name="Object 20"/>
          <p:cNvGraphicFramePr>
            <a:graphicFrameLocks noChangeAspect="1"/>
          </p:cNvGraphicFramePr>
          <p:nvPr/>
        </p:nvGraphicFramePr>
        <p:xfrm>
          <a:off x="792163" y="1411288"/>
          <a:ext cx="1223962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241200" progId="Equation.DSMT4">
                  <p:embed/>
                </p:oleObj>
              </mc:Choice>
              <mc:Fallback>
                <p:oleObj name="Equation" r:id="rId2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1411288"/>
                        <a:ext cx="1223962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9" name="Rectangle 37"/>
          <p:cNvSpPr>
            <a:spLocks noChangeArrowheads="1"/>
          </p:cNvSpPr>
          <p:nvPr/>
        </p:nvSpPr>
        <p:spPr bwMode="auto">
          <a:xfrm>
            <a:off x="863600" y="549275"/>
            <a:ext cx="6551613" cy="4270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8.1.2</a:t>
            </a:r>
            <a:r>
              <a:rPr lang="en-US" altLang="zh-CN" sz="2800" b="1">
                <a:solidFill>
                  <a:srgbClr val="0000CC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b="1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图的基本概念</a:t>
            </a:r>
          </a:p>
        </p:txBody>
      </p:sp>
      <p:graphicFrame>
        <p:nvGraphicFramePr>
          <p:cNvPr id="85031" name="Object 39"/>
          <p:cNvGraphicFramePr>
            <a:graphicFrameLocks noChangeAspect="1"/>
          </p:cNvGraphicFramePr>
          <p:nvPr/>
        </p:nvGraphicFramePr>
        <p:xfrm>
          <a:off x="854075" y="2809304"/>
          <a:ext cx="627380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7560" imgH="304560" progId="Equation.DSMT4">
                  <p:embed/>
                </p:oleObj>
              </mc:Choice>
              <mc:Fallback>
                <p:oleObj name="Equation" r:id="rId4" imgW="3517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809304"/>
                        <a:ext cx="6273800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2" name="Object 40"/>
          <p:cNvGraphicFramePr>
            <a:graphicFrameLocks noChangeAspect="1"/>
          </p:cNvGraphicFramePr>
          <p:nvPr/>
        </p:nvGraphicFramePr>
        <p:xfrm>
          <a:off x="7164388" y="2850579"/>
          <a:ext cx="15176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241200" progId="Equation.DSMT4">
                  <p:embed/>
                </p:oleObj>
              </mc:Choice>
              <mc:Fallback>
                <p:oleObj name="Equation" r:id="rId6" imgW="850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4388" y="2850579"/>
                        <a:ext cx="151765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3" name="Object 41"/>
          <p:cNvGraphicFramePr>
            <a:graphicFrameLocks noChangeAspect="1"/>
          </p:cNvGraphicFramePr>
          <p:nvPr/>
        </p:nvGraphicFramePr>
        <p:xfrm>
          <a:off x="779463" y="3606093"/>
          <a:ext cx="40084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47840" imgH="241200" progId="Equation.DSMT4">
                  <p:embed/>
                </p:oleObj>
              </mc:Choice>
              <mc:Fallback>
                <p:oleObj name="Equation" r:id="rId8" imgW="22478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606093"/>
                        <a:ext cx="400843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4" name="Object 42"/>
          <p:cNvGraphicFramePr>
            <a:graphicFrameLocks noChangeAspect="1"/>
          </p:cNvGraphicFramePr>
          <p:nvPr/>
        </p:nvGraphicFramePr>
        <p:xfrm>
          <a:off x="811213" y="4592315"/>
          <a:ext cx="53451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97200" imgH="254000" progId="Equation.DSMT4">
                  <p:embed/>
                </p:oleObj>
              </mc:Choice>
              <mc:Fallback>
                <p:oleObj name="Equation" r:id="rId10" imgW="29972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4592315"/>
                        <a:ext cx="53451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5" name="Object 43"/>
          <p:cNvGraphicFramePr>
            <a:graphicFrameLocks noChangeAspect="1"/>
          </p:cNvGraphicFramePr>
          <p:nvPr/>
        </p:nvGraphicFramePr>
        <p:xfrm>
          <a:off x="6119813" y="4614540"/>
          <a:ext cx="25146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09088" imgH="241195" progId="Equation.DSMT4">
                  <p:embed/>
                </p:oleObj>
              </mc:Choice>
              <mc:Fallback>
                <p:oleObj name="Equation" r:id="rId12" imgW="1409088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4614540"/>
                        <a:ext cx="25146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6" name="Object 44"/>
          <p:cNvGraphicFramePr>
            <a:graphicFrameLocks noChangeAspect="1"/>
          </p:cNvGraphicFramePr>
          <p:nvPr/>
        </p:nvGraphicFramePr>
        <p:xfrm>
          <a:off x="792163" y="5334285"/>
          <a:ext cx="860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391" imgH="241195" progId="Equation.DSMT4">
                  <p:embed/>
                </p:oleObj>
              </mc:Choice>
              <mc:Fallback>
                <p:oleObj name="Equation" r:id="rId14" imgW="482391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334285"/>
                        <a:ext cx="860425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7" name="Object 45"/>
          <p:cNvGraphicFramePr>
            <a:graphicFrameLocks noChangeAspect="1"/>
          </p:cNvGraphicFramePr>
          <p:nvPr/>
        </p:nvGraphicFramePr>
        <p:xfrm>
          <a:off x="2087563" y="1376363"/>
          <a:ext cx="45085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27300" imgH="279400" progId="Equation.DSMT4">
                  <p:embed/>
                </p:oleObj>
              </mc:Choice>
              <mc:Fallback>
                <p:oleObj name="Equation" r:id="rId16" imgW="2527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1376363"/>
                        <a:ext cx="4508500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8" name="Object 46"/>
          <p:cNvGraphicFramePr>
            <a:graphicFrameLocks noChangeAspect="1"/>
          </p:cNvGraphicFramePr>
          <p:nvPr/>
        </p:nvGraphicFramePr>
        <p:xfrm>
          <a:off x="4830763" y="3569580"/>
          <a:ext cx="29448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50960" imgH="253800" progId="Equation.DSMT4">
                  <p:embed/>
                </p:oleObj>
              </mc:Choice>
              <mc:Fallback>
                <p:oleObj name="Equation" r:id="rId18" imgW="1650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3569580"/>
                        <a:ext cx="29448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9" name="Object 47"/>
          <p:cNvGraphicFramePr>
            <a:graphicFrameLocks noChangeAspect="1"/>
          </p:cNvGraphicFramePr>
          <p:nvPr/>
        </p:nvGraphicFramePr>
        <p:xfrm>
          <a:off x="1692275" y="5312060"/>
          <a:ext cx="2559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34960" imgH="253800" progId="Equation.DSMT4">
                  <p:embed/>
                </p:oleObj>
              </mc:Choice>
              <mc:Fallback>
                <p:oleObj name="Equation" r:id="rId20" imgW="14349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312060"/>
                        <a:ext cx="25590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6" name="Object 54"/>
          <p:cNvGraphicFramePr>
            <a:graphicFrameLocks noChangeAspect="1"/>
          </p:cNvGraphicFramePr>
          <p:nvPr/>
        </p:nvGraphicFramePr>
        <p:xfrm>
          <a:off x="6624638" y="1411288"/>
          <a:ext cx="769937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31613" imgH="241195" progId="Equation.DSMT4">
                  <p:embed/>
                </p:oleObj>
              </mc:Choice>
              <mc:Fallback>
                <p:oleObj name="Equation" r:id="rId22" imgW="43161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1411288"/>
                        <a:ext cx="769937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7" name="Object 55"/>
          <p:cNvGraphicFramePr>
            <a:graphicFrameLocks noChangeAspect="1"/>
          </p:cNvGraphicFramePr>
          <p:nvPr/>
        </p:nvGraphicFramePr>
        <p:xfrm>
          <a:off x="3600450" y="2071688"/>
          <a:ext cx="16525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926698" imgH="253890" progId="Equation.DSMT4">
                  <p:embed/>
                </p:oleObj>
              </mc:Choice>
              <mc:Fallback>
                <p:oleObj name="Equation" r:id="rId24" imgW="926698" imgH="25389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0450" y="2071688"/>
                        <a:ext cx="165258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488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5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5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5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85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85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85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8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5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85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85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85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 animBg="1"/>
      <p:bldP spid="850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99" name="Object 15"/>
          <p:cNvGraphicFramePr>
            <a:graphicFrameLocks noChangeAspect="1"/>
          </p:cNvGraphicFramePr>
          <p:nvPr/>
        </p:nvGraphicFramePr>
        <p:xfrm>
          <a:off x="863562" y="507960"/>
          <a:ext cx="896937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8000" imgH="241300" progId="Equation.DSMT4">
                  <p:embed/>
                </p:oleObj>
              </mc:Choice>
              <mc:Fallback>
                <p:oleObj name="Equation" r:id="rId2" imgW="508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562" y="507960"/>
                        <a:ext cx="896937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0" name="Object 16"/>
          <p:cNvGraphicFramePr>
            <a:graphicFrameLocks noChangeAspect="1"/>
          </p:cNvGraphicFramePr>
          <p:nvPr/>
        </p:nvGraphicFramePr>
        <p:xfrm>
          <a:off x="1857388" y="479392"/>
          <a:ext cx="37004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95500" imgH="279400" progId="Equation.DSMT4">
                  <p:embed/>
                </p:oleObj>
              </mc:Choice>
              <mc:Fallback>
                <p:oleObj name="Equation" r:id="rId4" imgW="2095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8" y="479392"/>
                        <a:ext cx="3700463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1" name="Object 17"/>
          <p:cNvGraphicFramePr>
            <a:graphicFrameLocks noChangeAspect="1"/>
          </p:cNvGraphicFramePr>
          <p:nvPr/>
        </p:nvGraphicFramePr>
        <p:xfrm>
          <a:off x="5616575" y="484155"/>
          <a:ext cx="289083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37589" imgH="304668" progId="Equation.DSMT4">
                  <p:embed/>
                </p:oleObj>
              </mc:Choice>
              <mc:Fallback>
                <p:oleObj name="Equation" r:id="rId6" imgW="1637589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484155"/>
                        <a:ext cx="2890838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3" name="Object 19"/>
          <p:cNvGraphicFramePr>
            <a:graphicFrameLocks noChangeAspect="1"/>
          </p:cNvGraphicFramePr>
          <p:nvPr/>
        </p:nvGraphicFramePr>
        <p:xfrm>
          <a:off x="1727200" y="1117578"/>
          <a:ext cx="29813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88367" imgH="380835" progId="Equation.DSMT4">
                  <p:embed/>
                </p:oleObj>
              </mc:Choice>
              <mc:Fallback>
                <p:oleObj name="Equation" r:id="rId8" imgW="1688367" imgH="3808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1117578"/>
                        <a:ext cx="2981325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4" name="Object 20"/>
          <p:cNvGraphicFramePr>
            <a:graphicFrameLocks noChangeAspect="1"/>
          </p:cNvGraphicFramePr>
          <p:nvPr/>
        </p:nvGraphicFramePr>
        <p:xfrm>
          <a:off x="4873625" y="1184253"/>
          <a:ext cx="30273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14500" imgH="304800" progId="Equation.DSMT4">
                  <p:embed/>
                </p:oleObj>
              </mc:Choice>
              <mc:Fallback>
                <p:oleObj name="Equation" r:id="rId10" imgW="17145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1184253"/>
                        <a:ext cx="3027363" cy="534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05" name="Object 21"/>
          <p:cNvGraphicFramePr>
            <a:graphicFrameLocks noChangeAspect="1"/>
          </p:cNvGraphicFramePr>
          <p:nvPr/>
        </p:nvGraphicFramePr>
        <p:xfrm>
          <a:off x="900113" y="1931967"/>
          <a:ext cx="17938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16000" imgH="241300" progId="Equation.DSMT4">
                  <p:embed/>
                </p:oleObj>
              </mc:Choice>
              <mc:Fallback>
                <p:oleObj name="Equation" r:id="rId12" imgW="1016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31967"/>
                        <a:ext cx="1793875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6" name="Line 22"/>
          <p:cNvSpPr>
            <a:spLocks noChangeShapeType="1"/>
          </p:cNvSpPr>
          <p:nvPr/>
        </p:nvSpPr>
        <p:spPr bwMode="auto">
          <a:xfrm flipH="1">
            <a:off x="2051050" y="2889250"/>
            <a:ext cx="612775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3207" name="Line 23"/>
          <p:cNvSpPr>
            <a:spLocks noChangeShapeType="1"/>
          </p:cNvSpPr>
          <p:nvPr/>
        </p:nvSpPr>
        <p:spPr bwMode="auto">
          <a:xfrm>
            <a:off x="2124075" y="3644900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3210" name="Line 26"/>
          <p:cNvSpPr>
            <a:spLocks noChangeShapeType="1"/>
          </p:cNvSpPr>
          <p:nvPr/>
        </p:nvSpPr>
        <p:spPr bwMode="auto">
          <a:xfrm flipH="1" flipV="1">
            <a:off x="2806700" y="2924175"/>
            <a:ext cx="360363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3212" name="Oval 28"/>
          <p:cNvSpPr>
            <a:spLocks noChangeArrowheads="1"/>
          </p:cNvSpPr>
          <p:nvPr/>
        </p:nvSpPr>
        <p:spPr bwMode="auto">
          <a:xfrm>
            <a:off x="2700338" y="2816225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3213" name="Oval 29"/>
          <p:cNvSpPr>
            <a:spLocks noChangeArrowheads="1"/>
          </p:cNvSpPr>
          <p:nvPr/>
        </p:nvSpPr>
        <p:spPr bwMode="auto">
          <a:xfrm>
            <a:off x="1979613" y="3573463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3214" name="Oval 30"/>
          <p:cNvSpPr>
            <a:spLocks noChangeArrowheads="1"/>
          </p:cNvSpPr>
          <p:nvPr/>
        </p:nvSpPr>
        <p:spPr bwMode="auto">
          <a:xfrm>
            <a:off x="3095625" y="3573463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3215" name="Line 31"/>
          <p:cNvSpPr>
            <a:spLocks noChangeShapeType="1"/>
          </p:cNvSpPr>
          <p:nvPr/>
        </p:nvSpPr>
        <p:spPr bwMode="auto">
          <a:xfrm flipH="1">
            <a:off x="5040313" y="2817813"/>
            <a:ext cx="612775" cy="6842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3216" name="Line 32"/>
          <p:cNvSpPr>
            <a:spLocks noChangeShapeType="1"/>
          </p:cNvSpPr>
          <p:nvPr/>
        </p:nvSpPr>
        <p:spPr bwMode="auto">
          <a:xfrm>
            <a:off x="5111750" y="3608388"/>
            <a:ext cx="936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3217" name="Line 33"/>
          <p:cNvSpPr>
            <a:spLocks noChangeShapeType="1"/>
          </p:cNvSpPr>
          <p:nvPr/>
        </p:nvSpPr>
        <p:spPr bwMode="auto">
          <a:xfrm flipH="1" flipV="1">
            <a:off x="5794375" y="2887663"/>
            <a:ext cx="360363" cy="612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3218" name="Oval 34"/>
          <p:cNvSpPr>
            <a:spLocks noChangeArrowheads="1"/>
          </p:cNvSpPr>
          <p:nvPr/>
        </p:nvSpPr>
        <p:spPr bwMode="auto">
          <a:xfrm>
            <a:off x="5688013" y="2744788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3219" name="Oval 35"/>
          <p:cNvSpPr>
            <a:spLocks noChangeArrowheads="1"/>
          </p:cNvSpPr>
          <p:nvPr/>
        </p:nvSpPr>
        <p:spPr bwMode="auto">
          <a:xfrm>
            <a:off x="4967288" y="3536950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93220" name="Oval 36"/>
          <p:cNvSpPr>
            <a:spLocks noChangeArrowheads="1"/>
          </p:cNvSpPr>
          <p:nvPr/>
        </p:nvSpPr>
        <p:spPr bwMode="auto">
          <a:xfrm>
            <a:off x="6083300" y="3536950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3221" name="Object 37"/>
          <p:cNvGraphicFramePr>
            <a:graphicFrameLocks noChangeAspect="1"/>
          </p:cNvGraphicFramePr>
          <p:nvPr/>
        </p:nvGraphicFramePr>
        <p:xfrm>
          <a:off x="1981200" y="3968750"/>
          <a:ext cx="13858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5500" imgH="279400" progId="Equation.DSMT4">
                  <p:embed/>
                </p:oleObj>
              </mc:Choice>
              <mc:Fallback>
                <p:oleObj name="Equation" r:id="rId14" imgW="825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68750"/>
                        <a:ext cx="1385888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2" name="Object 38"/>
          <p:cNvGraphicFramePr>
            <a:graphicFrameLocks noChangeAspect="1"/>
          </p:cNvGraphicFramePr>
          <p:nvPr/>
        </p:nvGraphicFramePr>
        <p:xfrm>
          <a:off x="4895850" y="3948113"/>
          <a:ext cx="14287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50531" imgH="279279" progId="Equation.DSMT4">
                  <p:embed/>
                </p:oleObj>
              </mc:Choice>
              <mc:Fallback>
                <p:oleObj name="Equation" r:id="rId16" imgW="850531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3948113"/>
                        <a:ext cx="14287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23" name="Text Box 39"/>
          <p:cNvSpPr txBox="1">
            <a:spLocks noChangeArrowheads="1"/>
          </p:cNvSpPr>
          <p:nvPr/>
        </p:nvSpPr>
        <p:spPr bwMode="auto">
          <a:xfrm>
            <a:off x="2447925" y="4689475"/>
            <a:ext cx="4284663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/>
            <a:r>
              <a:rPr lang="zh-CN" altLang="en-US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图 </a:t>
            </a:r>
            <a:r>
              <a:rPr lang="en-US" altLang="zh-CN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3 </a:t>
            </a:r>
            <a:r>
              <a:rPr lang="zh-CN" altLang="en-US" sz="2400" b="1" dirty="0">
                <a:latin typeface="Times New Roman" pitchFamily="18" charset="0"/>
                <a:ea typeface="宋体" charset="-122"/>
                <a:cs typeface="Times New Roman" pitchFamily="18" charset="0"/>
              </a:rPr>
              <a:t>有向图与无向图的例</a:t>
            </a:r>
            <a:endParaRPr lang="zh-CN" alt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3224" name="Object 40"/>
          <p:cNvGraphicFramePr>
            <a:graphicFrameLocks noChangeAspect="1"/>
          </p:cNvGraphicFramePr>
          <p:nvPr/>
        </p:nvGraphicFramePr>
        <p:xfrm>
          <a:off x="2627313" y="2349500"/>
          <a:ext cx="2905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5028" imgH="279279" progId="Equation.DSMT4">
                  <p:embed/>
                </p:oleObj>
              </mc:Choice>
              <mc:Fallback>
                <p:oleObj name="Equation" r:id="rId18" imgW="165028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349500"/>
                        <a:ext cx="290512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5" name="Object 41"/>
          <p:cNvGraphicFramePr>
            <a:graphicFrameLocks noChangeAspect="1"/>
          </p:cNvGraphicFramePr>
          <p:nvPr/>
        </p:nvGraphicFramePr>
        <p:xfrm>
          <a:off x="1584325" y="3429000"/>
          <a:ext cx="336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0500" imgH="279400" progId="Equation.DSMT4">
                  <p:embed/>
                </p:oleObj>
              </mc:Choice>
              <mc:Fallback>
                <p:oleObj name="Equation" r:id="rId20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3429000"/>
                        <a:ext cx="3365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6" name="Object 42"/>
          <p:cNvGraphicFramePr>
            <a:graphicFrameLocks noChangeAspect="1"/>
          </p:cNvGraphicFramePr>
          <p:nvPr/>
        </p:nvGraphicFramePr>
        <p:xfrm>
          <a:off x="3311525" y="3429000"/>
          <a:ext cx="336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0500" imgH="279400" progId="Equation.DSMT4">
                  <p:embed/>
                </p:oleObj>
              </mc:Choice>
              <mc:Fallback>
                <p:oleObj name="Equation" r:id="rId22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3429000"/>
                        <a:ext cx="3365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7" name="Object 43"/>
          <p:cNvGraphicFramePr>
            <a:graphicFrameLocks noChangeAspect="1"/>
          </p:cNvGraphicFramePr>
          <p:nvPr/>
        </p:nvGraphicFramePr>
        <p:xfrm>
          <a:off x="5580063" y="2241550"/>
          <a:ext cx="2905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5028" imgH="279279" progId="Equation.DSMT4">
                  <p:embed/>
                </p:oleObj>
              </mc:Choice>
              <mc:Fallback>
                <p:oleObj name="Equation" r:id="rId18" imgW="165028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2241550"/>
                        <a:ext cx="290512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8" name="Object 44"/>
          <p:cNvGraphicFramePr>
            <a:graphicFrameLocks noChangeAspect="1"/>
          </p:cNvGraphicFramePr>
          <p:nvPr/>
        </p:nvGraphicFramePr>
        <p:xfrm>
          <a:off x="4537075" y="3321050"/>
          <a:ext cx="336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0500" imgH="279400" progId="Equation.DSMT4">
                  <p:embed/>
                </p:oleObj>
              </mc:Choice>
              <mc:Fallback>
                <p:oleObj name="Equation" r:id="rId20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7075" y="3321050"/>
                        <a:ext cx="3365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29" name="Object 45"/>
          <p:cNvGraphicFramePr>
            <a:graphicFrameLocks noChangeAspect="1"/>
          </p:cNvGraphicFramePr>
          <p:nvPr/>
        </p:nvGraphicFramePr>
        <p:xfrm>
          <a:off x="6264275" y="3321050"/>
          <a:ext cx="3365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90500" imgH="279400" progId="Equation.DSMT4">
                  <p:embed/>
                </p:oleObj>
              </mc:Choice>
              <mc:Fallback>
                <p:oleObj name="Equation" r:id="rId22" imgW="190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4275" y="3321050"/>
                        <a:ext cx="336550" cy="490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0"/>
          <p:cNvGraphicFramePr>
            <a:graphicFrameLocks noChangeAspect="1"/>
          </p:cNvGraphicFramePr>
          <p:nvPr/>
        </p:nvGraphicFramePr>
        <p:xfrm>
          <a:off x="863600" y="5434013"/>
          <a:ext cx="34083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30320" imgH="253800" progId="Equation.DSMT4">
                  <p:embed/>
                </p:oleObj>
              </mc:Choice>
              <mc:Fallback>
                <p:oleObj name="Equation" r:id="rId24" imgW="1930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434013"/>
                        <a:ext cx="340836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1"/>
          <p:cNvGraphicFramePr>
            <a:graphicFrameLocks noChangeAspect="1"/>
          </p:cNvGraphicFramePr>
          <p:nvPr/>
        </p:nvGraphicFramePr>
        <p:xfrm>
          <a:off x="4344988" y="5445125"/>
          <a:ext cx="371951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108160" imgH="241200" progId="Equation.DSMT4">
                  <p:embed/>
                </p:oleObj>
              </mc:Choice>
              <mc:Fallback>
                <p:oleObj name="Equation" r:id="rId26" imgW="2108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4988" y="5445125"/>
                        <a:ext cx="3719512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461330"/>
              </p:ext>
            </p:extLst>
          </p:nvPr>
        </p:nvGraphicFramePr>
        <p:xfrm>
          <a:off x="873125" y="5950777"/>
          <a:ext cx="73279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152600" imgH="241200" progId="Equation.DSMT4">
                  <p:embed/>
                </p:oleObj>
              </mc:Choice>
              <mc:Fallback>
                <p:oleObj name="Equation" r:id="rId28" imgW="4152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5950777"/>
                        <a:ext cx="7327900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1" name="AutoShape 25"/>
          <p:cNvSpPr>
            <a:spLocks noChangeArrowheads="1"/>
          </p:cNvSpPr>
          <p:nvPr/>
        </p:nvSpPr>
        <p:spPr bwMode="auto">
          <a:xfrm>
            <a:off x="6443663" y="3940175"/>
            <a:ext cx="2513012" cy="1260475"/>
          </a:xfrm>
          <a:prstGeom prst="wedgeRoundRectCallout">
            <a:avLst>
              <a:gd name="adj1" fmla="val 1007"/>
              <a:gd name="adj2" fmla="val 49693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有些教材</a:t>
            </a:r>
          </a:p>
          <a:p>
            <a:pPr algn="ctr">
              <a:lnSpc>
                <a:spcPct val="125000"/>
              </a:lnSpc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序偶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(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表示有向边</a:t>
            </a:r>
          </a:p>
          <a:p>
            <a:pPr algn="ctr">
              <a:lnSpc>
                <a:spcPct val="125000"/>
              </a:lnSpc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集合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{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a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,</a:t>
            </a:r>
            <a:r>
              <a:rPr lang="en-US" altLang="zh-CN" sz="1800" b="1" i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b</a:t>
            </a:r>
            <a:r>
              <a:rPr lang="en-US" altLang="zh-CN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}</a:t>
            </a: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表示无向边</a:t>
            </a:r>
            <a:endParaRPr lang="zh-CN" altLang="en-US" sz="1800" b="1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2917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3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3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3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3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3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93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3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9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93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3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93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93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93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1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6" grpId="0" animBg="1"/>
      <p:bldP spid="93207" grpId="0" animBg="1"/>
      <p:bldP spid="93210" grpId="0" animBg="1"/>
      <p:bldP spid="93212" grpId="0" animBg="1"/>
      <p:bldP spid="93213" grpId="0" animBg="1"/>
      <p:bldP spid="93214" grpId="0" animBg="1"/>
      <p:bldP spid="93215" grpId="0" animBg="1"/>
      <p:bldP spid="93216" grpId="0" animBg="1"/>
      <p:bldP spid="93217" grpId="0" animBg="1"/>
      <p:bldP spid="93218" grpId="0" animBg="1"/>
      <p:bldP spid="93219" grpId="0" animBg="1"/>
      <p:bldP spid="93220" grpId="0" animBg="1"/>
      <p:bldP spid="93223" grpId="0"/>
      <p:bldP spid="860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612775" y="987425"/>
          <a:ext cx="1168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241200" progId="Equation.DSMT4">
                  <p:embed/>
                </p:oleObj>
              </mc:Choice>
              <mc:Fallback>
                <p:oleObj name="Equation" r:id="rId3" imgW="685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987425"/>
                        <a:ext cx="116840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4" name="Rectangle 16"/>
          <p:cNvSpPr>
            <a:spLocks noChangeArrowheads="1"/>
          </p:cNvSpPr>
          <p:nvPr/>
        </p:nvSpPr>
        <p:spPr bwMode="auto">
          <a:xfrm>
            <a:off x="576263" y="255588"/>
            <a:ext cx="5688012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一、图的一些简单概念</a:t>
            </a:r>
          </a:p>
        </p:txBody>
      </p:sp>
      <p:graphicFrame>
        <p:nvGraphicFramePr>
          <p:cNvPr id="94226" name="Object 18"/>
          <p:cNvGraphicFramePr>
            <a:graphicFrameLocks noChangeAspect="1"/>
          </p:cNvGraphicFramePr>
          <p:nvPr/>
        </p:nvGraphicFramePr>
        <p:xfrm>
          <a:off x="1908175" y="987425"/>
          <a:ext cx="391795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98700" imgH="241300" progId="Equation.DSMT4">
                  <p:embed/>
                </p:oleObj>
              </mc:Choice>
              <mc:Fallback>
                <p:oleObj name="Equation" r:id="rId5" imgW="22987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987425"/>
                        <a:ext cx="3917950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7" name="Object 19"/>
          <p:cNvGraphicFramePr>
            <a:graphicFrameLocks noChangeAspect="1"/>
          </p:cNvGraphicFramePr>
          <p:nvPr/>
        </p:nvGraphicFramePr>
        <p:xfrm>
          <a:off x="582613" y="1628775"/>
          <a:ext cx="190341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17440" imgH="241200" progId="Equation.DSMT4">
                  <p:embed/>
                </p:oleObj>
              </mc:Choice>
              <mc:Fallback>
                <p:oleObj name="Equation" r:id="rId7" imgW="1117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1628775"/>
                        <a:ext cx="1903412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8" name="Object 20"/>
          <p:cNvGraphicFramePr>
            <a:graphicFrameLocks noChangeAspect="1"/>
          </p:cNvGraphicFramePr>
          <p:nvPr/>
        </p:nvGraphicFramePr>
        <p:xfrm>
          <a:off x="2536825" y="1557338"/>
          <a:ext cx="5994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517900" imgH="304800" progId="Equation.DSMT4">
                  <p:embed/>
                </p:oleObj>
              </mc:Choice>
              <mc:Fallback>
                <p:oleObj name="Equation" r:id="rId9" imgW="3517900" imgH="304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1557338"/>
                        <a:ext cx="59944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9" name="Object 21"/>
          <p:cNvGraphicFramePr>
            <a:graphicFrameLocks noChangeAspect="1"/>
          </p:cNvGraphicFramePr>
          <p:nvPr/>
        </p:nvGraphicFramePr>
        <p:xfrm>
          <a:off x="539750" y="2241550"/>
          <a:ext cx="26177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36480" imgH="241200" progId="Equation.DSMT4">
                  <p:embed/>
                </p:oleObj>
              </mc:Choice>
              <mc:Fallback>
                <p:oleObj name="Equation" r:id="rId11" imgW="1536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241550"/>
                        <a:ext cx="2617788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0" name="Object 22"/>
          <p:cNvGraphicFramePr>
            <a:graphicFrameLocks noChangeAspect="1"/>
          </p:cNvGraphicFramePr>
          <p:nvPr/>
        </p:nvGraphicFramePr>
        <p:xfrm>
          <a:off x="3311525" y="2241550"/>
          <a:ext cx="5018088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946400" imgH="241300" progId="Equation.DSMT4">
                  <p:embed/>
                </p:oleObj>
              </mc:Choice>
              <mc:Fallback>
                <p:oleObj name="Equation" r:id="rId13" imgW="29464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1525" y="2241550"/>
                        <a:ext cx="5018088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1" name="Object 23"/>
          <p:cNvGraphicFramePr>
            <a:graphicFrameLocks noChangeAspect="1"/>
          </p:cNvGraphicFramePr>
          <p:nvPr/>
        </p:nvGraphicFramePr>
        <p:xfrm>
          <a:off x="539750" y="2852738"/>
          <a:ext cx="157956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27000" imgH="241200" progId="Equation.DSMT4">
                  <p:embed/>
                </p:oleObj>
              </mc:Choice>
              <mc:Fallback>
                <p:oleObj name="Equation" r:id="rId15" imgW="927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2852738"/>
                        <a:ext cx="1579563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2" name="Object 24"/>
          <p:cNvGraphicFramePr>
            <a:graphicFrameLocks noChangeAspect="1"/>
          </p:cNvGraphicFramePr>
          <p:nvPr/>
        </p:nvGraphicFramePr>
        <p:xfrm>
          <a:off x="2195513" y="2852738"/>
          <a:ext cx="6056312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556000" imgH="241300" progId="Equation.DSMT4">
                  <p:embed/>
                </p:oleObj>
              </mc:Choice>
              <mc:Fallback>
                <p:oleObj name="Equation" r:id="rId17" imgW="35560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852738"/>
                        <a:ext cx="6056312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3" name="Object 25"/>
          <p:cNvGraphicFramePr>
            <a:graphicFrameLocks noChangeAspect="1"/>
          </p:cNvGraphicFramePr>
          <p:nvPr/>
        </p:nvGraphicFramePr>
        <p:xfrm>
          <a:off x="539750" y="3465513"/>
          <a:ext cx="12334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23600" imgH="241200" progId="Equation.DSMT4">
                  <p:embed/>
                </p:oleObj>
              </mc:Choice>
              <mc:Fallback>
                <p:oleObj name="Equation" r:id="rId19" imgW="723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65513"/>
                        <a:ext cx="1233488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4" name="Object 26"/>
          <p:cNvGraphicFramePr>
            <a:graphicFrameLocks noChangeAspect="1"/>
          </p:cNvGraphicFramePr>
          <p:nvPr/>
        </p:nvGraphicFramePr>
        <p:xfrm>
          <a:off x="1835150" y="3465513"/>
          <a:ext cx="64023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759200" imgH="241300" progId="Equation.DSMT4">
                  <p:embed/>
                </p:oleObj>
              </mc:Choice>
              <mc:Fallback>
                <p:oleObj name="Equation" r:id="rId21" imgW="37592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465513"/>
                        <a:ext cx="6402388" cy="41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6" name="Object 48"/>
          <p:cNvGraphicFramePr>
            <a:graphicFrameLocks noChangeAspect="1"/>
          </p:cNvGraphicFramePr>
          <p:nvPr/>
        </p:nvGraphicFramePr>
        <p:xfrm>
          <a:off x="576263" y="4149725"/>
          <a:ext cx="5397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17160" imgH="241200" progId="Equation.DSMT4">
                  <p:embed/>
                </p:oleObj>
              </mc:Choice>
              <mc:Fallback>
                <p:oleObj name="Equation" r:id="rId23" imgW="317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4149725"/>
                        <a:ext cx="539750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57" name="Object 49"/>
          <p:cNvGraphicFramePr>
            <a:graphicFrameLocks noChangeAspect="1"/>
          </p:cNvGraphicFramePr>
          <p:nvPr/>
        </p:nvGraphicFramePr>
        <p:xfrm>
          <a:off x="1116013" y="4149725"/>
          <a:ext cx="53641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149600" imgH="241300" progId="Equation.DSMT4">
                  <p:embed/>
                </p:oleObj>
              </mc:Choice>
              <mc:Fallback>
                <p:oleObj name="Equation" r:id="rId25" imgW="31496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149725"/>
                        <a:ext cx="5364162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3"/>
          <p:cNvGraphicFramePr>
            <a:graphicFrameLocks noChangeAspect="1"/>
          </p:cNvGraphicFramePr>
          <p:nvPr/>
        </p:nvGraphicFramePr>
        <p:xfrm>
          <a:off x="6032500" y="5181600"/>
          <a:ext cx="268288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00" imgH="241200" progId="Equation.DSMT4">
                  <p:embed/>
                </p:oleObj>
              </mc:Choice>
              <mc:Fallback>
                <p:oleObj name="Equation" r:id="rId27" imgW="2538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0" y="5181600"/>
                        <a:ext cx="268288" cy="25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2490788" y="4760913"/>
            <a:ext cx="3522662" cy="1627158"/>
            <a:chOff x="2490788" y="4760913"/>
            <a:chExt cx="3522662" cy="1627158"/>
          </a:xfrm>
        </p:grpSpPr>
        <p:grpSp>
          <p:nvGrpSpPr>
            <p:cNvPr id="4" name="组合 39"/>
            <p:cNvGrpSpPr>
              <a:grpSpLocks/>
            </p:cNvGrpSpPr>
            <p:nvPr/>
          </p:nvGrpSpPr>
          <p:grpSpPr bwMode="auto">
            <a:xfrm>
              <a:off x="2490788" y="4965699"/>
              <a:ext cx="3522662" cy="1422372"/>
              <a:chOff x="2381261" y="4779981"/>
              <a:chExt cx="3521949" cy="1422402"/>
            </a:xfrm>
          </p:grpSpPr>
          <p:grpSp>
            <p:nvGrpSpPr>
              <p:cNvPr id="7" name="Group 32"/>
              <p:cNvGrpSpPr>
                <a:grpSpLocks/>
              </p:cNvGrpSpPr>
              <p:nvPr/>
            </p:nvGrpSpPr>
            <p:grpSpPr bwMode="auto">
              <a:xfrm>
                <a:off x="2696460" y="4779981"/>
                <a:ext cx="3206750" cy="1368425"/>
                <a:chOff x="3287" y="2886"/>
                <a:chExt cx="2020" cy="862"/>
              </a:xfrm>
            </p:grpSpPr>
            <p:sp>
              <p:nvSpPr>
                <p:cNvPr id="8219" name="Oval 47"/>
                <p:cNvSpPr>
                  <a:spLocks noChangeArrowheads="1"/>
                </p:cNvSpPr>
                <p:nvPr/>
              </p:nvSpPr>
              <p:spPr bwMode="auto">
                <a:xfrm>
                  <a:off x="4921" y="2886"/>
                  <a:ext cx="386" cy="363"/>
                </a:xfrm>
                <a:prstGeom prst="ellipse">
                  <a:avLst/>
                </a:prstGeom>
                <a:noFill/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0" name="Line 35"/>
                <p:cNvSpPr>
                  <a:spLocks noChangeShapeType="1"/>
                </p:cNvSpPr>
                <p:nvPr/>
              </p:nvSpPr>
              <p:spPr bwMode="auto">
                <a:xfrm>
                  <a:off x="3310" y="3067"/>
                  <a:ext cx="0" cy="613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1" name="Line 37"/>
                <p:cNvSpPr>
                  <a:spLocks noChangeShapeType="1"/>
                </p:cNvSpPr>
                <p:nvPr/>
              </p:nvSpPr>
              <p:spPr bwMode="auto">
                <a:xfrm>
                  <a:off x="3333" y="3680"/>
                  <a:ext cx="930" cy="2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2" name="Line 38"/>
                <p:cNvSpPr>
                  <a:spLocks noChangeShapeType="1"/>
                </p:cNvSpPr>
                <p:nvPr/>
              </p:nvSpPr>
              <p:spPr bwMode="auto">
                <a:xfrm>
                  <a:off x="4286" y="3111"/>
                  <a:ext cx="0" cy="56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3" name="Line 39"/>
                <p:cNvSpPr>
                  <a:spLocks noChangeShapeType="1"/>
                </p:cNvSpPr>
                <p:nvPr/>
              </p:nvSpPr>
              <p:spPr bwMode="auto">
                <a:xfrm>
                  <a:off x="3333" y="3045"/>
                  <a:ext cx="930" cy="22"/>
                </a:xfrm>
                <a:prstGeom prst="line">
                  <a:avLst/>
                </a:prstGeom>
                <a:noFill/>
                <a:ln w="28575">
                  <a:solidFill>
                    <a:srgbClr val="FF3300"/>
                  </a:solidFill>
                  <a:round/>
                  <a:headEnd/>
                  <a:tailEnd type="triangle" w="med" len="med"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4" name="Line 40"/>
                <p:cNvSpPr>
                  <a:spLocks noChangeShapeType="1"/>
                </p:cNvSpPr>
                <p:nvPr/>
              </p:nvSpPr>
              <p:spPr bwMode="auto">
                <a:xfrm>
                  <a:off x="4286" y="3067"/>
                  <a:ext cx="61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5" name="Oval 42"/>
                <p:cNvSpPr>
                  <a:spLocks noChangeArrowheads="1"/>
                </p:cNvSpPr>
                <p:nvPr/>
              </p:nvSpPr>
              <p:spPr bwMode="auto">
                <a:xfrm>
                  <a:off x="3288" y="3022"/>
                  <a:ext cx="46" cy="68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6" name="Oval 43"/>
                <p:cNvSpPr>
                  <a:spLocks noChangeArrowheads="1"/>
                </p:cNvSpPr>
                <p:nvPr/>
              </p:nvSpPr>
              <p:spPr bwMode="auto">
                <a:xfrm>
                  <a:off x="3287" y="3634"/>
                  <a:ext cx="46" cy="68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7" name="Oval 44"/>
                <p:cNvSpPr>
                  <a:spLocks noChangeArrowheads="1"/>
                </p:cNvSpPr>
                <p:nvPr/>
              </p:nvSpPr>
              <p:spPr bwMode="auto">
                <a:xfrm>
                  <a:off x="4262" y="3680"/>
                  <a:ext cx="46" cy="68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8" name="Oval 45"/>
                <p:cNvSpPr>
                  <a:spLocks noChangeArrowheads="1"/>
                </p:cNvSpPr>
                <p:nvPr/>
              </p:nvSpPr>
              <p:spPr bwMode="auto">
                <a:xfrm>
                  <a:off x="4262" y="3044"/>
                  <a:ext cx="46" cy="68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9" name="Oval 46"/>
                <p:cNvSpPr>
                  <a:spLocks noChangeArrowheads="1"/>
                </p:cNvSpPr>
                <p:nvPr/>
              </p:nvSpPr>
              <p:spPr bwMode="auto">
                <a:xfrm>
                  <a:off x="4897" y="3045"/>
                  <a:ext cx="46" cy="68"/>
                </a:xfrm>
                <a:prstGeom prst="ellipse">
                  <a:avLst/>
                </a:prstGeom>
                <a:solidFill>
                  <a:srgbClr val="FFCC99"/>
                </a:solidFill>
                <a:ln w="2857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" name="组合 38"/>
              <p:cNvGrpSpPr>
                <a:grpSpLocks/>
              </p:cNvGrpSpPr>
              <p:nvPr/>
            </p:nvGrpSpPr>
            <p:grpSpPr bwMode="auto">
              <a:xfrm>
                <a:off x="2381261" y="4889520"/>
                <a:ext cx="2884488" cy="1312863"/>
                <a:chOff x="4883151" y="4724400"/>
                <a:chExt cx="2884488" cy="1312863"/>
              </a:xfrm>
            </p:grpSpPr>
            <p:grpSp>
              <p:nvGrpSpPr>
                <p:cNvPr id="9" name="Group 33"/>
                <p:cNvGrpSpPr>
                  <a:grpSpLocks/>
                </p:cNvGrpSpPr>
                <p:nvPr/>
              </p:nvGrpSpPr>
              <p:grpSpPr bwMode="auto">
                <a:xfrm>
                  <a:off x="4883151" y="4724400"/>
                  <a:ext cx="2884488" cy="1312863"/>
                  <a:chOff x="3076" y="2976"/>
                  <a:chExt cx="1817" cy="827"/>
                </a:xfrm>
              </p:grpSpPr>
              <p:graphicFrame>
                <p:nvGraphicFramePr>
                  <p:cNvPr id="94258" name="Object 50"/>
                  <p:cNvGraphicFramePr>
                    <a:graphicFrameLocks noChangeAspect="1"/>
                  </p:cNvGraphicFramePr>
                  <p:nvPr/>
                </p:nvGraphicFramePr>
                <p:xfrm>
                  <a:off x="3076" y="3589"/>
                  <a:ext cx="197" cy="18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29" imgW="177492" imgH="164814" progId="Equation.DSMT4">
                          <p:embed/>
                        </p:oleObj>
                      </mc:Choice>
                      <mc:Fallback>
                        <p:oleObj name="Equation" r:id="rId29" imgW="177492" imgH="164814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0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76" y="3589"/>
                                <a:ext cx="197" cy="18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59" name="Object 51"/>
                  <p:cNvGraphicFramePr>
                    <a:graphicFrameLocks noChangeAspect="1"/>
                  </p:cNvGraphicFramePr>
                  <p:nvPr/>
                </p:nvGraphicFramePr>
                <p:xfrm>
                  <a:off x="3114" y="2976"/>
                  <a:ext cx="169" cy="18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31" imgW="152268" imgH="164957" progId="Equation.DSMT4">
                          <p:embed/>
                        </p:oleObj>
                      </mc:Choice>
                      <mc:Fallback>
                        <p:oleObj name="Equation" r:id="rId31" imgW="152268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14" y="2976"/>
                                <a:ext cx="169" cy="18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94260" name="Object 52"/>
                  <p:cNvGraphicFramePr>
                    <a:graphicFrameLocks noChangeAspect="1"/>
                  </p:cNvGraphicFramePr>
                  <p:nvPr/>
                </p:nvGraphicFramePr>
                <p:xfrm>
                  <a:off x="4318" y="3113"/>
                  <a:ext cx="155" cy="18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33" imgW="139579" imgH="164957" progId="Equation.DSMT4">
                          <p:embed/>
                        </p:oleObj>
                      </mc:Choice>
                      <mc:Fallback>
                        <p:oleObj name="Equation" r:id="rId33" imgW="139579" imgH="164957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18" y="3113"/>
                                <a:ext cx="155" cy="18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" name="Object 30"/>
                  <p:cNvGraphicFramePr>
                    <a:graphicFrameLocks noChangeAspect="1"/>
                  </p:cNvGraphicFramePr>
                  <p:nvPr/>
                </p:nvGraphicFramePr>
                <p:xfrm>
                  <a:off x="4318" y="3620"/>
                  <a:ext cx="170" cy="18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35" imgW="152280" imgH="164880" progId="Equation.DSMT4">
                          <p:embed/>
                        </p:oleObj>
                      </mc:Choice>
                      <mc:Fallback>
                        <p:oleObj name="Equation" r:id="rId35" imgW="152280" imgH="16488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318" y="3620"/>
                                <a:ext cx="170" cy="18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" name="Object 31"/>
                  <p:cNvGraphicFramePr>
                    <a:graphicFrameLocks noChangeAspect="1"/>
                  </p:cNvGraphicFramePr>
                  <p:nvPr/>
                </p:nvGraphicFramePr>
                <p:xfrm>
                  <a:off x="4709" y="3114"/>
                  <a:ext cx="184" cy="2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Equation" r:id="rId37" imgW="164880" imgH="203040" progId="Equation.DSMT4">
                          <p:embed/>
                        </p:oleObj>
                      </mc:Choice>
                      <mc:Fallback>
                        <p:oleObj name="Equation" r:id="rId37" imgW="164880" imgH="20304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4709" y="3114"/>
                                <a:ext cx="184" cy="22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5" name="Object 15"/>
                <p:cNvGraphicFramePr>
                  <a:graphicFrameLocks noChangeAspect="1"/>
                </p:cNvGraphicFramePr>
                <p:nvPr/>
              </p:nvGraphicFramePr>
              <p:xfrm>
                <a:off x="5800540" y="5454668"/>
                <a:ext cx="352354" cy="4889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9" imgW="203040" imgH="279360" progId="Equation.DSMT4">
                        <p:embed/>
                      </p:oleObj>
                    </mc:Choice>
                    <mc:Fallback>
                      <p:oleObj name="Equation" r:id="rId39" imgW="203040" imgH="2793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00540" y="5454668"/>
                              <a:ext cx="352354" cy="4889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6" name="Object 37"/>
                <p:cNvGraphicFramePr>
                  <a:graphicFrameLocks noChangeAspect="1"/>
                </p:cNvGraphicFramePr>
                <p:nvPr/>
              </p:nvGraphicFramePr>
              <p:xfrm>
                <a:off x="5206057" y="5145111"/>
                <a:ext cx="354013" cy="4889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1" imgW="203040" imgH="279360" progId="Equation.DSMT4">
                        <p:embed/>
                      </p:oleObj>
                    </mc:Choice>
                    <mc:Fallback>
                      <p:oleObj name="Equation" r:id="rId41" imgW="203040" imgH="2793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206057" y="5145111"/>
                              <a:ext cx="354013" cy="4889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8" name="Object 15"/>
                <p:cNvGraphicFramePr>
                  <a:graphicFrameLocks noChangeAspect="1"/>
                </p:cNvGraphicFramePr>
                <p:nvPr/>
              </p:nvGraphicFramePr>
              <p:xfrm>
                <a:off x="5824347" y="4806954"/>
                <a:ext cx="330133" cy="4889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3" imgW="190440" imgH="279360" progId="Equation.DSMT4">
                        <p:embed/>
                      </p:oleObj>
                    </mc:Choice>
                    <mc:Fallback>
                      <p:oleObj name="Equation" r:id="rId43" imgW="190440" imgH="2793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24347" y="4806954"/>
                              <a:ext cx="330133" cy="4889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9" name="Object 15"/>
                <p:cNvGraphicFramePr>
                  <a:graphicFrameLocks noChangeAspect="1"/>
                </p:cNvGraphicFramePr>
                <p:nvPr/>
              </p:nvGraphicFramePr>
              <p:xfrm>
                <a:off x="6423991" y="5166405"/>
                <a:ext cx="350766" cy="48896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5" imgW="203040" imgH="279360" progId="Equation.DSMT4">
                        <p:embed/>
                      </p:oleObj>
                    </mc:Choice>
                    <mc:Fallback>
                      <p:oleObj name="Equation" r:id="rId45" imgW="203040" imgH="2793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23991" y="5166405"/>
                              <a:ext cx="350766" cy="48896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40" name="Object 15"/>
            <p:cNvGraphicFramePr>
              <a:graphicFrameLocks noChangeAspect="1"/>
            </p:cNvGraphicFramePr>
            <p:nvPr/>
          </p:nvGraphicFramePr>
          <p:xfrm>
            <a:off x="4735513" y="4760913"/>
            <a:ext cx="35242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203040" imgH="279360" progId="Equation.DSMT4">
                    <p:embed/>
                  </p:oleObj>
                </mc:Choice>
                <mc:Fallback>
                  <p:oleObj name="Equation" r:id="rId47" imgW="2030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5513" y="4760913"/>
                          <a:ext cx="352425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15"/>
            <p:cNvGraphicFramePr>
              <a:graphicFrameLocks noChangeAspect="1"/>
            </p:cNvGraphicFramePr>
            <p:nvPr/>
          </p:nvGraphicFramePr>
          <p:xfrm>
            <a:off x="5530850" y="5495925"/>
            <a:ext cx="352425" cy="488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203040" imgH="279360" progId="Equation.DSMT4">
                    <p:embed/>
                  </p:oleObj>
                </mc:Choice>
                <mc:Fallback>
                  <p:oleObj name="Equation" r:id="rId49" imgW="203040" imgH="279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0850" y="5495925"/>
                          <a:ext cx="352425" cy="4889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25880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4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9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87" name="Line 55"/>
          <p:cNvSpPr>
            <a:spLocks noChangeShapeType="1"/>
          </p:cNvSpPr>
          <p:nvPr/>
        </p:nvSpPr>
        <p:spPr bwMode="auto">
          <a:xfrm>
            <a:off x="1366230" y="4760727"/>
            <a:ext cx="11890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aphicFrame>
        <p:nvGraphicFramePr>
          <p:cNvPr id="95247" name="Object 15"/>
          <p:cNvGraphicFramePr>
            <a:graphicFrameLocks noChangeAspect="1"/>
          </p:cNvGraphicFramePr>
          <p:nvPr/>
        </p:nvGraphicFramePr>
        <p:xfrm>
          <a:off x="649288" y="296863"/>
          <a:ext cx="123825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241200" progId="Equation.DSMT4">
                  <p:embed/>
                </p:oleObj>
              </mc:Choice>
              <mc:Fallback>
                <p:oleObj name="Equation" r:id="rId3" imgW="7365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296863"/>
                        <a:ext cx="123825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8" name="Object 16"/>
          <p:cNvGraphicFramePr>
            <a:graphicFrameLocks noChangeAspect="1"/>
          </p:cNvGraphicFramePr>
          <p:nvPr/>
        </p:nvGraphicFramePr>
        <p:xfrm>
          <a:off x="1909763" y="303213"/>
          <a:ext cx="563562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52800" imgH="241300" progId="Equation.DSMT4">
                  <p:embed/>
                </p:oleObj>
              </mc:Choice>
              <mc:Fallback>
                <p:oleObj name="Equation" r:id="rId5" imgW="33528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763" y="303213"/>
                        <a:ext cx="5635625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9" name="Object 17"/>
          <p:cNvGraphicFramePr>
            <a:graphicFrameLocks noChangeAspect="1"/>
          </p:cNvGraphicFramePr>
          <p:nvPr/>
        </p:nvGraphicFramePr>
        <p:xfrm>
          <a:off x="728663" y="942975"/>
          <a:ext cx="1258887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749160" imgH="266400" progId="Equation.DSMT4">
                  <p:embed/>
                </p:oleObj>
              </mc:Choice>
              <mc:Fallback>
                <p:oleObj name="Equation" r:id="rId7" imgW="7491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942975"/>
                        <a:ext cx="1258887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0" name="Object 18"/>
          <p:cNvGraphicFramePr>
            <a:graphicFrameLocks noChangeAspect="1"/>
          </p:cNvGraphicFramePr>
          <p:nvPr/>
        </p:nvGraphicFramePr>
        <p:xfrm>
          <a:off x="2016125" y="942975"/>
          <a:ext cx="570071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90900" imgH="266700" progId="Equation.DSMT4">
                  <p:embed/>
                </p:oleObj>
              </mc:Choice>
              <mc:Fallback>
                <p:oleObj name="Equation" r:id="rId9" imgW="33909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942975"/>
                        <a:ext cx="5700713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1" name="Object 19"/>
          <p:cNvGraphicFramePr>
            <a:graphicFrameLocks noChangeAspect="1"/>
          </p:cNvGraphicFramePr>
          <p:nvPr/>
        </p:nvGraphicFramePr>
        <p:xfrm>
          <a:off x="685800" y="1673225"/>
          <a:ext cx="8540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507960" imgH="241200" progId="Equation.DSMT4">
                  <p:embed/>
                </p:oleObj>
              </mc:Choice>
              <mc:Fallback>
                <p:oleObj name="Equation" r:id="rId11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3225"/>
                        <a:ext cx="8540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2" name="Object 20"/>
          <p:cNvGraphicFramePr>
            <a:graphicFrameLocks noChangeAspect="1"/>
          </p:cNvGraphicFramePr>
          <p:nvPr/>
        </p:nvGraphicFramePr>
        <p:xfrm>
          <a:off x="1655763" y="1673225"/>
          <a:ext cx="32051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04760" imgH="241200" progId="Equation.DSMT4">
                  <p:embed/>
                </p:oleObj>
              </mc:Choice>
              <mc:Fallback>
                <p:oleObj name="Equation" r:id="rId13" imgW="19047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1673225"/>
                        <a:ext cx="3205162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3" name="Object 21"/>
          <p:cNvGraphicFramePr>
            <a:graphicFrameLocks noChangeAspect="1"/>
          </p:cNvGraphicFramePr>
          <p:nvPr/>
        </p:nvGraphicFramePr>
        <p:xfrm>
          <a:off x="684213" y="2312876"/>
          <a:ext cx="11969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11000" imgH="241200" progId="Equation.DSMT4">
                  <p:embed/>
                </p:oleObj>
              </mc:Choice>
              <mc:Fallback>
                <p:oleObj name="Equation" r:id="rId15" imgW="711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12876"/>
                        <a:ext cx="119697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4" name="Object 22"/>
          <p:cNvGraphicFramePr>
            <a:graphicFrameLocks noChangeAspect="1"/>
          </p:cNvGraphicFramePr>
          <p:nvPr/>
        </p:nvGraphicFramePr>
        <p:xfrm>
          <a:off x="1944688" y="2312876"/>
          <a:ext cx="45275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92080" imgH="241200" progId="Equation.DSMT4">
                  <p:embed/>
                </p:oleObj>
              </mc:Choice>
              <mc:Fallback>
                <p:oleObj name="Equation" r:id="rId17" imgW="26920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2312876"/>
                        <a:ext cx="452755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5" name="Object 23"/>
          <p:cNvGraphicFramePr>
            <a:graphicFrameLocks noChangeAspect="1"/>
          </p:cNvGraphicFramePr>
          <p:nvPr/>
        </p:nvGraphicFramePr>
        <p:xfrm>
          <a:off x="684213" y="2960948"/>
          <a:ext cx="119538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11000" imgH="241200" progId="Equation.DSMT4">
                  <p:embed/>
                </p:oleObj>
              </mc:Choice>
              <mc:Fallback>
                <p:oleObj name="Equation" r:id="rId19" imgW="711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60948"/>
                        <a:ext cx="119538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6" name="Object 24"/>
          <p:cNvGraphicFramePr>
            <a:graphicFrameLocks noChangeAspect="1"/>
          </p:cNvGraphicFramePr>
          <p:nvPr/>
        </p:nvGraphicFramePr>
        <p:xfrm>
          <a:off x="1906166" y="2924944"/>
          <a:ext cx="5618162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340080" imgH="253800" progId="Equation.DSMT4">
                  <p:embed/>
                </p:oleObj>
              </mc:Choice>
              <mc:Fallback>
                <p:oleObj name="Equation" r:id="rId21" imgW="3340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166" y="2924944"/>
                        <a:ext cx="5618162" cy="42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7" name="Object 25"/>
          <p:cNvGraphicFramePr>
            <a:graphicFrameLocks noChangeAspect="1"/>
          </p:cNvGraphicFramePr>
          <p:nvPr/>
        </p:nvGraphicFramePr>
        <p:xfrm>
          <a:off x="1979712" y="3562288"/>
          <a:ext cx="34226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031840" imgH="291960" progId="Equation.DSMT4">
                  <p:embed/>
                </p:oleObj>
              </mc:Choice>
              <mc:Fallback>
                <p:oleObj name="Equation" r:id="rId23" imgW="20318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562288"/>
                        <a:ext cx="34226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64" name="Line 32"/>
          <p:cNvSpPr>
            <a:spLocks noChangeShapeType="1"/>
          </p:cNvSpPr>
          <p:nvPr/>
        </p:nvSpPr>
        <p:spPr bwMode="auto">
          <a:xfrm>
            <a:off x="1331640" y="4761148"/>
            <a:ext cx="0" cy="755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5268" name="Line 36"/>
          <p:cNvSpPr>
            <a:spLocks noChangeShapeType="1"/>
          </p:cNvSpPr>
          <p:nvPr/>
        </p:nvSpPr>
        <p:spPr bwMode="auto">
          <a:xfrm>
            <a:off x="2555268" y="4797239"/>
            <a:ext cx="0" cy="755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5269" name="Line 37"/>
          <p:cNvSpPr>
            <a:spLocks noChangeShapeType="1"/>
          </p:cNvSpPr>
          <p:nvPr/>
        </p:nvSpPr>
        <p:spPr bwMode="auto">
          <a:xfrm>
            <a:off x="1366230" y="5552889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5272" name="Line 40"/>
          <p:cNvSpPr>
            <a:spLocks noChangeShapeType="1"/>
          </p:cNvSpPr>
          <p:nvPr/>
        </p:nvSpPr>
        <p:spPr bwMode="auto">
          <a:xfrm flipV="1">
            <a:off x="1366230" y="4184464"/>
            <a:ext cx="576263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5274" name="Line 42"/>
          <p:cNvSpPr>
            <a:spLocks noChangeShapeType="1"/>
          </p:cNvSpPr>
          <p:nvPr/>
        </p:nvSpPr>
        <p:spPr bwMode="auto">
          <a:xfrm>
            <a:off x="1979005" y="4220977"/>
            <a:ext cx="576263" cy="539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5275" name="Line 43"/>
          <p:cNvSpPr>
            <a:spLocks noChangeShapeType="1"/>
          </p:cNvSpPr>
          <p:nvPr/>
        </p:nvSpPr>
        <p:spPr bwMode="auto">
          <a:xfrm flipH="1">
            <a:off x="1366230" y="4257489"/>
            <a:ext cx="576263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5277" name="Line 45"/>
          <p:cNvSpPr>
            <a:spLocks noChangeShapeType="1"/>
          </p:cNvSpPr>
          <p:nvPr/>
        </p:nvSpPr>
        <p:spPr bwMode="auto">
          <a:xfrm flipV="1">
            <a:off x="1402743" y="4797239"/>
            <a:ext cx="1081087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5279" name="Line 47"/>
          <p:cNvSpPr>
            <a:spLocks noChangeShapeType="1"/>
          </p:cNvSpPr>
          <p:nvPr/>
        </p:nvSpPr>
        <p:spPr bwMode="auto">
          <a:xfrm>
            <a:off x="1366230" y="4797239"/>
            <a:ext cx="1152525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5280" name="Line 48"/>
          <p:cNvSpPr>
            <a:spLocks noChangeShapeType="1"/>
          </p:cNvSpPr>
          <p:nvPr/>
        </p:nvSpPr>
        <p:spPr bwMode="auto">
          <a:xfrm flipH="1" flipV="1">
            <a:off x="1979005" y="4257489"/>
            <a:ext cx="539750" cy="1223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sp>
        <p:nvSpPr>
          <p:cNvPr id="95282" name="Oval 50"/>
          <p:cNvSpPr>
            <a:spLocks noChangeArrowheads="1"/>
          </p:cNvSpPr>
          <p:nvPr/>
        </p:nvSpPr>
        <p:spPr bwMode="auto">
          <a:xfrm>
            <a:off x="1907568" y="4149080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5283" name="Oval 51"/>
          <p:cNvSpPr>
            <a:spLocks noChangeArrowheads="1"/>
          </p:cNvSpPr>
          <p:nvPr/>
        </p:nvSpPr>
        <p:spPr bwMode="auto">
          <a:xfrm>
            <a:off x="1294793" y="4725802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5284" name="Oval 52"/>
          <p:cNvSpPr>
            <a:spLocks noChangeArrowheads="1"/>
          </p:cNvSpPr>
          <p:nvPr/>
        </p:nvSpPr>
        <p:spPr bwMode="auto">
          <a:xfrm>
            <a:off x="1294793" y="5481452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5285" name="Oval 53"/>
          <p:cNvSpPr>
            <a:spLocks noChangeArrowheads="1"/>
          </p:cNvSpPr>
          <p:nvPr/>
        </p:nvSpPr>
        <p:spPr bwMode="auto">
          <a:xfrm>
            <a:off x="2482131" y="5481452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sp>
        <p:nvSpPr>
          <p:cNvPr id="95286" name="Oval 54"/>
          <p:cNvSpPr>
            <a:spLocks noChangeArrowheads="1"/>
          </p:cNvSpPr>
          <p:nvPr/>
        </p:nvSpPr>
        <p:spPr bwMode="auto">
          <a:xfrm>
            <a:off x="2483830" y="4725802"/>
            <a:ext cx="107950" cy="107950"/>
          </a:xfrm>
          <a:prstGeom prst="ellipse">
            <a:avLst/>
          </a:prstGeom>
          <a:solidFill>
            <a:srgbClr val="FFCC99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bIns="0" anchor="ctr"/>
          <a:lstStyle/>
          <a:p>
            <a:endParaRPr lang="zh-CN" altLang="en-US"/>
          </a:p>
        </p:txBody>
      </p:sp>
      <p:graphicFrame>
        <p:nvGraphicFramePr>
          <p:cNvPr id="95288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848869"/>
              </p:ext>
            </p:extLst>
          </p:nvPr>
        </p:nvGraphicFramePr>
        <p:xfrm>
          <a:off x="1007604" y="5877272"/>
          <a:ext cx="5365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17362" imgH="279279" progId="Equation.DSMT4">
                  <p:embed/>
                </p:oleObj>
              </mc:Choice>
              <mc:Fallback>
                <p:oleObj name="Equation" r:id="rId25" imgW="317362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604" y="5877272"/>
                        <a:ext cx="536575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89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776540"/>
              </p:ext>
            </p:extLst>
          </p:nvPr>
        </p:nvGraphicFramePr>
        <p:xfrm>
          <a:off x="1581151" y="5913276"/>
          <a:ext cx="18367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091726" imgH="266584" progId="Equation.DSMT4">
                  <p:embed/>
                </p:oleObj>
              </mc:Choice>
              <mc:Fallback>
                <p:oleObj name="Equation" r:id="rId27" imgW="1091726" imgH="2665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1" y="5913276"/>
                        <a:ext cx="1836738" cy="446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1" name="AutoShape 25"/>
          <p:cNvSpPr>
            <a:spLocks noChangeArrowheads="1"/>
          </p:cNvSpPr>
          <p:nvPr/>
        </p:nvSpPr>
        <p:spPr bwMode="auto">
          <a:xfrm>
            <a:off x="5724128" y="4378960"/>
            <a:ext cx="3133650" cy="994256"/>
          </a:xfrm>
          <a:prstGeom prst="wedgeRoundRectCallout">
            <a:avLst>
              <a:gd name="adj1" fmla="val 2558"/>
              <a:gd name="adj2" fmla="val 48978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完全图的每个边给定一个方向后得到的有向图称为竞赛图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5544108" y="3537012"/>
            <a:ext cx="3312368" cy="540060"/>
          </a:xfrm>
          <a:prstGeom prst="wedgeRoundRectCallout">
            <a:avLst>
              <a:gd name="adj1" fmla="val 2558"/>
              <a:gd name="adj2" fmla="val 48978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>
              <a:lnSpc>
                <a:spcPct val="125000"/>
              </a:lnSpc>
              <a:defRPr/>
            </a:pPr>
            <a:r>
              <a:rPr lang="en-US" altLang="zh-CN" sz="1800" b="1" i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n</a:t>
            </a: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个点的完全图有多少个边？</a:t>
            </a:r>
            <a:endParaRPr lang="zh-CN" altLang="en-US" sz="1800" b="1" dirty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067745" y="4257489"/>
            <a:ext cx="1476363" cy="1295400"/>
            <a:chOff x="4067745" y="4581525"/>
            <a:chExt cx="1476363" cy="1295400"/>
          </a:xfrm>
        </p:grpSpPr>
        <p:grpSp>
          <p:nvGrpSpPr>
            <p:cNvPr id="11" name="组合 10"/>
            <p:cNvGrpSpPr/>
            <p:nvPr/>
          </p:nvGrpSpPr>
          <p:grpSpPr>
            <a:xfrm>
              <a:off x="4067745" y="4581525"/>
              <a:ext cx="1476363" cy="1295400"/>
              <a:chOff x="4067745" y="4581525"/>
              <a:chExt cx="1476363" cy="1295400"/>
            </a:xfrm>
          </p:grpSpPr>
          <p:sp>
            <p:nvSpPr>
              <p:cNvPr id="8" name="六边形 7"/>
              <p:cNvSpPr/>
              <p:nvPr/>
            </p:nvSpPr>
            <p:spPr>
              <a:xfrm>
                <a:off x="4067944" y="4581525"/>
                <a:ext cx="1476164" cy="1295400"/>
              </a:xfrm>
              <a:prstGeom prst="hexagon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Line 47"/>
              <p:cNvSpPr>
                <a:spLocks noChangeShapeType="1"/>
              </p:cNvSpPr>
              <p:nvPr/>
            </p:nvSpPr>
            <p:spPr bwMode="auto">
              <a:xfrm>
                <a:off x="4391583" y="4588835"/>
                <a:ext cx="1152525" cy="6046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  <p:sp>
            <p:nvSpPr>
              <p:cNvPr id="41" name="Line 47"/>
              <p:cNvSpPr>
                <a:spLocks noChangeShapeType="1"/>
              </p:cNvSpPr>
              <p:nvPr/>
            </p:nvSpPr>
            <p:spPr bwMode="auto">
              <a:xfrm flipH="1">
                <a:off x="4068469" y="4601308"/>
                <a:ext cx="1152000" cy="619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5" name="Line 47"/>
              <p:cNvSpPr>
                <a:spLocks noChangeShapeType="1"/>
              </p:cNvSpPr>
              <p:nvPr/>
            </p:nvSpPr>
            <p:spPr bwMode="auto">
              <a:xfrm flipH="1">
                <a:off x="4392108" y="5225051"/>
                <a:ext cx="1152000" cy="619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>
                <a:off x="4389224" y="4601308"/>
                <a:ext cx="0" cy="12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8" name="Line 47"/>
              <p:cNvSpPr>
                <a:spLocks noChangeShapeType="1"/>
              </p:cNvSpPr>
              <p:nvPr/>
            </p:nvSpPr>
            <p:spPr bwMode="auto">
              <a:xfrm flipH="1">
                <a:off x="4067745" y="5233907"/>
                <a:ext cx="1476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9" name="Line 47"/>
              <p:cNvSpPr>
                <a:spLocks noChangeShapeType="1"/>
              </p:cNvSpPr>
              <p:nvPr/>
            </p:nvSpPr>
            <p:spPr bwMode="auto">
              <a:xfrm>
                <a:off x="4389223" y="4592960"/>
                <a:ext cx="828943" cy="128396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 flipH="1">
                <a:off x="4392107" y="4603907"/>
                <a:ext cx="826059" cy="11930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4067945" y="5219073"/>
              <a:ext cx="1150222" cy="64039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5218167" y="4636205"/>
              <a:ext cx="0" cy="11607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145971"/>
              </p:ext>
            </p:extLst>
          </p:nvPr>
        </p:nvGraphicFramePr>
        <p:xfrm>
          <a:off x="3818359" y="5877272"/>
          <a:ext cx="5365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317160" imgH="279360" progId="Equation.DSMT4">
                  <p:embed/>
                </p:oleObj>
              </mc:Choice>
              <mc:Fallback>
                <p:oleObj name="Equation" r:id="rId29" imgW="317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359" y="5877272"/>
                        <a:ext cx="5365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106549"/>
              </p:ext>
            </p:extLst>
          </p:nvPr>
        </p:nvGraphicFramePr>
        <p:xfrm>
          <a:off x="4379913" y="5877272"/>
          <a:ext cx="18589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104840" imgH="266400" progId="Equation.DSMT4">
                  <p:embed/>
                </p:oleObj>
              </mc:Choice>
              <mc:Fallback>
                <p:oleObj name="Equation" r:id="rId31" imgW="11048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9913" y="5877272"/>
                        <a:ext cx="18589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1933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5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9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5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95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5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500"/>
                            </p:stCondLst>
                            <p:childTnLst>
                              <p:par>
                                <p:cTn id="10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500"/>
                                        <p:tgtEl>
                                          <p:spTgt spid="9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4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95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9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9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0" dur="1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87" grpId="0" animBg="1"/>
      <p:bldP spid="95264" grpId="0" animBg="1"/>
      <p:bldP spid="95268" grpId="0" animBg="1"/>
      <p:bldP spid="95269" grpId="0" animBg="1"/>
      <p:bldP spid="95272" grpId="0" animBg="1"/>
      <p:bldP spid="95274" grpId="0" animBg="1"/>
      <p:bldP spid="95275" grpId="0" animBg="1"/>
      <p:bldP spid="95277" grpId="0" animBg="1"/>
      <p:bldP spid="95279" grpId="0" animBg="1"/>
      <p:bldP spid="95280" grpId="0" animBg="1"/>
      <p:bldP spid="95282" grpId="0" animBg="1"/>
      <p:bldP spid="95283" grpId="0" animBg="1"/>
      <p:bldP spid="95284" grpId="0" animBg="1"/>
      <p:bldP spid="95285" grpId="0" animBg="1"/>
      <p:bldP spid="95286" grpId="0" animBg="1"/>
      <p:bldP spid="86041" grpId="0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611560" y="798513"/>
          <a:ext cx="7229476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79680" imgH="279360" progId="Equation.DSMT4">
                  <p:embed/>
                </p:oleObj>
              </mc:Choice>
              <mc:Fallback>
                <p:oleObj name="Equation" r:id="rId2" imgW="4279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798513"/>
                        <a:ext cx="7229476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/>
          <p:cNvGraphicFramePr>
            <a:graphicFrameLocks noChangeAspect="1"/>
          </p:cNvGraphicFramePr>
          <p:nvPr/>
        </p:nvGraphicFramePr>
        <p:xfrm>
          <a:off x="611188" y="1474168"/>
          <a:ext cx="858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241200" progId="Equation.DSMT4">
                  <p:embed/>
                </p:oleObj>
              </mc:Choice>
              <mc:Fallback>
                <p:oleObj name="Equation" r:id="rId4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74168"/>
                        <a:ext cx="8588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4" name="Rectangle 29"/>
          <p:cNvSpPr>
            <a:spLocks noChangeArrowheads="1"/>
          </p:cNvSpPr>
          <p:nvPr/>
        </p:nvSpPr>
        <p:spPr bwMode="auto">
          <a:xfrm>
            <a:off x="647700" y="255588"/>
            <a:ext cx="5437188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二、子图的有关概念</a:t>
            </a:r>
          </a:p>
        </p:txBody>
      </p:sp>
      <p:graphicFrame>
        <p:nvGraphicFramePr>
          <p:cNvPr id="96286" name="Object 30"/>
          <p:cNvGraphicFramePr>
            <a:graphicFrameLocks noChangeAspect="1"/>
          </p:cNvGraphicFramePr>
          <p:nvPr/>
        </p:nvGraphicFramePr>
        <p:xfrm>
          <a:off x="1547664" y="1448520"/>
          <a:ext cx="2919412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26920" imgH="279360" progId="Equation.DSMT4">
                  <p:embed/>
                </p:oleObj>
              </mc:Choice>
              <mc:Fallback>
                <p:oleObj name="Equation" r:id="rId6" imgW="17269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48520"/>
                        <a:ext cx="2919412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7" name="Object 31"/>
          <p:cNvGraphicFramePr>
            <a:graphicFrameLocks noChangeAspect="1"/>
          </p:cNvGraphicFramePr>
          <p:nvPr/>
        </p:nvGraphicFramePr>
        <p:xfrm>
          <a:off x="611188" y="2168339"/>
          <a:ext cx="12017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11000" imgH="241200" progId="Equation.DSMT4">
                  <p:embed/>
                </p:oleObj>
              </mc:Choice>
              <mc:Fallback>
                <p:oleObj name="Equation" r:id="rId8" imgW="711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168339"/>
                        <a:ext cx="12017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8" name="Object 32"/>
          <p:cNvGraphicFramePr>
            <a:graphicFrameLocks noChangeAspect="1"/>
          </p:cNvGraphicFramePr>
          <p:nvPr/>
        </p:nvGraphicFramePr>
        <p:xfrm>
          <a:off x="1871700" y="2133414"/>
          <a:ext cx="1524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01440" imgH="279360" progId="Equation.DSMT4">
                  <p:embed/>
                </p:oleObj>
              </mc:Choice>
              <mc:Fallback>
                <p:oleObj name="Equation" r:id="rId10" imgW="9014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2133414"/>
                        <a:ext cx="1524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9" name="Object 33"/>
          <p:cNvGraphicFramePr>
            <a:graphicFrameLocks noChangeAspect="1"/>
          </p:cNvGraphicFramePr>
          <p:nvPr/>
        </p:nvGraphicFramePr>
        <p:xfrm>
          <a:off x="1871700" y="2700152"/>
          <a:ext cx="11811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500" imgH="241300" progId="Equation.DSMT4">
                  <p:embed/>
                </p:oleObj>
              </mc:Choice>
              <mc:Fallback>
                <p:oleObj name="Equation" r:id="rId12" imgW="698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2700152"/>
                        <a:ext cx="1181100" cy="404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0" name="Object 34"/>
          <p:cNvGraphicFramePr>
            <a:graphicFrameLocks noChangeAspect="1"/>
          </p:cNvGraphicFramePr>
          <p:nvPr/>
        </p:nvGraphicFramePr>
        <p:xfrm>
          <a:off x="611188" y="3312864"/>
          <a:ext cx="1524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01440" imgH="241200" progId="Equation.DSMT4">
                  <p:embed/>
                </p:oleObj>
              </mc:Choice>
              <mc:Fallback>
                <p:oleObj name="Equation" r:id="rId14" imgW="901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312864"/>
                        <a:ext cx="15240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1" name="Object 35"/>
          <p:cNvGraphicFramePr>
            <a:graphicFrameLocks noChangeAspect="1"/>
          </p:cNvGraphicFramePr>
          <p:nvPr/>
        </p:nvGraphicFramePr>
        <p:xfrm>
          <a:off x="2200275" y="3296096"/>
          <a:ext cx="28130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63560" imgH="279360" progId="Equation.DSMT4">
                  <p:embed/>
                </p:oleObj>
              </mc:Choice>
              <mc:Fallback>
                <p:oleObj name="Equation" r:id="rId16" imgW="1663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296096"/>
                        <a:ext cx="281305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2" name="Object 36"/>
          <p:cNvGraphicFramePr>
            <a:graphicFrameLocks noChangeAspect="1"/>
          </p:cNvGraphicFramePr>
          <p:nvPr/>
        </p:nvGraphicFramePr>
        <p:xfrm>
          <a:off x="611188" y="4003229"/>
          <a:ext cx="858837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07960" imgH="241200" progId="Equation.DSMT4">
                  <p:embed/>
                </p:oleObj>
              </mc:Choice>
              <mc:Fallback>
                <p:oleObj name="Equation" r:id="rId18" imgW="5079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03229"/>
                        <a:ext cx="858837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3" name="Object 37"/>
          <p:cNvGraphicFramePr>
            <a:graphicFrameLocks noChangeAspect="1"/>
          </p:cNvGraphicFramePr>
          <p:nvPr/>
        </p:nvGraphicFramePr>
        <p:xfrm>
          <a:off x="1511300" y="4004308"/>
          <a:ext cx="14382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50680" imgH="279360" progId="Equation.DSMT4">
                  <p:embed/>
                </p:oleObj>
              </mc:Choice>
              <mc:Fallback>
                <p:oleObj name="Equation" r:id="rId20" imgW="850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4004308"/>
                        <a:ext cx="14382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4" name="Object 38"/>
          <p:cNvGraphicFramePr>
            <a:graphicFrameLocks noChangeAspect="1"/>
          </p:cNvGraphicFramePr>
          <p:nvPr/>
        </p:nvGraphicFramePr>
        <p:xfrm>
          <a:off x="1522288" y="4580868"/>
          <a:ext cx="2833688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76160" imgH="279360" progId="Equation.DSMT4">
                  <p:embed/>
                </p:oleObj>
              </mc:Choice>
              <mc:Fallback>
                <p:oleObj name="Equation" r:id="rId22" imgW="1676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288" y="4580868"/>
                        <a:ext cx="2833688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5" name="Object 39"/>
          <p:cNvGraphicFramePr>
            <a:graphicFrameLocks noChangeAspect="1"/>
          </p:cNvGraphicFramePr>
          <p:nvPr/>
        </p:nvGraphicFramePr>
        <p:xfrm>
          <a:off x="4572000" y="1448520"/>
          <a:ext cx="28321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76160" imgH="279360" progId="Equation.DSMT4">
                  <p:embed/>
                </p:oleObj>
              </mc:Choice>
              <mc:Fallback>
                <p:oleObj name="Equation" r:id="rId24" imgW="16761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48520"/>
                        <a:ext cx="28321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6" name="Object 40"/>
          <p:cNvGraphicFramePr>
            <a:graphicFrameLocks noChangeAspect="1"/>
          </p:cNvGraphicFramePr>
          <p:nvPr/>
        </p:nvGraphicFramePr>
        <p:xfrm>
          <a:off x="3435388" y="2136589"/>
          <a:ext cx="27908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50960" imgH="279360" progId="Equation.DSMT4">
                  <p:embed/>
                </p:oleObj>
              </mc:Choice>
              <mc:Fallback>
                <p:oleObj name="Equation" r:id="rId26" imgW="1650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88" y="2136589"/>
                        <a:ext cx="27908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7" name="Object 41"/>
          <p:cNvGraphicFramePr>
            <a:graphicFrameLocks noChangeAspect="1"/>
          </p:cNvGraphicFramePr>
          <p:nvPr/>
        </p:nvGraphicFramePr>
        <p:xfrm>
          <a:off x="6197638" y="2123889"/>
          <a:ext cx="20399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206360" imgH="279360" progId="Equation.DSMT4">
                  <p:embed/>
                </p:oleObj>
              </mc:Choice>
              <mc:Fallback>
                <p:oleObj name="Equation" r:id="rId28" imgW="12063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38" y="2123889"/>
                        <a:ext cx="203993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8" name="Object 42"/>
          <p:cNvGraphicFramePr>
            <a:graphicFrameLocks noChangeAspect="1"/>
          </p:cNvGraphicFramePr>
          <p:nvPr/>
        </p:nvGraphicFramePr>
        <p:xfrm>
          <a:off x="5045781" y="3284984"/>
          <a:ext cx="35226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082600" imgH="279360" progId="Equation.DSMT4">
                  <p:embed/>
                </p:oleObj>
              </mc:Choice>
              <mc:Fallback>
                <p:oleObj name="Equation" r:id="rId30" imgW="20826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5781" y="3284984"/>
                        <a:ext cx="352266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99" name="Object 43"/>
          <p:cNvGraphicFramePr>
            <a:graphicFrameLocks noChangeAspect="1"/>
          </p:cNvGraphicFramePr>
          <p:nvPr/>
        </p:nvGraphicFramePr>
        <p:xfrm>
          <a:off x="3016250" y="4004308"/>
          <a:ext cx="18065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066680" imgH="279360" progId="Equation.DSMT4">
                  <p:embed/>
                </p:oleObj>
              </mc:Choice>
              <mc:Fallback>
                <p:oleObj name="Equation" r:id="rId32" imgW="10666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6250" y="4004308"/>
                        <a:ext cx="180657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00" name="Object 44"/>
          <p:cNvGraphicFramePr>
            <a:graphicFrameLocks noChangeAspect="1"/>
          </p:cNvGraphicFramePr>
          <p:nvPr/>
        </p:nvGraphicFramePr>
        <p:xfrm>
          <a:off x="4815979" y="4013833"/>
          <a:ext cx="35004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070000" imgH="279360" progId="Equation.DSMT4">
                  <p:embed/>
                </p:oleObj>
              </mc:Choice>
              <mc:Fallback>
                <p:oleObj name="Equation" r:id="rId34" imgW="207000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5979" y="4013833"/>
                        <a:ext cx="350043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866775" y="5013176"/>
            <a:ext cx="1458913" cy="1354137"/>
            <a:chOff x="524" y="3211"/>
            <a:chExt cx="1047" cy="990"/>
          </a:xfrm>
        </p:grpSpPr>
        <p:graphicFrame>
          <p:nvGraphicFramePr>
            <p:cNvPr id="20" name="Object 76"/>
            <p:cNvGraphicFramePr>
              <a:graphicFrameLocks noChangeAspect="1"/>
            </p:cNvGraphicFramePr>
            <p:nvPr/>
          </p:nvGraphicFramePr>
          <p:xfrm>
            <a:off x="566" y="3211"/>
            <a:ext cx="11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01556" imgH="190417" progId="Equation.DSMT4">
                    <p:embed/>
                  </p:oleObj>
                </mc:Choice>
                <mc:Fallback>
                  <p:oleObj name="Equation" r:id="rId36" imgW="101556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6" y="3211"/>
                          <a:ext cx="114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287" name="直接连接符 20"/>
            <p:cNvCxnSpPr>
              <a:cxnSpLocks noChangeShapeType="1"/>
            </p:cNvCxnSpPr>
            <p:nvPr/>
          </p:nvCxnSpPr>
          <p:spPr bwMode="auto">
            <a:xfrm flipV="1">
              <a:off x="725" y="3312"/>
              <a:ext cx="68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88" name="直接连接符 21"/>
            <p:cNvCxnSpPr>
              <a:cxnSpLocks noChangeShapeType="1"/>
            </p:cNvCxnSpPr>
            <p:nvPr/>
          </p:nvCxnSpPr>
          <p:spPr bwMode="auto">
            <a:xfrm flipV="1">
              <a:off x="725" y="3799"/>
              <a:ext cx="680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89" name="直接连接符 22"/>
            <p:cNvCxnSpPr>
              <a:cxnSpLocks noChangeShapeType="1"/>
            </p:cNvCxnSpPr>
            <p:nvPr/>
          </p:nvCxnSpPr>
          <p:spPr bwMode="auto">
            <a:xfrm>
              <a:off x="1406" y="3301"/>
              <a:ext cx="0" cy="49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90" name="直接连接符 23"/>
            <p:cNvCxnSpPr>
              <a:cxnSpLocks noChangeShapeType="1"/>
            </p:cNvCxnSpPr>
            <p:nvPr/>
          </p:nvCxnSpPr>
          <p:spPr bwMode="auto">
            <a:xfrm>
              <a:off x="725" y="3300"/>
              <a:ext cx="0" cy="49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91" name="直接连接符 24"/>
            <p:cNvCxnSpPr>
              <a:cxnSpLocks noChangeShapeType="1"/>
            </p:cNvCxnSpPr>
            <p:nvPr/>
          </p:nvCxnSpPr>
          <p:spPr bwMode="auto">
            <a:xfrm>
              <a:off x="725" y="3317"/>
              <a:ext cx="687" cy="48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92" name="直接连接符 25"/>
            <p:cNvCxnSpPr>
              <a:cxnSpLocks noChangeShapeType="1"/>
            </p:cNvCxnSpPr>
            <p:nvPr/>
          </p:nvCxnSpPr>
          <p:spPr bwMode="auto">
            <a:xfrm flipV="1">
              <a:off x="725" y="3317"/>
              <a:ext cx="680" cy="482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27" name="Object 20"/>
            <p:cNvGraphicFramePr>
              <a:graphicFrameLocks noChangeAspect="1"/>
            </p:cNvGraphicFramePr>
            <p:nvPr/>
          </p:nvGraphicFramePr>
          <p:xfrm>
            <a:off x="524" y="3693"/>
            <a:ext cx="15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39639" imgH="190417" progId="Equation.DSMT4">
                    <p:embed/>
                  </p:oleObj>
                </mc:Choice>
                <mc:Fallback>
                  <p:oleObj name="Equation" r:id="rId38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3693"/>
                          <a:ext cx="156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1"/>
            <p:cNvGraphicFramePr>
              <a:graphicFrameLocks noChangeAspect="1"/>
            </p:cNvGraphicFramePr>
            <p:nvPr/>
          </p:nvGraphicFramePr>
          <p:xfrm>
            <a:off x="1429" y="3686"/>
            <a:ext cx="14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26835" imgH="202936" progId="Equation.DSMT4">
                    <p:embed/>
                  </p:oleObj>
                </mc:Choice>
                <mc:Fallback>
                  <p:oleObj name="Equation" r:id="rId40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686"/>
                          <a:ext cx="142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2"/>
            <p:cNvGraphicFramePr>
              <a:graphicFrameLocks noChangeAspect="1"/>
            </p:cNvGraphicFramePr>
            <p:nvPr/>
          </p:nvGraphicFramePr>
          <p:xfrm>
            <a:off x="1406" y="3211"/>
            <a:ext cx="15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39639" imgH="190417" progId="Equation.DSMT4">
                    <p:embed/>
                  </p:oleObj>
                </mc:Choice>
                <mc:Fallback>
                  <p:oleObj name="Equation" r:id="rId42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3211"/>
                          <a:ext cx="156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3"/>
            <p:cNvGraphicFramePr>
              <a:graphicFrameLocks noChangeAspect="1"/>
            </p:cNvGraphicFramePr>
            <p:nvPr/>
          </p:nvGraphicFramePr>
          <p:xfrm>
            <a:off x="924" y="3891"/>
            <a:ext cx="282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253890" imgH="279279" progId="Equation.DSMT4">
                    <p:embed/>
                  </p:oleObj>
                </mc:Choice>
                <mc:Fallback>
                  <p:oleObj name="Equation" r:id="rId44" imgW="253890" imgH="27927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" y="3891"/>
                          <a:ext cx="282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51"/>
          <p:cNvGrpSpPr>
            <a:grpSpLocks/>
          </p:cNvGrpSpPr>
          <p:nvPr/>
        </p:nvGrpSpPr>
        <p:grpSpPr bwMode="auto">
          <a:xfrm>
            <a:off x="2700338" y="4978760"/>
            <a:ext cx="1525587" cy="1295400"/>
            <a:chOff x="1882" y="3211"/>
            <a:chExt cx="1095" cy="947"/>
          </a:xfrm>
        </p:grpSpPr>
        <p:graphicFrame>
          <p:nvGraphicFramePr>
            <p:cNvPr id="37" name="Object 24"/>
            <p:cNvGraphicFramePr>
              <a:graphicFrameLocks noChangeAspect="1"/>
            </p:cNvGraphicFramePr>
            <p:nvPr/>
          </p:nvGraphicFramePr>
          <p:xfrm>
            <a:off x="1924" y="3218"/>
            <a:ext cx="114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01556" imgH="190417" progId="Equation.DSMT4">
                    <p:embed/>
                  </p:oleObj>
                </mc:Choice>
                <mc:Fallback>
                  <p:oleObj name="Equation" r:id="rId36" imgW="101556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4" y="3218"/>
                          <a:ext cx="114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283" name="直接连接符 37"/>
            <p:cNvCxnSpPr>
              <a:cxnSpLocks noChangeShapeType="1"/>
            </p:cNvCxnSpPr>
            <p:nvPr/>
          </p:nvCxnSpPr>
          <p:spPr bwMode="auto">
            <a:xfrm flipV="1">
              <a:off x="2106" y="3312"/>
              <a:ext cx="679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84" name="直接连接符 38"/>
            <p:cNvCxnSpPr>
              <a:cxnSpLocks noChangeShapeType="1"/>
            </p:cNvCxnSpPr>
            <p:nvPr/>
          </p:nvCxnSpPr>
          <p:spPr bwMode="auto">
            <a:xfrm flipV="1">
              <a:off x="2106" y="3799"/>
              <a:ext cx="679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85" name="直接连接符 39"/>
            <p:cNvCxnSpPr>
              <a:cxnSpLocks noChangeShapeType="1"/>
            </p:cNvCxnSpPr>
            <p:nvPr/>
          </p:nvCxnSpPr>
          <p:spPr bwMode="auto">
            <a:xfrm>
              <a:off x="2786" y="3301"/>
              <a:ext cx="0" cy="498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86" name="直接连接符 40"/>
            <p:cNvCxnSpPr>
              <a:cxnSpLocks noChangeShapeType="1"/>
            </p:cNvCxnSpPr>
            <p:nvPr/>
          </p:nvCxnSpPr>
          <p:spPr bwMode="auto">
            <a:xfrm>
              <a:off x="2106" y="3300"/>
              <a:ext cx="0" cy="499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44" name="Object 25"/>
            <p:cNvGraphicFramePr>
              <a:graphicFrameLocks noChangeAspect="1"/>
            </p:cNvGraphicFramePr>
            <p:nvPr/>
          </p:nvGraphicFramePr>
          <p:xfrm>
            <a:off x="1882" y="3694"/>
            <a:ext cx="15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39639" imgH="190417" progId="Equation.DSMT4">
                    <p:embed/>
                  </p:oleObj>
                </mc:Choice>
                <mc:Fallback>
                  <p:oleObj name="Equation" r:id="rId38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694"/>
                          <a:ext cx="156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26"/>
            <p:cNvGraphicFramePr>
              <a:graphicFrameLocks noChangeAspect="1"/>
            </p:cNvGraphicFramePr>
            <p:nvPr/>
          </p:nvGraphicFramePr>
          <p:xfrm>
            <a:off x="2835" y="3686"/>
            <a:ext cx="14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26835" imgH="202936" progId="Equation.DSMT4">
                    <p:embed/>
                  </p:oleObj>
                </mc:Choice>
                <mc:Fallback>
                  <p:oleObj name="Equation" r:id="rId40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3686"/>
                          <a:ext cx="142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27"/>
            <p:cNvGraphicFramePr>
              <a:graphicFrameLocks noChangeAspect="1"/>
            </p:cNvGraphicFramePr>
            <p:nvPr/>
          </p:nvGraphicFramePr>
          <p:xfrm>
            <a:off x="2812" y="3211"/>
            <a:ext cx="156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39639" imgH="190417" progId="Equation.DSMT4">
                    <p:embed/>
                  </p:oleObj>
                </mc:Choice>
                <mc:Fallback>
                  <p:oleObj name="Equation" r:id="rId42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2" y="3211"/>
                          <a:ext cx="156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28"/>
            <p:cNvGraphicFramePr>
              <a:graphicFrameLocks noChangeAspect="1"/>
            </p:cNvGraphicFramePr>
            <p:nvPr/>
          </p:nvGraphicFramePr>
          <p:xfrm>
            <a:off x="2339" y="3933"/>
            <a:ext cx="211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90440" imgH="203040" progId="Equation.DSMT4">
                    <p:embed/>
                  </p:oleObj>
                </mc:Choice>
                <mc:Fallback>
                  <p:oleObj name="Equation" r:id="rId46" imgW="190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" y="3933"/>
                          <a:ext cx="211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679950" y="4977172"/>
            <a:ext cx="1423988" cy="1287463"/>
            <a:chOff x="3242" y="3234"/>
            <a:chExt cx="897" cy="811"/>
          </a:xfrm>
        </p:grpSpPr>
        <p:graphicFrame>
          <p:nvGraphicFramePr>
            <p:cNvPr id="48" name="Object 29"/>
            <p:cNvGraphicFramePr>
              <a:graphicFrameLocks noChangeAspect="1"/>
            </p:cNvGraphicFramePr>
            <p:nvPr/>
          </p:nvGraphicFramePr>
          <p:xfrm>
            <a:off x="3256" y="3234"/>
            <a:ext cx="100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01556" imgH="190417" progId="Equation.DSMT4">
                    <p:embed/>
                  </p:oleObj>
                </mc:Choice>
                <mc:Fallback>
                  <p:oleObj name="Equation" r:id="rId36" imgW="101556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3234"/>
                          <a:ext cx="100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0281" name="直接连接符 52"/>
            <p:cNvCxnSpPr>
              <a:cxnSpLocks noChangeShapeType="1"/>
            </p:cNvCxnSpPr>
            <p:nvPr/>
          </p:nvCxnSpPr>
          <p:spPr bwMode="auto">
            <a:xfrm>
              <a:off x="3395" y="3325"/>
              <a:ext cx="602" cy="41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82" name="直接连接符 53"/>
            <p:cNvCxnSpPr>
              <a:cxnSpLocks noChangeShapeType="1"/>
            </p:cNvCxnSpPr>
            <p:nvPr/>
          </p:nvCxnSpPr>
          <p:spPr bwMode="auto">
            <a:xfrm flipV="1">
              <a:off x="3395" y="3325"/>
              <a:ext cx="597" cy="416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55" name="Object 20"/>
            <p:cNvGraphicFramePr>
              <a:graphicFrameLocks noChangeAspect="1"/>
            </p:cNvGraphicFramePr>
            <p:nvPr/>
          </p:nvGraphicFramePr>
          <p:xfrm>
            <a:off x="3242" y="3650"/>
            <a:ext cx="13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39639" imgH="190417" progId="Equation.DSMT4">
                    <p:embed/>
                  </p:oleObj>
                </mc:Choice>
                <mc:Fallback>
                  <p:oleObj name="Equation" r:id="rId38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2" y="3650"/>
                          <a:ext cx="137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21"/>
            <p:cNvGraphicFramePr>
              <a:graphicFrameLocks noChangeAspect="1"/>
            </p:cNvGraphicFramePr>
            <p:nvPr/>
          </p:nvGraphicFramePr>
          <p:xfrm>
            <a:off x="4014" y="3643"/>
            <a:ext cx="125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26835" imgH="202936" progId="Equation.DSMT4">
                    <p:embed/>
                  </p:oleObj>
                </mc:Choice>
                <mc:Fallback>
                  <p:oleObj name="Equation" r:id="rId40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4" y="3643"/>
                          <a:ext cx="125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45"/>
            <p:cNvGraphicFramePr>
              <a:graphicFrameLocks noChangeAspect="1"/>
            </p:cNvGraphicFramePr>
            <p:nvPr/>
          </p:nvGraphicFramePr>
          <p:xfrm>
            <a:off x="3991" y="3234"/>
            <a:ext cx="137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39639" imgH="190417" progId="Equation.DSMT4">
                    <p:embed/>
                  </p:oleObj>
                </mc:Choice>
                <mc:Fallback>
                  <p:oleObj name="Equation" r:id="rId42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1" y="3234"/>
                          <a:ext cx="137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46"/>
            <p:cNvGraphicFramePr>
              <a:graphicFrameLocks noChangeAspect="1"/>
            </p:cNvGraphicFramePr>
            <p:nvPr/>
          </p:nvGraphicFramePr>
          <p:xfrm>
            <a:off x="3581" y="3863"/>
            <a:ext cx="222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8" imgW="228600" imgH="190440" progId="Equation.DSMT4">
                    <p:embed/>
                  </p:oleObj>
                </mc:Choice>
                <mc:Fallback>
                  <p:oleObj name="Equation" r:id="rId48" imgW="22860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" y="3863"/>
                          <a:ext cx="222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6041" name="AutoShape 25"/>
          <p:cNvSpPr>
            <a:spLocks noChangeArrowheads="1"/>
          </p:cNvSpPr>
          <p:nvPr/>
        </p:nvSpPr>
        <p:spPr bwMode="auto">
          <a:xfrm>
            <a:off x="6299497" y="4581128"/>
            <a:ext cx="2700995" cy="504825"/>
          </a:xfrm>
          <a:prstGeom prst="wedgeRoundRectCallout">
            <a:avLst>
              <a:gd name="adj1" fmla="val 2569"/>
              <a:gd name="adj2" fmla="val 46473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</a:pPr>
            <a:r>
              <a:rPr lang="en-US" altLang="zh-CN" sz="1800" b="1" i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</a:t>
            </a:r>
            <a:r>
              <a:rPr lang="zh-CN" altLang="en-US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</a:t>
            </a:r>
            <a:r>
              <a:rPr lang="en-US" altLang="zh-CN" sz="1800" b="1" i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H</a:t>
            </a:r>
            <a:r>
              <a:rPr lang="zh-CN" altLang="en-US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都是</a:t>
            </a:r>
            <a:r>
              <a:rPr lang="en-US" altLang="zh-CN" sz="1800" b="1" i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K</a:t>
            </a:r>
            <a:r>
              <a:rPr lang="en-US" altLang="zh-CN" sz="1800" b="1" dirty="0">
                <a:solidFill>
                  <a:srgbClr val="FF3300"/>
                </a:solidFill>
                <a:latin typeface="Cambria Math"/>
                <a:ea typeface="Cambria Math"/>
                <a:cs typeface="Times New Roman" pitchFamily="18" charset="0"/>
              </a:rPr>
              <a:t>₄</a:t>
            </a:r>
            <a:r>
              <a:rPr lang="zh-CN" altLang="en-US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的</a:t>
            </a:r>
            <a:r>
              <a:rPr lang="zh-CN" altLang="en-US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生成子图</a:t>
            </a:r>
            <a:endParaRPr lang="zh-CN" altLang="en-US" sz="18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2" name="AutoShape 25"/>
          <p:cNvSpPr>
            <a:spLocks noChangeArrowheads="1"/>
          </p:cNvSpPr>
          <p:nvPr/>
        </p:nvSpPr>
        <p:spPr bwMode="auto">
          <a:xfrm>
            <a:off x="6372225" y="5265204"/>
            <a:ext cx="2489200" cy="468312"/>
          </a:xfrm>
          <a:prstGeom prst="wedgeRoundRectCallout">
            <a:avLst>
              <a:gd name="adj1" fmla="val 3196"/>
              <a:gd name="adj2" fmla="val 51583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</a:pP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G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和</a:t>
            </a:r>
            <a:r>
              <a:rPr lang="en-US" altLang="zh-CN" sz="1800" b="1" i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H</a:t>
            </a:r>
            <a:r>
              <a:rPr lang="zh-CN" altLang="en-US" sz="1800" b="1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互为补图</a:t>
            </a:r>
            <a:endParaRPr lang="zh-CN" altLang="en-US" sz="1800" b="1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3" name="AutoShape 25"/>
          <p:cNvSpPr>
            <a:spLocks noChangeArrowheads="1"/>
          </p:cNvSpPr>
          <p:nvPr/>
        </p:nvSpPr>
        <p:spPr bwMode="auto">
          <a:xfrm>
            <a:off x="6264721" y="5841268"/>
            <a:ext cx="2771775" cy="503238"/>
          </a:xfrm>
          <a:prstGeom prst="wedgeRoundRectCallout">
            <a:avLst>
              <a:gd name="adj1" fmla="val 3649"/>
              <a:gd name="adj2" fmla="val 46777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</a:pPr>
            <a:r>
              <a:rPr lang="zh-CN" altLang="en-US" sz="1800" b="1" dirty="0">
                <a:solidFill>
                  <a:srgbClr val="FF3300"/>
                </a:solidFill>
                <a:latin typeface="Times New Roman" pitchFamily="18" charset="0"/>
                <a:ea typeface="华文楷体" pitchFamily="2" charset="-122"/>
                <a:cs typeface="Times New Roman" pitchFamily="18" charset="0"/>
              </a:rPr>
              <a:t>补图定义隐含求补图方法</a:t>
            </a:r>
            <a:endParaRPr lang="zh-CN" altLang="en-US" sz="1800" b="1" dirty="0">
              <a:latin typeface="Times New Roman" pitchFamily="18" charset="0"/>
              <a:ea typeface="华文楷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89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6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6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9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96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96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96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6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96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96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96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96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96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96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1" grpId="0" animBg="1"/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3" name="Object 3"/>
          <p:cNvGraphicFramePr>
            <a:graphicFrameLocks noChangeAspect="1"/>
          </p:cNvGraphicFramePr>
          <p:nvPr/>
        </p:nvGraphicFramePr>
        <p:xfrm>
          <a:off x="725488" y="412750"/>
          <a:ext cx="155575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41200" progId="Equation.DSMT4">
                  <p:embed/>
                </p:oleObj>
              </mc:Choice>
              <mc:Fallback>
                <p:oleObj name="Equation" r:id="rId2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412750"/>
                        <a:ext cx="1555750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2339975" y="368300"/>
          <a:ext cx="149383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" imgH="279400" progId="Equation.DSMT4">
                  <p:embed/>
                </p:oleObj>
              </mc:Choice>
              <mc:Fallback>
                <p:oleObj name="Equation" r:id="rId4" imgW="8763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68300"/>
                        <a:ext cx="1493838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4"/>
          <p:cNvGraphicFramePr>
            <a:graphicFrameLocks noChangeAspect="1"/>
          </p:cNvGraphicFramePr>
          <p:nvPr/>
        </p:nvGraphicFramePr>
        <p:xfrm>
          <a:off x="684213" y="1016000"/>
          <a:ext cx="6707187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7000" imgH="266700" progId="Equation.DSMT4">
                  <p:embed/>
                </p:oleObj>
              </mc:Choice>
              <mc:Fallback>
                <p:oleObj name="Equation" r:id="rId6" imgW="39370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016000"/>
                        <a:ext cx="6707187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15"/>
          <p:cNvGraphicFramePr>
            <a:graphicFrameLocks noChangeAspect="1"/>
          </p:cNvGraphicFramePr>
          <p:nvPr/>
        </p:nvGraphicFramePr>
        <p:xfrm>
          <a:off x="7451725" y="1062038"/>
          <a:ext cx="10795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4725" imgH="241195" progId="Equation.DSMT4">
                  <p:embed/>
                </p:oleObj>
              </mc:Choice>
              <mc:Fallback>
                <p:oleObj name="Equation" r:id="rId8" imgW="634725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1062038"/>
                        <a:ext cx="107950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6" name="Object 16"/>
          <p:cNvGraphicFramePr>
            <a:graphicFrameLocks noChangeAspect="1"/>
          </p:cNvGraphicFramePr>
          <p:nvPr/>
        </p:nvGraphicFramePr>
        <p:xfrm>
          <a:off x="684213" y="1719263"/>
          <a:ext cx="20955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31366" imgH="241195" progId="Equation.DSMT4">
                  <p:embed/>
                </p:oleObj>
              </mc:Choice>
              <mc:Fallback>
                <p:oleObj name="Equation" r:id="rId10" imgW="1231366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19263"/>
                        <a:ext cx="209550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7" name="Object 17"/>
          <p:cNvGraphicFramePr>
            <a:graphicFrameLocks noChangeAspect="1"/>
          </p:cNvGraphicFramePr>
          <p:nvPr/>
        </p:nvGraphicFramePr>
        <p:xfrm>
          <a:off x="2843213" y="1665288"/>
          <a:ext cx="2705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87240" imgH="317160" progId="Equation.DSMT4">
                  <p:embed/>
                </p:oleObj>
              </mc:Choice>
              <mc:Fallback>
                <p:oleObj name="Equation" r:id="rId12" imgW="15872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665288"/>
                        <a:ext cx="27051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8" name="Object 18"/>
          <p:cNvGraphicFramePr>
            <a:graphicFrameLocks noChangeAspect="1"/>
          </p:cNvGraphicFramePr>
          <p:nvPr/>
        </p:nvGraphicFramePr>
        <p:xfrm>
          <a:off x="684213" y="2452688"/>
          <a:ext cx="15557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14400" imgH="241200" progId="Equation.DSMT4">
                  <p:embed/>
                </p:oleObj>
              </mc:Choice>
              <mc:Fallback>
                <p:oleObj name="Equation" r:id="rId14" imgW="9144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52688"/>
                        <a:ext cx="1555750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9" name="Object 19"/>
          <p:cNvGraphicFramePr>
            <a:graphicFrameLocks noChangeAspect="1"/>
          </p:cNvGraphicFramePr>
          <p:nvPr/>
        </p:nvGraphicFramePr>
        <p:xfrm>
          <a:off x="2303463" y="2420938"/>
          <a:ext cx="1470025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63225" imgH="279279" progId="Equation.DSMT4">
                  <p:embed/>
                </p:oleObj>
              </mc:Choice>
              <mc:Fallback>
                <p:oleObj name="Equation" r:id="rId16" imgW="863225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2420938"/>
                        <a:ext cx="1470025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0" name="Object 20"/>
          <p:cNvGraphicFramePr>
            <a:graphicFrameLocks noChangeAspect="1"/>
          </p:cNvGraphicFramePr>
          <p:nvPr/>
        </p:nvGraphicFramePr>
        <p:xfrm>
          <a:off x="684213" y="3070225"/>
          <a:ext cx="60325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543300" imgH="254000" progId="Equation.DSMT4">
                  <p:embed/>
                </p:oleObj>
              </mc:Choice>
              <mc:Fallback>
                <p:oleObj name="Equation" r:id="rId18" imgW="35433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70225"/>
                        <a:ext cx="60325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2" name="Object 22"/>
          <p:cNvGraphicFramePr>
            <a:graphicFrameLocks noChangeAspect="1"/>
          </p:cNvGraphicFramePr>
          <p:nvPr/>
        </p:nvGraphicFramePr>
        <p:xfrm>
          <a:off x="684213" y="3752850"/>
          <a:ext cx="183832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79032" imgH="241195" progId="Equation.DSMT4">
                  <p:embed/>
                </p:oleObj>
              </mc:Choice>
              <mc:Fallback>
                <p:oleObj name="Equation" r:id="rId20" imgW="1079032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752850"/>
                        <a:ext cx="1838325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3" name="Object 23"/>
          <p:cNvGraphicFramePr>
            <a:graphicFrameLocks noChangeAspect="1"/>
          </p:cNvGraphicFramePr>
          <p:nvPr/>
        </p:nvGraphicFramePr>
        <p:xfrm>
          <a:off x="6840538" y="3092450"/>
          <a:ext cx="1362075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99753" imgH="241195" progId="Equation.DSMT4">
                  <p:embed/>
                </p:oleObj>
              </mc:Choice>
              <mc:Fallback>
                <p:oleObj name="Equation" r:id="rId22" imgW="799753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0538" y="3092450"/>
                        <a:ext cx="1362075" cy="407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4" name="Object 24"/>
          <p:cNvGraphicFramePr>
            <a:graphicFrameLocks noChangeAspect="1"/>
          </p:cNvGraphicFramePr>
          <p:nvPr/>
        </p:nvGraphicFramePr>
        <p:xfrm>
          <a:off x="2592388" y="3681413"/>
          <a:ext cx="26622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562040" imgH="317160" progId="Equation.DSMT4">
                  <p:embed/>
                </p:oleObj>
              </mc:Choice>
              <mc:Fallback>
                <p:oleObj name="Equation" r:id="rId24" imgW="156204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388" y="3681413"/>
                        <a:ext cx="2662237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5" name="Object 25"/>
          <p:cNvGraphicFramePr>
            <a:graphicFrameLocks noChangeAspect="1"/>
          </p:cNvGraphicFramePr>
          <p:nvPr/>
        </p:nvGraphicFramePr>
        <p:xfrm>
          <a:off x="3887788" y="368300"/>
          <a:ext cx="4608512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705100" imgH="266700" progId="Equation.DSMT4">
                  <p:embed/>
                </p:oleObj>
              </mc:Choice>
              <mc:Fallback>
                <p:oleObj name="Equation" r:id="rId26" imgW="27051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368300"/>
                        <a:ext cx="4608512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6" name="Object 26"/>
          <p:cNvGraphicFramePr>
            <a:graphicFrameLocks noChangeAspect="1"/>
          </p:cNvGraphicFramePr>
          <p:nvPr/>
        </p:nvGraphicFramePr>
        <p:xfrm>
          <a:off x="3743325" y="2420938"/>
          <a:ext cx="4586288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2692400" imgH="266700" progId="Equation.DSMT4">
                  <p:embed/>
                </p:oleObj>
              </mc:Choice>
              <mc:Fallback>
                <p:oleObj name="Equation" r:id="rId28" imgW="2692400" imgH="266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3325" y="2420938"/>
                        <a:ext cx="4586288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6"/>
          <p:cNvGraphicFramePr>
            <a:graphicFrameLocks noChangeAspect="1"/>
          </p:cNvGraphicFramePr>
          <p:nvPr/>
        </p:nvGraphicFramePr>
        <p:xfrm>
          <a:off x="1431925" y="5554663"/>
          <a:ext cx="4143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53890" imgH="279279" progId="Equation.DSMT4">
                  <p:embed/>
                </p:oleObj>
              </mc:Choice>
              <mc:Fallback>
                <p:oleObj name="Equation" r:id="rId30" imgW="253890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5554663"/>
                        <a:ext cx="41433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439513"/>
              </p:ext>
            </p:extLst>
          </p:nvPr>
        </p:nvGraphicFramePr>
        <p:xfrm>
          <a:off x="3663950" y="5373216"/>
          <a:ext cx="89058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545863" imgH="279279" progId="Equation.DSMT4">
                  <p:embed/>
                </p:oleObj>
              </mc:Choice>
              <mc:Fallback>
                <p:oleObj name="Equation" r:id="rId32" imgW="545863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5373216"/>
                        <a:ext cx="890588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055454"/>
              </p:ext>
            </p:extLst>
          </p:nvPr>
        </p:nvGraphicFramePr>
        <p:xfrm>
          <a:off x="5456238" y="5301208"/>
          <a:ext cx="217646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333440" imgH="304560" progId="Equation.DSMT4">
                  <p:embed/>
                </p:oleObj>
              </mc:Choice>
              <mc:Fallback>
                <p:oleObj name="Equation" r:id="rId34" imgW="133344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5301208"/>
                        <a:ext cx="2176462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0"/>
          <p:cNvGrpSpPr>
            <a:grpSpLocks/>
          </p:cNvGrpSpPr>
          <p:nvPr/>
        </p:nvGrpSpPr>
        <p:grpSpPr bwMode="auto">
          <a:xfrm>
            <a:off x="5773738" y="4473575"/>
            <a:ext cx="1684337" cy="893763"/>
            <a:chOff x="3637" y="2999"/>
            <a:chExt cx="1061" cy="563"/>
          </a:xfrm>
        </p:grpSpPr>
        <p:graphicFrame>
          <p:nvGraphicFramePr>
            <p:cNvPr id="43" name="Object 34"/>
            <p:cNvGraphicFramePr>
              <a:graphicFrameLocks noChangeAspect="1"/>
            </p:cNvGraphicFramePr>
            <p:nvPr/>
          </p:nvGraphicFramePr>
          <p:xfrm>
            <a:off x="3677" y="2999"/>
            <a:ext cx="11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01556" imgH="190417" progId="Equation.DSMT4">
                    <p:embed/>
                  </p:oleObj>
                </mc:Choice>
                <mc:Fallback>
                  <p:oleObj name="Equation" r:id="rId36" imgW="101556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7" y="2999"/>
                          <a:ext cx="110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317" name="直接连接符 43"/>
            <p:cNvCxnSpPr>
              <a:cxnSpLocks noChangeShapeType="1"/>
            </p:cNvCxnSpPr>
            <p:nvPr/>
          </p:nvCxnSpPr>
          <p:spPr bwMode="auto">
            <a:xfrm flipV="1">
              <a:off x="3852" y="3081"/>
              <a:ext cx="65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18" name="直接连接符 46"/>
            <p:cNvCxnSpPr>
              <a:cxnSpLocks noChangeShapeType="1"/>
            </p:cNvCxnSpPr>
            <p:nvPr/>
          </p:nvCxnSpPr>
          <p:spPr bwMode="auto">
            <a:xfrm>
              <a:off x="3852" y="3072"/>
              <a:ext cx="0" cy="403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19" name="直接连接符 48"/>
            <p:cNvCxnSpPr>
              <a:cxnSpLocks noChangeShapeType="1"/>
            </p:cNvCxnSpPr>
            <p:nvPr/>
          </p:nvCxnSpPr>
          <p:spPr bwMode="auto">
            <a:xfrm flipV="1">
              <a:off x="3852" y="3085"/>
              <a:ext cx="652" cy="39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50" name="Object 40"/>
            <p:cNvGraphicFramePr>
              <a:graphicFrameLocks noChangeAspect="1"/>
            </p:cNvGraphicFramePr>
            <p:nvPr/>
          </p:nvGraphicFramePr>
          <p:xfrm>
            <a:off x="3637" y="3390"/>
            <a:ext cx="15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39639" imgH="190417" progId="Equation.DSMT4">
                    <p:embed/>
                  </p:oleObj>
                </mc:Choice>
                <mc:Fallback>
                  <p:oleObj name="Equation" r:id="rId38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7" y="3390"/>
                          <a:ext cx="150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41"/>
            <p:cNvGraphicFramePr>
              <a:graphicFrameLocks noChangeAspect="1"/>
            </p:cNvGraphicFramePr>
            <p:nvPr/>
          </p:nvGraphicFramePr>
          <p:xfrm>
            <a:off x="4543" y="3368"/>
            <a:ext cx="13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26835" imgH="202936" progId="Equation.DSMT4">
                    <p:embed/>
                  </p:oleObj>
                </mc:Choice>
                <mc:Fallback>
                  <p:oleObj name="Equation" r:id="rId40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3" y="3368"/>
                          <a:ext cx="136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42"/>
            <p:cNvGraphicFramePr>
              <a:graphicFrameLocks noChangeAspect="1"/>
            </p:cNvGraphicFramePr>
            <p:nvPr/>
          </p:nvGraphicFramePr>
          <p:xfrm>
            <a:off x="4548" y="2999"/>
            <a:ext cx="15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39639" imgH="190417" progId="Equation.DSMT4">
                    <p:embed/>
                  </p:oleObj>
                </mc:Choice>
                <mc:Fallback>
                  <p:oleObj name="Equation" r:id="rId42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8" y="2999"/>
                          <a:ext cx="150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0" name="Oval 47"/>
            <p:cNvSpPr>
              <a:spLocks noChangeArrowheads="1"/>
            </p:cNvSpPr>
            <p:nvPr/>
          </p:nvSpPr>
          <p:spPr bwMode="auto">
            <a:xfrm>
              <a:off x="3825" y="3045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321" name="Oval 48"/>
            <p:cNvSpPr>
              <a:spLocks noChangeArrowheads="1"/>
            </p:cNvSpPr>
            <p:nvPr/>
          </p:nvSpPr>
          <p:spPr bwMode="auto">
            <a:xfrm>
              <a:off x="4477" y="3045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322" name="Oval 51"/>
            <p:cNvSpPr>
              <a:spLocks noChangeArrowheads="1"/>
            </p:cNvSpPr>
            <p:nvPr/>
          </p:nvSpPr>
          <p:spPr bwMode="auto">
            <a:xfrm>
              <a:off x="4477" y="3449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323" name="Oval 52"/>
            <p:cNvSpPr>
              <a:spLocks noChangeArrowheads="1"/>
            </p:cNvSpPr>
            <p:nvPr/>
          </p:nvSpPr>
          <p:spPr bwMode="auto">
            <a:xfrm>
              <a:off x="3825" y="3449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3284538" y="4437063"/>
            <a:ext cx="1684337" cy="893762"/>
            <a:chOff x="2069" y="2976"/>
            <a:chExt cx="1061" cy="563"/>
          </a:xfrm>
        </p:grpSpPr>
        <p:graphicFrame>
          <p:nvGraphicFramePr>
            <p:cNvPr id="32" name="Object 27"/>
            <p:cNvGraphicFramePr>
              <a:graphicFrameLocks noChangeAspect="1"/>
            </p:cNvGraphicFramePr>
            <p:nvPr/>
          </p:nvGraphicFramePr>
          <p:xfrm>
            <a:off x="2110" y="2976"/>
            <a:ext cx="11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01556" imgH="190417" progId="Equation.DSMT4">
                    <p:embed/>
                  </p:oleObj>
                </mc:Choice>
                <mc:Fallback>
                  <p:oleObj name="Equation" r:id="rId36" imgW="101556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0" y="2976"/>
                          <a:ext cx="110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311" name="直接连接符 32"/>
            <p:cNvCxnSpPr>
              <a:cxnSpLocks noChangeShapeType="1"/>
            </p:cNvCxnSpPr>
            <p:nvPr/>
          </p:nvCxnSpPr>
          <p:spPr bwMode="auto">
            <a:xfrm flipV="1">
              <a:off x="2284" y="3058"/>
              <a:ext cx="652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12" name="直接连接符 35"/>
            <p:cNvCxnSpPr>
              <a:cxnSpLocks noChangeShapeType="1"/>
            </p:cNvCxnSpPr>
            <p:nvPr/>
          </p:nvCxnSpPr>
          <p:spPr bwMode="auto">
            <a:xfrm>
              <a:off x="2284" y="3048"/>
              <a:ext cx="0" cy="40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13" name="直接连接符 37"/>
            <p:cNvCxnSpPr>
              <a:cxnSpLocks noChangeShapeType="1"/>
            </p:cNvCxnSpPr>
            <p:nvPr/>
          </p:nvCxnSpPr>
          <p:spPr bwMode="auto">
            <a:xfrm flipV="1">
              <a:off x="2282" y="3062"/>
              <a:ext cx="652" cy="39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39" name="Object 31"/>
            <p:cNvGraphicFramePr>
              <a:graphicFrameLocks noChangeAspect="1"/>
            </p:cNvGraphicFramePr>
            <p:nvPr/>
          </p:nvGraphicFramePr>
          <p:xfrm>
            <a:off x="2069" y="3367"/>
            <a:ext cx="15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39639" imgH="190417" progId="Equation.DSMT4">
                    <p:embed/>
                  </p:oleObj>
                </mc:Choice>
                <mc:Fallback>
                  <p:oleObj name="Equation" r:id="rId38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3367"/>
                          <a:ext cx="150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32"/>
            <p:cNvGraphicFramePr>
              <a:graphicFrameLocks noChangeAspect="1"/>
            </p:cNvGraphicFramePr>
            <p:nvPr/>
          </p:nvGraphicFramePr>
          <p:xfrm>
            <a:off x="2980" y="2976"/>
            <a:ext cx="15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39639" imgH="190417" progId="Equation.DSMT4">
                    <p:embed/>
                  </p:oleObj>
                </mc:Choice>
                <mc:Fallback>
                  <p:oleObj name="Equation" r:id="rId42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0" y="2976"/>
                          <a:ext cx="150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4" name="Oval 46"/>
            <p:cNvSpPr>
              <a:spLocks noChangeArrowheads="1"/>
            </p:cNvSpPr>
            <p:nvPr/>
          </p:nvSpPr>
          <p:spPr bwMode="auto">
            <a:xfrm>
              <a:off x="2260" y="3022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315" name="Oval 53"/>
            <p:cNvSpPr>
              <a:spLocks noChangeArrowheads="1"/>
            </p:cNvSpPr>
            <p:nvPr/>
          </p:nvSpPr>
          <p:spPr bwMode="auto">
            <a:xfrm>
              <a:off x="2260" y="3427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316" name="Oval 54"/>
            <p:cNvSpPr>
              <a:spLocks noChangeArrowheads="1"/>
            </p:cNvSpPr>
            <p:nvPr/>
          </p:nvSpPr>
          <p:spPr bwMode="auto">
            <a:xfrm>
              <a:off x="2890" y="3040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pSp>
        <p:nvGrpSpPr>
          <p:cNvPr id="7" name="Group 62"/>
          <p:cNvGrpSpPr>
            <a:grpSpLocks/>
          </p:cNvGrpSpPr>
          <p:nvPr/>
        </p:nvGrpSpPr>
        <p:grpSpPr bwMode="auto">
          <a:xfrm>
            <a:off x="795338" y="4473575"/>
            <a:ext cx="1698625" cy="903288"/>
            <a:chOff x="501" y="2999"/>
            <a:chExt cx="1070" cy="569"/>
          </a:xfrm>
        </p:grpSpPr>
        <p:graphicFrame>
          <p:nvGraphicFramePr>
            <p:cNvPr id="17" name="Object 76"/>
            <p:cNvGraphicFramePr>
              <a:graphicFrameLocks noChangeAspect="1"/>
            </p:cNvGraphicFramePr>
            <p:nvPr/>
          </p:nvGraphicFramePr>
          <p:xfrm>
            <a:off x="542" y="2999"/>
            <a:ext cx="11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101556" imgH="190417" progId="Equation.DSMT4">
                    <p:embed/>
                  </p:oleObj>
                </mc:Choice>
                <mc:Fallback>
                  <p:oleObj name="Equation" r:id="rId36" imgW="101556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" y="2999"/>
                          <a:ext cx="110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1301" name="直接连接符 2"/>
            <p:cNvCxnSpPr>
              <a:cxnSpLocks noChangeShapeType="1"/>
            </p:cNvCxnSpPr>
            <p:nvPr/>
          </p:nvCxnSpPr>
          <p:spPr bwMode="auto">
            <a:xfrm flipV="1">
              <a:off x="716" y="3082"/>
              <a:ext cx="65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02" name="直接连接符 19"/>
            <p:cNvCxnSpPr>
              <a:cxnSpLocks noChangeShapeType="1"/>
            </p:cNvCxnSpPr>
            <p:nvPr/>
          </p:nvCxnSpPr>
          <p:spPr bwMode="auto">
            <a:xfrm flipV="1">
              <a:off x="716" y="3476"/>
              <a:ext cx="653" cy="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03" name="直接连接符 4"/>
            <p:cNvCxnSpPr>
              <a:cxnSpLocks noChangeShapeType="1"/>
            </p:cNvCxnSpPr>
            <p:nvPr/>
          </p:nvCxnSpPr>
          <p:spPr bwMode="auto">
            <a:xfrm>
              <a:off x="1369" y="3072"/>
              <a:ext cx="0" cy="40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04" name="直接连接符 22"/>
            <p:cNvCxnSpPr>
              <a:cxnSpLocks noChangeShapeType="1"/>
            </p:cNvCxnSpPr>
            <p:nvPr/>
          </p:nvCxnSpPr>
          <p:spPr bwMode="auto">
            <a:xfrm>
              <a:off x="716" y="3072"/>
              <a:ext cx="0" cy="404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05" name="直接连接符 6"/>
            <p:cNvCxnSpPr>
              <a:cxnSpLocks noChangeShapeType="1"/>
            </p:cNvCxnSpPr>
            <p:nvPr/>
          </p:nvCxnSpPr>
          <p:spPr bwMode="auto">
            <a:xfrm>
              <a:off x="716" y="3085"/>
              <a:ext cx="659" cy="39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06" name="直接连接符 8"/>
            <p:cNvCxnSpPr>
              <a:cxnSpLocks noChangeShapeType="1"/>
            </p:cNvCxnSpPr>
            <p:nvPr/>
          </p:nvCxnSpPr>
          <p:spPr bwMode="auto">
            <a:xfrm flipV="1">
              <a:off x="716" y="3085"/>
              <a:ext cx="653" cy="391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</p:spPr>
        </p:cxnSp>
        <p:graphicFrame>
          <p:nvGraphicFramePr>
            <p:cNvPr id="28" name="Object 22"/>
            <p:cNvGraphicFramePr>
              <a:graphicFrameLocks noChangeAspect="1"/>
            </p:cNvGraphicFramePr>
            <p:nvPr/>
          </p:nvGraphicFramePr>
          <p:xfrm>
            <a:off x="501" y="3390"/>
            <a:ext cx="150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39639" imgH="190417" progId="Equation.DSMT4">
                    <p:embed/>
                  </p:oleObj>
                </mc:Choice>
                <mc:Fallback>
                  <p:oleObj name="Equation" r:id="rId38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" y="3390"/>
                          <a:ext cx="150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3"/>
            <p:cNvGraphicFramePr>
              <a:graphicFrameLocks noChangeAspect="1"/>
            </p:cNvGraphicFramePr>
            <p:nvPr/>
          </p:nvGraphicFramePr>
          <p:xfrm>
            <a:off x="1435" y="3385"/>
            <a:ext cx="13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26835" imgH="202936" progId="Equation.DSMT4">
                    <p:embed/>
                  </p:oleObj>
                </mc:Choice>
                <mc:Fallback>
                  <p:oleObj name="Equation" r:id="rId40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5" y="3385"/>
                          <a:ext cx="136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24"/>
            <p:cNvGraphicFramePr>
              <a:graphicFrameLocks noChangeAspect="1"/>
            </p:cNvGraphicFramePr>
            <p:nvPr/>
          </p:nvGraphicFramePr>
          <p:xfrm>
            <a:off x="1413" y="2999"/>
            <a:ext cx="149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39639" imgH="190417" progId="Equation.DSMT4">
                    <p:embed/>
                  </p:oleObj>
                </mc:Choice>
                <mc:Fallback>
                  <p:oleObj name="Equation" r:id="rId42" imgW="139639" imgH="19041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3" y="2999"/>
                          <a:ext cx="149" cy="1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7" name="Oval 55"/>
            <p:cNvSpPr>
              <a:spLocks noChangeArrowheads="1"/>
            </p:cNvSpPr>
            <p:nvPr/>
          </p:nvSpPr>
          <p:spPr bwMode="auto">
            <a:xfrm>
              <a:off x="1347" y="3447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308" name="Oval 56"/>
            <p:cNvSpPr>
              <a:spLocks noChangeArrowheads="1"/>
            </p:cNvSpPr>
            <p:nvPr/>
          </p:nvSpPr>
          <p:spPr bwMode="auto">
            <a:xfrm>
              <a:off x="695" y="3448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309" name="Oval 57"/>
            <p:cNvSpPr>
              <a:spLocks noChangeArrowheads="1"/>
            </p:cNvSpPr>
            <p:nvPr/>
          </p:nvSpPr>
          <p:spPr bwMode="auto">
            <a:xfrm>
              <a:off x="695" y="3068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  <p:sp>
          <p:nvSpPr>
            <p:cNvPr id="11310" name="Oval 58"/>
            <p:cNvSpPr>
              <a:spLocks noChangeArrowheads="1"/>
            </p:cNvSpPr>
            <p:nvPr/>
          </p:nvSpPr>
          <p:spPr bwMode="auto">
            <a:xfrm>
              <a:off x="1347" y="3067"/>
              <a:ext cx="45" cy="45"/>
            </a:xfrm>
            <a:prstGeom prst="ellipse">
              <a:avLst/>
            </a:prstGeom>
            <a:solidFill>
              <a:srgbClr val="FFCC99"/>
            </a:solidFill>
            <a:ln w="2857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endParaRPr lang="zh-CN" altLang="en-US"/>
            </a:p>
          </p:txBody>
        </p:sp>
      </p:grpSp>
      <p:graphicFrame>
        <p:nvGraphicFramePr>
          <p:cNvPr id="2" name="Object 62"/>
          <p:cNvGraphicFramePr>
            <a:graphicFrameLocks noChangeAspect="1"/>
          </p:cNvGraphicFramePr>
          <p:nvPr/>
        </p:nvGraphicFramePr>
        <p:xfrm>
          <a:off x="5543550" y="1665288"/>
          <a:ext cx="24638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447560" imgH="253800" progId="Equation.DSMT4">
                  <p:embed/>
                </p:oleObj>
              </mc:Choice>
              <mc:Fallback>
                <p:oleObj name="Equation" r:id="rId44" imgW="1447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1665288"/>
                        <a:ext cx="24638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3"/>
          <p:cNvGraphicFramePr>
            <a:graphicFrameLocks noChangeAspect="1"/>
          </p:cNvGraphicFramePr>
          <p:nvPr/>
        </p:nvGraphicFramePr>
        <p:xfrm>
          <a:off x="5256213" y="3665538"/>
          <a:ext cx="246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1447560" imgH="253800" progId="Equation.DSMT4">
                  <p:embed/>
                </p:oleObj>
              </mc:Choice>
              <mc:Fallback>
                <p:oleObj name="Equation" r:id="rId46" imgW="1447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6213" y="3665538"/>
                        <a:ext cx="2463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1" name="AutoShape 25"/>
          <p:cNvSpPr>
            <a:spLocks noChangeArrowheads="1"/>
          </p:cNvSpPr>
          <p:nvPr/>
        </p:nvSpPr>
        <p:spPr bwMode="auto">
          <a:xfrm>
            <a:off x="3529013" y="5805264"/>
            <a:ext cx="1295400" cy="530225"/>
          </a:xfrm>
          <a:prstGeom prst="wedgeRoundRectCallout">
            <a:avLst>
              <a:gd name="adj1" fmla="val 1226"/>
              <a:gd name="adj2" fmla="val 48235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</a:pPr>
            <a:r>
              <a:rPr lang="zh-CN" altLang="en-US" sz="1800" b="1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删点子图</a:t>
            </a:r>
            <a:endParaRPr lang="zh-CN" altLang="en-US" sz="1800" b="1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3" name="AutoShape 25"/>
          <p:cNvSpPr>
            <a:spLocks noChangeArrowheads="1"/>
          </p:cNvSpPr>
          <p:nvPr/>
        </p:nvSpPr>
        <p:spPr bwMode="auto">
          <a:xfrm>
            <a:off x="6011863" y="5769260"/>
            <a:ext cx="1295400" cy="530225"/>
          </a:xfrm>
          <a:prstGeom prst="wedgeRoundRectCallout">
            <a:avLst>
              <a:gd name="adj1" fmla="val 2097"/>
              <a:gd name="adj2" fmla="val 46106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25000"/>
              </a:lnSpc>
            </a:pPr>
            <a:r>
              <a:rPr lang="zh-CN" altLang="en-US" sz="1800" b="1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删边子图</a:t>
            </a:r>
            <a:endParaRPr lang="zh-CN" altLang="en-US" sz="1800" b="1"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2778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7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97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41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647700" y="908050"/>
          <a:ext cx="11588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1000" imgH="241200" progId="Equation.DSMT4">
                  <p:embed/>
                </p:oleObj>
              </mc:Choice>
              <mc:Fallback>
                <p:oleObj name="Equation" r:id="rId3" imgW="7110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908050"/>
                        <a:ext cx="115887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6" name="Rectangle 4"/>
          <p:cNvSpPr>
            <a:spLocks noChangeArrowheads="1"/>
          </p:cNvSpPr>
          <p:nvPr/>
        </p:nvSpPr>
        <p:spPr bwMode="auto">
          <a:xfrm>
            <a:off x="719138" y="255588"/>
            <a:ext cx="3563937" cy="4270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 eaLnBrk="0" hangingPunct="0"/>
            <a:r>
              <a:rPr lang="en-US" altLang="zh-CN" sz="2800" b="1" dirty="0"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8.1.3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  </a:t>
            </a:r>
            <a:r>
              <a:rPr lang="zh-CN" altLang="en-US" sz="2800" b="1" dirty="0">
                <a:solidFill>
                  <a:srgbClr val="FF00FF"/>
                </a:solidFill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图的同构</a:t>
            </a:r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512763" y="1539069"/>
          <a:ext cx="43291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654280" imgH="279360" progId="Equation.DSMT4">
                  <p:embed/>
                </p:oleObj>
              </mc:Choice>
              <mc:Fallback>
                <p:oleObj name="Equation" r:id="rId5" imgW="26542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1539069"/>
                        <a:ext cx="4329112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1951038" y="2184400"/>
          <a:ext cx="13874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50680" imgH="317160" progId="Equation.DSMT4">
                  <p:embed/>
                </p:oleObj>
              </mc:Choice>
              <mc:Fallback>
                <p:oleObj name="Equation" r:id="rId7" imgW="8506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038" y="2184400"/>
                        <a:ext cx="1387475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3" name="Object 19"/>
          <p:cNvGraphicFramePr>
            <a:graphicFrameLocks noChangeAspect="1"/>
          </p:cNvGraphicFramePr>
          <p:nvPr/>
        </p:nvGraphicFramePr>
        <p:xfrm>
          <a:off x="3184525" y="2203450"/>
          <a:ext cx="2574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74640" imgH="279360" progId="Equation.DSMT4">
                  <p:embed/>
                </p:oleObj>
              </mc:Choice>
              <mc:Fallback>
                <p:oleObj name="Equation" r:id="rId9" imgW="15746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4525" y="2203450"/>
                        <a:ext cx="25749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4" name="Object 20"/>
          <p:cNvGraphicFramePr>
            <a:graphicFrameLocks noChangeAspect="1"/>
          </p:cNvGraphicFramePr>
          <p:nvPr/>
        </p:nvGraphicFramePr>
        <p:xfrm>
          <a:off x="617538" y="2952750"/>
          <a:ext cx="2428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85720" imgH="279360" progId="Equation.DSMT4">
                  <p:embed/>
                </p:oleObj>
              </mc:Choice>
              <mc:Fallback>
                <p:oleObj name="Equation" r:id="rId11" imgW="1485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2952750"/>
                        <a:ext cx="24288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35" name="Object 31"/>
          <p:cNvGraphicFramePr>
            <a:graphicFrameLocks noChangeAspect="1"/>
          </p:cNvGraphicFramePr>
          <p:nvPr/>
        </p:nvGraphicFramePr>
        <p:xfrm>
          <a:off x="1835696" y="921159"/>
          <a:ext cx="54514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40080" imgH="279360" progId="Equation.DSMT4">
                  <p:embed/>
                </p:oleObj>
              </mc:Choice>
              <mc:Fallback>
                <p:oleObj name="Equation" r:id="rId13" imgW="3340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921159"/>
                        <a:ext cx="5451475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859338" y="1520490"/>
          <a:ext cx="8715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95000" imgH="266400" progId="Equation.DSMT4">
                  <p:embed/>
                </p:oleObj>
              </mc:Choice>
              <mc:Fallback>
                <p:oleObj name="Equation" r:id="rId15" imgW="495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520490"/>
                        <a:ext cx="871537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1"/>
          <p:cNvGraphicFramePr>
            <a:graphicFrameLocks noChangeAspect="1"/>
          </p:cNvGraphicFramePr>
          <p:nvPr/>
        </p:nvGraphicFramePr>
        <p:xfrm>
          <a:off x="5773738" y="2163763"/>
          <a:ext cx="24701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11280" imgH="317160" progId="Equation.DSMT4">
                  <p:embed/>
                </p:oleObj>
              </mc:Choice>
              <mc:Fallback>
                <p:oleObj name="Equation" r:id="rId17" imgW="15112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738" y="2163763"/>
                        <a:ext cx="2470150" cy="51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625947"/>
              </p:ext>
            </p:extLst>
          </p:nvPr>
        </p:nvGraphicFramePr>
        <p:xfrm>
          <a:off x="1851025" y="5949280"/>
          <a:ext cx="156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041120" imgH="279360" progId="Equation.DSMT4">
                  <p:embed/>
                </p:oleObj>
              </mc:Choice>
              <mc:Fallback>
                <p:oleObj name="Equation" r:id="rId19" imgW="1041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5949280"/>
                        <a:ext cx="1562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20" name="直接连接符 43"/>
          <p:cNvCxnSpPr>
            <a:cxnSpLocks noChangeShapeType="1"/>
          </p:cNvCxnSpPr>
          <p:nvPr/>
        </p:nvCxnSpPr>
        <p:spPr bwMode="auto">
          <a:xfrm flipV="1">
            <a:off x="1808163" y="4581525"/>
            <a:ext cx="747712" cy="6096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2337" name="直接连接符 43"/>
          <p:cNvCxnSpPr>
            <a:cxnSpLocks noChangeShapeType="1"/>
          </p:cNvCxnSpPr>
          <p:nvPr/>
        </p:nvCxnSpPr>
        <p:spPr bwMode="auto">
          <a:xfrm flipV="1">
            <a:off x="2419350" y="4581525"/>
            <a:ext cx="173038" cy="8255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2339" name="Line 51"/>
          <p:cNvSpPr>
            <a:spLocks noChangeShapeType="1"/>
          </p:cNvSpPr>
          <p:nvPr/>
        </p:nvSpPr>
        <p:spPr bwMode="auto">
          <a:xfrm>
            <a:off x="2627313" y="4581525"/>
            <a:ext cx="727075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5" name="Group 132"/>
          <p:cNvGrpSpPr>
            <a:grpSpLocks/>
          </p:cNvGrpSpPr>
          <p:nvPr/>
        </p:nvGrpSpPr>
        <p:grpSpPr bwMode="auto">
          <a:xfrm>
            <a:off x="1617663" y="4222750"/>
            <a:ext cx="2017712" cy="1727200"/>
            <a:chOff x="1019" y="2660"/>
            <a:chExt cx="1271" cy="1088"/>
          </a:xfrm>
        </p:grpSpPr>
        <p:grpSp>
          <p:nvGrpSpPr>
            <p:cNvPr id="6" name="Group 91"/>
            <p:cNvGrpSpPr>
              <a:grpSpLocks/>
            </p:cNvGrpSpPr>
            <p:nvPr/>
          </p:nvGrpSpPr>
          <p:grpSpPr bwMode="auto">
            <a:xfrm>
              <a:off x="1701" y="3307"/>
              <a:ext cx="249" cy="156"/>
              <a:chOff x="1701" y="3193"/>
              <a:chExt cx="249" cy="156"/>
            </a:xfrm>
          </p:grpSpPr>
          <p:graphicFrame>
            <p:nvGraphicFramePr>
              <p:cNvPr id="7" name="Object 48"/>
              <p:cNvGraphicFramePr>
                <a:graphicFrameLocks noChangeAspect="1"/>
              </p:cNvGraphicFramePr>
              <p:nvPr/>
            </p:nvGraphicFramePr>
            <p:xfrm>
              <a:off x="1701" y="3271"/>
              <a:ext cx="78" cy="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75960" imgH="75960" progId="Equation.DSMT4">
                      <p:embed/>
                    </p:oleObj>
                  </mc:Choice>
                  <mc:Fallback>
                    <p:oleObj name="Equation" r:id="rId21" imgW="75960" imgH="759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3271"/>
                            <a:ext cx="78" cy="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" name="Object 89"/>
              <p:cNvGraphicFramePr>
                <a:graphicFrameLocks noChangeAspect="1"/>
              </p:cNvGraphicFramePr>
              <p:nvPr/>
            </p:nvGraphicFramePr>
            <p:xfrm>
              <a:off x="1781" y="3239"/>
              <a:ext cx="78" cy="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75960" imgH="75960" progId="Equation.DSMT4">
                      <p:embed/>
                    </p:oleObj>
                  </mc:Choice>
                  <mc:Fallback>
                    <p:oleObj name="Equation" r:id="rId23" imgW="75960" imgH="759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1" y="3239"/>
                            <a:ext cx="78" cy="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" name="Object 90"/>
              <p:cNvGraphicFramePr>
                <a:graphicFrameLocks noChangeAspect="1"/>
              </p:cNvGraphicFramePr>
              <p:nvPr/>
            </p:nvGraphicFramePr>
            <p:xfrm>
              <a:off x="1872" y="3193"/>
              <a:ext cx="78" cy="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75960" imgH="75960" progId="Equation.DSMT4">
                      <p:embed/>
                    </p:oleObj>
                  </mc:Choice>
                  <mc:Fallback>
                    <p:oleObj name="Equation" r:id="rId23" imgW="75960" imgH="759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3193"/>
                            <a:ext cx="78" cy="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" name="Group 122"/>
            <p:cNvGrpSpPr>
              <a:grpSpLocks/>
            </p:cNvGrpSpPr>
            <p:nvPr/>
          </p:nvGrpSpPr>
          <p:grpSpPr bwMode="auto">
            <a:xfrm>
              <a:off x="1019" y="3272"/>
              <a:ext cx="169" cy="363"/>
              <a:chOff x="1019" y="3158"/>
              <a:chExt cx="169" cy="363"/>
            </a:xfrm>
          </p:grpSpPr>
          <p:graphicFrame>
            <p:nvGraphicFramePr>
              <p:cNvPr id="10" name="Object 45"/>
              <p:cNvGraphicFramePr>
                <a:graphicFrameLocks noChangeAspect="1"/>
              </p:cNvGraphicFramePr>
              <p:nvPr/>
            </p:nvGraphicFramePr>
            <p:xfrm>
              <a:off x="1019" y="3233"/>
              <a:ext cx="16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5" imgW="164880" imgH="279360" progId="Equation.DSMT4">
                      <p:embed/>
                    </p:oleObj>
                  </mc:Choice>
                  <mc:Fallback>
                    <p:oleObj name="Equation" r:id="rId25" imgW="16488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9" y="3233"/>
                            <a:ext cx="169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45" name="Oval 47"/>
              <p:cNvSpPr>
                <a:spLocks noChangeArrowheads="1"/>
              </p:cNvSpPr>
              <p:nvPr/>
            </p:nvSpPr>
            <p:spPr bwMode="auto">
              <a:xfrm>
                <a:off x="1111" y="3158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25" name="Group 121"/>
            <p:cNvGrpSpPr>
              <a:grpSpLocks/>
            </p:cNvGrpSpPr>
            <p:nvPr/>
          </p:nvGrpSpPr>
          <p:grpSpPr bwMode="auto">
            <a:xfrm>
              <a:off x="1567" y="2660"/>
              <a:ext cx="156" cy="229"/>
              <a:chOff x="1565" y="2557"/>
              <a:chExt cx="156" cy="229"/>
            </a:xfrm>
          </p:grpSpPr>
          <p:graphicFrame>
            <p:nvGraphicFramePr>
              <p:cNvPr id="13" name="Object 44"/>
              <p:cNvGraphicFramePr>
                <a:graphicFrameLocks noChangeAspect="1"/>
              </p:cNvGraphicFramePr>
              <p:nvPr/>
            </p:nvGraphicFramePr>
            <p:xfrm>
              <a:off x="1565" y="2557"/>
              <a:ext cx="156" cy="1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52280" imgH="164880" progId="Equation.DSMT4">
                      <p:embed/>
                    </p:oleObj>
                  </mc:Choice>
                  <mc:Fallback>
                    <p:oleObj name="Equation" r:id="rId27" imgW="152280" imgH="16488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5" y="2557"/>
                            <a:ext cx="156" cy="1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44" name="Oval 51"/>
              <p:cNvSpPr>
                <a:spLocks noChangeArrowheads="1"/>
              </p:cNvSpPr>
              <p:nvPr/>
            </p:nvSpPr>
            <p:spPr bwMode="auto">
              <a:xfrm>
                <a:off x="1606" y="2741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26" name="Group 123"/>
            <p:cNvGrpSpPr>
              <a:grpSpLocks/>
            </p:cNvGrpSpPr>
            <p:nvPr/>
          </p:nvGrpSpPr>
          <p:grpSpPr bwMode="auto">
            <a:xfrm>
              <a:off x="1437" y="3408"/>
              <a:ext cx="195" cy="340"/>
              <a:chOff x="1437" y="3294"/>
              <a:chExt cx="195" cy="340"/>
            </a:xfrm>
          </p:grpSpPr>
          <p:graphicFrame>
            <p:nvGraphicFramePr>
              <p:cNvPr id="14" name="Object 46"/>
              <p:cNvGraphicFramePr>
                <a:graphicFrameLocks noChangeAspect="1"/>
              </p:cNvGraphicFramePr>
              <p:nvPr/>
            </p:nvGraphicFramePr>
            <p:xfrm>
              <a:off x="1437" y="3347"/>
              <a:ext cx="195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190440" imgH="279360" progId="Equation.DSMT4">
                      <p:embed/>
                    </p:oleObj>
                  </mc:Choice>
                  <mc:Fallback>
                    <p:oleObj name="Equation" r:id="rId29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37" y="3347"/>
                            <a:ext cx="195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43" name="Oval 47"/>
              <p:cNvSpPr>
                <a:spLocks noChangeArrowheads="1"/>
              </p:cNvSpPr>
              <p:nvPr/>
            </p:nvSpPr>
            <p:spPr bwMode="auto">
              <a:xfrm>
                <a:off x="1497" y="3294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27" name="Group 124"/>
            <p:cNvGrpSpPr>
              <a:grpSpLocks/>
            </p:cNvGrpSpPr>
            <p:nvPr/>
          </p:nvGrpSpPr>
          <p:grpSpPr bwMode="auto">
            <a:xfrm>
              <a:off x="2086" y="3272"/>
              <a:ext cx="204" cy="318"/>
              <a:chOff x="2086" y="3158"/>
              <a:chExt cx="204" cy="318"/>
            </a:xfrm>
          </p:grpSpPr>
          <p:graphicFrame>
            <p:nvGraphicFramePr>
              <p:cNvPr id="15" name="Object 47"/>
              <p:cNvGraphicFramePr>
                <a:graphicFrameLocks noChangeAspect="1"/>
              </p:cNvGraphicFramePr>
              <p:nvPr/>
            </p:nvGraphicFramePr>
            <p:xfrm>
              <a:off x="2095" y="3188"/>
              <a:ext cx="19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190440" imgH="279360" progId="Equation.DSMT4">
                      <p:embed/>
                    </p:oleObj>
                  </mc:Choice>
                  <mc:Fallback>
                    <p:oleObj name="Equation" r:id="rId31" imgW="19044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5" y="3188"/>
                            <a:ext cx="195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42" name="Oval 47"/>
              <p:cNvSpPr>
                <a:spLocks noChangeArrowheads="1"/>
              </p:cNvSpPr>
              <p:nvPr/>
            </p:nvSpPr>
            <p:spPr bwMode="auto">
              <a:xfrm>
                <a:off x="2086" y="3158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2" name="Object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937273"/>
              </p:ext>
            </p:extLst>
          </p:nvPr>
        </p:nvGraphicFramePr>
        <p:xfrm>
          <a:off x="5398641" y="5913276"/>
          <a:ext cx="158115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054080" imgH="279360" progId="Equation.DSMT4">
                  <p:embed/>
                </p:oleObj>
              </mc:Choice>
              <mc:Fallback>
                <p:oleObj name="Equation" r:id="rId33" imgW="10540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8641" y="5913276"/>
                        <a:ext cx="158115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385" name="直接连接符 43"/>
          <p:cNvCxnSpPr>
            <a:cxnSpLocks noChangeShapeType="1"/>
          </p:cNvCxnSpPr>
          <p:nvPr/>
        </p:nvCxnSpPr>
        <p:spPr bwMode="auto">
          <a:xfrm flipV="1">
            <a:off x="5256076" y="4522788"/>
            <a:ext cx="865188" cy="6477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/>
          </a:ln>
        </p:spPr>
      </p:cxnSp>
      <p:cxnSp>
        <p:nvCxnSpPr>
          <p:cNvPr id="12390" name="直接连接符 43"/>
          <p:cNvCxnSpPr>
            <a:cxnSpLocks noChangeShapeType="1"/>
          </p:cNvCxnSpPr>
          <p:nvPr/>
        </p:nvCxnSpPr>
        <p:spPr bwMode="auto">
          <a:xfrm flipV="1">
            <a:off x="5905364" y="4594225"/>
            <a:ext cx="179387" cy="75565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2391" name="Line 103"/>
          <p:cNvSpPr>
            <a:spLocks noChangeShapeType="1"/>
          </p:cNvSpPr>
          <p:nvPr/>
        </p:nvSpPr>
        <p:spPr bwMode="auto">
          <a:xfrm>
            <a:off x="6121264" y="4557713"/>
            <a:ext cx="792162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0" tIns="0" rIns="0" bIns="0">
            <a:spAutoFit/>
          </a:bodyPr>
          <a:lstStyle/>
          <a:p>
            <a:endParaRPr lang="zh-CN" altLang="en-US"/>
          </a:p>
        </p:txBody>
      </p:sp>
      <p:grpSp>
        <p:nvGrpSpPr>
          <p:cNvPr id="28" name="Group 133"/>
          <p:cNvGrpSpPr>
            <a:grpSpLocks/>
          </p:cNvGrpSpPr>
          <p:nvPr/>
        </p:nvGrpSpPr>
        <p:grpSpPr bwMode="auto">
          <a:xfrm>
            <a:off x="4716016" y="4108450"/>
            <a:ext cx="2808288" cy="1841500"/>
            <a:chOff x="3084" y="2588"/>
            <a:chExt cx="1769" cy="1160"/>
          </a:xfrm>
        </p:grpSpPr>
        <p:grpSp>
          <p:nvGrpSpPr>
            <p:cNvPr id="29" name="Group 104"/>
            <p:cNvGrpSpPr>
              <a:grpSpLocks/>
            </p:cNvGrpSpPr>
            <p:nvPr/>
          </p:nvGrpSpPr>
          <p:grpSpPr bwMode="auto">
            <a:xfrm>
              <a:off x="4037" y="3280"/>
              <a:ext cx="249" cy="156"/>
              <a:chOff x="1701" y="3193"/>
              <a:chExt cx="249" cy="156"/>
            </a:xfrm>
          </p:grpSpPr>
          <p:graphicFrame>
            <p:nvGraphicFramePr>
              <p:cNvPr id="16" name="Object 105"/>
              <p:cNvGraphicFramePr>
                <a:graphicFrameLocks noChangeAspect="1"/>
              </p:cNvGraphicFramePr>
              <p:nvPr/>
            </p:nvGraphicFramePr>
            <p:xfrm>
              <a:off x="1701" y="3271"/>
              <a:ext cx="78" cy="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5" imgW="75960" imgH="75960" progId="Equation.DSMT4">
                      <p:embed/>
                    </p:oleObj>
                  </mc:Choice>
                  <mc:Fallback>
                    <p:oleObj name="Equation" r:id="rId35" imgW="75960" imgH="759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1" y="3271"/>
                            <a:ext cx="78" cy="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" name="Object 106"/>
              <p:cNvGraphicFramePr>
                <a:graphicFrameLocks noChangeAspect="1"/>
              </p:cNvGraphicFramePr>
              <p:nvPr/>
            </p:nvGraphicFramePr>
            <p:xfrm>
              <a:off x="1781" y="3239"/>
              <a:ext cx="78" cy="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75960" imgH="75960" progId="Equation.DSMT4">
                      <p:embed/>
                    </p:oleObj>
                  </mc:Choice>
                  <mc:Fallback>
                    <p:oleObj name="Equation" r:id="rId23" imgW="75960" imgH="759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1" y="3239"/>
                            <a:ext cx="78" cy="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107"/>
              <p:cNvGraphicFramePr>
                <a:graphicFrameLocks noChangeAspect="1"/>
              </p:cNvGraphicFramePr>
              <p:nvPr/>
            </p:nvGraphicFramePr>
            <p:xfrm>
              <a:off x="1872" y="3193"/>
              <a:ext cx="78" cy="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6" imgW="75960" imgH="75960" progId="Equation.DSMT4">
                      <p:embed/>
                    </p:oleObj>
                  </mc:Choice>
                  <mc:Fallback>
                    <p:oleObj name="Equation" r:id="rId36" imgW="75960" imgH="759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72" y="3193"/>
                            <a:ext cx="78" cy="7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0" name="Group 115"/>
            <p:cNvGrpSpPr>
              <a:grpSpLocks/>
            </p:cNvGrpSpPr>
            <p:nvPr/>
          </p:nvGrpSpPr>
          <p:grpSpPr bwMode="auto">
            <a:xfrm>
              <a:off x="3084" y="3257"/>
              <a:ext cx="481" cy="363"/>
              <a:chOff x="3152" y="3158"/>
              <a:chExt cx="481" cy="363"/>
            </a:xfrm>
          </p:grpSpPr>
          <p:graphicFrame>
            <p:nvGraphicFramePr>
              <p:cNvPr id="19" name="Object 99"/>
              <p:cNvGraphicFramePr>
                <a:graphicFrameLocks noChangeAspect="1"/>
              </p:cNvGraphicFramePr>
              <p:nvPr/>
            </p:nvGraphicFramePr>
            <p:xfrm>
              <a:off x="3152" y="3233"/>
              <a:ext cx="48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7" imgW="469800" imgH="279360" progId="Equation.DSMT4">
                      <p:embed/>
                    </p:oleObj>
                  </mc:Choice>
                  <mc:Fallback>
                    <p:oleObj name="Equation" r:id="rId37" imgW="46980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52" y="3233"/>
                            <a:ext cx="481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6" name="Oval 47"/>
              <p:cNvSpPr>
                <a:spLocks noChangeArrowheads="1"/>
              </p:cNvSpPr>
              <p:nvPr/>
            </p:nvSpPr>
            <p:spPr bwMode="auto">
              <a:xfrm>
                <a:off x="3447" y="3158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31" name="Group 120"/>
            <p:cNvGrpSpPr>
              <a:grpSpLocks/>
            </p:cNvGrpSpPr>
            <p:nvPr/>
          </p:nvGrpSpPr>
          <p:grpSpPr bwMode="auto">
            <a:xfrm>
              <a:off x="3719" y="2588"/>
              <a:ext cx="442" cy="306"/>
              <a:chOff x="3719" y="2489"/>
              <a:chExt cx="442" cy="306"/>
            </a:xfrm>
          </p:grpSpPr>
          <p:graphicFrame>
            <p:nvGraphicFramePr>
              <p:cNvPr id="22" name="Object 98"/>
              <p:cNvGraphicFramePr>
                <a:graphicFrameLocks noChangeAspect="1"/>
              </p:cNvGraphicFramePr>
              <p:nvPr/>
            </p:nvGraphicFramePr>
            <p:xfrm>
              <a:off x="3719" y="2489"/>
              <a:ext cx="442" cy="26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9" imgW="431640" imgH="253800" progId="Equation.DSMT4">
                      <p:embed/>
                    </p:oleObj>
                  </mc:Choice>
                  <mc:Fallback>
                    <p:oleObj name="Equation" r:id="rId39" imgW="43164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9" y="2489"/>
                            <a:ext cx="442" cy="26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5" name="Oval 51"/>
              <p:cNvSpPr>
                <a:spLocks noChangeArrowheads="1"/>
              </p:cNvSpPr>
              <p:nvPr/>
            </p:nvSpPr>
            <p:spPr bwMode="auto">
              <a:xfrm>
                <a:off x="3924" y="2750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86016" name="Group 116"/>
            <p:cNvGrpSpPr>
              <a:grpSpLocks/>
            </p:cNvGrpSpPr>
            <p:nvPr/>
          </p:nvGrpSpPr>
          <p:grpSpPr bwMode="auto">
            <a:xfrm>
              <a:off x="3606" y="3393"/>
              <a:ext cx="507" cy="355"/>
              <a:chOff x="3628" y="3294"/>
              <a:chExt cx="507" cy="355"/>
            </a:xfrm>
          </p:grpSpPr>
          <p:graphicFrame>
            <p:nvGraphicFramePr>
              <p:cNvPr id="23" name="Object 100"/>
              <p:cNvGraphicFramePr>
                <a:graphicFrameLocks noChangeAspect="1"/>
              </p:cNvGraphicFramePr>
              <p:nvPr/>
            </p:nvGraphicFramePr>
            <p:xfrm>
              <a:off x="3628" y="3362"/>
              <a:ext cx="507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1" imgW="495000" imgH="279360" progId="Equation.DSMT4">
                      <p:embed/>
                    </p:oleObj>
                  </mc:Choice>
                  <mc:Fallback>
                    <p:oleObj name="Equation" r:id="rId41" imgW="49500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28" y="3362"/>
                            <a:ext cx="507" cy="2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4" name="Oval 47"/>
              <p:cNvSpPr>
                <a:spLocks noChangeArrowheads="1"/>
              </p:cNvSpPr>
              <p:nvPr/>
            </p:nvSpPr>
            <p:spPr bwMode="auto">
              <a:xfrm>
                <a:off x="3833" y="3294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</p:grpSp>
        <p:grpSp>
          <p:nvGrpSpPr>
            <p:cNvPr id="86017" name="Group 117"/>
            <p:cNvGrpSpPr>
              <a:grpSpLocks/>
            </p:cNvGrpSpPr>
            <p:nvPr/>
          </p:nvGrpSpPr>
          <p:grpSpPr bwMode="auto">
            <a:xfrm>
              <a:off x="4346" y="3212"/>
              <a:ext cx="507" cy="340"/>
              <a:chOff x="4309" y="3158"/>
              <a:chExt cx="507" cy="340"/>
            </a:xfrm>
          </p:grpSpPr>
          <p:graphicFrame>
            <p:nvGraphicFramePr>
              <p:cNvPr id="24" name="Object 101"/>
              <p:cNvGraphicFramePr>
                <a:graphicFrameLocks noChangeAspect="1"/>
              </p:cNvGraphicFramePr>
              <p:nvPr/>
            </p:nvGraphicFramePr>
            <p:xfrm>
              <a:off x="4309" y="3210"/>
              <a:ext cx="507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3" imgW="495000" imgH="279360" progId="Equation.DSMT4">
                      <p:embed/>
                    </p:oleObj>
                  </mc:Choice>
                  <mc:Fallback>
                    <p:oleObj name="Equation" r:id="rId43" imgW="495000" imgH="27936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9" y="3210"/>
                            <a:ext cx="507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33" name="Oval 47"/>
              <p:cNvSpPr>
                <a:spLocks noChangeArrowheads="1"/>
              </p:cNvSpPr>
              <p:nvPr/>
            </p:nvSpPr>
            <p:spPr bwMode="auto">
              <a:xfrm>
                <a:off x="4422" y="3158"/>
                <a:ext cx="45" cy="45"/>
              </a:xfrm>
              <a:prstGeom prst="ellipse">
                <a:avLst/>
              </a:prstGeom>
              <a:solidFill>
                <a:srgbClr val="FFCC99"/>
              </a:solidFill>
              <a:ln w="2857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2415" name="Rectangle 127"/>
          <p:cNvSpPr>
            <a:spLocks noChangeArrowheads="1"/>
          </p:cNvSpPr>
          <p:nvPr/>
        </p:nvSpPr>
        <p:spPr bwMode="auto">
          <a:xfrm>
            <a:off x="1258888" y="1485094"/>
            <a:ext cx="3600450" cy="539750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0" name="Object 128"/>
          <p:cNvGraphicFramePr>
            <a:graphicFrameLocks noChangeAspect="1"/>
          </p:cNvGraphicFramePr>
          <p:nvPr/>
        </p:nvGraphicFramePr>
        <p:xfrm>
          <a:off x="877888" y="2279650"/>
          <a:ext cx="118586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5" imgW="672840" imgH="279360" progId="Equation.DSMT4">
                  <p:embed/>
                </p:oleObj>
              </mc:Choice>
              <mc:Fallback>
                <p:oleObj name="Equation" r:id="rId45" imgW="67284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8" y="2279650"/>
                        <a:ext cx="1185862" cy="492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17" name="Rectangle 129"/>
          <p:cNvSpPr>
            <a:spLocks noChangeArrowheads="1"/>
          </p:cNvSpPr>
          <p:nvPr/>
        </p:nvSpPr>
        <p:spPr bwMode="auto">
          <a:xfrm>
            <a:off x="900113" y="2168525"/>
            <a:ext cx="7416800" cy="539750"/>
          </a:xfrm>
          <a:prstGeom prst="rect">
            <a:avLst/>
          </a:prstGeom>
          <a:noFill/>
          <a:ln w="28575" algn="ctr">
            <a:solidFill>
              <a:srgbClr val="FF3300"/>
            </a:solidFill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endParaRPr lang="zh-CN" altLang="en-US"/>
          </a:p>
        </p:txBody>
      </p:sp>
      <p:sp>
        <p:nvSpPr>
          <p:cNvPr id="86041" name="AutoShape 25"/>
          <p:cNvSpPr>
            <a:spLocks noChangeArrowheads="1"/>
          </p:cNvSpPr>
          <p:nvPr/>
        </p:nvSpPr>
        <p:spPr bwMode="auto">
          <a:xfrm>
            <a:off x="2663788" y="3609838"/>
            <a:ext cx="3168650" cy="503238"/>
          </a:xfrm>
          <a:prstGeom prst="wedgeRoundRectCallout">
            <a:avLst>
              <a:gd name="adj1" fmla="val 2840"/>
              <a:gd name="adj2" fmla="val 4646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同构映射两个条件的解释</a:t>
            </a:r>
            <a:endParaRPr lang="en-US" altLang="zh-CN" sz="1800" b="1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21" name="Object 131"/>
          <p:cNvGraphicFramePr>
            <a:graphicFrameLocks noChangeAspect="1"/>
          </p:cNvGraphicFramePr>
          <p:nvPr/>
        </p:nvGraphicFramePr>
        <p:xfrm>
          <a:off x="3060700" y="2971800"/>
          <a:ext cx="4567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7" imgW="2793960" imgH="279360" progId="Equation.DSMT4">
                  <p:embed/>
                </p:oleObj>
              </mc:Choice>
              <mc:Fallback>
                <p:oleObj name="Equation" r:id="rId47" imgW="27939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2971800"/>
                        <a:ext cx="45672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AutoShape 25"/>
          <p:cNvSpPr>
            <a:spLocks noChangeArrowheads="1"/>
          </p:cNvSpPr>
          <p:nvPr/>
        </p:nvSpPr>
        <p:spPr bwMode="auto">
          <a:xfrm>
            <a:off x="3149284" y="4383087"/>
            <a:ext cx="2267582" cy="503238"/>
          </a:xfrm>
          <a:prstGeom prst="wedgeRoundRectCallout">
            <a:avLst>
              <a:gd name="adj1" fmla="val 2840"/>
              <a:gd name="adj2" fmla="val 4646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不同点变成不同点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59" name="AutoShape 25"/>
          <p:cNvSpPr>
            <a:spLocks noChangeArrowheads="1"/>
          </p:cNvSpPr>
          <p:nvPr/>
        </p:nvSpPr>
        <p:spPr bwMode="auto">
          <a:xfrm>
            <a:off x="7056276" y="3609838"/>
            <a:ext cx="1620044" cy="503238"/>
          </a:xfrm>
          <a:prstGeom prst="wedgeRoundRectCallout">
            <a:avLst>
              <a:gd name="adj1" fmla="val 2840"/>
              <a:gd name="adj2" fmla="val 4646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边变成边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0" name="AutoShape 25"/>
          <p:cNvSpPr>
            <a:spLocks noChangeArrowheads="1"/>
          </p:cNvSpPr>
          <p:nvPr/>
        </p:nvSpPr>
        <p:spPr bwMode="auto">
          <a:xfrm>
            <a:off x="6732240" y="4298950"/>
            <a:ext cx="2267582" cy="503238"/>
          </a:xfrm>
          <a:prstGeom prst="wedgeRoundRectCallout">
            <a:avLst>
              <a:gd name="adj1" fmla="val 2840"/>
              <a:gd name="adj2" fmla="val 46462"/>
              <a:gd name="adj3" fmla="val 16667"/>
            </a:avLst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8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楷体" pitchFamily="2" charset="-122"/>
                <a:ea typeface="华文楷体" pitchFamily="2" charset="-122"/>
              </a:rPr>
              <a:t>邻接边变成邻接边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163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8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98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6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2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39" grpId="0" animBg="1"/>
      <p:bldP spid="12391" grpId="0" animBg="1"/>
      <p:bldP spid="12415" grpId="0" animBg="1"/>
      <p:bldP spid="12417" grpId="0" animBg="1"/>
      <p:bldP spid="86041" grpId="0" animBg="1"/>
      <p:bldP spid="58" grpId="0" animBg="1"/>
      <p:bldP spid="59" grpId="0" animBg="1"/>
      <p:bldP spid="60" grpId="0" animBg="1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2549</TotalTime>
  <Words>496</Words>
  <Application>Microsoft Office PowerPoint</Application>
  <PresentationFormat>全屏显示(4:3)</PresentationFormat>
  <Paragraphs>84</Paragraphs>
  <Slides>28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仿宋</vt:lpstr>
      <vt:lpstr>仿宋_GB2312</vt:lpstr>
      <vt:lpstr>黑体</vt:lpstr>
      <vt:lpstr>华文楷体</vt:lpstr>
      <vt:lpstr>宋体</vt:lpstr>
      <vt:lpstr>Calibri</vt:lpstr>
      <vt:lpstr>Calibri Light</vt:lpstr>
      <vt:lpstr>Cambria Math</vt:lpstr>
      <vt:lpstr>Times New Roman</vt:lpstr>
      <vt:lpstr>回顾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Windows 用户</dc:creator>
  <cp:lastModifiedBy>haoyu yang</cp:lastModifiedBy>
  <cp:revision>217</cp:revision>
  <cp:lastPrinted>2024-11-25T13:57:20Z</cp:lastPrinted>
  <dcterms:created xsi:type="dcterms:W3CDTF">2022-03-19T08:38:00Z</dcterms:created>
  <dcterms:modified xsi:type="dcterms:W3CDTF">2024-12-02T21:31:25Z</dcterms:modified>
</cp:coreProperties>
</file>