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7" r:id="rId27"/>
    <p:sldId id="358" r:id="rId28"/>
    <p:sldId id="359" r:id="rId29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660"/>
  </p:normalViewPr>
  <p:slideViewPr>
    <p:cSldViewPr>
      <p:cViewPr varScale="1">
        <p:scale>
          <a:sx n="113" d="100"/>
          <a:sy n="113" d="100"/>
        </p:scale>
        <p:origin x="14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26" Type="http://schemas.openxmlformats.org/officeDocument/2006/relationships/image" Target="../media/image27.wmf"/><Relationship Id="rId3" Type="http://schemas.openxmlformats.org/officeDocument/2006/relationships/image" Target="../media/image4.wmf"/><Relationship Id="rId21" Type="http://schemas.openxmlformats.org/officeDocument/2006/relationships/image" Target="../media/image22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26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20" Type="http://schemas.openxmlformats.org/officeDocument/2006/relationships/image" Target="../media/image21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24" Type="http://schemas.openxmlformats.org/officeDocument/2006/relationships/image" Target="../media/image25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24.wmf"/><Relationship Id="rId28" Type="http://schemas.openxmlformats.org/officeDocument/2006/relationships/image" Target="../media/image29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3.wmf"/><Relationship Id="rId27" Type="http://schemas.openxmlformats.org/officeDocument/2006/relationships/image" Target="../media/image28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image" Target="../media/image167.wmf"/><Relationship Id="rId18" Type="http://schemas.openxmlformats.org/officeDocument/2006/relationships/image" Target="../media/image172.wmf"/><Relationship Id="rId3" Type="http://schemas.openxmlformats.org/officeDocument/2006/relationships/image" Target="../media/image157.wmf"/><Relationship Id="rId21" Type="http://schemas.openxmlformats.org/officeDocument/2006/relationships/image" Target="../media/image175.wmf"/><Relationship Id="rId7" Type="http://schemas.openxmlformats.org/officeDocument/2006/relationships/image" Target="../media/image161.wmf"/><Relationship Id="rId12" Type="http://schemas.openxmlformats.org/officeDocument/2006/relationships/image" Target="../media/image166.wmf"/><Relationship Id="rId17" Type="http://schemas.openxmlformats.org/officeDocument/2006/relationships/image" Target="../media/image171.wmf"/><Relationship Id="rId2" Type="http://schemas.openxmlformats.org/officeDocument/2006/relationships/image" Target="../media/image156.wmf"/><Relationship Id="rId16" Type="http://schemas.openxmlformats.org/officeDocument/2006/relationships/image" Target="../media/image170.wmf"/><Relationship Id="rId20" Type="http://schemas.openxmlformats.org/officeDocument/2006/relationships/image" Target="../media/image174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11" Type="http://schemas.openxmlformats.org/officeDocument/2006/relationships/image" Target="../media/image165.wmf"/><Relationship Id="rId5" Type="http://schemas.openxmlformats.org/officeDocument/2006/relationships/image" Target="../media/image159.wmf"/><Relationship Id="rId15" Type="http://schemas.openxmlformats.org/officeDocument/2006/relationships/image" Target="../media/image169.wmf"/><Relationship Id="rId10" Type="http://schemas.openxmlformats.org/officeDocument/2006/relationships/image" Target="../media/image164.wmf"/><Relationship Id="rId19" Type="http://schemas.openxmlformats.org/officeDocument/2006/relationships/image" Target="../media/image173.wmf"/><Relationship Id="rId4" Type="http://schemas.openxmlformats.org/officeDocument/2006/relationships/image" Target="../media/image158.wmf"/><Relationship Id="rId9" Type="http://schemas.openxmlformats.org/officeDocument/2006/relationships/image" Target="../media/image163.wmf"/><Relationship Id="rId14" Type="http://schemas.openxmlformats.org/officeDocument/2006/relationships/image" Target="../media/image16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image" Target="../media/image188.wmf"/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12" Type="http://schemas.openxmlformats.org/officeDocument/2006/relationships/image" Target="../media/image187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11" Type="http://schemas.openxmlformats.org/officeDocument/2006/relationships/image" Target="../media/image186.wmf"/><Relationship Id="rId5" Type="http://schemas.openxmlformats.org/officeDocument/2006/relationships/image" Target="../media/image180.wmf"/><Relationship Id="rId10" Type="http://schemas.openxmlformats.org/officeDocument/2006/relationships/image" Target="../media/image185.wmf"/><Relationship Id="rId4" Type="http://schemas.openxmlformats.org/officeDocument/2006/relationships/image" Target="../media/image179.wmf"/><Relationship Id="rId9" Type="http://schemas.openxmlformats.org/officeDocument/2006/relationships/image" Target="../media/image184.wmf"/><Relationship Id="rId14" Type="http://schemas.openxmlformats.org/officeDocument/2006/relationships/image" Target="../media/image18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image" Target="../media/image202.wmf"/><Relationship Id="rId18" Type="http://schemas.openxmlformats.org/officeDocument/2006/relationships/image" Target="../media/image207.wmf"/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12" Type="http://schemas.openxmlformats.org/officeDocument/2006/relationships/image" Target="../media/image201.wmf"/><Relationship Id="rId17" Type="http://schemas.openxmlformats.org/officeDocument/2006/relationships/image" Target="../media/image206.wmf"/><Relationship Id="rId2" Type="http://schemas.openxmlformats.org/officeDocument/2006/relationships/image" Target="../media/image191.wmf"/><Relationship Id="rId16" Type="http://schemas.openxmlformats.org/officeDocument/2006/relationships/image" Target="../media/image205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11" Type="http://schemas.openxmlformats.org/officeDocument/2006/relationships/image" Target="../media/image200.wmf"/><Relationship Id="rId5" Type="http://schemas.openxmlformats.org/officeDocument/2006/relationships/image" Target="../media/image194.wmf"/><Relationship Id="rId15" Type="http://schemas.openxmlformats.org/officeDocument/2006/relationships/image" Target="../media/image204.wmf"/><Relationship Id="rId10" Type="http://schemas.openxmlformats.org/officeDocument/2006/relationships/image" Target="../media/image199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Relationship Id="rId14" Type="http://schemas.openxmlformats.org/officeDocument/2006/relationships/image" Target="../media/image20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image" Target="../media/image220.wmf"/><Relationship Id="rId18" Type="http://schemas.openxmlformats.org/officeDocument/2006/relationships/image" Target="../media/image225.wmf"/><Relationship Id="rId3" Type="http://schemas.openxmlformats.org/officeDocument/2006/relationships/image" Target="../media/image210.wmf"/><Relationship Id="rId21" Type="http://schemas.openxmlformats.org/officeDocument/2006/relationships/image" Target="../media/image228.wmf"/><Relationship Id="rId7" Type="http://schemas.openxmlformats.org/officeDocument/2006/relationships/image" Target="../media/image214.wmf"/><Relationship Id="rId12" Type="http://schemas.openxmlformats.org/officeDocument/2006/relationships/image" Target="../media/image219.wmf"/><Relationship Id="rId17" Type="http://schemas.openxmlformats.org/officeDocument/2006/relationships/image" Target="../media/image224.wmf"/><Relationship Id="rId2" Type="http://schemas.openxmlformats.org/officeDocument/2006/relationships/image" Target="../media/image209.wmf"/><Relationship Id="rId16" Type="http://schemas.openxmlformats.org/officeDocument/2006/relationships/image" Target="../media/image223.wmf"/><Relationship Id="rId20" Type="http://schemas.openxmlformats.org/officeDocument/2006/relationships/image" Target="../media/image227.wmf"/><Relationship Id="rId1" Type="http://schemas.openxmlformats.org/officeDocument/2006/relationships/image" Target="../media/image208.wmf"/><Relationship Id="rId6" Type="http://schemas.openxmlformats.org/officeDocument/2006/relationships/image" Target="../media/image213.wmf"/><Relationship Id="rId11" Type="http://schemas.openxmlformats.org/officeDocument/2006/relationships/image" Target="../media/image218.wmf"/><Relationship Id="rId5" Type="http://schemas.openxmlformats.org/officeDocument/2006/relationships/image" Target="../media/image212.wmf"/><Relationship Id="rId15" Type="http://schemas.openxmlformats.org/officeDocument/2006/relationships/image" Target="../media/image222.wmf"/><Relationship Id="rId10" Type="http://schemas.openxmlformats.org/officeDocument/2006/relationships/image" Target="../media/image217.wmf"/><Relationship Id="rId19" Type="http://schemas.openxmlformats.org/officeDocument/2006/relationships/image" Target="../media/image226.wmf"/><Relationship Id="rId4" Type="http://schemas.openxmlformats.org/officeDocument/2006/relationships/image" Target="../media/image211.wmf"/><Relationship Id="rId9" Type="http://schemas.openxmlformats.org/officeDocument/2006/relationships/image" Target="../media/image216.wmf"/><Relationship Id="rId14" Type="http://schemas.openxmlformats.org/officeDocument/2006/relationships/image" Target="../media/image22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4" Type="http://schemas.openxmlformats.org/officeDocument/2006/relationships/image" Target="../media/image23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image" Target="../media/image14.wmf"/><Relationship Id="rId18" Type="http://schemas.openxmlformats.org/officeDocument/2006/relationships/image" Target="../media/image19.wmf"/><Relationship Id="rId26" Type="http://schemas.openxmlformats.org/officeDocument/2006/relationships/image" Target="../media/image241.wmf"/><Relationship Id="rId3" Type="http://schemas.openxmlformats.org/officeDocument/2006/relationships/image" Target="../media/image234.wmf"/><Relationship Id="rId21" Type="http://schemas.openxmlformats.org/officeDocument/2006/relationships/image" Target="../media/image239.wmf"/><Relationship Id="rId7" Type="http://schemas.openxmlformats.org/officeDocument/2006/relationships/image" Target="../media/image237.wmf"/><Relationship Id="rId12" Type="http://schemas.openxmlformats.org/officeDocument/2006/relationships/image" Target="../media/image13.wmf"/><Relationship Id="rId17" Type="http://schemas.openxmlformats.org/officeDocument/2006/relationships/image" Target="../media/image18.wmf"/><Relationship Id="rId25" Type="http://schemas.openxmlformats.org/officeDocument/2006/relationships/image" Target="../media/image25.wmf"/><Relationship Id="rId2" Type="http://schemas.openxmlformats.org/officeDocument/2006/relationships/image" Target="../media/image4.wmf"/><Relationship Id="rId16" Type="http://schemas.openxmlformats.org/officeDocument/2006/relationships/image" Target="../media/image17.wmf"/><Relationship Id="rId20" Type="http://schemas.openxmlformats.org/officeDocument/2006/relationships/image" Target="../media/image238.wmf"/><Relationship Id="rId29" Type="http://schemas.openxmlformats.org/officeDocument/2006/relationships/image" Target="../media/image28.wmf"/><Relationship Id="rId1" Type="http://schemas.openxmlformats.org/officeDocument/2006/relationships/image" Target="../media/image233.wmf"/><Relationship Id="rId6" Type="http://schemas.openxmlformats.org/officeDocument/2006/relationships/image" Target="../media/image236.wmf"/><Relationship Id="rId11" Type="http://schemas.openxmlformats.org/officeDocument/2006/relationships/image" Target="../media/image12.wmf"/><Relationship Id="rId24" Type="http://schemas.openxmlformats.org/officeDocument/2006/relationships/image" Target="../media/image240.wmf"/><Relationship Id="rId5" Type="http://schemas.openxmlformats.org/officeDocument/2006/relationships/image" Target="../media/image235.wmf"/><Relationship Id="rId15" Type="http://schemas.openxmlformats.org/officeDocument/2006/relationships/image" Target="../media/image16.wmf"/><Relationship Id="rId23" Type="http://schemas.openxmlformats.org/officeDocument/2006/relationships/image" Target="../media/image23.wmf"/><Relationship Id="rId28" Type="http://schemas.openxmlformats.org/officeDocument/2006/relationships/image" Target="../media/image243.wmf"/><Relationship Id="rId10" Type="http://schemas.openxmlformats.org/officeDocument/2006/relationships/image" Target="../media/image11.wmf"/><Relationship Id="rId19" Type="http://schemas.openxmlformats.org/officeDocument/2006/relationships/image" Target="../media/image20.wmf"/><Relationship Id="rId4" Type="http://schemas.openxmlformats.org/officeDocument/2006/relationships/image" Target="../media/image6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Relationship Id="rId22" Type="http://schemas.openxmlformats.org/officeDocument/2006/relationships/image" Target="../media/image22.wmf"/><Relationship Id="rId27" Type="http://schemas.openxmlformats.org/officeDocument/2006/relationships/image" Target="../media/image242.wmf"/><Relationship Id="rId30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image" Target="../media/image246.wmf"/><Relationship Id="rId7" Type="http://schemas.openxmlformats.org/officeDocument/2006/relationships/image" Target="../media/image250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6" Type="http://schemas.openxmlformats.org/officeDocument/2006/relationships/image" Target="../media/image249.wmf"/><Relationship Id="rId11" Type="http://schemas.openxmlformats.org/officeDocument/2006/relationships/image" Target="../media/image254.wmf"/><Relationship Id="rId5" Type="http://schemas.openxmlformats.org/officeDocument/2006/relationships/image" Target="../media/image248.wmf"/><Relationship Id="rId10" Type="http://schemas.openxmlformats.org/officeDocument/2006/relationships/image" Target="../media/image253.wmf"/><Relationship Id="rId4" Type="http://schemas.openxmlformats.org/officeDocument/2006/relationships/image" Target="../media/image247.wmf"/><Relationship Id="rId9" Type="http://schemas.openxmlformats.org/officeDocument/2006/relationships/image" Target="../media/image25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13" Type="http://schemas.openxmlformats.org/officeDocument/2006/relationships/image" Target="../media/image266.wmf"/><Relationship Id="rId3" Type="http://schemas.openxmlformats.org/officeDocument/2006/relationships/image" Target="../media/image257.wmf"/><Relationship Id="rId7" Type="http://schemas.openxmlformats.org/officeDocument/2006/relationships/image" Target="../media/image261.wmf"/><Relationship Id="rId12" Type="http://schemas.openxmlformats.org/officeDocument/2006/relationships/image" Target="../media/image265.wmf"/><Relationship Id="rId17" Type="http://schemas.openxmlformats.org/officeDocument/2006/relationships/image" Target="../media/image270.wmf"/><Relationship Id="rId2" Type="http://schemas.openxmlformats.org/officeDocument/2006/relationships/image" Target="../media/image256.wmf"/><Relationship Id="rId16" Type="http://schemas.openxmlformats.org/officeDocument/2006/relationships/image" Target="../media/image269.wmf"/><Relationship Id="rId1" Type="http://schemas.openxmlformats.org/officeDocument/2006/relationships/image" Target="../media/image255.wmf"/><Relationship Id="rId6" Type="http://schemas.openxmlformats.org/officeDocument/2006/relationships/image" Target="../media/image260.wmf"/><Relationship Id="rId11" Type="http://schemas.openxmlformats.org/officeDocument/2006/relationships/image" Target="../media/image264.wmf"/><Relationship Id="rId5" Type="http://schemas.openxmlformats.org/officeDocument/2006/relationships/image" Target="../media/image259.wmf"/><Relationship Id="rId15" Type="http://schemas.openxmlformats.org/officeDocument/2006/relationships/image" Target="../media/image268.wmf"/><Relationship Id="rId10" Type="http://schemas.openxmlformats.org/officeDocument/2006/relationships/image" Target="../media/image263.wmf"/><Relationship Id="rId4" Type="http://schemas.openxmlformats.org/officeDocument/2006/relationships/image" Target="../media/image258.wmf"/><Relationship Id="rId9" Type="http://schemas.openxmlformats.org/officeDocument/2006/relationships/image" Target="../media/image183.wmf"/><Relationship Id="rId14" Type="http://schemas.openxmlformats.org/officeDocument/2006/relationships/image" Target="../media/image26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image" Target="../media/image273.wmf"/><Relationship Id="rId7" Type="http://schemas.openxmlformats.org/officeDocument/2006/relationships/image" Target="../media/image276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Relationship Id="rId6" Type="http://schemas.openxmlformats.org/officeDocument/2006/relationships/image" Target="../media/image275.wmf"/><Relationship Id="rId5" Type="http://schemas.openxmlformats.org/officeDocument/2006/relationships/image" Target="../media/image274.wmf"/><Relationship Id="rId4" Type="http://schemas.openxmlformats.org/officeDocument/2006/relationships/image" Target="../media/image18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6" Type="http://schemas.openxmlformats.org/officeDocument/2006/relationships/image" Target="../media/image282.wmf"/><Relationship Id="rId5" Type="http://schemas.openxmlformats.org/officeDocument/2006/relationships/image" Target="../media/image281.wmf"/><Relationship Id="rId4" Type="http://schemas.openxmlformats.org/officeDocument/2006/relationships/image" Target="../media/image28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13" Type="http://schemas.openxmlformats.org/officeDocument/2006/relationships/image" Target="../media/image295.wmf"/><Relationship Id="rId18" Type="http://schemas.openxmlformats.org/officeDocument/2006/relationships/image" Target="../media/image300.wmf"/><Relationship Id="rId3" Type="http://schemas.openxmlformats.org/officeDocument/2006/relationships/image" Target="../media/image285.wmf"/><Relationship Id="rId21" Type="http://schemas.openxmlformats.org/officeDocument/2006/relationships/image" Target="../media/image303.wmf"/><Relationship Id="rId7" Type="http://schemas.openxmlformats.org/officeDocument/2006/relationships/image" Target="../media/image289.wmf"/><Relationship Id="rId12" Type="http://schemas.openxmlformats.org/officeDocument/2006/relationships/image" Target="../media/image294.wmf"/><Relationship Id="rId17" Type="http://schemas.openxmlformats.org/officeDocument/2006/relationships/image" Target="../media/image299.wmf"/><Relationship Id="rId2" Type="http://schemas.openxmlformats.org/officeDocument/2006/relationships/image" Target="../media/image284.wmf"/><Relationship Id="rId16" Type="http://schemas.openxmlformats.org/officeDocument/2006/relationships/image" Target="../media/image298.wmf"/><Relationship Id="rId20" Type="http://schemas.openxmlformats.org/officeDocument/2006/relationships/image" Target="../media/image302.wmf"/><Relationship Id="rId1" Type="http://schemas.openxmlformats.org/officeDocument/2006/relationships/image" Target="../media/image283.wmf"/><Relationship Id="rId6" Type="http://schemas.openxmlformats.org/officeDocument/2006/relationships/image" Target="../media/image288.wmf"/><Relationship Id="rId11" Type="http://schemas.openxmlformats.org/officeDocument/2006/relationships/image" Target="../media/image293.wmf"/><Relationship Id="rId5" Type="http://schemas.openxmlformats.org/officeDocument/2006/relationships/image" Target="../media/image287.wmf"/><Relationship Id="rId15" Type="http://schemas.openxmlformats.org/officeDocument/2006/relationships/image" Target="../media/image297.wmf"/><Relationship Id="rId10" Type="http://schemas.openxmlformats.org/officeDocument/2006/relationships/image" Target="../media/image292.wmf"/><Relationship Id="rId19" Type="http://schemas.openxmlformats.org/officeDocument/2006/relationships/image" Target="../media/image301.wmf"/><Relationship Id="rId4" Type="http://schemas.openxmlformats.org/officeDocument/2006/relationships/image" Target="../media/image286.wmf"/><Relationship Id="rId9" Type="http://schemas.openxmlformats.org/officeDocument/2006/relationships/image" Target="../media/image291.wmf"/><Relationship Id="rId14" Type="http://schemas.openxmlformats.org/officeDocument/2006/relationships/image" Target="../media/image296.wmf"/><Relationship Id="rId22" Type="http://schemas.openxmlformats.org/officeDocument/2006/relationships/image" Target="../media/image30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3" Type="http://schemas.openxmlformats.org/officeDocument/2006/relationships/image" Target="../media/image307.wmf"/><Relationship Id="rId7" Type="http://schemas.openxmlformats.org/officeDocument/2006/relationships/image" Target="../media/image311.wmf"/><Relationship Id="rId2" Type="http://schemas.openxmlformats.org/officeDocument/2006/relationships/image" Target="../media/image306.wmf"/><Relationship Id="rId1" Type="http://schemas.openxmlformats.org/officeDocument/2006/relationships/image" Target="../media/image305.wmf"/><Relationship Id="rId6" Type="http://schemas.openxmlformats.org/officeDocument/2006/relationships/image" Target="../media/image310.wmf"/><Relationship Id="rId11" Type="http://schemas.openxmlformats.org/officeDocument/2006/relationships/image" Target="../media/image315.wmf"/><Relationship Id="rId5" Type="http://schemas.openxmlformats.org/officeDocument/2006/relationships/image" Target="../media/image309.wmf"/><Relationship Id="rId10" Type="http://schemas.openxmlformats.org/officeDocument/2006/relationships/image" Target="../media/image314.wmf"/><Relationship Id="rId4" Type="http://schemas.openxmlformats.org/officeDocument/2006/relationships/image" Target="../media/image308.wmf"/><Relationship Id="rId9" Type="http://schemas.openxmlformats.org/officeDocument/2006/relationships/image" Target="../media/image31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wmf"/><Relationship Id="rId3" Type="http://schemas.openxmlformats.org/officeDocument/2006/relationships/image" Target="../media/image318.wmf"/><Relationship Id="rId7" Type="http://schemas.openxmlformats.org/officeDocument/2006/relationships/image" Target="../media/image185.wmf"/><Relationship Id="rId12" Type="http://schemas.openxmlformats.org/officeDocument/2006/relationships/image" Target="../media/image189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Relationship Id="rId6" Type="http://schemas.openxmlformats.org/officeDocument/2006/relationships/image" Target="../media/image321.wmf"/><Relationship Id="rId11" Type="http://schemas.openxmlformats.org/officeDocument/2006/relationships/image" Target="../media/image188.wmf"/><Relationship Id="rId5" Type="http://schemas.openxmlformats.org/officeDocument/2006/relationships/image" Target="../media/image320.wmf"/><Relationship Id="rId10" Type="http://schemas.openxmlformats.org/officeDocument/2006/relationships/image" Target="../media/image324.wmf"/><Relationship Id="rId4" Type="http://schemas.openxmlformats.org/officeDocument/2006/relationships/image" Target="../media/image319.wmf"/><Relationship Id="rId9" Type="http://schemas.openxmlformats.org/officeDocument/2006/relationships/image" Target="../media/image32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wmf"/><Relationship Id="rId2" Type="http://schemas.openxmlformats.org/officeDocument/2006/relationships/image" Target="../media/image326.wmf"/><Relationship Id="rId1" Type="http://schemas.openxmlformats.org/officeDocument/2006/relationships/image" Target="../media/image325.wmf"/><Relationship Id="rId4" Type="http://schemas.openxmlformats.org/officeDocument/2006/relationships/image" Target="../media/image32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13" Type="http://schemas.openxmlformats.org/officeDocument/2006/relationships/image" Target="../media/image341.wmf"/><Relationship Id="rId18" Type="http://schemas.openxmlformats.org/officeDocument/2006/relationships/image" Target="../media/image346.wmf"/><Relationship Id="rId3" Type="http://schemas.openxmlformats.org/officeDocument/2006/relationships/image" Target="../media/image331.wmf"/><Relationship Id="rId7" Type="http://schemas.openxmlformats.org/officeDocument/2006/relationships/image" Target="../media/image335.wmf"/><Relationship Id="rId12" Type="http://schemas.openxmlformats.org/officeDocument/2006/relationships/image" Target="../media/image340.wmf"/><Relationship Id="rId17" Type="http://schemas.openxmlformats.org/officeDocument/2006/relationships/image" Target="../media/image345.wmf"/><Relationship Id="rId2" Type="http://schemas.openxmlformats.org/officeDocument/2006/relationships/image" Target="../media/image330.wmf"/><Relationship Id="rId16" Type="http://schemas.openxmlformats.org/officeDocument/2006/relationships/image" Target="../media/image344.wmf"/><Relationship Id="rId1" Type="http://schemas.openxmlformats.org/officeDocument/2006/relationships/image" Target="../media/image329.wmf"/><Relationship Id="rId6" Type="http://schemas.openxmlformats.org/officeDocument/2006/relationships/image" Target="../media/image334.wmf"/><Relationship Id="rId11" Type="http://schemas.openxmlformats.org/officeDocument/2006/relationships/image" Target="../media/image339.wmf"/><Relationship Id="rId5" Type="http://schemas.openxmlformats.org/officeDocument/2006/relationships/image" Target="../media/image333.wmf"/><Relationship Id="rId15" Type="http://schemas.openxmlformats.org/officeDocument/2006/relationships/image" Target="../media/image343.wmf"/><Relationship Id="rId10" Type="http://schemas.openxmlformats.org/officeDocument/2006/relationships/image" Target="../media/image338.wmf"/><Relationship Id="rId4" Type="http://schemas.openxmlformats.org/officeDocument/2006/relationships/image" Target="../media/image332.wmf"/><Relationship Id="rId9" Type="http://schemas.openxmlformats.org/officeDocument/2006/relationships/image" Target="../media/image337.wmf"/><Relationship Id="rId14" Type="http://schemas.openxmlformats.org/officeDocument/2006/relationships/image" Target="../media/image34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wmf"/><Relationship Id="rId13" Type="http://schemas.openxmlformats.org/officeDocument/2006/relationships/image" Target="../media/image359.wmf"/><Relationship Id="rId3" Type="http://schemas.openxmlformats.org/officeDocument/2006/relationships/image" Target="../media/image349.wmf"/><Relationship Id="rId7" Type="http://schemas.openxmlformats.org/officeDocument/2006/relationships/image" Target="../media/image353.wmf"/><Relationship Id="rId12" Type="http://schemas.openxmlformats.org/officeDocument/2006/relationships/image" Target="../media/image358.wmf"/><Relationship Id="rId2" Type="http://schemas.openxmlformats.org/officeDocument/2006/relationships/image" Target="../media/image348.wmf"/><Relationship Id="rId1" Type="http://schemas.openxmlformats.org/officeDocument/2006/relationships/image" Target="../media/image347.wmf"/><Relationship Id="rId6" Type="http://schemas.openxmlformats.org/officeDocument/2006/relationships/image" Target="../media/image352.wmf"/><Relationship Id="rId11" Type="http://schemas.openxmlformats.org/officeDocument/2006/relationships/image" Target="../media/image357.wmf"/><Relationship Id="rId5" Type="http://schemas.openxmlformats.org/officeDocument/2006/relationships/image" Target="../media/image351.wmf"/><Relationship Id="rId15" Type="http://schemas.openxmlformats.org/officeDocument/2006/relationships/image" Target="../media/image361.wmf"/><Relationship Id="rId10" Type="http://schemas.openxmlformats.org/officeDocument/2006/relationships/image" Target="../media/image356.wmf"/><Relationship Id="rId4" Type="http://schemas.openxmlformats.org/officeDocument/2006/relationships/image" Target="../media/image350.wmf"/><Relationship Id="rId9" Type="http://schemas.openxmlformats.org/officeDocument/2006/relationships/image" Target="../media/image355.wmf"/><Relationship Id="rId14" Type="http://schemas.openxmlformats.org/officeDocument/2006/relationships/image" Target="../media/image36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wmf"/><Relationship Id="rId13" Type="http://schemas.openxmlformats.org/officeDocument/2006/relationships/image" Target="../media/image374.wmf"/><Relationship Id="rId3" Type="http://schemas.openxmlformats.org/officeDocument/2006/relationships/image" Target="../media/image364.wmf"/><Relationship Id="rId7" Type="http://schemas.openxmlformats.org/officeDocument/2006/relationships/image" Target="../media/image368.wmf"/><Relationship Id="rId12" Type="http://schemas.openxmlformats.org/officeDocument/2006/relationships/image" Target="../media/image373.wmf"/><Relationship Id="rId2" Type="http://schemas.openxmlformats.org/officeDocument/2006/relationships/image" Target="../media/image363.wmf"/><Relationship Id="rId16" Type="http://schemas.openxmlformats.org/officeDocument/2006/relationships/image" Target="../media/image377.wmf"/><Relationship Id="rId1" Type="http://schemas.openxmlformats.org/officeDocument/2006/relationships/image" Target="../media/image362.wmf"/><Relationship Id="rId6" Type="http://schemas.openxmlformats.org/officeDocument/2006/relationships/image" Target="../media/image367.wmf"/><Relationship Id="rId11" Type="http://schemas.openxmlformats.org/officeDocument/2006/relationships/image" Target="../media/image372.wmf"/><Relationship Id="rId5" Type="http://schemas.openxmlformats.org/officeDocument/2006/relationships/image" Target="../media/image366.wmf"/><Relationship Id="rId15" Type="http://schemas.openxmlformats.org/officeDocument/2006/relationships/image" Target="../media/image376.wmf"/><Relationship Id="rId10" Type="http://schemas.openxmlformats.org/officeDocument/2006/relationships/image" Target="../media/image371.wmf"/><Relationship Id="rId4" Type="http://schemas.openxmlformats.org/officeDocument/2006/relationships/image" Target="../media/image365.wmf"/><Relationship Id="rId9" Type="http://schemas.openxmlformats.org/officeDocument/2006/relationships/image" Target="../media/image370.wmf"/><Relationship Id="rId14" Type="http://schemas.openxmlformats.org/officeDocument/2006/relationships/image" Target="../media/image37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5.wmf"/><Relationship Id="rId13" Type="http://schemas.openxmlformats.org/officeDocument/2006/relationships/image" Target="../media/image390.wmf"/><Relationship Id="rId18" Type="http://schemas.openxmlformats.org/officeDocument/2006/relationships/image" Target="../media/image395.wmf"/><Relationship Id="rId3" Type="http://schemas.openxmlformats.org/officeDocument/2006/relationships/image" Target="../media/image380.wmf"/><Relationship Id="rId7" Type="http://schemas.openxmlformats.org/officeDocument/2006/relationships/image" Target="../media/image384.wmf"/><Relationship Id="rId12" Type="http://schemas.openxmlformats.org/officeDocument/2006/relationships/image" Target="../media/image389.wmf"/><Relationship Id="rId17" Type="http://schemas.openxmlformats.org/officeDocument/2006/relationships/image" Target="../media/image394.wmf"/><Relationship Id="rId2" Type="http://schemas.openxmlformats.org/officeDocument/2006/relationships/image" Target="../media/image379.wmf"/><Relationship Id="rId16" Type="http://schemas.openxmlformats.org/officeDocument/2006/relationships/image" Target="../media/image393.wmf"/><Relationship Id="rId1" Type="http://schemas.openxmlformats.org/officeDocument/2006/relationships/image" Target="../media/image378.wmf"/><Relationship Id="rId6" Type="http://schemas.openxmlformats.org/officeDocument/2006/relationships/image" Target="../media/image383.wmf"/><Relationship Id="rId11" Type="http://schemas.openxmlformats.org/officeDocument/2006/relationships/image" Target="../media/image388.wmf"/><Relationship Id="rId5" Type="http://schemas.openxmlformats.org/officeDocument/2006/relationships/image" Target="../media/image382.wmf"/><Relationship Id="rId15" Type="http://schemas.openxmlformats.org/officeDocument/2006/relationships/image" Target="../media/image392.wmf"/><Relationship Id="rId10" Type="http://schemas.openxmlformats.org/officeDocument/2006/relationships/image" Target="../media/image387.wmf"/><Relationship Id="rId4" Type="http://schemas.openxmlformats.org/officeDocument/2006/relationships/image" Target="../media/image381.wmf"/><Relationship Id="rId9" Type="http://schemas.openxmlformats.org/officeDocument/2006/relationships/image" Target="../media/image386.wmf"/><Relationship Id="rId14" Type="http://schemas.openxmlformats.org/officeDocument/2006/relationships/image" Target="../media/image39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4.v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wmf"/><Relationship Id="rId18" Type="http://schemas.openxmlformats.org/officeDocument/2006/relationships/image" Target="../media/image67.wmf"/><Relationship Id="rId26" Type="http://schemas.openxmlformats.org/officeDocument/2006/relationships/image" Target="../media/image75.wmf"/><Relationship Id="rId21" Type="http://schemas.openxmlformats.org/officeDocument/2006/relationships/image" Target="../media/image70.wmf"/><Relationship Id="rId34" Type="http://schemas.openxmlformats.org/officeDocument/2006/relationships/image" Target="../media/image83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17" Type="http://schemas.openxmlformats.org/officeDocument/2006/relationships/image" Target="../media/image66.wmf"/><Relationship Id="rId25" Type="http://schemas.openxmlformats.org/officeDocument/2006/relationships/image" Target="../media/image74.wmf"/><Relationship Id="rId33" Type="http://schemas.openxmlformats.org/officeDocument/2006/relationships/image" Target="../media/image82.wmf"/><Relationship Id="rId2" Type="http://schemas.openxmlformats.org/officeDocument/2006/relationships/image" Target="../media/image51.wmf"/><Relationship Id="rId16" Type="http://schemas.openxmlformats.org/officeDocument/2006/relationships/image" Target="../media/image65.wmf"/><Relationship Id="rId20" Type="http://schemas.openxmlformats.org/officeDocument/2006/relationships/image" Target="../media/image69.wmf"/><Relationship Id="rId29" Type="http://schemas.openxmlformats.org/officeDocument/2006/relationships/image" Target="../media/image78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24" Type="http://schemas.openxmlformats.org/officeDocument/2006/relationships/image" Target="../media/image73.wmf"/><Relationship Id="rId32" Type="http://schemas.openxmlformats.org/officeDocument/2006/relationships/image" Target="../media/image81.wmf"/><Relationship Id="rId37" Type="http://schemas.openxmlformats.org/officeDocument/2006/relationships/image" Target="../media/image86.wmf"/><Relationship Id="rId5" Type="http://schemas.openxmlformats.org/officeDocument/2006/relationships/image" Target="../media/image54.wmf"/><Relationship Id="rId15" Type="http://schemas.openxmlformats.org/officeDocument/2006/relationships/image" Target="../media/image64.wmf"/><Relationship Id="rId23" Type="http://schemas.openxmlformats.org/officeDocument/2006/relationships/image" Target="../media/image72.wmf"/><Relationship Id="rId28" Type="http://schemas.openxmlformats.org/officeDocument/2006/relationships/image" Target="../media/image77.wmf"/><Relationship Id="rId36" Type="http://schemas.openxmlformats.org/officeDocument/2006/relationships/image" Target="../media/image85.wmf"/><Relationship Id="rId10" Type="http://schemas.openxmlformats.org/officeDocument/2006/relationships/image" Target="../media/image59.wmf"/><Relationship Id="rId19" Type="http://schemas.openxmlformats.org/officeDocument/2006/relationships/image" Target="../media/image68.wmf"/><Relationship Id="rId31" Type="http://schemas.openxmlformats.org/officeDocument/2006/relationships/image" Target="../media/image80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63.wmf"/><Relationship Id="rId22" Type="http://schemas.openxmlformats.org/officeDocument/2006/relationships/image" Target="../media/image71.wmf"/><Relationship Id="rId27" Type="http://schemas.openxmlformats.org/officeDocument/2006/relationships/image" Target="../media/image76.wmf"/><Relationship Id="rId30" Type="http://schemas.openxmlformats.org/officeDocument/2006/relationships/image" Target="../media/image79.wmf"/><Relationship Id="rId35" Type="http://schemas.openxmlformats.org/officeDocument/2006/relationships/image" Target="../media/image84.wmf"/><Relationship Id="rId8" Type="http://schemas.openxmlformats.org/officeDocument/2006/relationships/image" Target="../media/image57.wmf"/><Relationship Id="rId3" Type="http://schemas.openxmlformats.org/officeDocument/2006/relationships/image" Target="../media/image5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image" Target="../media/image98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12" Type="http://schemas.openxmlformats.org/officeDocument/2006/relationships/image" Target="../media/image97.wmf"/><Relationship Id="rId2" Type="http://schemas.openxmlformats.org/officeDocument/2006/relationships/image" Target="../media/image67.wmf"/><Relationship Id="rId16" Type="http://schemas.openxmlformats.org/officeDocument/2006/relationships/image" Target="../media/image101.wmf"/><Relationship Id="rId1" Type="http://schemas.openxmlformats.org/officeDocument/2006/relationships/image" Target="../media/image87.wmf"/><Relationship Id="rId6" Type="http://schemas.openxmlformats.org/officeDocument/2006/relationships/image" Target="../media/image91.wmf"/><Relationship Id="rId11" Type="http://schemas.openxmlformats.org/officeDocument/2006/relationships/image" Target="../media/image96.wmf"/><Relationship Id="rId5" Type="http://schemas.openxmlformats.org/officeDocument/2006/relationships/image" Target="../media/image90.wmf"/><Relationship Id="rId15" Type="http://schemas.openxmlformats.org/officeDocument/2006/relationships/image" Target="../media/image10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Relationship Id="rId14" Type="http://schemas.openxmlformats.org/officeDocument/2006/relationships/image" Target="../media/image9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09.wmf"/><Relationship Id="rId18" Type="http://schemas.openxmlformats.org/officeDocument/2006/relationships/image" Target="../media/image113.wmf"/><Relationship Id="rId3" Type="http://schemas.openxmlformats.org/officeDocument/2006/relationships/image" Target="../media/image102.wmf"/><Relationship Id="rId7" Type="http://schemas.openxmlformats.org/officeDocument/2006/relationships/image" Target="../media/image89.wmf"/><Relationship Id="rId12" Type="http://schemas.openxmlformats.org/officeDocument/2006/relationships/image" Target="../media/image108.wmf"/><Relationship Id="rId17" Type="http://schemas.openxmlformats.org/officeDocument/2006/relationships/image" Target="../media/image112.wmf"/><Relationship Id="rId2" Type="http://schemas.openxmlformats.org/officeDocument/2006/relationships/image" Target="../media/image92.wmf"/><Relationship Id="rId16" Type="http://schemas.openxmlformats.org/officeDocument/2006/relationships/image" Target="../media/image69.wmf"/><Relationship Id="rId1" Type="http://schemas.openxmlformats.org/officeDocument/2006/relationships/image" Target="../media/image91.wmf"/><Relationship Id="rId6" Type="http://schemas.openxmlformats.org/officeDocument/2006/relationships/image" Target="../media/image104.wmf"/><Relationship Id="rId11" Type="http://schemas.openxmlformats.org/officeDocument/2006/relationships/image" Target="../media/image107.wmf"/><Relationship Id="rId5" Type="http://schemas.openxmlformats.org/officeDocument/2006/relationships/image" Target="../media/image103.wmf"/><Relationship Id="rId15" Type="http://schemas.openxmlformats.org/officeDocument/2006/relationships/image" Target="../media/image111.wmf"/><Relationship Id="rId10" Type="http://schemas.openxmlformats.org/officeDocument/2006/relationships/image" Target="../media/image101.wmf"/><Relationship Id="rId4" Type="http://schemas.openxmlformats.org/officeDocument/2006/relationships/image" Target="../media/image94.wmf"/><Relationship Id="rId9" Type="http://schemas.openxmlformats.org/officeDocument/2006/relationships/image" Target="../media/image106.wmf"/><Relationship Id="rId14" Type="http://schemas.openxmlformats.org/officeDocument/2006/relationships/image" Target="../media/image11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67.wmf"/><Relationship Id="rId7" Type="http://schemas.openxmlformats.org/officeDocument/2006/relationships/image" Target="../media/image117.wmf"/><Relationship Id="rId2" Type="http://schemas.openxmlformats.org/officeDocument/2006/relationships/image" Target="../media/image87.wmf"/><Relationship Id="rId1" Type="http://schemas.openxmlformats.org/officeDocument/2006/relationships/image" Target="../media/image114.wmf"/><Relationship Id="rId6" Type="http://schemas.openxmlformats.org/officeDocument/2006/relationships/image" Target="../media/image116.wmf"/><Relationship Id="rId11" Type="http://schemas.openxmlformats.org/officeDocument/2006/relationships/image" Target="../media/image121.wmf"/><Relationship Id="rId5" Type="http://schemas.openxmlformats.org/officeDocument/2006/relationships/image" Target="../media/image115.wmf"/><Relationship Id="rId10" Type="http://schemas.openxmlformats.org/officeDocument/2006/relationships/image" Target="../media/image120.wmf"/><Relationship Id="rId4" Type="http://schemas.openxmlformats.org/officeDocument/2006/relationships/image" Target="../media/image69.wmf"/><Relationship Id="rId9" Type="http://schemas.openxmlformats.org/officeDocument/2006/relationships/image" Target="../media/image11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image" Target="../media/image134.wmf"/><Relationship Id="rId18" Type="http://schemas.openxmlformats.org/officeDocument/2006/relationships/image" Target="../media/image139.wmf"/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12" Type="http://schemas.openxmlformats.org/officeDocument/2006/relationships/image" Target="../media/image133.wmf"/><Relationship Id="rId17" Type="http://schemas.openxmlformats.org/officeDocument/2006/relationships/image" Target="../media/image138.wmf"/><Relationship Id="rId2" Type="http://schemas.openxmlformats.org/officeDocument/2006/relationships/image" Target="../media/image123.wmf"/><Relationship Id="rId16" Type="http://schemas.openxmlformats.org/officeDocument/2006/relationships/image" Target="../media/image137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11" Type="http://schemas.openxmlformats.org/officeDocument/2006/relationships/image" Target="../media/image132.wmf"/><Relationship Id="rId5" Type="http://schemas.openxmlformats.org/officeDocument/2006/relationships/image" Target="../media/image126.wmf"/><Relationship Id="rId15" Type="http://schemas.openxmlformats.org/officeDocument/2006/relationships/image" Target="../media/image136.wmf"/><Relationship Id="rId10" Type="http://schemas.openxmlformats.org/officeDocument/2006/relationships/image" Target="../media/image131.wmf"/><Relationship Id="rId19" Type="http://schemas.openxmlformats.org/officeDocument/2006/relationships/image" Target="../media/image140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Relationship Id="rId14" Type="http://schemas.openxmlformats.org/officeDocument/2006/relationships/image" Target="../media/image13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image" Target="../media/image153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12" Type="http://schemas.openxmlformats.org/officeDocument/2006/relationships/image" Target="../media/image152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11" Type="http://schemas.openxmlformats.org/officeDocument/2006/relationships/image" Target="../media/image151.wmf"/><Relationship Id="rId5" Type="http://schemas.openxmlformats.org/officeDocument/2006/relationships/image" Target="../media/image145.wmf"/><Relationship Id="rId10" Type="http://schemas.openxmlformats.org/officeDocument/2006/relationships/image" Target="../media/image150.wmf"/><Relationship Id="rId4" Type="http://schemas.openxmlformats.org/officeDocument/2006/relationships/image" Target="../media/image144.wmf"/><Relationship Id="rId9" Type="http://schemas.openxmlformats.org/officeDocument/2006/relationships/image" Target="../media/image149.wmf"/><Relationship Id="rId14" Type="http://schemas.openxmlformats.org/officeDocument/2006/relationships/image" Target="../media/image1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1D124-A6B0-477F-9E4C-B5242126328D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99CC-0693-45B6-B000-2C4289569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2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AC3F7-B5BC-4A3F-BF3F-8F4984D576E5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B4B1A-D9E4-469D-8895-8D2DF31B8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8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E74C8-E420-431D-B06F-3813799706D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01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9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0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76F1FED-62AA-44BB-AE51-1357A0544C1D}" type="datetimeFigureOut">
              <a:rPr lang="zh-CN" altLang="en-US" smtClean="0"/>
              <a:pPr/>
              <a:t>2024/12/5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6F1FED-62AA-44BB-AE51-1357A0544C1D}" type="datetimeFigureOut">
              <a:rPr lang="zh-CN" altLang="en-US" smtClean="0"/>
              <a:pPr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48.wmf"/><Relationship Id="rId26" Type="http://schemas.openxmlformats.org/officeDocument/2006/relationships/image" Target="../media/image152.wmf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wmf"/><Relationship Id="rId20" Type="http://schemas.openxmlformats.org/officeDocument/2006/relationships/image" Target="../media/image149.wmf"/><Relationship Id="rId29" Type="http://schemas.openxmlformats.org/officeDocument/2006/relationships/oleObject" Target="../embeddings/oleObject17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151.w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153.wmf"/><Relationship Id="rId10" Type="http://schemas.openxmlformats.org/officeDocument/2006/relationships/image" Target="../media/image144.w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46.wmf"/><Relationship Id="rId22" Type="http://schemas.openxmlformats.org/officeDocument/2006/relationships/image" Target="../media/image150.wmf"/><Relationship Id="rId27" Type="http://schemas.openxmlformats.org/officeDocument/2006/relationships/oleObject" Target="../embeddings/oleObject170.bin"/><Relationship Id="rId30" Type="http://schemas.openxmlformats.org/officeDocument/2006/relationships/image" Target="../media/image154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62.wmf"/><Relationship Id="rId26" Type="http://schemas.openxmlformats.org/officeDocument/2006/relationships/image" Target="../media/image166.wmf"/><Relationship Id="rId39" Type="http://schemas.openxmlformats.org/officeDocument/2006/relationships/oleObject" Target="../embeddings/oleObject190.bin"/><Relationship Id="rId21" Type="http://schemas.openxmlformats.org/officeDocument/2006/relationships/oleObject" Target="../embeddings/oleObject181.bin"/><Relationship Id="rId34" Type="http://schemas.openxmlformats.org/officeDocument/2006/relationships/image" Target="../media/image170.wmf"/><Relationship Id="rId42" Type="http://schemas.openxmlformats.org/officeDocument/2006/relationships/image" Target="../media/image174.wmf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wmf"/><Relationship Id="rId20" Type="http://schemas.openxmlformats.org/officeDocument/2006/relationships/image" Target="../media/image163.wmf"/><Relationship Id="rId29" Type="http://schemas.openxmlformats.org/officeDocument/2006/relationships/oleObject" Target="../embeddings/oleObject185.bin"/><Relationship Id="rId41" Type="http://schemas.openxmlformats.org/officeDocument/2006/relationships/oleObject" Target="../embeddings/oleObject191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76.bin"/><Relationship Id="rId24" Type="http://schemas.openxmlformats.org/officeDocument/2006/relationships/image" Target="../media/image165.wmf"/><Relationship Id="rId32" Type="http://schemas.openxmlformats.org/officeDocument/2006/relationships/image" Target="../media/image169.wmf"/><Relationship Id="rId37" Type="http://schemas.openxmlformats.org/officeDocument/2006/relationships/oleObject" Target="../embeddings/oleObject189.bin"/><Relationship Id="rId40" Type="http://schemas.openxmlformats.org/officeDocument/2006/relationships/image" Target="../media/image173.wmf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2.bin"/><Relationship Id="rId28" Type="http://schemas.openxmlformats.org/officeDocument/2006/relationships/image" Target="../media/image167.wmf"/><Relationship Id="rId36" Type="http://schemas.openxmlformats.org/officeDocument/2006/relationships/image" Target="../media/image171.wmf"/><Relationship Id="rId10" Type="http://schemas.openxmlformats.org/officeDocument/2006/relationships/image" Target="../media/image158.wmf"/><Relationship Id="rId19" Type="http://schemas.openxmlformats.org/officeDocument/2006/relationships/oleObject" Target="../embeddings/oleObject180.bin"/><Relationship Id="rId31" Type="http://schemas.openxmlformats.org/officeDocument/2006/relationships/oleObject" Target="../embeddings/oleObject186.bin"/><Relationship Id="rId44" Type="http://schemas.openxmlformats.org/officeDocument/2006/relationships/image" Target="../media/image175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60.wmf"/><Relationship Id="rId22" Type="http://schemas.openxmlformats.org/officeDocument/2006/relationships/image" Target="../media/image164.wmf"/><Relationship Id="rId27" Type="http://schemas.openxmlformats.org/officeDocument/2006/relationships/oleObject" Target="../embeddings/oleObject184.bin"/><Relationship Id="rId30" Type="http://schemas.openxmlformats.org/officeDocument/2006/relationships/image" Target="../media/image168.wmf"/><Relationship Id="rId35" Type="http://schemas.openxmlformats.org/officeDocument/2006/relationships/oleObject" Target="../embeddings/oleObject188.bin"/><Relationship Id="rId43" Type="http://schemas.openxmlformats.org/officeDocument/2006/relationships/oleObject" Target="../embeddings/oleObject192.bin"/><Relationship Id="rId8" Type="http://schemas.openxmlformats.org/officeDocument/2006/relationships/image" Target="../media/image157.wmf"/><Relationship Id="rId3" Type="http://schemas.openxmlformats.org/officeDocument/2006/relationships/oleObject" Target="../embeddings/oleObject172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179.bin"/><Relationship Id="rId25" Type="http://schemas.openxmlformats.org/officeDocument/2006/relationships/oleObject" Target="../embeddings/oleObject183.bin"/><Relationship Id="rId33" Type="http://schemas.openxmlformats.org/officeDocument/2006/relationships/oleObject" Target="../embeddings/oleObject187.bin"/><Relationship Id="rId38" Type="http://schemas.openxmlformats.org/officeDocument/2006/relationships/image" Target="../media/image17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183.wmf"/><Relationship Id="rId26" Type="http://schemas.openxmlformats.org/officeDocument/2006/relationships/image" Target="../media/image187.wmf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2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80.wmf"/><Relationship Id="rId17" Type="http://schemas.openxmlformats.org/officeDocument/2006/relationships/oleObject" Target="../embeddings/oleObject200.bin"/><Relationship Id="rId25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2.wmf"/><Relationship Id="rId20" Type="http://schemas.openxmlformats.org/officeDocument/2006/relationships/image" Target="../media/image184.wmf"/><Relationship Id="rId29" Type="http://schemas.openxmlformats.org/officeDocument/2006/relationships/oleObject" Target="../embeddings/oleObject206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97.bin"/><Relationship Id="rId24" Type="http://schemas.openxmlformats.org/officeDocument/2006/relationships/image" Target="../media/image186.wmf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23" Type="http://schemas.openxmlformats.org/officeDocument/2006/relationships/oleObject" Target="../embeddings/oleObject203.bin"/><Relationship Id="rId28" Type="http://schemas.openxmlformats.org/officeDocument/2006/relationships/image" Target="../media/image188.wmf"/><Relationship Id="rId10" Type="http://schemas.openxmlformats.org/officeDocument/2006/relationships/image" Target="../media/image179.wmf"/><Relationship Id="rId19" Type="http://schemas.openxmlformats.org/officeDocument/2006/relationships/oleObject" Target="../embeddings/oleObject201.bin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81.wmf"/><Relationship Id="rId22" Type="http://schemas.openxmlformats.org/officeDocument/2006/relationships/image" Target="../media/image185.wmf"/><Relationship Id="rId27" Type="http://schemas.openxmlformats.org/officeDocument/2006/relationships/oleObject" Target="../embeddings/oleObject205.bin"/><Relationship Id="rId30" Type="http://schemas.openxmlformats.org/officeDocument/2006/relationships/image" Target="../media/image189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197.wmf"/><Relationship Id="rId26" Type="http://schemas.openxmlformats.org/officeDocument/2006/relationships/image" Target="../media/image201.wmf"/><Relationship Id="rId21" Type="http://schemas.openxmlformats.org/officeDocument/2006/relationships/oleObject" Target="../embeddings/oleObject216.bin"/><Relationship Id="rId34" Type="http://schemas.openxmlformats.org/officeDocument/2006/relationships/image" Target="../media/image205.wmf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194.wmf"/><Relationship Id="rId17" Type="http://schemas.openxmlformats.org/officeDocument/2006/relationships/oleObject" Target="../embeddings/oleObject214.bin"/><Relationship Id="rId25" Type="http://schemas.openxmlformats.org/officeDocument/2006/relationships/oleObject" Target="../embeddings/oleObject218.bin"/><Relationship Id="rId33" Type="http://schemas.openxmlformats.org/officeDocument/2006/relationships/oleObject" Target="../embeddings/oleObject222.bin"/><Relationship Id="rId38" Type="http://schemas.openxmlformats.org/officeDocument/2006/relationships/image" Target="../media/image20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6.wmf"/><Relationship Id="rId20" Type="http://schemas.openxmlformats.org/officeDocument/2006/relationships/image" Target="../media/image198.wmf"/><Relationship Id="rId29" Type="http://schemas.openxmlformats.org/officeDocument/2006/relationships/oleObject" Target="../embeddings/oleObject22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211.bin"/><Relationship Id="rId24" Type="http://schemas.openxmlformats.org/officeDocument/2006/relationships/image" Target="../media/image200.wmf"/><Relationship Id="rId32" Type="http://schemas.openxmlformats.org/officeDocument/2006/relationships/image" Target="../media/image204.wmf"/><Relationship Id="rId37" Type="http://schemas.openxmlformats.org/officeDocument/2006/relationships/oleObject" Target="../embeddings/oleObject224.bin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23" Type="http://schemas.openxmlformats.org/officeDocument/2006/relationships/oleObject" Target="../embeddings/oleObject217.bin"/><Relationship Id="rId28" Type="http://schemas.openxmlformats.org/officeDocument/2006/relationships/image" Target="../media/image202.wmf"/><Relationship Id="rId36" Type="http://schemas.openxmlformats.org/officeDocument/2006/relationships/image" Target="../media/image206.wmf"/><Relationship Id="rId10" Type="http://schemas.openxmlformats.org/officeDocument/2006/relationships/image" Target="../media/image193.wmf"/><Relationship Id="rId19" Type="http://schemas.openxmlformats.org/officeDocument/2006/relationships/oleObject" Target="../embeddings/oleObject215.bin"/><Relationship Id="rId31" Type="http://schemas.openxmlformats.org/officeDocument/2006/relationships/oleObject" Target="../embeddings/oleObject221.bin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195.wmf"/><Relationship Id="rId22" Type="http://schemas.openxmlformats.org/officeDocument/2006/relationships/image" Target="../media/image199.wmf"/><Relationship Id="rId27" Type="http://schemas.openxmlformats.org/officeDocument/2006/relationships/oleObject" Target="../embeddings/oleObject219.bin"/><Relationship Id="rId30" Type="http://schemas.openxmlformats.org/officeDocument/2006/relationships/image" Target="../media/image203.wmf"/><Relationship Id="rId35" Type="http://schemas.openxmlformats.org/officeDocument/2006/relationships/oleObject" Target="../embeddings/oleObject223.bin"/><Relationship Id="rId8" Type="http://schemas.openxmlformats.org/officeDocument/2006/relationships/image" Target="../media/image192.wmf"/><Relationship Id="rId3" Type="http://schemas.openxmlformats.org/officeDocument/2006/relationships/oleObject" Target="../embeddings/oleObject207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0.bin"/><Relationship Id="rId18" Type="http://schemas.openxmlformats.org/officeDocument/2006/relationships/image" Target="../media/image215.wmf"/><Relationship Id="rId26" Type="http://schemas.openxmlformats.org/officeDocument/2006/relationships/image" Target="../media/image219.wmf"/><Relationship Id="rId39" Type="http://schemas.openxmlformats.org/officeDocument/2006/relationships/oleObject" Target="../embeddings/oleObject243.bin"/><Relationship Id="rId21" Type="http://schemas.openxmlformats.org/officeDocument/2006/relationships/oleObject" Target="../embeddings/oleObject234.bin"/><Relationship Id="rId34" Type="http://schemas.openxmlformats.org/officeDocument/2006/relationships/image" Target="../media/image223.wmf"/><Relationship Id="rId42" Type="http://schemas.openxmlformats.org/officeDocument/2006/relationships/image" Target="../media/image227.wmf"/><Relationship Id="rId7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4.wmf"/><Relationship Id="rId20" Type="http://schemas.openxmlformats.org/officeDocument/2006/relationships/image" Target="../media/image216.wmf"/><Relationship Id="rId29" Type="http://schemas.openxmlformats.org/officeDocument/2006/relationships/oleObject" Target="../embeddings/oleObject238.bin"/><Relationship Id="rId41" Type="http://schemas.openxmlformats.org/officeDocument/2006/relationships/oleObject" Target="../embeddings/oleObject244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29.bin"/><Relationship Id="rId24" Type="http://schemas.openxmlformats.org/officeDocument/2006/relationships/image" Target="../media/image218.wmf"/><Relationship Id="rId32" Type="http://schemas.openxmlformats.org/officeDocument/2006/relationships/image" Target="../media/image222.wmf"/><Relationship Id="rId37" Type="http://schemas.openxmlformats.org/officeDocument/2006/relationships/oleObject" Target="../embeddings/oleObject242.bin"/><Relationship Id="rId40" Type="http://schemas.openxmlformats.org/officeDocument/2006/relationships/image" Target="../media/image226.wmf"/><Relationship Id="rId5" Type="http://schemas.openxmlformats.org/officeDocument/2006/relationships/oleObject" Target="../embeddings/oleObject226.bin"/><Relationship Id="rId15" Type="http://schemas.openxmlformats.org/officeDocument/2006/relationships/oleObject" Target="../embeddings/oleObject231.bin"/><Relationship Id="rId23" Type="http://schemas.openxmlformats.org/officeDocument/2006/relationships/oleObject" Target="../embeddings/oleObject235.bin"/><Relationship Id="rId28" Type="http://schemas.openxmlformats.org/officeDocument/2006/relationships/image" Target="../media/image220.wmf"/><Relationship Id="rId36" Type="http://schemas.openxmlformats.org/officeDocument/2006/relationships/image" Target="../media/image224.wmf"/><Relationship Id="rId10" Type="http://schemas.openxmlformats.org/officeDocument/2006/relationships/image" Target="../media/image211.wmf"/><Relationship Id="rId19" Type="http://schemas.openxmlformats.org/officeDocument/2006/relationships/oleObject" Target="../embeddings/oleObject233.bin"/><Relationship Id="rId31" Type="http://schemas.openxmlformats.org/officeDocument/2006/relationships/oleObject" Target="../embeddings/oleObject239.bin"/><Relationship Id="rId44" Type="http://schemas.openxmlformats.org/officeDocument/2006/relationships/image" Target="../media/image228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213.wmf"/><Relationship Id="rId22" Type="http://schemas.openxmlformats.org/officeDocument/2006/relationships/image" Target="../media/image217.wmf"/><Relationship Id="rId27" Type="http://schemas.openxmlformats.org/officeDocument/2006/relationships/oleObject" Target="../embeddings/oleObject237.bin"/><Relationship Id="rId30" Type="http://schemas.openxmlformats.org/officeDocument/2006/relationships/image" Target="../media/image221.wmf"/><Relationship Id="rId35" Type="http://schemas.openxmlformats.org/officeDocument/2006/relationships/oleObject" Target="../embeddings/oleObject241.bin"/><Relationship Id="rId43" Type="http://schemas.openxmlformats.org/officeDocument/2006/relationships/oleObject" Target="../embeddings/oleObject245.bin"/><Relationship Id="rId8" Type="http://schemas.openxmlformats.org/officeDocument/2006/relationships/image" Target="../media/image210.wmf"/><Relationship Id="rId3" Type="http://schemas.openxmlformats.org/officeDocument/2006/relationships/oleObject" Target="../embeddings/oleObject225.bin"/><Relationship Id="rId12" Type="http://schemas.openxmlformats.org/officeDocument/2006/relationships/image" Target="../media/image212.wmf"/><Relationship Id="rId17" Type="http://schemas.openxmlformats.org/officeDocument/2006/relationships/oleObject" Target="../embeddings/oleObject232.bin"/><Relationship Id="rId25" Type="http://schemas.openxmlformats.org/officeDocument/2006/relationships/oleObject" Target="../embeddings/oleObject236.bin"/><Relationship Id="rId33" Type="http://schemas.openxmlformats.org/officeDocument/2006/relationships/oleObject" Target="../embeddings/oleObject240.bin"/><Relationship Id="rId38" Type="http://schemas.openxmlformats.org/officeDocument/2006/relationships/image" Target="../media/image22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3" Type="http://schemas.openxmlformats.org/officeDocument/2006/relationships/oleObject" Target="../embeddings/oleObject246.bin"/><Relationship Id="rId7" Type="http://schemas.openxmlformats.org/officeDocument/2006/relationships/oleObject" Target="../embeddings/oleObject2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47.bin"/><Relationship Id="rId10" Type="http://schemas.openxmlformats.org/officeDocument/2006/relationships/image" Target="../media/image232.wmf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49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5.bin"/><Relationship Id="rId18" Type="http://schemas.openxmlformats.org/officeDocument/2006/relationships/image" Target="../media/image2.wmf"/><Relationship Id="rId26" Type="http://schemas.openxmlformats.org/officeDocument/2006/relationships/image" Target="../media/image13.wmf"/><Relationship Id="rId39" Type="http://schemas.openxmlformats.org/officeDocument/2006/relationships/oleObject" Target="../embeddings/oleObject268.bin"/><Relationship Id="rId21" Type="http://schemas.openxmlformats.org/officeDocument/2006/relationships/oleObject" Target="../embeddings/oleObject259.bin"/><Relationship Id="rId34" Type="http://schemas.openxmlformats.org/officeDocument/2006/relationships/image" Target="../media/image17.wmf"/><Relationship Id="rId42" Type="http://schemas.openxmlformats.org/officeDocument/2006/relationships/image" Target="../media/image238.wmf"/><Relationship Id="rId47" Type="http://schemas.openxmlformats.org/officeDocument/2006/relationships/oleObject" Target="../embeddings/oleObject272.bin"/><Relationship Id="rId50" Type="http://schemas.openxmlformats.org/officeDocument/2006/relationships/oleObject" Target="../embeddings/oleObject274.bin"/><Relationship Id="rId55" Type="http://schemas.openxmlformats.org/officeDocument/2006/relationships/image" Target="../media/image241.wmf"/><Relationship Id="rId63" Type="http://schemas.openxmlformats.org/officeDocument/2006/relationships/image" Target="../media/image29.wmf"/><Relationship Id="rId7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7.wmf"/><Relationship Id="rId29" Type="http://schemas.openxmlformats.org/officeDocument/2006/relationships/oleObject" Target="../embeddings/oleObject263.bin"/><Relationship Id="rId11" Type="http://schemas.openxmlformats.org/officeDocument/2006/relationships/oleObject" Target="../embeddings/oleObject254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267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271.bin"/><Relationship Id="rId53" Type="http://schemas.openxmlformats.org/officeDocument/2006/relationships/image" Target="../media/image25.wmf"/><Relationship Id="rId58" Type="http://schemas.openxmlformats.org/officeDocument/2006/relationships/oleObject" Target="../embeddings/oleObject278.bin"/><Relationship Id="rId5" Type="http://schemas.openxmlformats.org/officeDocument/2006/relationships/oleObject" Target="../embeddings/oleObject251.bin"/><Relationship Id="rId61" Type="http://schemas.openxmlformats.org/officeDocument/2006/relationships/image" Target="../media/image28.wmf"/><Relationship Id="rId19" Type="http://schemas.openxmlformats.org/officeDocument/2006/relationships/oleObject" Target="../embeddings/oleObject258.bin"/><Relationship Id="rId14" Type="http://schemas.openxmlformats.org/officeDocument/2006/relationships/image" Target="../media/image236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262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266.bin"/><Relationship Id="rId43" Type="http://schemas.openxmlformats.org/officeDocument/2006/relationships/oleObject" Target="../embeddings/oleObject270.bin"/><Relationship Id="rId48" Type="http://schemas.openxmlformats.org/officeDocument/2006/relationships/image" Target="../media/image23.wmf"/><Relationship Id="rId56" Type="http://schemas.openxmlformats.org/officeDocument/2006/relationships/oleObject" Target="../embeddings/oleObject277.bin"/><Relationship Id="rId8" Type="http://schemas.openxmlformats.org/officeDocument/2006/relationships/image" Target="../media/image234.wmf"/><Relationship Id="rId51" Type="http://schemas.openxmlformats.org/officeDocument/2006/relationships/image" Target="../media/image240.wmf"/><Relationship Id="rId3" Type="http://schemas.openxmlformats.org/officeDocument/2006/relationships/oleObject" Target="../embeddings/oleObject250.bin"/><Relationship Id="rId12" Type="http://schemas.openxmlformats.org/officeDocument/2006/relationships/image" Target="../media/image235.wmf"/><Relationship Id="rId17" Type="http://schemas.openxmlformats.org/officeDocument/2006/relationships/oleObject" Target="../embeddings/oleObject257.bin"/><Relationship Id="rId25" Type="http://schemas.openxmlformats.org/officeDocument/2006/relationships/oleObject" Target="../embeddings/oleObject261.bin"/><Relationship Id="rId33" Type="http://schemas.openxmlformats.org/officeDocument/2006/relationships/oleObject" Target="../embeddings/oleObject265.bin"/><Relationship Id="rId38" Type="http://schemas.openxmlformats.org/officeDocument/2006/relationships/image" Target="../media/image19.wmf"/><Relationship Id="rId46" Type="http://schemas.openxmlformats.org/officeDocument/2006/relationships/image" Target="../media/image22.wmf"/><Relationship Id="rId59" Type="http://schemas.openxmlformats.org/officeDocument/2006/relationships/image" Target="../media/image243.wmf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269.bin"/><Relationship Id="rId54" Type="http://schemas.openxmlformats.org/officeDocument/2006/relationships/oleObject" Target="../embeddings/oleObject276.bin"/><Relationship Id="rId62" Type="http://schemas.openxmlformats.org/officeDocument/2006/relationships/oleObject" Target="../embeddings/oleObject280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wmf"/><Relationship Id="rId15" Type="http://schemas.openxmlformats.org/officeDocument/2006/relationships/oleObject" Target="../embeddings/oleObject256.bin"/><Relationship Id="rId23" Type="http://schemas.openxmlformats.org/officeDocument/2006/relationships/oleObject" Target="../embeddings/oleObject260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273.bin"/><Relationship Id="rId57" Type="http://schemas.openxmlformats.org/officeDocument/2006/relationships/image" Target="../media/image242.wmf"/><Relationship Id="rId10" Type="http://schemas.openxmlformats.org/officeDocument/2006/relationships/image" Target="../media/image6.wmf"/><Relationship Id="rId31" Type="http://schemas.openxmlformats.org/officeDocument/2006/relationships/oleObject" Target="../embeddings/oleObject264.bin"/><Relationship Id="rId44" Type="http://schemas.openxmlformats.org/officeDocument/2006/relationships/image" Target="../media/image239.wmf"/><Relationship Id="rId52" Type="http://schemas.openxmlformats.org/officeDocument/2006/relationships/oleObject" Target="../embeddings/oleObject275.bin"/><Relationship Id="rId60" Type="http://schemas.openxmlformats.org/officeDocument/2006/relationships/oleObject" Target="../embeddings/oleObject279.bin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25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oleObject" Target="../embeddings/oleObject286.bin"/><Relationship Id="rId18" Type="http://schemas.openxmlformats.org/officeDocument/2006/relationships/image" Target="../media/image251.wmf"/><Relationship Id="rId3" Type="http://schemas.openxmlformats.org/officeDocument/2006/relationships/oleObject" Target="../embeddings/oleObject281.bin"/><Relationship Id="rId21" Type="http://schemas.openxmlformats.org/officeDocument/2006/relationships/oleObject" Target="../embeddings/oleObject290.bin"/><Relationship Id="rId7" Type="http://schemas.openxmlformats.org/officeDocument/2006/relationships/oleObject" Target="../embeddings/oleObject283.bin"/><Relationship Id="rId12" Type="http://schemas.openxmlformats.org/officeDocument/2006/relationships/image" Target="../media/image248.wmf"/><Relationship Id="rId17" Type="http://schemas.openxmlformats.org/officeDocument/2006/relationships/oleObject" Target="../embeddings/oleObject2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0.wmf"/><Relationship Id="rId20" Type="http://schemas.openxmlformats.org/officeDocument/2006/relationships/image" Target="../media/image252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285.bin"/><Relationship Id="rId24" Type="http://schemas.openxmlformats.org/officeDocument/2006/relationships/image" Target="../media/image254.wmf"/><Relationship Id="rId5" Type="http://schemas.openxmlformats.org/officeDocument/2006/relationships/oleObject" Target="../embeddings/oleObject282.bin"/><Relationship Id="rId15" Type="http://schemas.openxmlformats.org/officeDocument/2006/relationships/oleObject" Target="../embeddings/oleObject287.bin"/><Relationship Id="rId23" Type="http://schemas.openxmlformats.org/officeDocument/2006/relationships/oleObject" Target="../embeddings/oleObject291.bin"/><Relationship Id="rId10" Type="http://schemas.openxmlformats.org/officeDocument/2006/relationships/image" Target="../media/image247.wmf"/><Relationship Id="rId19" Type="http://schemas.openxmlformats.org/officeDocument/2006/relationships/oleObject" Target="../embeddings/oleObject289.bin"/><Relationship Id="rId4" Type="http://schemas.openxmlformats.org/officeDocument/2006/relationships/image" Target="../media/image244.wmf"/><Relationship Id="rId9" Type="http://schemas.openxmlformats.org/officeDocument/2006/relationships/oleObject" Target="../embeddings/oleObject284.bin"/><Relationship Id="rId14" Type="http://schemas.openxmlformats.org/officeDocument/2006/relationships/image" Target="../media/image249.wmf"/><Relationship Id="rId22" Type="http://schemas.openxmlformats.org/officeDocument/2006/relationships/image" Target="../media/image253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7.bin"/><Relationship Id="rId18" Type="http://schemas.openxmlformats.org/officeDocument/2006/relationships/image" Target="../media/image262.wmf"/><Relationship Id="rId26" Type="http://schemas.openxmlformats.org/officeDocument/2006/relationships/image" Target="../media/image265.wmf"/><Relationship Id="rId3" Type="http://schemas.openxmlformats.org/officeDocument/2006/relationships/oleObject" Target="../embeddings/oleObject292.bin"/><Relationship Id="rId21" Type="http://schemas.openxmlformats.org/officeDocument/2006/relationships/oleObject" Target="../embeddings/oleObject301.bin"/><Relationship Id="rId34" Type="http://schemas.openxmlformats.org/officeDocument/2006/relationships/image" Target="../media/image269.wmf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259.wmf"/><Relationship Id="rId17" Type="http://schemas.openxmlformats.org/officeDocument/2006/relationships/oleObject" Target="../embeddings/oleObject299.bin"/><Relationship Id="rId25" Type="http://schemas.openxmlformats.org/officeDocument/2006/relationships/oleObject" Target="../embeddings/oleObject303.bin"/><Relationship Id="rId33" Type="http://schemas.openxmlformats.org/officeDocument/2006/relationships/oleObject" Target="../embeddings/oleObject3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1.wmf"/><Relationship Id="rId20" Type="http://schemas.openxmlformats.org/officeDocument/2006/relationships/image" Target="../media/image183.wmf"/><Relationship Id="rId29" Type="http://schemas.openxmlformats.org/officeDocument/2006/relationships/oleObject" Target="../embeddings/oleObject305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56.wmf"/><Relationship Id="rId11" Type="http://schemas.openxmlformats.org/officeDocument/2006/relationships/oleObject" Target="../embeddings/oleObject296.bin"/><Relationship Id="rId24" Type="http://schemas.openxmlformats.org/officeDocument/2006/relationships/image" Target="../media/image264.wmf"/><Relationship Id="rId32" Type="http://schemas.openxmlformats.org/officeDocument/2006/relationships/image" Target="../media/image268.wmf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23" Type="http://schemas.openxmlformats.org/officeDocument/2006/relationships/oleObject" Target="../embeddings/oleObject302.bin"/><Relationship Id="rId28" Type="http://schemas.openxmlformats.org/officeDocument/2006/relationships/image" Target="../media/image266.wmf"/><Relationship Id="rId36" Type="http://schemas.openxmlformats.org/officeDocument/2006/relationships/image" Target="../media/image270.wmf"/><Relationship Id="rId10" Type="http://schemas.openxmlformats.org/officeDocument/2006/relationships/image" Target="../media/image258.wmf"/><Relationship Id="rId19" Type="http://schemas.openxmlformats.org/officeDocument/2006/relationships/oleObject" Target="../embeddings/oleObject300.bin"/><Relationship Id="rId31" Type="http://schemas.openxmlformats.org/officeDocument/2006/relationships/oleObject" Target="../embeddings/oleObject306.bin"/><Relationship Id="rId4" Type="http://schemas.openxmlformats.org/officeDocument/2006/relationships/image" Target="../media/image255.w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260.wmf"/><Relationship Id="rId22" Type="http://schemas.openxmlformats.org/officeDocument/2006/relationships/image" Target="../media/image263.wmf"/><Relationship Id="rId27" Type="http://schemas.openxmlformats.org/officeDocument/2006/relationships/oleObject" Target="../embeddings/oleObject304.bin"/><Relationship Id="rId30" Type="http://schemas.openxmlformats.org/officeDocument/2006/relationships/image" Target="../media/image267.wmf"/><Relationship Id="rId35" Type="http://schemas.openxmlformats.org/officeDocument/2006/relationships/oleObject" Target="../embeddings/oleObject308.bin"/><Relationship Id="rId8" Type="http://schemas.openxmlformats.org/officeDocument/2006/relationships/image" Target="../media/image25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13" Type="http://schemas.openxmlformats.org/officeDocument/2006/relationships/oleObject" Target="../embeddings/oleObject314.bin"/><Relationship Id="rId18" Type="http://schemas.openxmlformats.org/officeDocument/2006/relationships/image" Target="../media/image185.wmf"/><Relationship Id="rId3" Type="http://schemas.openxmlformats.org/officeDocument/2006/relationships/oleObject" Target="../embeddings/oleObject309.bin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274.wmf"/><Relationship Id="rId17" Type="http://schemas.openxmlformats.org/officeDocument/2006/relationships/oleObject" Target="../embeddings/oleObject3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313.bin"/><Relationship Id="rId5" Type="http://schemas.openxmlformats.org/officeDocument/2006/relationships/oleObject" Target="../embeddings/oleObject310.bin"/><Relationship Id="rId15" Type="http://schemas.openxmlformats.org/officeDocument/2006/relationships/oleObject" Target="../embeddings/oleObject315.bin"/><Relationship Id="rId10" Type="http://schemas.openxmlformats.org/officeDocument/2006/relationships/image" Target="../media/image189.wmf"/><Relationship Id="rId4" Type="http://schemas.openxmlformats.org/officeDocument/2006/relationships/image" Target="../media/image271.wmf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275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42" Type="http://schemas.openxmlformats.org/officeDocument/2006/relationships/oleObject" Target="../embeddings/oleObject21.bin"/><Relationship Id="rId47" Type="http://schemas.openxmlformats.org/officeDocument/2006/relationships/image" Target="../media/image23.wmf"/><Relationship Id="rId50" Type="http://schemas.openxmlformats.org/officeDocument/2006/relationships/image" Target="../media/image24.wmf"/><Relationship Id="rId55" Type="http://schemas.openxmlformats.org/officeDocument/2006/relationships/oleObject" Target="../embeddings/oleObject28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9" Type="http://schemas.openxmlformats.org/officeDocument/2006/relationships/oleObject" Target="../embeddings/oleObject14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0.wmf"/><Relationship Id="rId45" Type="http://schemas.openxmlformats.org/officeDocument/2006/relationships/image" Target="../media/image22.wmf"/><Relationship Id="rId53" Type="http://schemas.openxmlformats.org/officeDocument/2006/relationships/oleObject" Target="../embeddings/oleObject27.bin"/><Relationship Id="rId58" Type="http://schemas.openxmlformats.org/officeDocument/2006/relationships/oleObject" Target="../embeddings/oleObject30.bin"/><Relationship Id="rId5" Type="http://schemas.openxmlformats.org/officeDocument/2006/relationships/oleObject" Target="../embeddings/oleObject2.bin"/><Relationship Id="rId61" Type="http://schemas.openxmlformats.org/officeDocument/2006/relationships/image" Target="../media/image29.wmf"/><Relationship Id="rId19" Type="http://schemas.openxmlformats.org/officeDocument/2006/relationships/oleObject" Target="../embeddings/oleObject9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43" Type="http://schemas.openxmlformats.org/officeDocument/2006/relationships/image" Target="../media/image21.wmf"/><Relationship Id="rId48" Type="http://schemas.openxmlformats.org/officeDocument/2006/relationships/oleObject" Target="../embeddings/oleObject24.bin"/><Relationship Id="rId56" Type="http://schemas.openxmlformats.org/officeDocument/2006/relationships/oleObject" Target="../embeddings/oleObject29.bin"/><Relationship Id="rId8" Type="http://schemas.openxmlformats.org/officeDocument/2006/relationships/image" Target="../media/image4.wmf"/><Relationship Id="rId51" Type="http://schemas.openxmlformats.org/officeDocument/2006/relationships/oleObject" Target="../embeddings/oleObject26.bin"/><Relationship Id="rId3" Type="http://schemas.openxmlformats.org/officeDocument/2006/relationships/oleObject" Target="../embeddings/oleObject1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9.wmf"/><Relationship Id="rId46" Type="http://schemas.openxmlformats.org/officeDocument/2006/relationships/oleObject" Target="../embeddings/oleObject23.bin"/><Relationship Id="rId59" Type="http://schemas.openxmlformats.org/officeDocument/2006/relationships/image" Target="../media/image28.wmf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20.bin"/><Relationship Id="rId54" Type="http://schemas.openxmlformats.org/officeDocument/2006/relationships/image" Target="../media/image2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25.bin"/><Relationship Id="rId57" Type="http://schemas.openxmlformats.org/officeDocument/2006/relationships/image" Target="../media/image27.wmf"/><Relationship Id="rId10" Type="http://schemas.openxmlformats.org/officeDocument/2006/relationships/image" Target="../media/image5.wmf"/><Relationship Id="rId31" Type="http://schemas.openxmlformats.org/officeDocument/2006/relationships/oleObject" Target="../embeddings/oleObject15.bin"/><Relationship Id="rId44" Type="http://schemas.openxmlformats.org/officeDocument/2006/relationships/oleObject" Target="../embeddings/oleObject22.bin"/><Relationship Id="rId52" Type="http://schemas.openxmlformats.org/officeDocument/2006/relationships/image" Target="../media/image25.wmf"/><Relationship Id="rId60" Type="http://schemas.openxmlformats.org/officeDocument/2006/relationships/oleObject" Target="../embeddings/oleObject31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13" Type="http://schemas.openxmlformats.org/officeDocument/2006/relationships/oleObject" Target="../embeddings/oleObject322.bin"/><Relationship Id="rId3" Type="http://schemas.openxmlformats.org/officeDocument/2006/relationships/oleObject" Target="../embeddings/oleObject317.bin"/><Relationship Id="rId7" Type="http://schemas.openxmlformats.org/officeDocument/2006/relationships/oleObject" Target="../embeddings/oleObject319.bin"/><Relationship Id="rId12" Type="http://schemas.openxmlformats.org/officeDocument/2006/relationships/image" Target="../media/image2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321.bin"/><Relationship Id="rId5" Type="http://schemas.openxmlformats.org/officeDocument/2006/relationships/oleObject" Target="../embeddings/oleObject318.bin"/><Relationship Id="rId10" Type="http://schemas.openxmlformats.org/officeDocument/2006/relationships/image" Target="../media/image280.wmf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320.bin"/><Relationship Id="rId14" Type="http://schemas.openxmlformats.org/officeDocument/2006/relationships/image" Target="../media/image282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7.wmf"/><Relationship Id="rId18" Type="http://schemas.openxmlformats.org/officeDocument/2006/relationships/oleObject" Target="../embeddings/oleObject331.bin"/><Relationship Id="rId26" Type="http://schemas.openxmlformats.org/officeDocument/2006/relationships/oleObject" Target="../embeddings/oleObject335.bin"/><Relationship Id="rId39" Type="http://schemas.openxmlformats.org/officeDocument/2006/relationships/image" Target="../media/image300.wmf"/><Relationship Id="rId21" Type="http://schemas.openxmlformats.org/officeDocument/2006/relationships/image" Target="../media/image291.wmf"/><Relationship Id="rId34" Type="http://schemas.openxmlformats.org/officeDocument/2006/relationships/oleObject" Target="../embeddings/oleObject339.bin"/><Relationship Id="rId42" Type="http://schemas.openxmlformats.org/officeDocument/2006/relationships/oleObject" Target="../embeddings/oleObject344.bin"/><Relationship Id="rId47" Type="http://schemas.openxmlformats.org/officeDocument/2006/relationships/image" Target="../media/image301.wmf"/><Relationship Id="rId50" Type="http://schemas.openxmlformats.org/officeDocument/2006/relationships/oleObject" Target="../embeddings/oleObject350.bin"/><Relationship Id="rId55" Type="http://schemas.openxmlformats.org/officeDocument/2006/relationships/oleObject" Target="../embeddings/oleObject355.bin"/><Relationship Id="rId7" Type="http://schemas.openxmlformats.org/officeDocument/2006/relationships/oleObject" Target="../embeddings/oleObject32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0.bin"/><Relationship Id="rId29" Type="http://schemas.openxmlformats.org/officeDocument/2006/relationships/image" Target="../media/image295.wmf"/><Relationship Id="rId11" Type="http://schemas.openxmlformats.org/officeDocument/2006/relationships/oleObject" Target="../embeddings/oleObject327.bin"/><Relationship Id="rId24" Type="http://schemas.openxmlformats.org/officeDocument/2006/relationships/oleObject" Target="../embeddings/oleObject334.bin"/><Relationship Id="rId32" Type="http://schemas.openxmlformats.org/officeDocument/2006/relationships/oleObject" Target="../embeddings/oleObject338.bin"/><Relationship Id="rId37" Type="http://schemas.openxmlformats.org/officeDocument/2006/relationships/image" Target="../media/image299.wmf"/><Relationship Id="rId40" Type="http://schemas.openxmlformats.org/officeDocument/2006/relationships/oleObject" Target="../embeddings/oleObject342.bin"/><Relationship Id="rId45" Type="http://schemas.openxmlformats.org/officeDocument/2006/relationships/oleObject" Target="../embeddings/oleObject347.bin"/><Relationship Id="rId53" Type="http://schemas.openxmlformats.org/officeDocument/2006/relationships/oleObject" Target="../embeddings/oleObject353.bin"/><Relationship Id="rId58" Type="http://schemas.openxmlformats.org/officeDocument/2006/relationships/image" Target="../media/image304.wmf"/><Relationship Id="rId5" Type="http://schemas.openxmlformats.org/officeDocument/2006/relationships/oleObject" Target="../embeddings/oleObject324.bin"/><Relationship Id="rId19" Type="http://schemas.openxmlformats.org/officeDocument/2006/relationships/image" Target="../media/image290.wmf"/><Relationship Id="rId4" Type="http://schemas.openxmlformats.org/officeDocument/2006/relationships/image" Target="../media/image283.wmf"/><Relationship Id="rId9" Type="http://schemas.openxmlformats.org/officeDocument/2006/relationships/oleObject" Target="../embeddings/oleObject326.bin"/><Relationship Id="rId14" Type="http://schemas.openxmlformats.org/officeDocument/2006/relationships/oleObject" Target="../embeddings/oleObject329.bin"/><Relationship Id="rId22" Type="http://schemas.openxmlformats.org/officeDocument/2006/relationships/oleObject" Target="../embeddings/oleObject333.bin"/><Relationship Id="rId27" Type="http://schemas.openxmlformats.org/officeDocument/2006/relationships/image" Target="../media/image294.wmf"/><Relationship Id="rId30" Type="http://schemas.openxmlformats.org/officeDocument/2006/relationships/oleObject" Target="../embeddings/oleObject337.bin"/><Relationship Id="rId35" Type="http://schemas.openxmlformats.org/officeDocument/2006/relationships/image" Target="../media/image298.wmf"/><Relationship Id="rId43" Type="http://schemas.openxmlformats.org/officeDocument/2006/relationships/oleObject" Target="../embeddings/oleObject345.bin"/><Relationship Id="rId48" Type="http://schemas.openxmlformats.org/officeDocument/2006/relationships/oleObject" Target="../embeddings/oleObject349.bin"/><Relationship Id="rId56" Type="http://schemas.openxmlformats.org/officeDocument/2006/relationships/image" Target="../media/image303.wmf"/><Relationship Id="rId8" Type="http://schemas.openxmlformats.org/officeDocument/2006/relationships/image" Target="../media/image285.wmf"/><Relationship Id="rId51" Type="http://schemas.openxmlformats.org/officeDocument/2006/relationships/oleObject" Target="../embeddings/oleObject351.bin"/><Relationship Id="rId3" Type="http://schemas.openxmlformats.org/officeDocument/2006/relationships/oleObject" Target="../embeddings/oleObject323.bin"/><Relationship Id="rId12" Type="http://schemas.openxmlformats.org/officeDocument/2006/relationships/oleObject" Target="../embeddings/oleObject328.bin"/><Relationship Id="rId17" Type="http://schemas.openxmlformats.org/officeDocument/2006/relationships/image" Target="../media/image289.wmf"/><Relationship Id="rId25" Type="http://schemas.openxmlformats.org/officeDocument/2006/relationships/image" Target="../media/image293.wmf"/><Relationship Id="rId33" Type="http://schemas.openxmlformats.org/officeDocument/2006/relationships/image" Target="../media/image297.wmf"/><Relationship Id="rId38" Type="http://schemas.openxmlformats.org/officeDocument/2006/relationships/oleObject" Target="../embeddings/oleObject341.bin"/><Relationship Id="rId46" Type="http://schemas.openxmlformats.org/officeDocument/2006/relationships/oleObject" Target="../embeddings/oleObject348.bin"/><Relationship Id="rId20" Type="http://schemas.openxmlformats.org/officeDocument/2006/relationships/oleObject" Target="../embeddings/oleObject332.bin"/><Relationship Id="rId41" Type="http://schemas.openxmlformats.org/officeDocument/2006/relationships/oleObject" Target="../embeddings/oleObject343.bin"/><Relationship Id="rId54" Type="http://schemas.openxmlformats.org/officeDocument/2006/relationships/oleObject" Target="../embeddings/oleObject354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84.wmf"/><Relationship Id="rId15" Type="http://schemas.openxmlformats.org/officeDocument/2006/relationships/image" Target="../media/image288.wmf"/><Relationship Id="rId23" Type="http://schemas.openxmlformats.org/officeDocument/2006/relationships/image" Target="../media/image292.wmf"/><Relationship Id="rId28" Type="http://schemas.openxmlformats.org/officeDocument/2006/relationships/oleObject" Target="../embeddings/oleObject336.bin"/><Relationship Id="rId36" Type="http://schemas.openxmlformats.org/officeDocument/2006/relationships/oleObject" Target="../embeddings/oleObject340.bin"/><Relationship Id="rId49" Type="http://schemas.openxmlformats.org/officeDocument/2006/relationships/image" Target="../media/image302.wmf"/><Relationship Id="rId57" Type="http://schemas.openxmlformats.org/officeDocument/2006/relationships/oleObject" Target="../embeddings/oleObject356.bin"/><Relationship Id="rId10" Type="http://schemas.openxmlformats.org/officeDocument/2006/relationships/image" Target="../media/image286.wmf"/><Relationship Id="rId31" Type="http://schemas.openxmlformats.org/officeDocument/2006/relationships/image" Target="../media/image296.wmf"/><Relationship Id="rId44" Type="http://schemas.openxmlformats.org/officeDocument/2006/relationships/oleObject" Target="../embeddings/oleObject346.bin"/><Relationship Id="rId52" Type="http://schemas.openxmlformats.org/officeDocument/2006/relationships/oleObject" Target="../embeddings/oleObject352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63.bin"/><Relationship Id="rId18" Type="http://schemas.openxmlformats.org/officeDocument/2006/relationships/oleObject" Target="../embeddings/oleObject367.bin"/><Relationship Id="rId26" Type="http://schemas.openxmlformats.org/officeDocument/2006/relationships/oleObject" Target="../embeddings/oleObject374.bin"/><Relationship Id="rId3" Type="http://schemas.openxmlformats.org/officeDocument/2006/relationships/oleObject" Target="../embeddings/oleObject357.bin"/><Relationship Id="rId21" Type="http://schemas.openxmlformats.org/officeDocument/2006/relationships/oleObject" Target="../embeddings/oleObject370.bin"/><Relationship Id="rId34" Type="http://schemas.openxmlformats.org/officeDocument/2006/relationships/oleObject" Target="../embeddings/oleObject378.bin"/><Relationship Id="rId7" Type="http://schemas.openxmlformats.org/officeDocument/2006/relationships/oleObject" Target="../embeddings/oleObject359.bin"/><Relationship Id="rId12" Type="http://schemas.openxmlformats.org/officeDocument/2006/relationships/oleObject" Target="../embeddings/oleObject362.bin"/><Relationship Id="rId17" Type="http://schemas.openxmlformats.org/officeDocument/2006/relationships/oleObject" Target="../embeddings/oleObject366.bin"/><Relationship Id="rId25" Type="http://schemas.openxmlformats.org/officeDocument/2006/relationships/image" Target="../media/image310.wmf"/><Relationship Id="rId33" Type="http://schemas.openxmlformats.org/officeDocument/2006/relationships/image" Target="../media/image3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9.wmf"/><Relationship Id="rId20" Type="http://schemas.openxmlformats.org/officeDocument/2006/relationships/oleObject" Target="../embeddings/oleObject369.bin"/><Relationship Id="rId29" Type="http://schemas.openxmlformats.org/officeDocument/2006/relationships/image" Target="../media/image312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06.wmf"/><Relationship Id="rId11" Type="http://schemas.openxmlformats.org/officeDocument/2006/relationships/oleObject" Target="../embeddings/oleObject361.bin"/><Relationship Id="rId24" Type="http://schemas.openxmlformats.org/officeDocument/2006/relationships/oleObject" Target="../embeddings/oleObject373.bin"/><Relationship Id="rId32" Type="http://schemas.openxmlformats.org/officeDocument/2006/relationships/oleObject" Target="../embeddings/oleObject377.bin"/><Relationship Id="rId5" Type="http://schemas.openxmlformats.org/officeDocument/2006/relationships/oleObject" Target="../embeddings/oleObject358.bin"/><Relationship Id="rId15" Type="http://schemas.openxmlformats.org/officeDocument/2006/relationships/oleObject" Target="../embeddings/oleObject365.bin"/><Relationship Id="rId23" Type="http://schemas.openxmlformats.org/officeDocument/2006/relationships/oleObject" Target="../embeddings/oleObject372.bin"/><Relationship Id="rId28" Type="http://schemas.openxmlformats.org/officeDocument/2006/relationships/oleObject" Target="../embeddings/oleObject375.bin"/><Relationship Id="rId10" Type="http://schemas.openxmlformats.org/officeDocument/2006/relationships/image" Target="../media/image308.wmf"/><Relationship Id="rId19" Type="http://schemas.openxmlformats.org/officeDocument/2006/relationships/oleObject" Target="../embeddings/oleObject368.bin"/><Relationship Id="rId31" Type="http://schemas.openxmlformats.org/officeDocument/2006/relationships/image" Target="../media/image313.wmf"/><Relationship Id="rId4" Type="http://schemas.openxmlformats.org/officeDocument/2006/relationships/image" Target="../media/image305.wmf"/><Relationship Id="rId9" Type="http://schemas.openxmlformats.org/officeDocument/2006/relationships/oleObject" Target="../embeddings/oleObject360.bin"/><Relationship Id="rId14" Type="http://schemas.openxmlformats.org/officeDocument/2006/relationships/oleObject" Target="../embeddings/oleObject364.bin"/><Relationship Id="rId22" Type="http://schemas.openxmlformats.org/officeDocument/2006/relationships/oleObject" Target="../embeddings/oleObject371.bin"/><Relationship Id="rId27" Type="http://schemas.openxmlformats.org/officeDocument/2006/relationships/image" Target="../media/image311.wmf"/><Relationship Id="rId30" Type="http://schemas.openxmlformats.org/officeDocument/2006/relationships/oleObject" Target="../embeddings/oleObject376.bin"/><Relationship Id="rId35" Type="http://schemas.openxmlformats.org/officeDocument/2006/relationships/image" Target="../media/image315.wmf"/><Relationship Id="rId8" Type="http://schemas.openxmlformats.org/officeDocument/2006/relationships/image" Target="../media/image30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13" Type="http://schemas.openxmlformats.org/officeDocument/2006/relationships/oleObject" Target="../embeddings/oleObject384.bin"/><Relationship Id="rId18" Type="http://schemas.openxmlformats.org/officeDocument/2006/relationships/image" Target="../media/image322.wmf"/><Relationship Id="rId26" Type="http://schemas.openxmlformats.org/officeDocument/2006/relationships/image" Target="../media/image189.wmf"/><Relationship Id="rId3" Type="http://schemas.openxmlformats.org/officeDocument/2006/relationships/oleObject" Target="../embeddings/oleObject379.bin"/><Relationship Id="rId21" Type="http://schemas.openxmlformats.org/officeDocument/2006/relationships/oleObject" Target="../embeddings/oleObject388.bin"/><Relationship Id="rId7" Type="http://schemas.openxmlformats.org/officeDocument/2006/relationships/oleObject" Target="../embeddings/oleObject381.bin"/><Relationship Id="rId12" Type="http://schemas.openxmlformats.org/officeDocument/2006/relationships/image" Target="../media/image320.wmf"/><Relationship Id="rId17" Type="http://schemas.openxmlformats.org/officeDocument/2006/relationships/oleObject" Target="../embeddings/oleObject386.bin"/><Relationship Id="rId25" Type="http://schemas.openxmlformats.org/officeDocument/2006/relationships/oleObject" Target="../embeddings/oleObject3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5.wmf"/><Relationship Id="rId20" Type="http://schemas.openxmlformats.org/officeDocument/2006/relationships/image" Target="../media/image323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17.wmf"/><Relationship Id="rId11" Type="http://schemas.openxmlformats.org/officeDocument/2006/relationships/oleObject" Target="../embeddings/oleObject383.bin"/><Relationship Id="rId24" Type="http://schemas.openxmlformats.org/officeDocument/2006/relationships/image" Target="../media/image188.wmf"/><Relationship Id="rId5" Type="http://schemas.openxmlformats.org/officeDocument/2006/relationships/oleObject" Target="../embeddings/oleObject380.bin"/><Relationship Id="rId15" Type="http://schemas.openxmlformats.org/officeDocument/2006/relationships/oleObject" Target="../embeddings/oleObject385.bin"/><Relationship Id="rId23" Type="http://schemas.openxmlformats.org/officeDocument/2006/relationships/oleObject" Target="../embeddings/oleObject389.bin"/><Relationship Id="rId10" Type="http://schemas.openxmlformats.org/officeDocument/2006/relationships/image" Target="../media/image319.wmf"/><Relationship Id="rId19" Type="http://schemas.openxmlformats.org/officeDocument/2006/relationships/oleObject" Target="../embeddings/oleObject387.bin"/><Relationship Id="rId4" Type="http://schemas.openxmlformats.org/officeDocument/2006/relationships/image" Target="../media/image316.wmf"/><Relationship Id="rId9" Type="http://schemas.openxmlformats.org/officeDocument/2006/relationships/oleObject" Target="../embeddings/oleObject382.bin"/><Relationship Id="rId14" Type="http://schemas.openxmlformats.org/officeDocument/2006/relationships/image" Target="../media/image321.wmf"/><Relationship Id="rId22" Type="http://schemas.openxmlformats.org/officeDocument/2006/relationships/image" Target="../media/image32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3" Type="http://schemas.openxmlformats.org/officeDocument/2006/relationships/oleObject" Target="../embeddings/oleObject391.bin"/><Relationship Id="rId7" Type="http://schemas.openxmlformats.org/officeDocument/2006/relationships/oleObject" Target="../embeddings/oleObject3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26.wmf"/><Relationship Id="rId5" Type="http://schemas.openxmlformats.org/officeDocument/2006/relationships/oleObject" Target="../embeddings/oleObject392.bin"/><Relationship Id="rId10" Type="http://schemas.openxmlformats.org/officeDocument/2006/relationships/image" Target="../media/image328.wmf"/><Relationship Id="rId4" Type="http://schemas.openxmlformats.org/officeDocument/2006/relationships/image" Target="../media/image325.wmf"/><Relationship Id="rId9" Type="http://schemas.openxmlformats.org/officeDocument/2006/relationships/oleObject" Target="../embeddings/oleObject394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0.bin"/><Relationship Id="rId18" Type="http://schemas.openxmlformats.org/officeDocument/2006/relationships/image" Target="../media/image336.wmf"/><Relationship Id="rId26" Type="http://schemas.openxmlformats.org/officeDocument/2006/relationships/image" Target="../media/image340.wmf"/><Relationship Id="rId21" Type="http://schemas.openxmlformats.org/officeDocument/2006/relationships/oleObject" Target="../embeddings/oleObject404.bin"/><Relationship Id="rId34" Type="http://schemas.openxmlformats.org/officeDocument/2006/relationships/image" Target="../media/image344.wmf"/><Relationship Id="rId7" Type="http://schemas.openxmlformats.org/officeDocument/2006/relationships/oleObject" Target="../embeddings/oleObject397.bin"/><Relationship Id="rId12" Type="http://schemas.openxmlformats.org/officeDocument/2006/relationships/image" Target="../media/image333.wmf"/><Relationship Id="rId17" Type="http://schemas.openxmlformats.org/officeDocument/2006/relationships/oleObject" Target="../embeddings/oleObject402.bin"/><Relationship Id="rId25" Type="http://schemas.openxmlformats.org/officeDocument/2006/relationships/oleObject" Target="../embeddings/oleObject406.bin"/><Relationship Id="rId33" Type="http://schemas.openxmlformats.org/officeDocument/2006/relationships/oleObject" Target="../embeddings/oleObject410.bin"/><Relationship Id="rId38" Type="http://schemas.openxmlformats.org/officeDocument/2006/relationships/image" Target="../media/image34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5.wmf"/><Relationship Id="rId20" Type="http://schemas.openxmlformats.org/officeDocument/2006/relationships/image" Target="../media/image337.wmf"/><Relationship Id="rId29" Type="http://schemas.openxmlformats.org/officeDocument/2006/relationships/oleObject" Target="../embeddings/oleObject408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30.wmf"/><Relationship Id="rId11" Type="http://schemas.openxmlformats.org/officeDocument/2006/relationships/oleObject" Target="../embeddings/oleObject399.bin"/><Relationship Id="rId24" Type="http://schemas.openxmlformats.org/officeDocument/2006/relationships/image" Target="../media/image339.wmf"/><Relationship Id="rId32" Type="http://schemas.openxmlformats.org/officeDocument/2006/relationships/image" Target="../media/image343.wmf"/><Relationship Id="rId37" Type="http://schemas.openxmlformats.org/officeDocument/2006/relationships/oleObject" Target="../embeddings/oleObject412.bin"/><Relationship Id="rId5" Type="http://schemas.openxmlformats.org/officeDocument/2006/relationships/oleObject" Target="../embeddings/oleObject396.bin"/><Relationship Id="rId15" Type="http://schemas.openxmlformats.org/officeDocument/2006/relationships/oleObject" Target="../embeddings/oleObject401.bin"/><Relationship Id="rId23" Type="http://schemas.openxmlformats.org/officeDocument/2006/relationships/oleObject" Target="../embeddings/oleObject405.bin"/><Relationship Id="rId28" Type="http://schemas.openxmlformats.org/officeDocument/2006/relationships/image" Target="../media/image341.wmf"/><Relationship Id="rId36" Type="http://schemas.openxmlformats.org/officeDocument/2006/relationships/image" Target="../media/image345.wmf"/><Relationship Id="rId10" Type="http://schemas.openxmlformats.org/officeDocument/2006/relationships/image" Target="../media/image332.wmf"/><Relationship Id="rId19" Type="http://schemas.openxmlformats.org/officeDocument/2006/relationships/oleObject" Target="../embeddings/oleObject403.bin"/><Relationship Id="rId31" Type="http://schemas.openxmlformats.org/officeDocument/2006/relationships/oleObject" Target="../embeddings/oleObject409.bin"/><Relationship Id="rId4" Type="http://schemas.openxmlformats.org/officeDocument/2006/relationships/image" Target="../media/image329.wmf"/><Relationship Id="rId9" Type="http://schemas.openxmlformats.org/officeDocument/2006/relationships/oleObject" Target="../embeddings/oleObject398.bin"/><Relationship Id="rId14" Type="http://schemas.openxmlformats.org/officeDocument/2006/relationships/image" Target="../media/image334.wmf"/><Relationship Id="rId22" Type="http://schemas.openxmlformats.org/officeDocument/2006/relationships/image" Target="../media/image338.wmf"/><Relationship Id="rId27" Type="http://schemas.openxmlformats.org/officeDocument/2006/relationships/oleObject" Target="../embeddings/oleObject407.bin"/><Relationship Id="rId30" Type="http://schemas.openxmlformats.org/officeDocument/2006/relationships/image" Target="../media/image342.wmf"/><Relationship Id="rId35" Type="http://schemas.openxmlformats.org/officeDocument/2006/relationships/oleObject" Target="../embeddings/oleObject411.bin"/><Relationship Id="rId8" Type="http://schemas.openxmlformats.org/officeDocument/2006/relationships/image" Target="../media/image331.wmf"/><Relationship Id="rId3" Type="http://schemas.openxmlformats.org/officeDocument/2006/relationships/oleObject" Target="../embeddings/oleObject39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13" Type="http://schemas.openxmlformats.org/officeDocument/2006/relationships/oleObject" Target="../embeddings/oleObject418.bin"/><Relationship Id="rId18" Type="http://schemas.openxmlformats.org/officeDocument/2006/relationships/image" Target="../media/image354.wmf"/><Relationship Id="rId26" Type="http://schemas.openxmlformats.org/officeDocument/2006/relationships/image" Target="../media/image358.wmf"/><Relationship Id="rId3" Type="http://schemas.openxmlformats.org/officeDocument/2006/relationships/oleObject" Target="../embeddings/oleObject413.bin"/><Relationship Id="rId21" Type="http://schemas.openxmlformats.org/officeDocument/2006/relationships/oleObject" Target="../embeddings/oleObject422.bin"/><Relationship Id="rId7" Type="http://schemas.openxmlformats.org/officeDocument/2006/relationships/oleObject" Target="../embeddings/oleObject415.bin"/><Relationship Id="rId12" Type="http://schemas.openxmlformats.org/officeDocument/2006/relationships/image" Target="../media/image351.wmf"/><Relationship Id="rId17" Type="http://schemas.openxmlformats.org/officeDocument/2006/relationships/oleObject" Target="../embeddings/oleObject420.bin"/><Relationship Id="rId25" Type="http://schemas.openxmlformats.org/officeDocument/2006/relationships/oleObject" Target="../embeddings/oleObject4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3.wmf"/><Relationship Id="rId20" Type="http://schemas.openxmlformats.org/officeDocument/2006/relationships/image" Target="../media/image355.wmf"/><Relationship Id="rId29" Type="http://schemas.openxmlformats.org/officeDocument/2006/relationships/oleObject" Target="../embeddings/oleObject426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48.wmf"/><Relationship Id="rId11" Type="http://schemas.openxmlformats.org/officeDocument/2006/relationships/oleObject" Target="../embeddings/oleObject417.bin"/><Relationship Id="rId24" Type="http://schemas.openxmlformats.org/officeDocument/2006/relationships/image" Target="../media/image357.wmf"/><Relationship Id="rId32" Type="http://schemas.openxmlformats.org/officeDocument/2006/relationships/image" Target="../media/image361.wmf"/><Relationship Id="rId5" Type="http://schemas.openxmlformats.org/officeDocument/2006/relationships/oleObject" Target="../embeddings/oleObject414.bin"/><Relationship Id="rId15" Type="http://schemas.openxmlformats.org/officeDocument/2006/relationships/oleObject" Target="../embeddings/oleObject419.bin"/><Relationship Id="rId23" Type="http://schemas.openxmlformats.org/officeDocument/2006/relationships/oleObject" Target="../embeddings/oleObject423.bin"/><Relationship Id="rId28" Type="http://schemas.openxmlformats.org/officeDocument/2006/relationships/image" Target="../media/image359.wmf"/><Relationship Id="rId10" Type="http://schemas.openxmlformats.org/officeDocument/2006/relationships/image" Target="../media/image350.wmf"/><Relationship Id="rId19" Type="http://schemas.openxmlformats.org/officeDocument/2006/relationships/oleObject" Target="../embeddings/oleObject421.bin"/><Relationship Id="rId31" Type="http://schemas.openxmlformats.org/officeDocument/2006/relationships/oleObject" Target="../embeddings/oleObject427.bin"/><Relationship Id="rId4" Type="http://schemas.openxmlformats.org/officeDocument/2006/relationships/image" Target="../media/image347.wmf"/><Relationship Id="rId9" Type="http://schemas.openxmlformats.org/officeDocument/2006/relationships/oleObject" Target="../embeddings/oleObject416.bin"/><Relationship Id="rId14" Type="http://schemas.openxmlformats.org/officeDocument/2006/relationships/image" Target="../media/image352.wmf"/><Relationship Id="rId22" Type="http://schemas.openxmlformats.org/officeDocument/2006/relationships/image" Target="../media/image356.wmf"/><Relationship Id="rId27" Type="http://schemas.openxmlformats.org/officeDocument/2006/relationships/oleObject" Target="../embeddings/oleObject425.bin"/><Relationship Id="rId30" Type="http://schemas.openxmlformats.org/officeDocument/2006/relationships/image" Target="../media/image360.w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3.bin"/><Relationship Id="rId18" Type="http://schemas.openxmlformats.org/officeDocument/2006/relationships/image" Target="../media/image369.wmf"/><Relationship Id="rId26" Type="http://schemas.openxmlformats.org/officeDocument/2006/relationships/image" Target="../media/image373.wmf"/><Relationship Id="rId3" Type="http://schemas.openxmlformats.org/officeDocument/2006/relationships/oleObject" Target="../embeddings/oleObject428.bin"/><Relationship Id="rId21" Type="http://schemas.openxmlformats.org/officeDocument/2006/relationships/oleObject" Target="../embeddings/oleObject437.bin"/><Relationship Id="rId34" Type="http://schemas.openxmlformats.org/officeDocument/2006/relationships/image" Target="../media/image377.wmf"/><Relationship Id="rId7" Type="http://schemas.openxmlformats.org/officeDocument/2006/relationships/oleObject" Target="../embeddings/oleObject430.bin"/><Relationship Id="rId12" Type="http://schemas.openxmlformats.org/officeDocument/2006/relationships/image" Target="../media/image366.wmf"/><Relationship Id="rId17" Type="http://schemas.openxmlformats.org/officeDocument/2006/relationships/oleObject" Target="../embeddings/oleObject435.bin"/><Relationship Id="rId25" Type="http://schemas.openxmlformats.org/officeDocument/2006/relationships/oleObject" Target="../embeddings/oleObject439.bin"/><Relationship Id="rId33" Type="http://schemas.openxmlformats.org/officeDocument/2006/relationships/oleObject" Target="../embeddings/oleObject4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8.wmf"/><Relationship Id="rId20" Type="http://schemas.openxmlformats.org/officeDocument/2006/relationships/image" Target="../media/image370.wmf"/><Relationship Id="rId29" Type="http://schemas.openxmlformats.org/officeDocument/2006/relationships/oleObject" Target="../embeddings/oleObject441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63.wmf"/><Relationship Id="rId11" Type="http://schemas.openxmlformats.org/officeDocument/2006/relationships/oleObject" Target="../embeddings/oleObject432.bin"/><Relationship Id="rId24" Type="http://schemas.openxmlformats.org/officeDocument/2006/relationships/image" Target="../media/image372.wmf"/><Relationship Id="rId32" Type="http://schemas.openxmlformats.org/officeDocument/2006/relationships/image" Target="../media/image376.wmf"/><Relationship Id="rId5" Type="http://schemas.openxmlformats.org/officeDocument/2006/relationships/oleObject" Target="../embeddings/oleObject429.bin"/><Relationship Id="rId15" Type="http://schemas.openxmlformats.org/officeDocument/2006/relationships/oleObject" Target="../embeddings/oleObject434.bin"/><Relationship Id="rId23" Type="http://schemas.openxmlformats.org/officeDocument/2006/relationships/oleObject" Target="../embeddings/oleObject438.bin"/><Relationship Id="rId28" Type="http://schemas.openxmlformats.org/officeDocument/2006/relationships/image" Target="../media/image374.wmf"/><Relationship Id="rId10" Type="http://schemas.openxmlformats.org/officeDocument/2006/relationships/image" Target="../media/image365.wmf"/><Relationship Id="rId19" Type="http://schemas.openxmlformats.org/officeDocument/2006/relationships/oleObject" Target="../embeddings/oleObject436.bin"/><Relationship Id="rId31" Type="http://schemas.openxmlformats.org/officeDocument/2006/relationships/oleObject" Target="../embeddings/oleObject442.bin"/><Relationship Id="rId4" Type="http://schemas.openxmlformats.org/officeDocument/2006/relationships/image" Target="../media/image362.wmf"/><Relationship Id="rId9" Type="http://schemas.openxmlformats.org/officeDocument/2006/relationships/oleObject" Target="../embeddings/oleObject431.bin"/><Relationship Id="rId14" Type="http://schemas.openxmlformats.org/officeDocument/2006/relationships/image" Target="../media/image367.wmf"/><Relationship Id="rId22" Type="http://schemas.openxmlformats.org/officeDocument/2006/relationships/image" Target="../media/image371.wmf"/><Relationship Id="rId27" Type="http://schemas.openxmlformats.org/officeDocument/2006/relationships/oleObject" Target="../embeddings/oleObject440.bin"/><Relationship Id="rId30" Type="http://schemas.openxmlformats.org/officeDocument/2006/relationships/image" Target="../media/image375.wmf"/><Relationship Id="rId8" Type="http://schemas.openxmlformats.org/officeDocument/2006/relationships/image" Target="../media/image364.w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9.bin"/><Relationship Id="rId18" Type="http://schemas.openxmlformats.org/officeDocument/2006/relationships/image" Target="../media/image385.wmf"/><Relationship Id="rId26" Type="http://schemas.openxmlformats.org/officeDocument/2006/relationships/image" Target="../media/image389.wmf"/><Relationship Id="rId39" Type="http://schemas.openxmlformats.org/officeDocument/2006/relationships/image" Target="../media/image394.wmf"/><Relationship Id="rId21" Type="http://schemas.openxmlformats.org/officeDocument/2006/relationships/oleObject" Target="../embeddings/oleObject453.bin"/><Relationship Id="rId34" Type="http://schemas.openxmlformats.org/officeDocument/2006/relationships/oleObject" Target="../embeddings/oleObject461.bin"/><Relationship Id="rId7" Type="http://schemas.openxmlformats.org/officeDocument/2006/relationships/oleObject" Target="../embeddings/oleObject4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4.wmf"/><Relationship Id="rId20" Type="http://schemas.openxmlformats.org/officeDocument/2006/relationships/image" Target="../media/image386.wmf"/><Relationship Id="rId29" Type="http://schemas.openxmlformats.org/officeDocument/2006/relationships/oleObject" Target="../embeddings/oleObject457.bin"/><Relationship Id="rId41" Type="http://schemas.openxmlformats.org/officeDocument/2006/relationships/image" Target="../media/image395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79.wmf"/><Relationship Id="rId11" Type="http://schemas.openxmlformats.org/officeDocument/2006/relationships/oleObject" Target="../embeddings/oleObject448.bin"/><Relationship Id="rId24" Type="http://schemas.openxmlformats.org/officeDocument/2006/relationships/image" Target="../media/image388.wmf"/><Relationship Id="rId32" Type="http://schemas.openxmlformats.org/officeDocument/2006/relationships/oleObject" Target="../embeddings/oleObject460.bin"/><Relationship Id="rId37" Type="http://schemas.openxmlformats.org/officeDocument/2006/relationships/image" Target="../media/image393.wmf"/><Relationship Id="rId40" Type="http://schemas.openxmlformats.org/officeDocument/2006/relationships/oleObject" Target="../embeddings/oleObject464.bin"/><Relationship Id="rId5" Type="http://schemas.openxmlformats.org/officeDocument/2006/relationships/oleObject" Target="../embeddings/oleObject445.bin"/><Relationship Id="rId15" Type="http://schemas.openxmlformats.org/officeDocument/2006/relationships/oleObject" Target="../embeddings/oleObject450.bin"/><Relationship Id="rId23" Type="http://schemas.openxmlformats.org/officeDocument/2006/relationships/oleObject" Target="../embeddings/oleObject454.bin"/><Relationship Id="rId28" Type="http://schemas.openxmlformats.org/officeDocument/2006/relationships/image" Target="../media/image390.wmf"/><Relationship Id="rId36" Type="http://schemas.openxmlformats.org/officeDocument/2006/relationships/oleObject" Target="../embeddings/oleObject462.bin"/><Relationship Id="rId10" Type="http://schemas.openxmlformats.org/officeDocument/2006/relationships/image" Target="../media/image381.wmf"/><Relationship Id="rId19" Type="http://schemas.openxmlformats.org/officeDocument/2006/relationships/oleObject" Target="../embeddings/oleObject452.bin"/><Relationship Id="rId31" Type="http://schemas.openxmlformats.org/officeDocument/2006/relationships/oleObject" Target="../embeddings/oleObject459.bin"/><Relationship Id="rId4" Type="http://schemas.openxmlformats.org/officeDocument/2006/relationships/image" Target="../media/image378.wmf"/><Relationship Id="rId9" Type="http://schemas.openxmlformats.org/officeDocument/2006/relationships/oleObject" Target="../embeddings/oleObject447.bin"/><Relationship Id="rId14" Type="http://schemas.openxmlformats.org/officeDocument/2006/relationships/image" Target="../media/image383.wmf"/><Relationship Id="rId22" Type="http://schemas.openxmlformats.org/officeDocument/2006/relationships/image" Target="../media/image387.wmf"/><Relationship Id="rId27" Type="http://schemas.openxmlformats.org/officeDocument/2006/relationships/oleObject" Target="../embeddings/oleObject456.bin"/><Relationship Id="rId30" Type="http://schemas.openxmlformats.org/officeDocument/2006/relationships/oleObject" Target="../embeddings/oleObject458.bin"/><Relationship Id="rId35" Type="http://schemas.openxmlformats.org/officeDocument/2006/relationships/image" Target="../media/image392.wmf"/><Relationship Id="rId8" Type="http://schemas.openxmlformats.org/officeDocument/2006/relationships/image" Target="../media/image380.wmf"/><Relationship Id="rId3" Type="http://schemas.openxmlformats.org/officeDocument/2006/relationships/oleObject" Target="../embeddings/oleObject444.bin"/><Relationship Id="rId12" Type="http://schemas.openxmlformats.org/officeDocument/2006/relationships/image" Target="../media/image382.wmf"/><Relationship Id="rId17" Type="http://schemas.openxmlformats.org/officeDocument/2006/relationships/oleObject" Target="../embeddings/oleObject451.bin"/><Relationship Id="rId25" Type="http://schemas.openxmlformats.org/officeDocument/2006/relationships/oleObject" Target="../embeddings/oleObject455.bin"/><Relationship Id="rId33" Type="http://schemas.openxmlformats.org/officeDocument/2006/relationships/image" Target="../media/image391.wmf"/><Relationship Id="rId38" Type="http://schemas.openxmlformats.org/officeDocument/2006/relationships/oleObject" Target="../embeddings/oleObject46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39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5.wmf"/><Relationship Id="rId26" Type="http://schemas.openxmlformats.org/officeDocument/2006/relationships/image" Target="../media/image49.w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1.wmf"/><Relationship Id="rId21" Type="http://schemas.openxmlformats.org/officeDocument/2006/relationships/oleObject" Target="../embeddings/oleObject61.bin"/><Relationship Id="rId42" Type="http://schemas.openxmlformats.org/officeDocument/2006/relationships/image" Target="../media/image69.wmf"/><Relationship Id="rId47" Type="http://schemas.openxmlformats.org/officeDocument/2006/relationships/oleObject" Target="../embeddings/oleObject74.bin"/><Relationship Id="rId63" Type="http://schemas.openxmlformats.org/officeDocument/2006/relationships/oleObject" Target="../embeddings/oleObject82.bin"/><Relationship Id="rId68" Type="http://schemas.openxmlformats.org/officeDocument/2006/relationships/image" Target="../media/image82.wmf"/><Relationship Id="rId16" Type="http://schemas.openxmlformats.org/officeDocument/2006/relationships/image" Target="../media/image56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60.wmf"/><Relationship Id="rId32" Type="http://schemas.openxmlformats.org/officeDocument/2006/relationships/image" Target="../media/image64.wmf"/><Relationship Id="rId37" Type="http://schemas.openxmlformats.org/officeDocument/2006/relationships/oleObject" Target="../embeddings/oleObject69.bin"/><Relationship Id="rId40" Type="http://schemas.openxmlformats.org/officeDocument/2006/relationships/image" Target="../media/image68.wmf"/><Relationship Id="rId45" Type="http://schemas.openxmlformats.org/officeDocument/2006/relationships/oleObject" Target="../embeddings/oleObject73.bin"/><Relationship Id="rId53" Type="http://schemas.openxmlformats.org/officeDocument/2006/relationships/oleObject" Target="../embeddings/oleObject77.bin"/><Relationship Id="rId58" Type="http://schemas.openxmlformats.org/officeDocument/2006/relationships/image" Target="../media/image77.wmf"/><Relationship Id="rId66" Type="http://schemas.openxmlformats.org/officeDocument/2006/relationships/image" Target="../media/image81.wmf"/><Relationship Id="rId74" Type="http://schemas.openxmlformats.org/officeDocument/2006/relationships/image" Target="../media/image85.wmf"/><Relationship Id="rId5" Type="http://schemas.openxmlformats.org/officeDocument/2006/relationships/oleObject" Target="../embeddings/oleObject53.bin"/><Relationship Id="rId61" Type="http://schemas.openxmlformats.org/officeDocument/2006/relationships/oleObject" Target="../embeddings/oleObject81.bin"/><Relationship Id="rId19" Type="http://schemas.openxmlformats.org/officeDocument/2006/relationships/oleObject" Target="../embeddings/oleObject60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63.wmf"/><Relationship Id="rId35" Type="http://schemas.openxmlformats.org/officeDocument/2006/relationships/oleObject" Target="../embeddings/oleObject68.bin"/><Relationship Id="rId43" Type="http://schemas.openxmlformats.org/officeDocument/2006/relationships/oleObject" Target="../embeddings/oleObject72.bin"/><Relationship Id="rId48" Type="http://schemas.openxmlformats.org/officeDocument/2006/relationships/image" Target="../media/image72.wmf"/><Relationship Id="rId56" Type="http://schemas.openxmlformats.org/officeDocument/2006/relationships/image" Target="../media/image76.wmf"/><Relationship Id="rId64" Type="http://schemas.openxmlformats.org/officeDocument/2006/relationships/image" Target="../media/image80.wmf"/><Relationship Id="rId69" Type="http://schemas.openxmlformats.org/officeDocument/2006/relationships/oleObject" Target="../embeddings/oleObject85.bin"/><Relationship Id="rId77" Type="http://schemas.openxmlformats.org/officeDocument/2006/relationships/image" Target="../media/image86.wmf"/><Relationship Id="rId8" Type="http://schemas.openxmlformats.org/officeDocument/2006/relationships/image" Target="../media/image52.wmf"/><Relationship Id="rId51" Type="http://schemas.openxmlformats.org/officeDocument/2006/relationships/oleObject" Target="../embeddings/oleObject76.bin"/><Relationship Id="rId72" Type="http://schemas.openxmlformats.org/officeDocument/2006/relationships/image" Target="../media/image84.wmf"/><Relationship Id="rId3" Type="http://schemas.openxmlformats.org/officeDocument/2006/relationships/oleObject" Target="../embeddings/oleObject52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33" Type="http://schemas.openxmlformats.org/officeDocument/2006/relationships/oleObject" Target="../embeddings/oleObject67.bin"/><Relationship Id="rId38" Type="http://schemas.openxmlformats.org/officeDocument/2006/relationships/image" Target="../media/image67.wmf"/><Relationship Id="rId46" Type="http://schemas.openxmlformats.org/officeDocument/2006/relationships/image" Target="../media/image71.wmf"/><Relationship Id="rId59" Type="http://schemas.openxmlformats.org/officeDocument/2006/relationships/oleObject" Target="../embeddings/oleObject80.bin"/><Relationship Id="rId67" Type="http://schemas.openxmlformats.org/officeDocument/2006/relationships/oleObject" Target="../embeddings/oleObject84.bin"/><Relationship Id="rId20" Type="http://schemas.openxmlformats.org/officeDocument/2006/relationships/image" Target="../media/image58.wmf"/><Relationship Id="rId41" Type="http://schemas.openxmlformats.org/officeDocument/2006/relationships/oleObject" Target="../embeddings/oleObject71.bin"/><Relationship Id="rId54" Type="http://schemas.openxmlformats.org/officeDocument/2006/relationships/image" Target="../media/image75.wmf"/><Relationship Id="rId62" Type="http://schemas.openxmlformats.org/officeDocument/2006/relationships/image" Target="../media/image79.wmf"/><Relationship Id="rId70" Type="http://schemas.openxmlformats.org/officeDocument/2006/relationships/image" Target="../media/image83.wmf"/><Relationship Id="rId75" Type="http://schemas.openxmlformats.org/officeDocument/2006/relationships/oleObject" Target="../embeddings/oleObject8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51.wmf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62.wmf"/><Relationship Id="rId36" Type="http://schemas.openxmlformats.org/officeDocument/2006/relationships/image" Target="../media/image66.wmf"/><Relationship Id="rId49" Type="http://schemas.openxmlformats.org/officeDocument/2006/relationships/oleObject" Target="../embeddings/oleObject75.bin"/><Relationship Id="rId57" Type="http://schemas.openxmlformats.org/officeDocument/2006/relationships/oleObject" Target="../embeddings/oleObject79.bin"/><Relationship Id="rId10" Type="http://schemas.openxmlformats.org/officeDocument/2006/relationships/image" Target="../media/image53.wmf"/><Relationship Id="rId31" Type="http://schemas.openxmlformats.org/officeDocument/2006/relationships/oleObject" Target="../embeddings/oleObject66.bin"/><Relationship Id="rId44" Type="http://schemas.openxmlformats.org/officeDocument/2006/relationships/image" Target="../media/image70.wmf"/><Relationship Id="rId52" Type="http://schemas.openxmlformats.org/officeDocument/2006/relationships/image" Target="../media/image74.wmf"/><Relationship Id="rId60" Type="http://schemas.openxmlformats.org/officeDocument/2006/relationships/image" Target="../media/image78.wmf"/><Relationship Id="rId65" Type="http://schemas.openxmlformats.org/officeDocument/2006/relationships/oleObject" Target="../embeddings/oleObject83.bin"/><Relationship Id="rId73" Type="http://schemas.openxmlformats.org/officeDocument/2006/relationships/oleObject" Target="../embeddings/oleObject87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5.bin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7.wmf"/><Relationship Id="rId39" Type="http://schemas.openxmlformats.org/officeDocument/2006/relationships/oleObject" Target="../embeddings/oleObject70.bin"/><Relationship Id="rId34" Type="http://schemas.openxmlformats.org/officeDocument/2006/relationships/image" Target="../media/image65.wmf"/><Relationship Id="rId50" Type="http://schemas.openxmlformats.org/officeDocument/2006/relationships/image" Target="../media/image73.wmf"/><Relationship Id="rId55" Type="http://schemas.openxmlformats.org/officeDocument/2006/relationships/oleObject" Target="../embeddings/oleObject78.bin"/><Relationship Id="rId76" Type="http://schemas.openxmlformats.org/officeDocument/2006/relationships/oleObject" Target="../embeddings/oleObject89.bin"/><Relationship Id="rId7" Type="http://schemas.openxmlformats.org/officeDocument/2006/relationships/oleObject" Target="../embeddings/oleObject54.bin"/><Relationship Id="rId71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29" Type="http://schemas.openxmlformats.org/officeDocument/2006/relationships/oleObject" Target="../embeddings/oleObject65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.wmf"/><Relationship Id="rId18" Type="http://schemas.openxmlformats.org/officeDocument/2006/relationships/oleObject" Target="../embeddings/oleObject98.bin"/><Relationship Id="rId26" Type="http://schemas.openxmlformats.org/officeDocument/2006/relationships/oleObject" Target="../embeddings/oleObject102.bin"/><Relationship Id="rId3" Type="http://schemas.openxmlformats.org/officeDocument/2006/relationships/oleObject" Target="../embeddings/oleObject90.bin"/><Relationship Id="rId21" Type="http://schemas.openxmlformats.org/officeDocument/2006/relationships/image" Target="../media/image94.wmf"/><Relationship Id="rId34" Type="http://schemas.openxmlformats.org/officeDocument/2006/relationships/image" Target="../media/image100.wmf"/><Relationship Id="rId7" Type="http://schemas.openxmlformats.org/officeDocument/2006/relationships/oleObject" Target="../embeddings/oleObject92.bin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92.wmf"/><Relationship Id="rId25" Type="http://schemas.openxmlformats.org/officeDocument/2006/relationships/image" Target="../media/image96.wmf"/><Relationship Id="rId3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99.bin"/><Relationship Id="rId29" Type="http://schemas.openxmlformats.org/officeDocument/2006/relationships/image" Target="../media/image9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7.wmf"/><Relationship Id="rId11" Type="http://schemas.openxmlformats.org/officeDocument/2006/relationships/image" Target="../media/image89.wmf"/><Relationship Id="rId24" Type="http://schemas.openxmlformats.org/officeDocument/2006/relationships/oleObject" Target="../embeddings/oleObject101.bin"/><Relationship Id="rId32" Type="http://schemas.openxmlformats.org/officeDocument/2006/relationships/image" Target="../media/image99.wmf"/><Relationship Id="rId5" Type="http://schemas.openxmlformats.org/officeDocument/2006/relationships/oleObject" Target="../embeddings/oleObject91.bin"/><Relationship Id="rId15" Type="http://schemas.openxmlformats.org/officeDocument/2006/relationships/image" Target="../media/image91.wmf"/><Relationship Id="rId23" Type="http://schemas.openxmlformats.org/officeDocument/2006/relationships/image" Target="../media/image95.wmf"/><Relationship Id="rId28" Type="http://schemas.openxmlformats.org/officeDocument/2006/relationships/oleObject" Target="../embeddings/oleObject103.bin"/><Relationship Id="rId36" Type="http://schemas.openxmlformats.org/officeDocument/2006/relationships/image" Target="../media/image101.wmf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93.wmf"/><Relationship Id="rId31" Type="http://schemas.openxmlformats.org/officeDocument/2006/relationships/oleObject" Target="../embeddings/oleObject105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3.bin"/><Relationship Id="rId14" Type="http://schemas.openxmlformats.org/officeDocument/2006/relationships/oleObject" Target="../embeddings/oleObject96.bin"/><Relationship Id="rId22" Type="http://schemas.openxmlformats.org/officeDocument/2006/relationships/oleObject" Target="../embeddings/oleObject100.bin"/><Relationship Id="rId27" Type="http://schemas.openxmlformats.org/officeDocument/2006/relationships/image" Target="../media/image97.wmf"/><Relationship Id="rId30" Type="http://schemas.openxmlformats.org/officeDocument/2006/relationships/oleObject" Target="../embeddings/oleObject104.bin"/><Relationship Id="rId35" Type="http://schemas.openxmlformats.org/officeDocument/2006/relationships/oleObject" Target="../embeddings/oleObject107.bin"/><Relationship Id="rId8" Type="http://schemas.openxmlformats.org/officeDocument/2006/relationships/image" Target="../media/image88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05.wmf"/><Relationship Id="rId26" Type="http://schemas.openxmlformats.org/officeDocument/2006/relationships/image" Target="../media/image108.wmf"/><Relationship Id="rId39" Type="http://schemas.openxmlformats.org/officeDocument/2006/relationships/image" Target="../media/image113.wmf"/><Relationship Id="rId21" Type="http://schemas.openxmlformats.org/officeDocument/2006/relationships/oleObject" Target="../embeddings/oleObject117.bin"/><Relationship Id="rId34" Type="http://schemas.openxmlformats.org/officeDocument/2006/relationships/oleObject" Target="../embeddings/oleObject124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15.bin"/><Relationship Id="rId25" Type="http://schemas.openxmlformats.org/officeDocument/2006/relationships/oleObject" Target="../embeddings/oleObject119.bin"/><Relationship Id="rId33" Type="http://schemas.openxmlformats.org/officeDocument/2006/relationships/image" Target="../media/image111.wmf"/><Relationship Id="rId38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wmf"/><Relationship Id="rId20" Type="http://schemas.openxmlformats.org/officeDocument/2006/relationships/image" Target="../media/image106.wmf"/><Relationship Id="rId29" Type="http://schemas.openxmlformats.org/officeDocument/2006/relationships/oleObject" Target="../embeddings/oleObject12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12.bin"/><Relationship Id="rId24" Type="http://schemas.openxmlformats.org/officeDocument/2006/relationships/image" Target="../media/image107.wmf"/><Relationship Id="rId32" Type="http://schemas.openxmlformats.org/officeDocument/2006/relationships/oleObject" Target="../embeddings/oleObject123.bin"/><Relationship Id="rId37" Type="http://schemas.openxmlformats.org/officeDocument/2006/relationships/image" Target="../media/image112.wmf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18.bin"/><Relationship Id="rId28" Type="http://schemas.openxmlformats.org/officeDocument/2006/relationships/image" Target="../media/image109.wmf"/><Relationship Id="rId36" Type="http://schemas.openxmlformats.org/officeDocument/2006/relationships/oleObject" Target="../embeddings/oleObject125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16.bin"/><Relationship Id="rId31" Type="http://schemas.openxmlformats.org/officeDocument/2006/relationships/oleObject" Target="../embeddings/oleObject122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04.wmf"/><Relationship Id="rId22" Type="http://schemas.openxmlformats.org/officeDocument/2006/relationships/image" Target="../media/image101.wmf"/><Relationship Id="rId27" Type="http://schemas.openxmlformats.org/officeDocument/2006/relationships/oleObject" Target="../embeddings/oleObject120.bin"/><Relationship Id="rId30" Type="http://schemas.openxmlformats.org/officeDocument/2006/relationships/image" Target="../media/image110.wmf"/><Relationship Id="rId35" Type="http://schemas.openxmlformats.org/officeDocument/2006/relationships/image" Target="../media/image69.wmf"/><Relationship Id="rId8" Type="http://schemas.openxmlformats.org/officeDocument/2006/relationships/image" Target="../media/image102.wmf"/><Relationship Id="rId3" Type="http://schemas.openxmlformats.org/officeDocument/2006/relationships/oleObject" Target="../embeddings/oleObject10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18.wmf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36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34.bin"/><Relationship Id="rId25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20" Type="http://schemas.openxmlformats.org/officeDocument/2006/relationships/image" Target="../media/image11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31.bin"/><Relationship Id="rId24" Type="http://schemas.openxmlformats.org/officeDocument/2006/relationships/oleObject" Target="../embeddings/oleObject138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16.wmf"/><Relationship Id="rId22" Type="http://schemas.openxmlformats.org/officeDocument/2006/relationships/image" Target="../media/image120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29.wmf"/><Relationship Id="rId26" Type="http://schemas.openxmlformats.org/officeDocument/2006/relationships/image" Target="../media/image133.wmf"/><Relationship Id="rId39" Type="http://schemas.openxmlformats.org/officeDocument/2006/relationships/oleObject" Target="../embeddings/oleObject157.bin"/><Relationship Id="rId21" Type="http://schemas.openxmlformats.org/officeDocument/2006/relationships/oleObject" Target="../embeddings/oleObject148.bin"/><Relationship Id="rId34" Type="http://schemas.openxmlformats.org/officeDocument/2006/relationships/image" Target="../media/image137.wmf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46.bin"/><Relationship Id="rId25" Type="http://schemas.openxmlformats.org/officeDocument/2006/relationships/oleObject" Target="../embeddings/oleObject150.bin"/><Relationship Id="rId33" Type="http://schemas.openxmlformats.org/officeDocument/2006/relationships/oleObject" Target="../embeddings/oleObject154.bin"/><Relationship Id="rId38" Type="http://schemas.openxmlformats.org/officeDocument/2006/relationships/image" Target="../media/image13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8.wmf"/><Relationship Id="rId20" Type="http://schemas.openxmlformats.org/officeDocument/2006/relationships/image" Target="../media/image130.wmf"/><Relationship Id="rId29" Type="http://schemas.openxmlformats.org/officeDocument/2006/relationships/oleObject" Target="../embeddings/oleObject15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43.bin"/><Relationship Id="rId24" Type="http://schemas.openxmlformats.org/officeDocument/2006/relationships/image" Target="../media/image132.wmf"/><Relationship Id="rId32" Type="http://schemas.openxmlformats.org/officeDocument/2006/relationships/image" Target="../media/image136.wmf"/><Relationship Id="rId37" Type="http://schemas.openxmlformats.org/officeDocument/2006/relationships/oleObject" Target="../embeddings/oleObject156.bin"/><Relationship Id="rId40" Type="http://schemas.openxmlformats.org/officeDocument/2006/relationships/image" Target="../media/image140.wmf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49.bin"/><Relationship Id="rId28" Type="http://schemas.openxmlformats.org/officeDocument/2006/relationships/image" Target="../media/image134.wmf"/><Relationship Id="rId36" Type="http://schemas.openxmlformats.org/officeDocument/2006/relationships/image" Target="../media/image138.wmf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47.bin"/><Relationship Id="rId31" Type="http://schemas.openxmlformats.org/officeDocument/2006/relationships/oleObject" Target="../embeddings/oleObject153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27.wmf"/><Relationship Id="rId22" Type="http://schemas.openxmlformats.org/officeDocument/2006/relationships/image" Target="../media/image131.wmf"/><Relationship Id="rId27" Type="http://schemas.openxmlformats.org/officeDocument/2006/relationships/oleObject" Target="../embeddings/oleObject151.bin"/><Relationship Id="rId30" Type="http://schemas.openxmlformats.org/officeDocument/2006/relationships/image" Target="../media/image135.wmf"/><Relationship Id="rId35" Type="http://schemas.openxmlformats.org/officeDocument/2006/relationships/oleObject" Target="../embeddings/oleObject155.bin"/><Relationship Id="rId8" Type="http://schemas.openxmlformats.org/officeDocument/2006/relationships/image" Target="../media/image124.wmf"/><Relationship Id="rId3" Type="http://schemas.openxmlformats.org/officeDocument/2006/relationships/oleObject" Target="../embeddings/oleObject1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8"/>
          <p:cNvSpPr>
            <a:spLocks noChangeArrowheads="1"/>
          </p:cNvSpPr>
          <p:nvPr/>
        </p:nvSpPr>
        <p:spPr bwMode="auto">
          <a:xfrm>
            <a:off x="790575" y="1268413"/>
            <a:ext cx="56896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35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重点</a:t>
            </a:r>
          </a:p>
        </p:txBody>
      </p:sp>
      <p:sp>
        <p:nvSpPr>
          <p:cNvPr id="2" name="Rectangle 58"/>
          <p:cNvSpPr>
            <a:spLocks noChangeArrowheads="1"/>
          </p:cNvSpPr>
          <p:nvPr/>
        </p:nvSpPr>
        <p:spPr bwMode="auto">
          <a:xfrm>
            <a:off x="827088" y="3392488"/>
            <a:ext cx="80295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35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仿宋" pitchFamily="49" charset="-122"/>
                <a:ea typeface="仿宋_GB2312"/>
              </a:rPr>
              <a:t>2</a:t>
            </a:r>
            <a:r>
              <a:rPr lang="zh-CN" altLang="en-US" sz="2800" b="1" dirty="0" smtClean="0">
                <a:solidFill>
                  <a:schemeClr val="tx2"/>
                </a:solidFill>
                <a:latin typeface="仿宋" pitchFamily="49" charset="-122"/>
                <a:ea typeface="仿宋_GB2312"/>
              </a:rPr>
              <a:t>、求图中通路或回路个数的邻接矩阵方法</a:t>
            </a:r>
            <a:endParaRPr lang="zh-CN" altLang="en-US" sz="4400" b="1" dirty="0">
              <a:solidFill>
                <a:schemeClr val="tx2"/>
              </a:solidFill>
              <a:latin typeface="仿宋" pitchFamily="49" charset="-122"/>
              <a:ea typeface="仿宋_GB2312"/>
            </a:endParaRPr>
          </a:p>
        </p:txBody>
      </p:sp>
      <p:sp>
        <p:nvSpPr>
          <p:cNvPr id="4" name="Rectangle 58"/>
          <p:cNvSpPr>
            <a:spLocks noChangeArrowheads="1"/>
          </p:cNvSpPr>
          <p:nvPr/>
        </p:nvSpPr>
        <p:spPr bwMode="auto">
          <a:xfrm>
            <a:off x="827088" y="2060575"/>
            <a:ext cx="79565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35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仿宋" pitchFamily="49" charset="-122"/>
                <a:ea typeface="仿宋_GB2312"/>
              </a:rPr>
              <a:t>1</a:t>
            </a:r>
            <a:r>
              <a:rPr lang="zh-CN" altLang="en-US" sz="2800" b="1" dirty="0" smtClean="0">
                <a:solidFill>
                  <a:schemeClr val="tx2"/>
                </a:solidFill>
                <a:latin typeface="仿宋" pitchFamily="49" charset="-122"/>
                <a:ea typeface="仿宋_GB2312"/>
              </a:rPr>
              <a:t>、图的邻接矩阵的概念</a:t>
            </a:r>
            <a:endParaRPr lang="en-US" altLang="zh-CN" sz="4400" b="1" dirty="0">
              <a:solidFill>
                <a:schemeClr val="tx2"/>
              </a:solidFill>
              <a:latin typeface="仿宋" pitchFamily="49" charset="-122"/>
              <a:ea typeface="仿宋_GB2312"/>
            </a:endParaRP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1979613" y="404813"/>
            <a:ext cx="4897437" cy="52322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50000">
                <a:schemeClr val="bg1"/>
              </a:gs>
              <a:gs pos="100000">
                <a:srgbClr val="00FF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8.3</a:t>
            </a:r>
            <a:r>
              <a:rPr lang="zh-CN" altLang="en-US" sz="2800" b="1" dirty="0" smtClean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 图的矩阵表示</a:t>
            </a:r>
            <a:endParaRPr lang="zh-CN" altLang="en-US" sz="2800" b="1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540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801" name="Object 17"/>
          <p:cNvGraphicFramePr>
            <a:graphicFrameLocks noChangeAspect="1"/>
          </p:cNvGraphicFramePr>
          <p:nvPr/>
        </p:nvGraphicFramePr>
        <p:xfrm>
          <a:off x="808038" y="944563"/>
          <a:ext cx="40513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3" imgW="2273300" imgH="254000" progId="Equation.DSMT4">
                  <p:embed/>
                </p:oleObj>
              </mc:Choice>
              <mc:Fallback>
                <p:oleObj name="Equation" r:id="rId3" imgW="2273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944563"/>
                        <a:ext cx="40513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2" name="Object 18"/>
          <p:cNvGraphicFramePr>
            <a:graphicFrameLocks noChangeAspect="1"/>
          </p:cNvGraphicFramePr>
          <p:nvPr/>
        </p:nvGraphicFramePr>
        <p:xfrm>
          <a:off x="1331913" y="1557338"/>
          <a:ext cx="49784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5" imgW="2794000" imgH="330200" progId="Equation.DSMT4">
                  <p:embed/>
                </p:oleObj>
              </mc:Choice>
              <mc:Fallback>
                <p:oleObj name="Equation" r:id="rId5" imgW="2794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557338"/>
                        <a:ext cx="497840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9"/>
          <p:cNvGraphicFramePr>
            <a:graphicFrameLocks noChangeAspect="1"/>
          </p:cNvGraphicFramePr>
          <p:nvPr/>
        </p:nvGraphicFramePr>
        <p:xfrm>
          <a:off x="2646363" y="188913"/>
          <a:ext cx="404971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7" imgW="2273300" imgH="330200" progId="Equation.DSMT4">
                  <p:embed/>
                </p:oleObj>
              </mc:Choice>
              <mc:Fallback>
                <p:oleObj name="Equation" r:id="rId7" imgW="2273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188913"/>
                        <a:ext cx="4049712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7" name="Object 23"/>
          <p:cNvGraphicFramePr>
            <a:graphicFrameLocks noChangeAspect="1"/>
          </p:cNvGraphicFramePr>
          <p:nvPr/>
        </p:nvGraphicFramePr>
        <p:xfrm>
          <a:off x="792163" y="2492375"/>
          <a:ext cx="2330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9" imgW="1308100" imgH="241300" progId="Equation.DSMT4">
                  <p:embed/>
                </p:oleObj>
              </mc:Choice>
              <mc:Fallback>
                <p:oleObj name="Equation" r:id="rId9" imgW="1308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492375"/>
                        <a:ext cx="23304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8" name="Object 24"/>
          <p:cNvGraphicFramePr>
            <a:graphicFrameLocks noChangeAspect="1"/>
          </p:cNvGraphicFramePr>
          <p:nvPr/>
        </p:nvGraphicFramePr>
        <p:xfrm>
          <a:off x="3311525" y="2452688"/>
          <a:ext cx="531653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11" imgW="2984400" imgH="304560" progId="Equation.DSMT4">
                  <p:embed/>
                </p:oleObj>
              </mc:Choice>
              <mc:Fallback>
                <p:oleObj name="Equation" r:id="rId11" imgW="2984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2452688"/>
                        <a:ext cx="5316538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9" name="Object 25"/>
          <p:cNvGraphicFramePr>
            <a:graphicFrameLocks noChangeAspect="1"/>
          </p:cNvGraphicFramePr>
          <p:nvPr/>
        </p:nvGraphicFramePr>
        <p:xfrm>
          <a:off x="827088" y="3141663"/>
          <a:ext cx="12207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13" imgW="685800" imgH="241300" progId="Equation.DSMT4">
                  <p:embed/>
                </p:oleObj>
              </mc:Choice>
              <mc:Fallback>
                <p:oleObj name="Equation" r:id="rId13" imgW="685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141663"/>
                        <a:ext cx="1220787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0" name="Object 26"/>
          <p:cNvGraphicFramePr>
            <a:graphicFrameLocks noChangeAspect="1"/>
          </p:cNvGraphicFramePr>
          <p:nvPr/>
        </p:nvGraphicFramePr>
        <p:xfrm>
          <a:off x="2195513" y="3136900"/>
          <a:ext cx="64944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15" imgW="3644640" imgH="304560" progId="Equation.DSMT4">
                  <p:embed/>
                </p:oleObj>
              </mc:Choice>
              <mc:Fallback>
                <p:oleObj name="Equation" r:id="rId15" imgW="36446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136900"/>
                        <a:ext cx="6494462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1" name="Object 27"/>
          <p:cNvGraphicFramePr>
            <a:graphicFrameLocks noChangeAspect="1"/>
          </p:cNvGraphicFramePr>
          <p:nvPr/>
        </p:nvGraphicFramePr>
        <p:xfrm>
          <a:off x="755650" y="3824288"/>
          <a:ext cx="486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17" imgW="2730500" imgH="241300" progId="Equation.DSMT4">
                  <p:embed/>
                </p:oleObj>
              </mc:Choice>
              <mc:Fallback>
                <p:oleObj name="Equation" r:id="rId17" imgW="2730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24288"/>
                        <a:ext cx="4864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2" name="Object 28"/>
          <p:cNvGraphicFramePr>
            <a:graphicFrameLocks noChangeAspect="1"/>
          </p:cNvGraphicFramePr>
          <p:nvPr/>
        </p:nvGraphicFramePr>
        <p:xfrm>
          <a:off x="5688013" y="3775075"/>
          <a:ext cx="29860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19" imgW="1676160" imgH="330120" progId="Equation.DSMT4">
                  <p:embed/>
                </p:oleObj>
              </mc:Choice>
              <mc:Fallback>
                <p:oleObj name="Equation" r:id="rId19" imgW="1676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3775075"/>
                        <a:ext cx="2986087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3" name="Object 29"/>
          <p:cNvGraphicFramePr>
            <a:graphicFrameLocks noChangeAspect="1"/>
          </p:cNvGraphicFramePr>
          <p:nvPr>
            <p:extLst/>
          </p:nvPr>
        </p:nvGraphicFramePr>
        <p:xfrm>
          <a:off x="863588" y="4505325"/>
          <a:ext cx="75803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21" imgW="4254480" imgH="304560" progId="Equation.DSMT4">
                  <p:embed/>
                </p:oleObj>
              </mc:Choice>
              <mc:Fallback>
                <p:oleObj name="Equation" r:id="rId21" imgW="42544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8" y="4505325"/>
                        <a:ext cx="7580312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4" name="Object 30"/>
          <p:cNvGraphicFramePr>
            <a:graphicFrameLocks noChangeAspect="1"/>
          </p:cNvGraphicFramePr>
          <p:nvPr>
            <p:extLst/>
          </p:nvPr>
        </p:nvGraphicFramePr>
        <p:xfrm>
          <a:off x="855663" y="5229448"/>
          <a:ext cx="8366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23" imgW="469696" imgH="241195" progId="Equation.DSMT4">
                  <p:embed/>
                </p:oleObj>
              </mc:Choice>
              <mc:Fallback>
                <p:oleObj name="Equation" r:id="rId23" imgW="46969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5229448"/>
                        <a:ext cx="8366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5" name="Object 31"/>
          <p:cNvGraphicFramePr>
            <a:graphicFrameLocks noChangeAspect="1"/>
          </p:cNvGraphicFramePr>
          <p:nvPr/>
        </p:nvGraphicFramePr>
        <p:xfrm>
          <a:off x="1808163" y="5143500"/>
          <a:ext cx="6832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25" imgW="3835080" imgH="330120" progId="Equation.DSMT4">
                  <p:embed/>
                </p:oleObj>
              </mc:Choice>
              <mc:Fallback>
                <p:oleObj name="Equation" r:id="rId25" imgW="3835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143500"/>
                        <a:ext cx="68326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6" name="Object 32"/>
          <p:cNvGraphicFramePr>
            <a:graphicFrameLocks noChangeAspect="1"/>
          </p:cNvGraphicFramePr>
          <p:nvPr>
            <p:extLst/>
          </p:nvPr>
        </p:nvGraphicFramePr>
        <p:xfrm>
          <a:off x="827584" y="5916613"/>
          <a:ext cx="59499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27" imgW="3340080" imgH="279360" progId="Equation.DSMT4">
                  <p:embed/>
                </p:oleObj>
              </mc:Choice>
              <mc:Fallback>
                <p:oleObj name="Equation" r:id="rId27" imgW="3340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916613"/>
                        <a:ext cx="594995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7" name="Object 33"/>
          <p:cNvGraphicFramePr>
            <a:graphicFrameLocks noChangeAspect="1"/>
          </p:cNvGraphicFramePr>
          <p:nvPr/>
        </p:nvGraphicFramePr>
        <p:xfrm>
          <a:off x="6353175" y="1349375"/>
          <a:ext cx="16748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29" imgW="939800" imgH="558800" progId="Equation.DSMT4">
                  <p:embed/>
                </p:oleObj>
              </mc:Choice>
              <mc:Fallback>
                <p:oleObj name="Equation" r:id="rId29" imgW="9398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75" y="1349375"/>
                        <a:ext cx="1674813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193868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1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68" name="Object 12"/>
          <p:cNvGraphicFramePr>
            <a:graphicFrameLocks noChangeAspect="1"/>
          </p:cNvGraphicFramePr>
          <p:nvPr/>
        </p:nvGraphicFramePr>
        <p:xfrm>
          <a:off x="755650" y="3968750"/>
          <a:ext cx="8588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3" imgW="482391" imgH="241195" progId="Equation.DSMT4">
                  <p:embed/>
                </p:oleObj>
              </mc:Choice>
              <mc:Fallback>
                <p:oleObj name="Equation" r:id="rId3" imgW="48239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68750"/>
                        <a:ext cx="85883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9" name="Object 13"/>
          <p:cNvGraphicFramePr>
            <a:graphicFrameLocks noChangeAspect="1"/>
          </p:cNvGraphicFramePr>
          <p:nvPr/>
        </p:nvGraphicFramePr>
        <p:xfrm>
          <a:off x="719138" y="2097088"/>
          <a:ext cx="26193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5" imgW="1586811" imgH="304668" progId="Equation.DSMT4">
                  <p:embed/>
                </p:oleObj>
              </mc:Choice>
              <mc:Fallback>
                <p:oleObj name="Equation" r:id="rId5" imgW="1586811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097088"/>
                        <a:ext cx="2619375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0" name="Object 14"/>
          <p:cNvGraphicFramePr>
            <a:graphicFrameLocks noChangeAspect="1"/>
          </p:cNvGraphicFramePr>
          <p:nvPr/>
        </p:nvGraphicFramePr>
        <p:xfrm>
          <a:off x="2916238" y="4537075"/>
          <a:ext cx="29972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7" imgW="1816100" imgH="330200" progId="Equation.DSMT4">
                  <p:embed/>
                </p:oleObj>
              </mc:Choice>
              <mc:Fallback>
                <p:oleObj name="Equation" r:id="rId7" imgW="1816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537075"/>
                        <a:ext cx="29972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1" name="Oval 15"/>
          <p:cNvSpPr>
            <a:spLocks noChangeArrowheads="1"/>
          </p:cNvSpPr>
          <p:nvPr/>
        </p:nvSpPr>
        <p:spPr bwMode="auto">
          <a:xfrm>
            <a:off x="7797800" y="765175"/>
            <a:ext cx="73025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 b="1">
              <a:ea typeface="华文楷体" pitchFamily="2" charset="-122"/>
            </a:endParaRPr>
          </a:p>
        </p:txBody>
      </p:sp>
      <p:graphicFrame>
        <p:nvGraphicFramePr>
          <p:cNvPr id="121872" name="Object 16"/>
          <p:cNvGraphicFramePr>
            <a:graphicFrameLocks noChangeAspect="1"/>
          </p:cNvGraphicFramePr>
          <p:nvPr/>
        </p:nvGraphicFramePr>
        <p:xfrm>
          <a:off x="1187450" y="908050"/>
          <a:ext cx="2936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9" imgW="165028" imgH="279279" progId="Equation.DSMT4">
                  <p:embed/>
                </p:oleObj>
              </mc:Choice>
              <mc:Fallback>
                <p:oleObj name="Equation" r:id="rId9" imgW="165028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908050"/>
                        <a:ext cx="29368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3" name="Oval 17"/>
          <p:cNvSpPr>
            <a:spLocks noChangeArrowheads="1"/>
          </p:cNvSpPr>
          <p:nvPr/>
        </p:nvSpPr>
        <p:spPr bwMode="auto">
          <a:xfrm>
            <a:off x="1258888" y="765175"/>
            <a:ext cx="73025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 b="1">
              <a:ea typeface="华文楷体" pitchFamily="2" charset="-122"/>
            </a:endParaRPr>
          </a:p>
        </p:txBody>
      </p:sp>
      <p:graphicFrame>
        <p:nvGraphicFramePr>
          <p:cNvPr id="121874" name="Object 18"/>
          <p:cNvGraphicFramePr>
            <a:graphicFrameLocks noChangeAspect="1"/>
          </p:cNvGraphicFramePr>
          <p:nvPr/>
        </p:nvGraphicFramePr>
        <p:xfrm>
          <a:off x="7704138" y="908050"/>
          <a:ext cx="3397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11" imgW="190417" imgH="304668" progId="Equation.DSMT4">
                  <p:embed/>
                </p:oleObj>
              </mc:Choice>
              <mc:Fallback>
                <p:oleObj name="Equation" r:id="rId11" imgW="190417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138" y="908050"/>
                        <a:ext cx="33972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6" name="Object 20"/>
          <p:cNvGraphicFramePr>
            <a:graphicFrameLocks noChangeAspect="1"/>
          </p:cNvGraphicFramePr>
          <p:nvPr/>
        </p:nvGraphicFramePr>
        <p:xfrm>
          <a:off x="719138" y="2741613"/>
          <a:ext cx="48006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13" imgW="2908300" imgH="279400" progId="Equation.DSMT4">
                  <p:embed/>
                </p:oleObj>
              </mc:Choice>
              <mc:Fallback>
                <p:oleObj name="Equation" r:id="rId13" imgW="2908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741613"/>
                        <a:ext cx="480060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7" name="Object 21"/>
          <p:cNvGraphicFramePr>
            <a:graphicFrameLocks noChangeAspect="1"/>
          </p:cNvGraphicFramePr>
          <p:nvPr/>
        </p:nvGraphicFramePr>
        <p:xfrm>
          <a:off x="5580063" y="2705100"/>
          <a:ext cx="22431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15" imgW="1358640" imgH="304560" progId="Equation.DSMT4">
                  <p:embed/>
                </p:oleObj>
              </mc:Choice>
              <mc:Fallback>
                <p:oleObj name="Equation" r:id="rId15" imgW="13586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705100"/>
                        <a:ext cx="2243137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8" name="Object 22"/>
          <p:cNvGraphicFramePr>
            <a:graphicFrameLocks noChangeAspect="1"/>
          </p:cNvGraphicFramePr>
          <p:nvPr/>
        </p:nvGraphicFramePr>
        <p:xfrm>
          <a:off x="731838" y="3360738"/>
          <a:ext cx="45259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17" imgW="2743200" imgH="304800" progId="Equation.DSMT4">
                  <p:embed/>
                </p:oleObj>
              </mc:Choice>
              <mc:Fallback>
                <p:oleObj name="Equation" r:id="rId17" imgW="2743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3360738"/>
                        <a:ext cx="452596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9" name="Object 23"/>
          <p:cNvGraphicFramePr>
            <a:graphicFrameLocks noChangeAspect="1"/>
          </p:cNvGraphicFramePr>
          <p:nvPr/>
        </p:nvGraphicFramePr>
        <p:xfrm>
          <a:off x="5292725" y="3389313"/>
          <a:ext cx="215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19" imgW="1307880" imgH="304560" progId="Equation.DSMT4">
                  <p:embed/>
                </p:oleObj>
              </mc:Choice>
              <mc:Fallback>
                <p:oleObj name="Equation" r:id="rId19" imgW="13078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389313"/>
                        <a:ext cx="2159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0" name="Object 24"/>
          <p:cNvGraphicFramePr>
            <a:graphicFrameLocks noChangeAspect="1"/>
          </p:cNvGraphicFramePr>
          <p:nvPr/>
        </p:nvGraphicFramePr>
        <p:xfrm>
          <a:off x="1670050" y="4003675"/>
          <a:ext cx="6289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21" imgW="3810000" imgH="304800" progId="Equation.DSMT4">
                  <p:embed/>
                </p:oleObj>
              </mc:Choice>
              <mc:Fallback>
                <p:oleObj name="Equation" r:id="rId21" imgW="38100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4003675"/>
                        <a:ext cx="62896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1" name="Object 25"/>
          <p:cNvGraphicFramePr>
            <a:graphicFrameLocks noChangeAspect="1"/>
          </p:cNvGraphicFramePr>
          <p:nvPr/>
        </p:nvGraphicFramePr>
        <p:xfrm>
          <a:off x="4535488" y="115888"/>
          <a:ext cx="2936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23" imgW="165028" imgH="279279" progId="Equation.DSMT4">
                  <p:embed/>
                </p:oleObj>
              </mc:Choice>
              <mc:Fallback>
                <p:oleObj name="Equation" r:id="rId23" imgW="165028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115888"/>
                        <a:ext cx="293687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82" name="Oval 26"/>
          <p:cNvSpPr>
            <a:spLocks noChangeArrowheads="1"/>
          </p:cNvSpPr>
          <p:nvPr/>
        </p:nvSpPr>
        <p:spPr bwMode="auto">
          <a:xfrm>
            <a:off x="4967288" y="333375"/>
            <a:ext cx="73025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 b="1">
              <a:ea typeface="华文楷体" pitchFamily="2" charset="-122"/>
            </a:endParaRPr>
          </a:p>
        </p:txBody>
      </p:sp>
      <p:sp>
        <p:nvSpPr>
          <p:cNvPr id="121883" name="Oval 27"/>
          <p:cNvSpPr>
            <a:spLocks noChangeArrowheads="1"/>
          </p:cNvSpPr>
          <p:nvPr/>
        </p:nvSpPr>
        <p:spPr bwMode="auto">
          <a:xfrm>
            <a:off x="4967288" y="1125538"/>
            <a:ext cx="73025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 b="1">
              <a:ea typeface="华文楷体" pitchFamily="2" charset="-122"/>
            </a:endParaRPr>
          </a:p>
        </p:txBody>
      </p:sp>
      <p:sp>
        <p:nvSpPr>
          <p:cNvPr id="121884" name="Oval 28"/>
          <p:cNvSpPr>
            <a:spLocks noChangeArrowheads="1"/>
          </p:cNvSpPr>
          <p:nvPr/>
        </p:nvSpPr>
        <p:spPr bwMode="auto">
          <a:xfrm>
            <a:off x="4967288" y="1952625"/>
            <a:ext cx="73025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 b="1">
              <a:ea typeface="华文楷体" pitchFamily="2" charset="-122"/>
            </a:endParaRPr>
          </a:p>
        </p:txBody>
      </p:sp>
      <p:graphicFrame>
        <p:nvGraphicFramePr>
          <p:cNvPr id="121885" name="Object 29"/>
          <p:cNvGraphicFramePr>
            <a:graphicFrameLocks noChangeAspect="1"/>
          </p:cNvGraphicFramePr>
          <p:nvPr/>
        </p:nvGraphicFramePr>
        <p:xfrm>
          <a:off x="4557713" y="1736725"/>
          <a:ext cx="3381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25" imgW="190500" imgH="279400" progId="Equation.DSMT4">
                  <p:embed/>
                </p:oleObj>
              </mc:Choice>
              <mc:Fallback>
                <p:oleObj name="Equation" r:id="rId25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1736725"/>
                        <a:ext cx="338137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6" name="Object 30"/>
          <p:cNvGraphicFramePr>
            <a:graphicFrameLocks noChangeAspect="1"/>
          </p:cNvGraphicFramePr>
          <p:nvPr/>
        </p:nvGraphicFramePr>
        <p:xfrm>
          <a:off x="4535488" y="908050"/>
          <a:ext cx="3381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27" imgW="190500" imgH="279400" progId="Equation.DSMT4">
                  <p:embed/>
                </p:oleObj>
              </mc:Choice>
              <mc:Fallback>
                <p:oleObj name="Equation" r:id="rId27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908050"/>
                        <a:ext cx="338137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7" name="Object 31"/>
          <p:cNvGraphicFramePr>
            <a:graphicFrameLocks noChangeAspect="1"/>
          </p:cNvGraphicFramePr>
          <p:nvPr/>
        </p:nvGraphicFramePr>
        <p:xfrm>
          <a:off x="4932363" y="620713"/>
          <a:ext cx="1349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29" imgW="76068" imgH="215526" progId="Equation.DSMT4">
                  <p:embed/>
                </p:oleObj>
              </mc:Choice>
              <mc:Fallback>
                <p:oleObj name="Equation" r:id="rId29" imgW="76068" imgH="2155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620713"/>
                        <a:ext cx="1349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8" name="Object 32"/>
          <p:cNvGraphicFramePr>
            <a:graphicFrameLocks noChangeAspect="1"/>
          </p:cNvGraphicFramePr>
          <p:nvPr/>
        </p:nvGraphicFramePr>
        <p:xfrm>
          <a:off x="4932363" y="1376363"/>
          <a:ext cx="1349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31" imgW="76068" imgH="215526" progId="Equation.DSMT4">
                  <p:embed/>
                </p:oleObj>
              </mc:Choice>
              <mc:Fallback>
                <p:oleObj name="Equation" r:id="rId31" imgW="76068" imgH="2155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376363"/>
                        <a:ext cx="1349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89" name="Freeform 33"/>
          <p:cNvSpPr>
            <a:spLocks/>
          </p:cNvSpPr>
          <p:nvPr/>
        </p:nvSpPr>
        <p:spPr bwMode="auto">
          <a:xfrm>
            <a:off x="1357313" y="873125"/>
            <a:ext cx="3502025" cy="576263"/>
          </a:xfrm>
          <a:custGeom>
            <a:avLst/>
            <a:gdLst>
              <a:gd name="T0" fmla="*/ 2147483647 w 2206"/>
              <a:gd name="T1" fmla="*/ 0 h 363"/>
              <a:gd name="T2" fmla="*/ 2147483647 w 2206"/>
              <a:gd name="T3" fmla="*/ 2147483647 h 363"/>
              <a:gd name="T4" fmla="*/ 2147483647 w 2206"/>
              <a:gd name="T5" fmla="*/ 2147483647 h 363"/>
              <a:gd name="T6" fmla="*/ 2147483647 w 2206"/>
              <a:gd name="T7" fmla="*/ 2147483647 h 363"/>
              <a:gd name="T8" fmla="*/ 2147483647 w 2206"/>
              <a:gd name="T9" fmla="*/ 2147483647 h 363"/>
              <a:gd name="T10" fmla="*/ 2147483647 w 2206"/>
              <a:gd name="T11" fmla="*/ 2147483647 h 363"/>
              <a:gd name="T12" fmla="*/ 2147483647 w 2206"/>
              <a:gd name="T13" fmla="*/ 2147483647 h 363"/>
              <a:gd name="T14" fmla="*/ 2147483647 w 2206"/>
              <a:gd name="T15" fmla="*/ 2147483647 h 363"/>
              <a:gd name="T16" fmla="*/ 2147483647 w 2206"/>
              <a:gd name="T17" fmla="*/ 2147483647 h 36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06"/>
              <a:gd name="T28" fmla="*/ 0 h 363"/>
              <a:gd name="T29" fmla="*/ 2206 w 2206"/>
              <a:gd name="T30" fmla="*/ 363 h 36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06" h="363">
                <a:moveTo>
                  <a:pt x="7" y="0"/>
                </a:moveTo>
                <a:cubicBezTo>
                  <a:pt x="3" y="7"/>
                  <a:pt x="0" y="15"/>
                  <a:pt x="143" y="45"/>
                </a:cubicBezTo>
                <a:cubicBezTo>
                  <a:pt x="286" y="75"/>
                  <a:pt x="713" y="162"/>
                  <a:pt x="868" y="181"/>
                </a:cubicBezTo>
                <a:cubicBezTo>
                  <a:pt x="1023" y="200"/>
                  <a:pt x="1019" y="132"/>
                  <a:pt x="1072" y="159"/>
                </a:cubicBezTo>
                <a:cubicBezTo>
                  <a:pt x="1125" y="186"/>
                  <a:pt x="1152" y="317"/>
                  <a:pt x="1186" y="340"/>
                </a:cubicBezTo>
                <a:cubicBezTo>
                  <a:pt x="1220" y="363"/>
                  <a:pt x="1232" y="310"/>
                  <a:pt x="1277" y="295"/>
                </a:cubicBezTo>
                <a:cubicBezTo>
                  <a:pt x="1322" y="280"/>
                  <a:pt x="1428" y="249"/>
                  <a:pt x="1458" y="249"/>
                </a:cubicBezTo>
                <a:cubicBezTo>
                  <a:pt x="1488" y="249"/>
                  <a:pt x="1333" y="302"/>
                  <a:pt x="1458" y="295"/>
                </a:cubicBezTo>
                <a:cubicBezTo>
                  <a:pt x="1583" y="288"/>
                  <a:pt x="2081" y="219"/>
                  <a:pt x="2206" y="204"/>
                </a:cubicBezTo>
              </a:path>
            </a:pathLst>
          </a:cu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 b="1">
              <a:ea typeface="华文楷体" pitchFamily="2" charset="-122"/>
            </a:endParaRPr>
          </a:p>
        </p:txBody>
      </p:sp>
      <p:graphicFrame>
        <p:nvGraphicFramePr>
          <p:cNvPr id="121892" name="Object 36"/>
          <p:cNvGraphicFramePr>
            <a:graphicFrameLocks noChangeAspect="1"/>
          </p:cNvGraphicFramePr>
          <p:nvPr/>
        </p:nvGraphicFramePr>
        <p:xfrm>
          <a:off x="1908175" y="800100"/>
          <a:ext cx="20113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33" imgW="1206500" imgH="279400" progId="Equation.DSMT4">
                  <p:embed/>
                </p:oleObj>
              </mc:Choice>
              <mc:Fallback>
                <p:oleObj name="Equation" r:id="rId33" imgW="1206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800100"/>
                        <a:ext cx="20113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93" name="Line 37"/>
          <p:cNvSpPr>
            <a:spLocks noChangeShapeType="1"/>
          </p:cNvSpPr>
          <p:nvPr/>
        </p:nvSpPr>
        <p:spPr bwMode="auto">
          <a:xfrm flipV="1">
            <a:off x="5076825" y="873125"/>
            <a:ext cx="2698750" cy="2873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21894" name="Object 38"/>
          <p:cNvGraphicFramePr>
            <a:graphicFrameLocks noChangeAspect="1"/>
          </p:cNvGraphicFramePr>
          <p:nvPr/>
        </p:nvGraphicFramePr>
        <p:xfrm>
          <a:off x="5248275" y="687388"/>
          <a:ext cx="20955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35" imgW="1256755" imgH="304668" progId="Equation.DSMT4">
                  <p:embed/>
                </p:oleObj>
              </mc:Choice>
              <mc:Fallback>
                <p:oleObj name="Equation" r:id="rId35" imgW="1256755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687388"/>
                        <a:ext cx="20955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9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992020"/>
              </p:ext>
            </p:extLst>
          </p:nvPr>
        </p:nvGraphicFramePr>
        <p:xfrm>
          <a:off x="736600" y="5121188"/>
          <a:ext cx="18034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37" imgW="1091880" imgH="241200" progId="Equation.DSMT4">
                  <p:embed/>
                </p:oleObj>
              </mc:Choice>
              <mc:Fallback>
                <p:oleObj name="Equation" r:id="rId37" imgW="1091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5121188"/>
                        <a:ext cx="180340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176148"/>
              </p:ext>
            </p:extLst>
          </p:nvPr>
        </p:nvGraphicFramePr>
        <p:xfrm>
          <a:off x="4729783" y="5661248"/>
          <a:ext cx="92233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39" imgW="558720" imgH="330120" progId="Equation.DSMT4">
                  <p:embed/>
                </p:oleObj>
              </mc:Choice>
              <mc:Fallback>
                <p:oleObj name="Equation" r:id="rId39" imgW="558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783" y="5661248"/>
                        <a:ext cx="922337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841899"/>
              </p:ext>
            </p:extLst>
          </p:nvPr>
        </p:nvGraphicFramePr>
        <p:xfrm>
          <a:off x="2654300" y="5085184"/>
          <a:ext cx="40671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41" imgW="2463480" imgH="317160" progId="Equation.DSMT4">
                  <p:embed/>
                </p:oleObj>
              </mc:Choice>
              <mc:Fallback>
                <p:oleObj name="Equation" r:id="rId41" imgW="24634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5085184"/>
                        <a:ext cx="406717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917782"/>
              </p:ext>
            </p:extLst>
          </p:nvPr>
        </p:nvGraphicFramePr>
        <p:xfrm>
          <a:off x="3411538" y="5373216"/>
          <a:ext cx="1335087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43" imgW="749160" imgH="558720" progId="Equation.DSMT4">
                  <p:embed/>
                </p:oleObj>
              </mc:Choice>
              <mc:Fallback>
                <p:oleObj name="Equation" r:id="rId43" imgW="7491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5373216"/>
                        <a:ext cx="1335087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25416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2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2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12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1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1" grpId="0" animBg="1"/>
      <p:bldP spid="121873" grpId="0" animBg="1"/>
      <p:bldP spid="121882" grpId="0" animBg="1"/>
      <p:bldP spid="121883" grpId="0" animBg="1"/>
      <p:bldP spid="121884" grpId="0" animBg="1"/>
      <p:bldP spid="121889" grpId="0" animBg="1"/>
      <p:bldP spid="1218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4" name="Object 14"/>
          <p:cNvGraphicFramePr>
            <a:graphicFrameLocks noChangeAspect="1"/>
          </p:cNvGraphicFramePr>
          <p:nvPr/>
        </p:nvGraphicFramePr>
        <p:xfrm>
          <a:off x="468313" y="296863"/>
          <a:ext cx="9493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3" imgW="545863" imgH="241195" progId="Equation.DSMT4">
                  <p:embed/>
                </p:oleObj>
              </mc:Choice>
              <mc:Fallback>
                <p:oleObj name="Equation" r:id="rId3" imgW="54586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96863"/>
                        <a:ext cx="949325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396645"/>
              </p:ext>
            </p:extLst>
          </p:nvPr>
        </p:nvGraphicFramePr>
        <p:xfrm>
          <a:off x="712787" y="1136649"/>
          <a:ext cx="27352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5" imgW="1574800" imgH="304800" progId="Equation.DSMT4">
                  <p:embed/>
                </p:oleObj>
              </mc:Choice>
              <mc:Fallback>
                <p:oleObj name="Equation" r:id="rId5" imgW="15748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" y="1136649"/>
                        <a:ext cx="273526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995897"/>
              </p:ext>
            </p:extLst>
          </p:nvPr>
        </p:nvGraphicFramePr>
        <p:xfrm>
          <a:off x="211137" y="1737519"/>
          <a:ext cx="49006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7" imgW="2819160" imgH="253800" progId="Equation.DSMT4">
                  <p:embed/>
                </p:oleObj>
              </mc:Choice>
              <mc:Fallback>
                <p:oleObj name="Equation" r:id="rId7" imgW="2819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" y="1737519"/>
                        <a:ext cx="4900612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673584"/>
              </p:ext>
            </p:extLst>
          </p:nvPr>
        </p:nvGraphicFramePr>
        <p:xfrm>
          <a:off x="3382169" y="1150729"/>
          <a:ext cx="22733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9" imgW="1307880" imgH="304560" progId="Equation.DSMT4">
                  <p:embed/>
                </p:oleObj>
              </mc:Choice>
              <mc:Fallback>
                <p:oleObj name="Equation" r:id="rId9" imgW="13078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169" y="1150729"/>
                        <a:ext cx="22733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1" name="Object 21"/>
          <p:cNvGraphicFramePr>
            <a:graphicFrameLocks noChangeAspect="1"/>
          </p:cNvGraphicFramePr>
          <p:nvPr/>
        </p:nvGraphicFramePr>
        <p:xfrm>
          <a:off x="503238" y="4724400"/>
          <a:ext cx="5302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11" imgW="304560" imgH="266400" progId="Equation.DSMT4">
                  <p:embed/>
                </p:oleObj>
              </mc:Choice>
              <mc:Fallback>
                <p:oleObj name="Equation" r:id="rId11" imgW="3045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4724400"/>
                        <a:ext cx="530225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347197"/>
              </p:ext>
            </p:extLst>
          </p:nvPr>
        </p:nvGraphicFramePr>
        <p:xfrm>
          <a:off x="792163" y="5265204"/>
          <a:ext cx="737076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13" imgW="4241800" imgH="317500" progId="Equation.DSMT4">
                  <p:embed/>
                </p:oleObj>
              </mc:Choice>
              <mc:Fallback>
                <p:oleObj name="Equation" r:id="rId13" imgW="42418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265204"/>
                        <a:ext cx="7370762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5" name="Object 25"/>
          <p:cNvGraphicFramePr>
            <a:graphicFrameLocks noChangeAspect="1"/>
          </p:cNvGraphicFramePr>
          <p:nvPr/>
        </p:nvGraphicFramePr>
        <p:xfrm>
          <a:off x="1452563" y="2744788"/>
          <a:ext cx="61325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15" imgW="3530520" imgH="330120" progId="Equation.DSMT4">
                  <p:embed/>
                </p:oleObj>
              </mc:Choice>
              <mc:Fallback>
                <p:oleObj name="Equation" r:id="rId15" imgW="35305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2744788"/>
                        <a:ext cx="6132512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538219"/>
              </p:ext>
            </p:extLst>
          </p:nvPr>
        </p:nvGraphicFramePr>
        <p:xfrm>
          <a:off x="5111749" y="1804195"/>
          <a:ext cx="4191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17" imgW="241300" imgH="228600" progId="Equation.DSMT4">
                  <p:embed/>
                </p:oleObj>
              </mc:Choice>
              <mc:Fallback>
                <p:oleObj name="Equation" r:id="rId17" imgW="24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49" y="1804195"/>
                        <a:ext cx="419100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7" name="Object 27"/>
          <p:cNvGraphicFramePr>
            <a:graphicFrameLocks noChangeAspect="1"/>
          </p:cNvGraphicFramePr>
          <p:nvPr/>
        </p:nvGraphicFramePr>
        <p:xfrm>
          <a:off x="485775" y="3454400"/>
          <a:ext cx="55260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19" imgW="3187440" imgH="253800" progId="Equation.DSMT4">
                  <p:embed/>
                </p:oleObj>
              </mc:Choice>
              <mc:Fallback>
                <p:oleObj name="Equation" r:id="rId19" imgW="3187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3454400"/>
                        <a:ext cx="5526088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8" name="Object 28"/>
          <p:cNvGraphicFramePr>
            <a:graphicFrameLocks noChangeAspect="1"/>
          </p:cNvGraphicFramePr>
          <p:nvPr/>
        </p:nvGraphicFramePr>
        <p:xfrm>
          <a:off x="2578100" y="4076700"/>
          <a:ext cx="34877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21" imgW="2006600" imgH="330200" progId="Equation.DSMT4">
                  <p:embed/>
                </p:oleObj>
              </mc:Choice>
              <mc:Fallback>
                <p:oleObj name="Equation" r:id="rId21" imgW="2006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4076700"/>
                        <a:ext cx="3487738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958850" y="4724400"/>
          <a:ext cx="1522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23" imgW="876240" imgH="241200" progId="Equation.DSMT4">
                  <p:embed/>
                </p:oleObj>
              </mc:Choice>
              <mc:Fallback>
                <p:oleObj name="Equation" r:id="rId23" imgW="876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4724400"/>
                        <a:ext cx="15224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849702"/>
              </p:ext>
            </p:extLst>
          </p:nvPr>
        </p:nvGraphicFramePr>
        <p:xfrm>
          <a:off x="1439863" y="5841268"/>
          <a:ext cx="200818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25" imgW="1155199" imgH="304668" progId="Equation.DSMT4">
                  <p:embed/>
                </p:oleObj>
              </mc:Choice>
              <mc:Fallback>
                <p:oleObj name="Equation" r:id="rId25" imgW="1155199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5841268"/>
                        <a:ext cx="2008187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221878"/>
              </p:ext>
            </p:extLst>
          </p:nvPr>
        </p:nvGraphicFramePr>
        <p:xfrm>
          <a:off x="3419872" y="5805264"/>
          <a:ext cx="14335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27" imgW="825142" imgH="304668" progId="Equation.DSMT4">
                  <p:embed/>
                </p:oleObj>
              </mc:Choice>
              <mc:Fallback>
                <p:oleObj name="Equation" r:id="rId27" imgW="825142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5805264"/>
                        <a:ext cx="14335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377506"/>
              </p:ext>
            </p:extLst>
          </p:nvPr>
        </p:nvGraphicFramePr>
        <p:xfrm>
          <a:off x="496888" y="5913276"/>
          <a:ext cx="8588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29" imgW="495085" imgH="241195" progId="Equation.DSMT4">
                  <p:embed/>
                </p:oleObj>
              </mc:Choice>
              <mc:Fallback>
                <p:oleObj name="Equation" r:id="rId29" imgW="49508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5913276"/>
                        <a:ext cx="858837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406628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2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2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20" name="Object 16"/>
          <p:cNvGraphicFramePr>
            <a:graphicFrameLocks noChangeAspect="1"/>
          </p:cNvGraphicFramePr>
          <p:nvPr/>
        </p:nvGraphicFramePr>
        <p:xfrm>
          <a:off x="1165225" y="1736725"/>
          <a:ext cx="53863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3" imgW="3022560" imgH="317160" progId="Equation.DSMT4">
                  <p:embed/>
                </p:oleObj>
              </mc:Choice>
              <mc:Fallback>
                <p:oleObj name="Equation" r:id="rId3" imgW="30225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1736725"/>
                        <a:ext cx="5386388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/>
          </p:nvPr>
        </p:nvGraphicFramePr>
        <p:xfrm>
          <a:off x="6578674" y="1751013"/>
          <a:ext cx="18097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5" imgW="1015920" imgH="304560" progId="Equation.DSMT4">
                  <p:embed/>
                </p:oleObj>
              </mc:Choice>
              <mc:Fallback>
                <p:oleObj name="Equation" r:id="rId5" imgW="10159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74" y="1751013"/>
                        <a:ext cx="180975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/>
          </p:nvPr>
        </p:nvGraphicFramePr>
        <p:xfrm>
          <a:off x="749523" y="5907088"/>
          <a:ext cx="882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7" imgW="495000" imgH="241200" progId="Equation.DSMT4">
                  <p:embed/>
                </p:oleObj>
              </mc:Choice>
              <mc:Fallback>
                <p:oleObj name="Equation" r:id="rId7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523" y="5907088"/>
                        <a:ext cx="8826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/>
          </p:nvPr>
        </p:nvGraphicFramePr>
        <p:xfrm>
          <a:off x="755576" y="2418023"/>
          <a:ext cx="40957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9" imgW="2298600" imgH="253800" progId="Equation.DSMT4">
                  <p:embed/>
                </p:oleObj>
              </mc:Choice>
              <mc:Fallback>
                <p:oleObj name="Equation" r:id="rId9" imgW="2298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418023"/>
                        <a:ext cx="40957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/>
          </p:nvPr>
        </p:nvGraphicFramePr>
        <p:xfrm>
          <a:off x="4949751" y="2452440"/>
          <a:ext cx="30781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11" imgW="1726920" imgH="304560" progId="Equation.DSMT4">
                  <p:embed/>
                </p:oleObj>
              </mc:Choice>
              <mc:Fallback>
                <p:oleObj name="Equation" r:id="rId11" imgW="17269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751" y="2452440"/>
                        <a:ext cx="3078162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/>
          </p:nvPr>
        </p:nvGraphicFramePr>
        <p:xfrm>
          <a:off x="738411" y="3094038"/>
          <a:ext cx="35750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13" imgW="2006280" imgH="266400" progId="Equation.DSMT4">
                  <p:embed/>
                </p:oleObj>
              </mc:Choice>
              <mc:Fallback>
                <p:oleObj name="Equation" r:id="rId13" imgW="20062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411" y="3094038"/>
                        <a:ext cx="357505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4392613" y="3105150"/>
          <a:ext cx="23987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15" imgW="1346040" imgH="241200" progId="Equation.DSMT4">
                  <p:embed/>
                </p:oleObj>
              </mc:Choice>
              <mc:Fallback>
                <p:oleObj name="Equation" r:id="rId15" imgW="1346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3105150"/>
                        <a:ext cx="23987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2436813" y="3716338"/>
          <a:ext cx="389096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17" imgW="2184120" imgH="330120" progId="Equation.DSMT4">
                  <p:embed/>
                </p:oleObj>
              </mc:Choice>
              <mc:Fallback>
                <p:oleObj name="Equation" r:id="rId17" imgW="2184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3716338"/>
                        <a:ext cx="3890962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/>
          </p:nvPr>
        </p:nvGraphicFramePr>
        <p:xfrm>
          <a:off x="716186" y="4437063"/>
          <a:ext cx="60880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19" imgW="3416040" imgH="304560" progId="Equation.DSMT4">
                  <p:embed/>
                </p:oleObj>
              </mc:Choice>
              <mc:Fallback>
                <p:oleObj name="Equation" r:id="rId19" imgW="3416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86" y="4437063"/>
                        <a:ext cx="6088062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6840538" y="4437063"/>
          <a:ext cx="384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21" imgW="215640" imgH="241200" progId="Equation.DSMT4">
                  <p:embed/>
                </p:oleObj>
              </mc:Choice>
              <mc:Fallback>
                <p:oleObj name="Equation" r:id="rId21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538" y="4437063"/>
                        <a:ext cx="3841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3408363" y="5121275"/>
          <a:ext cx="13112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23" imgW="736560" imgH="330120" progId="Equation.DSMT4">
                  <p:embed/>
                </p:oleObj>
              </mc:Choice>
              <mc:Fallback>
                <p:oleObj name="Equation" r:id="rId23" imgW="736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5121275"/>
                        <a:ext cx="1311275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1704975" y="5842000"/>
          <a:ext cx="58832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25" imgW="3301920" imgH="330120" progId="Equation.DSMT4">
                  <p:embed/>
                </p:oleObj>
              </mc:Choice>
              <mc:Fallback>
                <p:oleObj name="Equation" r:id="rId25" imgW="3301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5842000"/>
                        <a:ext cx="588327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>
            <p:extLst/>
          </p:nvPr>
        </p:nvGraphicFramePr>
        <p:xfrm>
          <a:off x="789670" y="1765300"/>
          <a:ext cx="361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27" imgW="203040" imgH="241200" progId="Equation.DSMT4">
                  <p:embed/>
                </p:oleObj>
              </mc:Choice>
              <mc:Fallback>
                <p:oleObj name="Equation" r:id="rId27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70" y="1765300"/>
                        <a:ext cx="3619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9" name="Object 15"/>
          <p:cNvGraphicFramePr>
            <a:graphicFrameLocks noChangeAspect="1"/>
          </p:cNvGraphicFramePr>
          <p:nvPr/>
        </p:nvGraphicFramePr>
        <p:xfrm>
          <a:off x="719138" y="404813"/>
          <a:ext cx="24860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29" imgW="1396800" imgH="241200" progId="Equation.DSMT4">
                  <p:embed/>
                </p:oleObj>
              </mc:Choice>
              <mc:Fallback>
                <p:oleObj name="Equation" r:id="rId29" imgW="1396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04813"/>
                        <a:ext cx="24860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3203575" y="361950"/>
          <a:ext cx="46751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31" imgW="2628720" imgH="304560" progId="Equation.DSMT4">
                  <p:embed/>
                </p:oleObj>
              </mc:Choice>
              <mc:Fallback>
                <p:oleObj name="Equation" r:id="rId31" imgW="26287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61950"/>
                        <a:ext cx="467518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>
            <p:extLst/>
          </p:nvPr>
        </p:nvGraphicFramePr>
        <p:xfrm>
          <a:off x="899592" y="1016000"/>
          <a:ext cx="3568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33" imgW="2006280" imgH="304560" progId="Equation.DSMT4">
                  <p:embed/>
                </p:oleObj>
              </mc:Choice>
              <mc:Fallback>
                <p:oleObj name="Equation" r:id="rId33" imgW="20062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016000"/>
                        <a:ext cx="35687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4751388" y="4905375"/>
            <a:ext cx="1873250" cy="357188"/>
            <a:chOff x="2993" y="3090"/>
            <a:chExt cx="1180" cy="225"/>
          </a:xfrm>
        </p:grpSpPr>
        <p:sp>
          <p:nvSpPr>
            <p:cNvPr id="8212" name="Line 19"/>
            <p:cNvSpPr>
              <a:spLocks noChangeShapeType="1"/>
            </p:cNvSpPr>
            <p:nvPr/>
          </p:nvSpPr>
          <p:spPr bwMode="auto">
            <a:xfrm>
              <a:off x="2993" y="3090"/>
              <a:ext cx="118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6" name="Object 11"/>
            <p:cNvGraphicFramePr>
              <a:graphicFrameLocks noChangeAspect="1"/>
            </p:cNvGraphicFramePr>
            <p:nvPr/>
          </p:nvGraphicFramePr>
          <p:xfrm>
            <a:off x="3304" y="3113"/>
            <a:ext cx="529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4" name="Equation" r:id="rId35" imgW="634680" imgH="241200" progId="Equation.DSMT4">
                    <p:embed/>
                  </p:oleObj>
                </mc:Choice>
                <mc:Fallback>
                  <p:oleObj name="Equation" r:id="rId35" imgW="634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4" y="3113"/>
                          <a:ext cx="529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17"/>
          <p:cNvGraphicFramePr>
            <a:graphicFrameLocks noChangeAspect="1"/>
          </p:cNvGraphicFramePr>
          <p:nvPr>
            <p:extLst/>
          </p:nvPr>
        </p:nvGraphicFramePr>
        <p:xfrm>
          <a:off x="4463988" y="980728"/>
          <a:ext cx="34575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37" imgW="1942920" imgH="279360" progId="Equation.DSMT4">
                  <p:embed/>
                </p:oleObj>
              </mc:Choice>
              <mc:Fallback>
                <p:oleObj name="Equation" r:id="rId37" imgW="1942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3988" y="980728"/>
                        <a:ext cx="345757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736208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21" name="Object 17"/>
          <p:cNvGraphicFramePr>
            <a:graphicFrameLocks noChangeAspect="1"/>
          </p:cNvGraphicFramePr>
          <p:nvPr>
            <p:extLst/>
          </p:nvPr>
        </p:nvGraphicFramePr>
        <p:xfrm>
          <a:off x="718121" y="368908"/>
          <a:ext cx="361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3" imgW="203040" imgH="241200" progId="Equation.DSMT4">
                  <p:embed/>
                </p:oleObj>
              </mc:Choice>
              <mc:Fallback>
                <p:oleObj name="Equation" r:id="rId3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21" y="368908"/>
                        <a:ext cx="3619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3" name="Object 19"/>
          <p:cNvGraphicFramePr>
            <a:graphicFrameLocks noChangeAspect="1"/>
          </p:cNvGraphicFramePr>
          <p:nvPr/>
        </p:nvGraphicFramePr>
        <p:xfrm>
          <a:off x="666750" y="4797425"/>
          <a:ext cx="1220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5" imgW="685800" imgH="241200" progId="Equation.DSMT4">
                  <p:embed/>
                </p:oleObj>
              </mc:Choice>
              <mc:Fallback>
                <p:oleObj name="Equation" r:id="rId5" imgW="68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797425"/>
                        <a:ext cx="12207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2" name="Object 18"/>
          <p:cNvGraphicFramePr>
            <a:graphicFrameLocks noChangeAspect="1"/>
          </p:cNvGraphicFramePr>
          <p:nvPr/>
        </p:nvGraphicFramePr>
        <p:xfrm>
          <a:off x="671513" y="4186238"/>
          <a:ext cx="2352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7" imgW="1320480" imgH="241200" progId="Equation.DSMT4">
                  <p:embed/>
                </p:oleObj>
              </mc:Choice>
              <mc:Fallback>
                <p:oleObj name="Equation" r:id="rId7" imgW="1320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4186238"/>
                        <a:ext cx="23526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979613" y="5354638"/>
          <a:ext cx="610711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9" imgW="3429000" imgH="291960" progId="Equation.DSMT4">
                  <p:embed/>
                </p:oleObj>
              </mc:Choice>
              <mc:Fallback>
                <p:oleObj name="Equation" r:id="rId9" imgW="3429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54638"/>
                        <a:ext cx="6107112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987550" y="4765675"/>
          <a:ext cx="62214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11" imgW="3492360" imgH="279360" progId="Equation.DSMT4">
                  <p:embed/>
                </p:oleObj>
              </mc:Choice>
              <mc:Fallback>
                <p:oleObj name="Equation" r:id="rId11" imgW="3492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4765675"/>
                        <a:ext cx="622141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666750" y="5391150"/>
          <a:ext cx="1220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13" imgW="685800" imgH="241200" progId="Equation.DSMT4">
                  <p:embed/>
                </p:oleObj>
              </mc:Choice>
              <mc:Fallback>
                <p:oleObj name="Equation" r:id="rId13" imgW="68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391150"/>
                        <a:ext cx="12207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/>
          </p:nvPr>
        </p:nvGraphicFramePr>
        <p:xfrm>
          <a:off x="1151508" y="333375"/>
          <a:ext cx="1763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15" imgW="990360" imgH="241200" progId="Equation.DSMT4">
                  <p:embed/>
                </p:oleObj>
              </mc:Choice>
              <mc:Fallback>
                <p:oleObj name="Equation" r:id="rId15" imgW="990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508" y="333375"/>
                        <a:ext cx="17637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/>
          </p:nvPr>
        </p:nvGraphicFramePr>
        <p:xfrm>
          <a:off x="3011686" y="292199"/>
          <a:ext cx="55927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17" imgW="3136680" imgH="304560" progId="Equation.DSMT4">
                  <p:embed/>
                </p:oleObj>
              </mc:Choice>
              <mc:Fallback>
                <p:oleObj name="Equation" r:id="rId17" imgW="31366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686" y="292199"/>
                        <a:ext cx="5592762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/>
          </p:nvPr>
        </p:nvGraphicFramePr>
        <p:xfrm>
          <a:off x="665262" y="979388"/>
          <a:ext cx="13144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19" imgW="736560" imgH="241200" progId="Equation.DSMT4">
                  <p:embed/>
                </p:oleObj>
              </mc:Choice>
              <mc:Fallback>
                <p:oleObj name="Equation" r:id="rId19" imgW="736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262" y="979388"/>
                        <a:ext cx="131445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/>
          </p:nvPr>
        </p:nvGraphicFramePr>
        <p:xfrm>
          <a:off x="755576" y="1376363"/>
          <a:ext cx="48895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21" imgW="2743200" imgH="558720" progId="Equation.DSMT4">
                  <p:embed/>
                </p:oleObj>
              </mc:Choice>
              <mc:Fallback>
                <p:oleObj name="Equation" r:id="rId21" imgW="27432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376363"/>
                        <a:ext cx="48895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6156176" y="2600908"/>
          <a:ext cx="1631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23" imgW="914400" imgH="253800" progId="Equation.DSMT4">
                  <p:embed/>
                </p:oleObj>
              </mc:Choice>
              <mc:Fallback>
                <p:oleObj name="Equation" r:id="rId23" imgW="914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600908"/>
                        <a:ext cx="16319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1995488" y="5991225"/>
          <a:ext cx="6356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25" imgW="3568680" imgH="279360" progId="Equation.DSMT4">
                  <p:embed/>
                </p:oleObj>
              </mc:Choice>
              <mc:Fallback>
                <p:oleObj name="Equation" r:id="rId25" imgW="3568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5991225"/>
                        <a:ext cx="635635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681038" y="6016625"/>
          <a:ext cx="1220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27" imgW="685800" imgH="241200" progId="Equation.DSMT4">
                  <p:embed/>
                </p:oleObj>
              </mc:Choice>
              <mc:Fallback>
                <p:oleObj name="Equation" r:id="rId27" imgW="68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6016625"/>
                        <a:ext cx="12207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>
            <p:extLst/>
          </p:nvPr>
        </p:nvGraphicFramePr>
        <p:xfrm>
          <a:off x="791580" y="2312988"/>
          <a:ext cx="53879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29" imgW="3022560" imgH="558720" progId="Equation.DSMT4">
                  <p:embed/>
                </p:oleObj>
              </mc:Choice>
              <mc:Fallback>
                <p:oleObj name="Equation" r:id="rId29" imgW="30225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2312988"/>
                        <a:ext cx="538797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>
            <p:extLst/>
          </p:nvPr>
        </p:nvGraphicFramePr>
        <p:xfrm>
          <a:off x="5616116" y="1592796"/>
          <a:ext cx="17414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31" imgW="977760" imgH="291960" progId="Equation.DSMT4">
                  <p:embed/>
                </p:oleObj>
              </mc:Choice>
              <mc:Fallback>
                <p:oleObj name="Equation" r:id="rId31" imgW="9777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116" y="1592796"/>
                        <a:ext cx="1741487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AutoShape 26"/>
          <p:cNvSpPr>
            <a:spLocks noChangeArrowheads="1"/>
          </p:cNvSpPr>
          <p:nvPr/>
        </p:nvSpPr>
        <p:spPr bwMode="auto">
          <a:xfrm>
            <a:off x="3275856" y="908772"/>
            <a:ext cx="4752132" cy="468000"/>
          </a:xfrm>
          <a:prstGeom prst="wedgeRoundRectCallout">
            <a:avLst>
              <a:gd name="adj1" fmla="val -39461"/>
              <a:gd name="adj2" fmla="val 100587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115000"/>
              </a:lnSpc>
            </a:pPr>
            <a:r>
              <a:rPr lang="zh-CN" altLang="en-US" sz="18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一个回路将重复计算多次</a:t>
            </a:r>
            <a:r>
              <a:rPr lang="en-US" altLang="zh-CN" sz="18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18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因区分不同起点</a:t>
            </a:r>
            <a:r>
              <a:rPr lang="en-US" altLang="zh-CN" sz="18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4912865" y="3392488"/>
            <a:ext cx="3529013" cy="431800"/>
          </a:xfrm>
          <a:prstGeom prst="wedgeRoundRectCallout">
            <a:avLst>
              <a:gd name="adj1" fmla="val 890"/>
              <a:gd name="adj2" fmla="val 43176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115000"/>
              </a:lnSpc>
            </a:pPr>
            <a:r>
              <a:rPr lang="zh-CN" altLang="en-US" sz="1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考虑下面图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G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一个</a:t>
            </a:r>
            <a:r>
              <a:rPr lang="zh-CN" altLang="en-US" sz="1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有</a:t>
            </a:r>
            <a:r>
              <a:rPr lang="zh-CN" altLang="en-US" sz="1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向</a:t>
            </a:r>
            <a:r>
              <a:rPr lang="zh-CN" altLang="en-US" sz="1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三角形</a:t>
            </a:r>
            <a:endParaRPr lang="zh-CN" altLang="en-US" sz="1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Object 17"/>
          <p:cNvGraphicFramePr>
            <a:graphicFrameLocks noChangeAspect="1"/>
          </p:cNvGraphicFramePr>
          <p:nvPr>
            <p:extLst/>
          </p:nvPr>
        </p:nvGraphicFramePr>
        <p:xfrm>
          <a:off x="1187624" y="4941167"/>
          <a:ext cx="2013119" cy="1186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33" imgW="1549080" imgH="914400" progId="Equation.DSMT4">
                  <p:embed/>
                </p:oleObj>
              </mc:Choice>
              <mc:Fallback>
                <p:oleObj name="Equation" r:id="rId33" imgW="15490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941167"/>
                        <a:ext cx="2013119" cy="11862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41"/>
          <p:cNvGrpSpPr>
            <a:grpSpLocks/>
          </p:cNvGrpSpPr>
          <p:nvPr/>
        </p:nvGrpSpPr>
        <p:grpSpPr bwMode="auto">
          <a:xfrm>
            <a:off x="3923928" y="3824288"/>
            <a:ext cx="1241425" cy="971550"/>
            <a:chOff x="2336" y="2432"/>
            <a:chExt cx="782" cy="612"/>
          </a:xfrm>
        </p:grpSpPr>
        <p:sp>
          <p:nvSpPr>
            <p:cNvPr id="9243" name="Line 33"/>
            <p:cNvSpPr>
              <a:spLocks noChangeShapeType="1"/>
            </p:cNvSpPr>
            <p:nvPr/>
          </p:nvSpPr>
          <p:spPr bwMode="auto">
            <a:xfrm flipH="1">
              <a:off x="2460" y="2659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4" name="Line 35"/>
            <p:cNvSpPr>
              <a:spLocks noChangeShapeType="1"/>
            </p:cNvSpPr>
            <p:nvPr/>
          </p:nvSpPr>
          <p:spPr bwMode="auto">
            <a:xfrm>
              <a:off x="2710" y="2659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5" name="Line 36"/>
            <p:cNvSpPr>
              <a:spLocks noChangeShapeType="1"/>
            </p:cNvSpPr>
            <p:nvPr/>
          </p:nvSpPr>
          <p:spPr bwMode="auto">
            <a:xfrm>
              <a:off x="2506" y="2908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5" name="Object 19"/>
            <p:cNvGraphicFramePr>
              <a:graphicFrameLocks noChangeAspect="1"/>
            </p:cNvGraphicFramePr>
            <p:nvPr/>
          </p:nvGraphicFramePr>
          <p:xfrm>
            <a:off x="2619" y="2432"/>
            <a:ext cx="14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3" name="Equation" r:id="rId35" imgW="164880" imgH="279360" progId="Equation.DSMT4">
                    <p:embed/>
                  </p:oleObj>
                </mc:Choice>
                <mc:Fallback>
                  <p:oleObj name="Equation" r:id="rId35" imgW="16488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9" y="2432"/>
                          <a:ext cx="148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0"/>
            <p:cNvGraphicFramePr>
              <a:graphicFrameLocks noChangeAspect="1"/>
            </p:cNvGraphicFramePr>
            <p:nvPr/>
          </p:nvGraphicFramePr>
          <p:xfrm>
            <a:off x="2336" y="2795"/>
            <a:ext cx="170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4" name="Equation" r:id="rId37" imgW="190440" imgH="279360" progId="Equation.DSMT4">
                    <p:embed/>
                  </p:oleObj>
                </mc:Choice>
                <mc:Fallback>
                  <p:oleObj name="Equation" r:id="rId37" imgW="1904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795"/>
                          <a:ext cx="170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1"/>
            <p:cNvGraphicFramePr>
              <a:graphicFrameLocks noChangeAspect="1"/>
            </p:cNvGraphicFramePr>
            <p:nvPr/>
          </p:nvGraphicFramePr>
          <p:xfrm>
            <a:off x="2947" y="2772"/>
            <a:ext cx="17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5" name="Equation" r:id="rId39" imgW="190440" imgH="279360" progId="Equation.DSMT4">
                    <p:embed/>
                  </p:oleObj>
                </mc:Choice>
                <mc:Fallback>
                  <p:oleObj name="Equation" r:id="rId39" imgW="1904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7" y="2772"/>
                          <a:ext cx="171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18"/>
          <p:cNvGraphicFramePr>
            <a:graphicFrameLocks noChangeAspect="1"/>
          </p:cNvGraphicFramePr>
          <p:nvPr>
            <p:extLst/>
          </p:nvPr>
        </p:nvGraphicFramePr>
        <p:xfrm>
          <a:off x="3298030" y="4941168"/>
          <a:ext cx="2111821" cy="1188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41" imgW="1625400" imgH="914400" progId="Equation.DSMT4">
                  <p:embed/>
                </p:oleObj>
              </mc:Choice>
              <mc:Fallback>
                <p:oleObj name="Equation" r:id="rId41" imgW="16254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030" y="4941168"/>
                        <a:ext cx="2111821" cy="11881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7496795" y="1664804"/>
            <a:ext cx="1062385" cy="431800"/>
          </a:xfrm>
          <a:prstGeom prst="wedgeRoundRectCallout">
            <a:avLst>
              <a:gd name="adj1" fmla="val 890"/>
              <a:gd name="adj2" fmla="val 43176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115000"/>
              </a:lnSpc>
            </a:pPr>
            <a:r>
              <a:rPr lang="zh-CN" altLang="en-US" sz="1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矩阵的迹</a:t>
            </a:r>
            <a:endParaRPr lang="zh-CN" altLang="en-US" sz="18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graphicFrame>
        <p:nvGraphicFramePr>
          <p:cNvPr id="32" name="Object 16"/>
          <p:cNvGraphicFramePr>
            <a:graphicFrameLocks noChangeAspect="1"/>
          </p:cNvGraphicFramePr>
          <p:nvPr>
            <p:extLst/>
          </p:nvPr>
        </p:nvGraphicFramePr>
        <p:xfrm>
          <a:off x="5655394" y="5229200"/>
          <a:ext cx="20129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43" imgW="1130040" imgH="291960" progId="Equation.DSMT4">
                  <p:embed/>
                </p:oleObj>
              </mc:Choice>
              <mc:Fallback>
                <p:oleObj name="Equation" r:id="rId43" imgW="11300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5394" y="5229200"/>
                        <a:ext cx="201295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31107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32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" presetClass="exit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6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utoShape 26"/>
          <p:cNvSpPr>
            <a:spLocks noChangeArrowheads="1"/>
          </p:cNvSpPr>
          <p:nvPr/>
        </p:nvSpPr>
        <p:spPr bwMode="auto">
          <a:xfrm>
            <a:off x="1114425" y="836613"/>
            <a:ext cx="2952750" cy="900112"/>
          </a:xfrm>
          <a:prstGeom prst="wedgeRoundRectCallout">
            <a:avLst>
              <a:gd name="adj1" fmla="val 1067"/>
              <a:gd name="adj2" fmla="val 49802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12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如何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G</a:t>
            </a:r>
            <a:r>
              <a:rPr lang="zh-CN" altLang="en-US" sz="1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中长</a:t>
            </a:r>
            <a:r>
              <a:rPr lang="zh-CN" altLang="zh-CN" sz="1600" b="1" dirty="0" smtClean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≤</a:t>
            </a:r>
            <a:r>
              <a:rPr lang="en-US" altLang="zh-CN" sz="1600" b="1" dirty="0" smtClean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的通路</a:t>
            </a:r>
          </a:p>
          <a:p>
            <a:pPr algn="ctr" eaLnBrk="0" hangingPunct="0">
              <a:lnSpc>
                <a:spcPct val="12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（非回路）总个数？</a:t>
            </a:r>
            <a:endParaRPr lang="en-US" altLang="zh-CN" sz="1800" b="1" dirty="0">
              <a:solidFill>
                <a:srgbClr val="FF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" name="AutoShape 26"/>
          <p:cNvSpPr>
            <a:spLocks noChangeArrowheads="1"/>
          </p:cNvSpPr>
          <p:nvPr/>
        </p:nvSpPr>
        <p:spPr bwMode="auto">
          <a:xfrm>
            <a:off x="1187450" y="1987550"/>
            <a:ext cx="2808288" cy="900113"/>
          </a:xfrm>
          <a:prstGeom prst="wedgeRoundRectCallout">
            <a:avLst>
              <a:gd name="adj1" fmla="val 882"/>
              <a:gd name="adj2" fmla="val 51056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12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如何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G</a:t>
            </a:r>
            <a:r>
              <a:rPr lang="zh-CN" altLang="en-US" sz="1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</a:t>
            </a:r>
            <a:r>
              <a:rPr lang="zh-CN" altLang="zh-CN" sz="1600" b="1" dirty="0" smtClean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≤</a:t>
            </a:r>
            <a:r>
              <a:rPr lang="en-US" altLang="zh-CN" sz="1600" b="1" dirty="0" smtClean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的回路总个数？</a:t>
            </a:r>
            <a:endParaRPr lang="en-US" altLang="zh-CN" sz="1800" b="1" dirty="0">
              <a:solidFill>
                <a:srgbClr val="FF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" name="AutoShape 26"/>
          <p:cNvSpPr>
            <a:spLocks noChangeArrowheads="1"/>
          </p:cNvSpPr>
          <p:nvPr/>
        </p:nvSpPr>
        <p:spPr bwMode="auto">
          <a:xfrm>
            <a:off x="1116013" y="3176588"/>
            <a:ext cx="2987675" cy="900112"/>
          </a:xfrm>
          <a:prstGeom prst="wedgeRoundRectCallout">
            <a:avLst>
              <a:gd name="adj1" fmla="val 472"/>
              <a:gd name="adj2" fmla="val 47294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0" hangingPunct="0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如何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求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G</a:t>
            </a:r>
            <a:r>
              <a:rPr lang="zh-CN" altLang="en-US" sz="1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中从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点</a:t>
            </a:r>
            <a:r>
              <a:rPr lang="en-US" altLang="zh-CN" sz="1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v</a:t>
            </a:r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Batang"/>
                <a:cs typeface="Times New Roman" pitchFamily="18" charset="0"/>
              </a:rPr>
              <a:t>₁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到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v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ea typeface="Batang"/>
                <a:cs typeface="Times New Roman" pitchFamily="18" charset="0"/>
              </a:rPr>
              <a:t>₂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长</a:t>
            </a:r>
            <a:r>
              <a:rPr lang="zh-CN" altLang="zh-CN" sz="1600" b="1" dirty="0" smtClean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≤</a:t>
            </a:r>
            <a:r>
              <a:rPr lang="en-US" altLang="zh-CN" sz="1600" b="1" dirty="0" smtClean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的通路总个数？</a:t>
            </a:r>
            <a:endParaRPr lang="en-US" altLang="zh-CN" sz="1800" b="1" dirty="0">
              <a:solidFill>
                <a:srgbClr val="FF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284663" y="836613"/>
          <a:ext cx="158115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3" imgW="1143000" imgH="583920" progId="Equation.DSMT4">
                  <p:embed/>
                </p:oleObj>
              </mc:Choice>
              <mc:Fallback>
                <p:oleObj name="Equation" r:id="rId3" imgW="11430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836613"/>
                        <a:ext cx="1581150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5853113" y="836613"/>
          <a:ext cx="300355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5" imgW="2171520" imgH="583920" progId="Equation.DSMT4">
                  <p:embed/>
                </p:oleObj>
              </mc:Choice>
              <mc:Fallback>
                <p:oleObj name="Equation" r:id="rId5" imgW="21715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13" y="836613"/>
                        <a:ext cx="3003550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4322763" y="1987550"/>
          <a:ext cx="14573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7" imgW="1054080" imgH="558720" progId="Equation.DSMT4">
                  <p:embed/>
                </p:oleObj>
              </mc:Choice>
              <mc:Fallback>
                <p:oleObj name="Equation" r:id="rId7" imgW="10540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1987550"/>
                        <a:ext cx="1457325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4322763" y="3195638"/>
          <a:ext cx="93027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9" imgW="672840" imgH="558720" progId="Equation.DSMT4">
                  <p:embed/>
                </p:oleObj>
              </mc:Choice>
              <mc:Fallback>
                <p:oleObj name="Equation" r:id="rId9" imgW="67284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3195638"/>
                        <a:ext cx="930275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98240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611188" y="225425"/>
            <a:ext cx="4968875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二、无向图的矩阵表示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graphicFrame>
        <p:nvGraphicFramePr>
          <p:cNvPr id="128004" name="Object 4"/>
          <p:cNvGraphicFramePr>
            <a:graphicFrameLocks noChangeAspect="1"/>
          </p:cNvGraphicFramePr>
          <p:nvPr>
            <p:extLst/>
          </p:nvPr>
        </p:nvGraphicFramePr>
        <p:xfrm>
          <a:off x="611188" y="908050"/>
          <a:ext cx="7083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3" imgW="3974760" imgH="279360" progId="Equation.DSMT4">
                  <p:embed/>
                </p:oleObj>
              </mc:Choice>
              <mc:Fallback>
                <p:oleObj name="Equation" r:id="rId3" imgW="3974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08050"/>
                        <a:ext cx="70834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>
            <p:extLst/>
          </p:nvPr>
        </p:nvGraphicFramePr>
        <p:xfrm>
          <a:off x="7762503" y="948147"/>
          <a:ext cx="7699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5" imgW="431613" imgH="241195" progId="Equation.DSMT4">
                  <p:embed/>
                </p:oleObj>
              </mc:Choice>
              <mc:Fallback>
                <p:oleObj name="Equation" r:id="rId5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503" y="948147"/>
                        <a:ext cx="7699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1943100" y="1557338"/>
          <a:ext cx="26495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7" imgW="1485255" imgH="304668" progId="Equation.DSMT4">
                  <p:embed/>
                </p:oleObj>
              </mc:Choice>
              <mc:Fallback>
                <p:oleObj name="Equation" r:id="rId7" imgW="1485255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557338"/>
                        <a:ext cx="2649538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7"/>
          <p:cNvGraphicFramePr>
            <a:graphicFrameLocks noChangeAspect="1"/>
          </p:cNvGraphicFramePr>
          <p:nvPr/>
        </p:nvGraphicFramePr>
        <p:xfrm>
          <a:off x="4679950" y="1592263"/>
          <a:ext cx="26495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9" imgW="1485255" imgH="304668" progId="Equation.DSMT4">
                  <p:embed/>
                </p:oleObj>
              </mc:Choice>
              <mc:Fallback>
                <p:oleObj name="Equation" r:id="rId9" imgW="1485255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1592263"/>
                        <a:ext cx="2649538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8" name="Object 8"/>
          <p:cNvGraphicFramePr>
            <a:graphicFrameLocks noChangeAspect="1"/>
          </p:cNvGraphicFramePr>
          <p:nvPr/>
        </p:nvGraphicFramePr>
        <p:xfrm>
          <a:off x="600075" y="2427288"/>
          <a:ext cx="8826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11" imgW="495000" imgH="253800" progId="Equation.DSMT4">
                  <p:embed/>
                </p:oleObj>
              </mc:Choice>
              <mc:Fallback>
                <p:oleObj name="Equation" r:id="rId11" imgW="495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2427288"/>
                        <a:ext cx="88265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9"/>
          <p:cNvGraphicFramePr>
            <a:graphicFrameLocks noChangeAspect="1"/>
          </p:cNvGraphicFramePr>
          <p:nvPr/>
        </p:nvGraphicFramePr>
        <p:xfrm>
          <a:off x="576263" y="3055938"/>
          <a:ext cx="56372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13" imgW="3162240" imgH="304560" progId="Equation.DSMT4">
                  <p:embed/>
                </p:oleObj>
              </mc:Choice>
              <mc:Fallback>
                <p:oleObj name="Equation" r:id="rId13" imgW="3162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055938"/>
                        <a:ext cx="563721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1" name="Object 21"/>
          <p:cNvGraphicFramePr>
            <a:graphicFrameLocks noChangeAspect="1"/>
          </p:cNvGraphicFramePr>
          <p:nvPr/>
        </p:nvGraphicFramePr>
        <p:xfrm>
          <a:off x="1587500" y="2384425"/>
          <a:ext cx="70881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15" imgW="3974760" imgH="317160" progId="Equation.DSMT4">
                  <p:embed/>
                </p:oleObj>
              </mc:Choice>
              <mc:Fallback>
                <p:oleObj name="Equation" r:id="rId15" imgW="39747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384425"/>
                        <a:ext cx="7088188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3" name="Object 37"/>
          <p:cNvGraphicFramePr>
            <a:graphicFrameLocks noChangeAspect="1"/>
          </p:cNvGraphicFramePr>
          <p:nvPr/>
        </p:nvGraphicFramePr>
        <p:xfrm>
          <a:off x="4319588" y="4148138"/>
          <a:ext cx="2309812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17" imgW="1295280" imgH="1218960" progId="Equation.DSMT4">
                  <p:embed/>
                </p:oleObj>
              </mc:Choice>
              <mc:Fallback>
                <p:oleObj name="Equation" r:id="rId17" imgW="129528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4148138"/>
                        <a:ext cx="2309812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4525963" y="3644900"/>
          <a:ext cx="1908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19" imgW="1257120" imgH="279360" progId="Equation.DSMT4">
                  <p:embed/>
                </p:oleObj>
              </mc:Choice>
              <mc:Fallback>
                <p:oleObj name="Equation" r:id="rId19" imgW="1257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3644900"/>
                        <a:ext cx="190817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30"/>
          <p:cNvGrpSpPr>
            <a:grpSpLocks/>
          </p:cNvGrpSpPr>
          <p:nvPr/>
        </p:nvGrpSpPr>
        <p:grpSpPr bwMode="auto">
          <a:xfrm>
            <a:off x="863600" y="4291930"/>
            <a:ext cx="2571750" cy="1657350"/>
            <a:chOff x="544" y="2840"/>
            <a:chExt cx="1620" cy="1044"/>
          </a:xfrm>
        </p:grpSpPr>
        <p:sp>
          <p:nvSpPr>
            <p:cNvPr id="12326" name="Line 27"/>
            <p:cNvSpPr>
              <a:spLocks noChangeShapeType="1"/>
            </p:cNvSpPr>
            <p:nvPr/>
          </p:nvSpPr>
          <p:spPr bwMode="auto">
            <a:xfrm>
              <a:off x="883" y="3051"/>
              <a:ext cx="1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27" name="Line 28"/>
            <p:cNvSpPr>
              <a:spLocks noChangeShapeType="1"/>
            </p:cNvSpPr>
            <p:nvPr/>
          </p:nvSpPr>
          <p:spPr bwMode="auto">
            <a:xfrm>
              <a:off x="906" y="3596"/>
              <a:ext cx="1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28" name="Line 29"/>
            <p:cNvSpPr>
              <a:spLocks noChangeShapeType="1"/>
            </p:cNvSpPr>
            <p:nvPr/>
          </p:nvSpPr>
          <p:spPr bwMode="auto">
            <a:xfrm>
              <a:off x="884" y="3067"/>
              <a:ext cx="0" cy="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29" name="Line 30"/>
            <p:cNvSpPr>
              <a:spLocks noChangeShapeType="1"/>
            </p:cNvSpPr>
            <p:nvPr/>
          </p:nvSpPr>
          <p:spPr bwMode="auto">
            <a:xfrm flipV="1">
              <a:off x="929" y="3119"/>
              <a:ext cx="930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30" name="Freeform 31"/>
            <p:cNvSpPr>
              <a:spLocks/>
            </p:cNvSpPr>
            <p:nvPr/>
          </p:nvSpPr>
          <p:spPr bwMode="auto">
            <a:xfrm>
              <a:off x="834" y="2840"/>
              <a:ext cx="1002" cy="189"/>
            </a:xfrm>
            <a:custGeom>
              <a:avLst/>
              <a:gdLst>
                <a:gd name="T0" fmla="*/ 2147464181 w 1002"/>
                <a:gd name="T1" fmla="*/ 2147464011 h 189"/>
                <a:gd name="T2" fmla="*/ 2147464181 w 1002"/>
                <a:gd name="T3" fmla="*/ 2147464011 h 189"/>
                <a:gd name="T4" fmla="*/ 2147464181 w 1002"/>
                <a:gd name="T5" fmla="*/ 2147464011 h 189"/>
                <a:gd name="T6" fmla="*/ 2147464181 w 1002"/>
                <a:gd name="T7" fmla="*/ 2147464011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2"/>
                <a:gd name="T13" fmla="*/ 0 h 189"/>
                <a:gd name="T14" fmla="*/ 1002 w 1002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2" h="189">
                  <a:moveTo>
                    <a:pt x="49" y="189"/>
                  </a:moveTo>
                  <a:cubicBezTo>
                    <a:pt x="24" y="170"/>
                    <a:pt x="0" y="151"/>
                    <a:pt x="72" y="121"/>
                  </a:cubicBezTo>
                  <a:cubicBezTo>
                    <a:pt x="144" y="91"/>
                    <a:pt x="325" y="0"/>
                    <a:pt x="480" y="7"/>
                  </a:cubicBezTo>
                  <a:cubicBezTo>
                    <a:pt x="635" y="14"/>
                    <a:pt x="915" y="140"/>
                    <a:pt x="1002" y="16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 b="1">
                <a:ea typeface="华文楷体" pitchFamily="2" charset="-122"/>
              </a:endParaRPr>
            </a:p>
          </p:txBody>
        </p:sp>
        <p:sp>
          <p:nvSpPr>
            <p:cNvPr id="12331" name="Line 32"/>
            <p:cNvSpPr>
              <a:spLocks noChangeShapeType="1"/>
            </p:cNvSpPr>
            <p:nvPr/>
          </p:nvSpPr>
          <p:spPr bwMode="auto">
            <a:xfrm>
              <a:off x="1904" y="3142"/>
              <a:ext cx="0" cy="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16769" name="Object 33"/>
            <p:cNvGraphicFramePr>
              <a:graphicFrameLocks noChangeAspect="1"/>
            </p:cNvGraphicFramePr>
            <p:nvPr/>
          </p:nvGraphicFramePr>
          <p:xfrm>
            <a:off x="654" y="2869"/>
            <a:ext cx="18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3" name="Equation" r:id="rId21" imgW="165028" imgH="279279" progId="Equation.DSMT4">
                    <p:embed/>
                  </p:oleObj>
                </mc:Choice>
                <mc:Fallback>
                  <p:oleObj name="Equation" r:id="rId21" imgW="165028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" y="2869"/>
                          <a:ext cx="185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70" name="Object 34"/>
            <p:cNvGraphicFramePr>
              <a:graphicFrameLocks noChangeAspect="1"/>
            </p:cNvGraphicFramePr>
            <p:nvPr/>
          </p:nvGraphicFramePr>
          <p:xfrm>
            <a:off x="648" y="3413"/>
            <a:ext cx="21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4" name="Equation" r:id="rId23" imgW="190500" imgH="279400" progId="Equation.DSMT4">
                    <p:embed/>
                  </p:oleObj>
                </mc:Choice>
                <mc:Fallback>
                  <p:oleObj name="Equation" r:id="rId23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3413"/>
                          <a:ext cx="214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71" name="Object 35"/>
            <p:cNvGraphicFramePr>
              <a:graphicFrameLocks noChangeAspect="1"/>
            </p:cNvGraphicFramePr>
            <p:nvPr/>
          </p:nvGraphicFramePr>
          <p:xfrm>
            <a:off x="1950" y="3415"/>
            <a:ext cx="21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5" name="Equation" r:id="rId25" imgW="190500" imgH="279400" progId="Equation.DSMT4">
                    <p:embed/>
                  </p:oleObj>
                </mc:Choice>
                <mc:Fallback>
                  <p:oleObj name="Equation" r:id="rId25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3415"/>
                          <a:ext cx="214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72" name="Object 36"/>
            <p:cNvGraphicFramePr>
              <a:graphicFrameLocks noChangeAspect="1"/>
            </p:cNvGraphicFramePr>
            <p:nvPr/>
          </p:nvGraphicFramePr>
          <p:xfrm>
            <a:off x="1927" y="2893"/>
            <a:ext cx="21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6" name="Equation" r:id="rId27" imgW="190500" imgH="279400" progId="Equation.DSMT4">
                    <p:embed/>
                  </p:oleObj>
                </mc:Choice>
                <mc:Fallback>
                  <p:oleObj name="Equation" r:id="rId27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893"/>
                          <a:ext cx="214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2" name="Freeform 41"/>
            <p:cNvSpPr>
              <a:spLocks/>
            </p:cNvSpPr>
            <p:nvPr/>
          </p:nvSpPr>
          <p:spPr bwMode="auto">
            <a:xfrm>
              <a:off x="544" y="3408"/>
              <a:ext cx="318" cy="476"/>
            </a:xfrm>
            <a:custGeom>
              <a:avLst/>
              <a:gdLst>
                <a:gd name="T0" fmla="*/ 1 w 555"/>
                <a:gd name="T1" fmla="*/ 12 h 559"/>
                <a:gd name="T2" fmla="*/ 1 w 555"/>
                <a:gd name="T3" fmla="*/ 3 h 559"/>
                <a:gd name="T4" fmla="*/ 1 w 555"/>
                <a:gd name="T5" fmla="*/ 14 h 559"/>
                <a:gd name="T6" fmla="*/ 1 w 555"/>
                <a:gd name="T7" fmla="*/ 31 h 559"/>
                <a:gd name="T8" fmla="*/ 1 w 555"/>
                <a:gd name="T9" fmla="*/ 18 h 5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5"/>
                <a:gd name="T16" fmla="*/ 0 h 559"/>
                <a:gd name="T17" fmla="*/ 555 w 555"/>
                <a:gd name="T18" fmla="*/ 559 h 5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5" h="559">
                  <a:moveTo>
                    <a:pt x="555" y="230"/>
                  </a:moveTo>
                  <a:cubicBezTo>
                    <a:pt x="453" y="115"/>
                    <a:pt x="351" y="0"/>
                    <a:pt x="260" y="4"/>
                  </a:cubicBezTo>
                  <a:cubicBezTo>
                    <a:pt x="169" y="8"/>
                    <a:pt x="22" y="162"/>
                    <a:pt x="11" y="253"/>
                  </a:cubicBezTo>
                  <a:cubicBezTo>
                    <a:pt x="0" y="344"/>
                    <a:pt x="105" y="537"/>
                    <a:pt x="192" y="548"/>
                  </a:cubicBezTo>
                  <a:cubicBezTo>
                    <a:pt x="279" y="559"/>
                    <a:pt x="475" y="359"/>
                    <a:pt x="532" y="32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 b="1">
                <a:ea typeface="华文楷体" pitchFamily="2" charset="-122"/>
              </a:endParaRPr>
            </a:p>
          </p:txBody>
        </p:sp>
      </p:grpSp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6624638" y="5013325"/>
          <a:ext cx="113188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Equation" r:id="rId29" imgW="634680" imgH="253800" progId="Equation.DSMT4">
                  <p:embed/>
                </p:oleObj>
              </mc:Choice>
              <mc:Fallback>
                <p:oleObj name="Equation" r:id="rId29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5013325"/>
                        <a:ext cx="1131887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3971925" y="4113213"/>
          <a:ext cx="38417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Equation" r:id="rId31" imgW="215640" imgH="1193760" progId="Equation.DSMT4">
                  <p:embed/>
                </p:oleObj>
              </mc:Choice>
              <mc:Fallback>
                <p:oleObj name="Equation" r:id="rId31" imgW="215640" imgH="119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4113213"/>
                        <a:ext cx="384175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4535488" y="4194175"/>
          <a:ext cx="2476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Equation" r:id="rId33" imgW="139680" imgH="203040" progId="Equation.DSMT4">
                  <p:embed/>
                </p:oleObj>
              </mc:Choice>
              <mc:Fallback>
                <p:oleObj name="Equation" r:id="rId33" imgW="139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4194175"/>
                        <a:ext cx="24765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5076825" y="4195763"/>
          <a:ext cx="17938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Equation" r:id="rId35" imgW="101520" imgH="190440" progId="Equation.DSMT4">
                  <p:embed/>
                </p:oleObj>
              </mc:Choice>
              <mc:Fallback>
                <p:oleObj name="Equation" r:id="rId35" imgW="1015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195763"/>
                        <a:ext cx="179388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5580063" y="4184650"/>
          <a:ext cx="2476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Equation" r:id="rId37" imgW="139680" imgH="203040" progId="Equation.DSMT4">
                  <p:embed/>
                </p:oleObj>
              </mc:Choice>
              <mc:Fallback>
                <p:oleObj name="Equation" r:id="rId37" imgW="139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184650"/>
                        <a:ext cx="24765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6088063" y="4192588"/>
          <a:ext cx="2476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quation" r:id="rId39" imgW="139680" imgH="190440" progId="Equation.DSMT4">
                  <p:embed/>
                </p:oleObj>
              </mc:Choice>
              <mc:Fallback>
                <p:oleObj name="Equation" r:id="rId39" imgW="1396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4192588"/>
                        <a:ext cx="24765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/>
        </p:nvGraphicFramePr>
        <p:xfrm>
          <a:off x="4568825" y="4773613"/>
          <a:ext cx="1793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Equation" r:id="rId41" imgW="101520" imgH="190440" progId="Equation.DSMT4">
                  <p:embed/>
                </p:oleObj>
              </mc:Choice>
              <mc:Fallback>
                <p:oleObj name="Equation" r:id="rId41" imgW="1015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4773613"/>
                        <a:ext cx="17938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/>
        </p:nvGraphicFramePr>
        <p:xfrm>
          <a:off x="5043488" y="4760913"/>
          <a:ext cx="24765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Equation" r:id="rId43" imgW="139680" imgH="190440" progId="Equation.DSMT4">
                  <p:embed/>
                </p:oleObj>
              </mc:Choice>
              <mc:Fallback>
                <p:oleObj name="Equation" r:id="rId43" imgW="1396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488" y="4760913"/>
                        <a:ext cx="247650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/>
          <p:cNvGraphicFramePr>
            <a:graphicFrameLocks noChangeAspect="1"/>
          </p:cNvGraphicFramePr>
          <p:nvPr/>
        </p:nvGraphicFramePr>
        <p:xfrm>
          <a:off x="5613400" y="4746625"/>
          <a:ext cx="18097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Equation" r:id="rId45" imgW="101520" imgH="190440" progId="Equation.DSMT4">
                  <p:embed/>
                </p:oleObj>
              </mc:Choice>
              <mc:Fallback>
                <p:oleObj name="Equation" r:id="rId45" imgW="1015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4746625"/>
                        <a:ext cx="180975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"/>
          <p:cNvGraphicFramePr>
            <a:graphicFrameLocks noChangeAspect="1"/>
          </p:cNvGraphicFramePr>
          <p:nvPr/>
        </p:nvGraphicFramePr>
        <p:xfrm>
          <a:off x="6121400" y="4743450"/>
          <a:ext cx="1809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Equation" r:id="rId47" imgW="101520" imgH="190440" progId="Equation.DSMT4">
                  <p:embed/>
                </p:oleObj>
              </mc:Choice>
              <mc:Fallback>
                <p:oleObj name="Equation" r:id="rId47" imgW="1015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4743450"/>
                        <a:ext cx="180975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"/>
          <p:cNvGraphicFramePr>
            <a:graphicFrameLocks noChangeAspect="1"/>
          </p:cNvGraphicFramePr>
          <p:nvPr/>
        </p:nvGraphicFramePr>
        <p:xfrm>
          <a:off x="4533900" y="5302250"/>
          <a:ext cx="2476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Equation" r:id="rId49" imgW="139680" imgH="203040" progId="Equation.DSMT4">
                  <p:embed/>
                </p:oleObj>
              </mc:Choice>
              <mc:Fallback>
                <p:oleObj name="Equation" r:id="rId49" imgW="139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5302250"/>
                        <a:ext cx="24765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/>
          <p:cNvGraphicFramePr>
            <a:graphicFrameLocks noChangeAspect="1"/>
          </p:cNvGraphicFramePr>
          <p:nvPr/>
        </p:nvGraphicFramePr>
        <p:xfrm>
          <a:off x="5075238" y="5303838"/>
          <a:ext cx="17938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Equation" r:id="rId50" imgW="101520" imgH="190440" progId="Equation.DSMT4">
                  <p:embed/>
                </p:oleObj>
              </mc:Choice>
              <mc:Fallback>
                <p:oleObj name="Equation" r:id="rId50" imgW="1015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5303838"/>
                        <a:ext cx="179387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3"/>
          <p:cNvGraphicFramePr>
            <a:graphicFrameLocks noChangeAspect="1"/>
          </p:cNvGraphicFramePr>
          <p:nvPr/>
        </p:nvGraphicFramePr>
        <p:xfrm>
          <a:off x="5578475" y="5292725"/>
          <a:ext cx="2476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Equation" r:id="rId52" imgW="139680" imgH="203040" progId="Equation.DSMT4">
                  <p:embed/>
                </p:oleObj>
              </mc:Choice>
              <mc:Fallback>
                <p:oleObj name="Equation" r:id="rId52" imgW="139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5292725"/>
                        <a:ext cx="24765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4"/>
          <p:cNvGraphicFramePr>
            <a:graphicFrameLocks noChangeAspect="1"/>
          </p:cNvGraphicFramePr>
          <p:nvPr/>
        </p:nvGraphicFramePr>
        <p:xfrm>
          <a:off x="6119813" y="5300663"/>
          <a:ext cx="1809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Equation" r:id="rId54" imgW="101520" imgH="190440" progId="Equation.DSMT4">
                  <p:embed/>
                </p:oleObj>
              </mc:Choice>
              <mc:Fallback>
                <p:oleObj name="Equation" r:id="rId54" imgW="1015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5300663"/>
                        <a:ext cx="180975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5"/>
          <p:cNvGraphicFramePr>
            <a:graphicFrameLocks noChangeAspect="1"/>
          </p:cNvGraphicFramePr>
          <p:nvPr/>
        </p:nvGraphicFramePr>
        <p:xfrm>
          <a:off x="4533900" y="5851525"/>
          <a:ext cx="2476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Equation" r:id="rId56" imgW="139680" imgH="190440" progId="Equation.DSMT4">
                  <p:embed/>
                </p:oleObj>
              </mc:Choice>
              <mc:Fallback>
                <p:oleObj name="Equation" r:id="rId56" imgW="1396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5851525"/>
                        <a:ext cx="247650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6"/>
          <p:cNvGraphicFramePr>
            <a:graphicFrameLocks noChangeAspect="1"/>
          </p:cNvGraphicFramePr>
          <p:nvPr/>
        </p:nvGraphicFramePr>
        <p:xfrm>
          <a:off x="5075238" y="5842000"/>
          <a:ext cx="17938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Equation" r:id="rId58" imgW="101520" imgH="190440" progId="Equation.DSMT4">
                  <p:embed/>
                </p:oleObj>
              </mc:Choice>
              <mc:Fallback>
                <p:oleObj name="Equation" r:id="rId58" imgW="1015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5842000"/>
                        <a:ext cx="179387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7"/>
          <p:cNvGraphicFramePr>
            <a:graphicFrameLocks noChangeAspect="1"/>
          </p:cNvGraphicFramePr>
          <p:nvPr/>
        </p:nvGraphicFramePr>
        <p:xfrm>
          <a:off x="5611813" y="5842000"/>
          <a:ext cx="18097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Equation" r:id="rId60" imgW="101520" imgH="190440" progId="Equation.DSMT4">
                  <p:embed/>
                </p:oleObj>
              </mc:Choice>
              <mc:Fallback>
                <p:oleObj name="Equation" r:id="rId60" imgW="1015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5842000"/>
                        <a:ext cx="180975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8"/>
          <p:cNvGraphicFramePr>
            <a:graphicFrameLocks noChangeAspect="1"/>
          </p:cNvGraphicFramePr>
          <p:nvPr/>
        </p:nvGraphicFramePr>
        <p:xfrm>
          <a:off x="6086475" y="5827713"/>
          <a:ext cx="2476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Equation" r:id="rId62" imgW="139680" imgH="203040" progId="Equation.DSMT4">
                  <p:embed/>
                </p:oleObj>
              </mc:Choice>
              <mc:Fallback>
                <p:oleObj name="Equation" r:id="rId62" imgW="139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5827713"/>
                        <a:ext cx="24765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26"/>
          <p:cNvSpPr>
            <a:spLocks noChangeArrowheads="1"/>
          </p:cNvSpPr>
          <p:nvPr/>
        </p:nvSpPr>
        <p:spPr bwMode="auto">
          <a:xfrm>
            <a:off x="1368425" y="5912792"/>
            <a:ext cx="1654176" cy="540544"/>
          </a:xfrm>
          <a:prstGeom prst="wedgeRoundRectCallout">
            <a:avLst>
              <a:gd name="adj1" fmla="val 5940"/>
              <a:gd name="adj2" fmla="val 47997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115000"/>
              </a:lnSpc>
            </a:pPr>
            <a:r>
              <a:rPr lang="zh-CN" altLang="en-US" sz="18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环对度贡献</a:t>
            </a:r>
            <a:r>
              <a:rPr lang="en-US" altLang="zh-CN" sz="18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134323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068814"/>
              </p:ext>
            </p:extLst>
          </p:nvPr>
        </p:nvGraphicFramePr>
        <p:xfrm>
          <a:off x="915526" y="1707158"/>
          <a:ext cx="45243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3" imgW="253800" imgH="266400" progId="Equation.DSMT4">
                  <p:embed/>
                </p:oleObj>
              </mc:Choice>
              <mc:Fallback>
                <p:oleObj name="Equation" r:id="rId3" imgW="2538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526" y="1707158"/>
                        <a:ext cx="45243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060415"/>
              </p:ext>
            </p:extLst>
          </p:nvPr>
        </p:nvGraphicFramePr>
        <p:xfrm>
          <a:off x="924533" y="2748112"/>
          <a:ext cx="4746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5" imgW="266400" imgH="266400" progId="Equation.DSMT4">
                  <p:embed/>
                </p:oleObj>
              </mc:Choice>
              <mc:Fallback>
                <p:oleObj name="Equation" r:id="rId5" imgW="2664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533" y="2748112"/>
                        <a:ext cx="474662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073176"/>
              </p:ext>
            </p:extLst>
          </p:nvPr>
        </p:nvGraphicFramePr>
        <p:xfrm>
          <a:off x="752773" y="764704"/>
          <a:ext cx="97313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7" imgW="545760" imgH="241200" progId="Equation.DSMT4">
                  <p:embed/>
                </p:oleObj>
              </mc:Choice>
              <mc:Fallback>
                <p:oleObj name="Equation" r:id="rId7" imgW="545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73" y="764704"/>
                        <a:ext cx="973137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253631"/>
              </p:ext>
            </p:extLst>
          </p:nvPr>
        </p:nvGraphicFramePr>
        <p:xfrm>
          <a:off x="3723813" y="1700808"/>
          <a:ext cx="4959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9" imgW="2781000" imgH="279360" progId="Equation.DSMT4">
                  <p:embed/>
                </p:oleObj>
              </mc:Choice>
              <mc:Fallback>
                <p:oleObj name="Equation" r:id="rId9" imgW="2781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813" y="1700808"/>
                        <a:ext cx="495935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507813"/>
              </p:ext>
            </p:extLst>
          </p:nvPr>
        </p:nvGraphicFramePr>
        <p:xfrm>
          <a:off x="1281755" y="3720442"/>
          <a:ext cx="18573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11" imgW="1040948" imgH="266584" progId="Equation.DSMT4">
                  <p:embed/>
                </p:oleObj>
              </mc:Choice>
              <mc:Fallback>
                <p:oleObj name="Equation" r:id="rId11" imgW="1040948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755" y="3720442"/>
                        <a:ext cx="185737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663650"/>
              </p:ext>
            </p:extLst>
          </p:nvPr>
        </p:nvGraphicFramePr>
        <p:xfrm>
          <a:off x="3102617" y="3685517"/>
          <a:ext cx="29654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13" imgW="1663560" imgH="279360" progId="Equation.DSMT4">
                  <p:embed/>
                </p:oleObj>
              </mc:Choice>
              <mc:Fallback>
                <p:oleObj name="Equation" r:id="rId13" imgW="1663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2617" y="3685517"/>
                        <a:ext cx="296545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402904"/>
              </p:ext>
            </p:extLst>
          </p:nvPr>
        </p:nvGraphicFramePr>
        <p:xfrm>
          <a:off x="6015680" y="3669642"/>
          <a:ext cx="29194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15" imgW="1638000" imgH="291960" progId="Equation.DSMT4">
                  <p:embed/>
                </p:oleObj>
              </mc:Choice>
              <mc:Fallback>
                <p:oleObj name="Equation" r:id="rId15" imgW="1638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680" y="3669642"/>
                        <a:ext cx="2919412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730110"/>
              </p:ext>
            </p:extLst>
          </p:nvPr>
        </p:nvGraphicFramePr>
        <p:xfrm>
          <a:off x="1356851" y="1676995"/>
          <a:ext cx="23780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17" imgW="1333440" imgH="266400" progId="Equation.DSMT4">
                  <p:embed/>
                </p:oleObj>
              </mc:Choice>
              <mc:Fallback>
                <p:oleObj name="Equation" r:id="rId17" imgW="13334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851" y="1676995"/>
                        <a:ext cx="237807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091704"/>
              </p:ext>
            </p:extLst>
          </p:nvPr>
        </p:nvGraphicFramePr>
        <p:xfrm>
          <a:off x="1392845" y="2717950"/>
          <a:ext cx="23764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19" imgW="1511280" imgH="304560" progId="Equation.DSMT4">
                  <p:embed/>
                </p:oleObj>
              </mc:Choice>
              <mc:Fallback>
                <p:oleObj name="Equation" r:id="rId19" imgW="15112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845" y="2717950"/>
                        <a:ext cx="2376488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375871"/>
              </p:ext>
            </p:extLst>
          </p:nvPr>
        </p:nvGraphicFramePr>
        <p:xfrm>
          <a:off x="953142" y="3734730"/>
          <a:ext cx="4524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21" imgW="253800" imgH="266400" progId="Equation.DSMT4">
                  <p:embed/>
                </p:oleObj>
              </mc:Choice>
              <mc:Fallback>
                <p:oleObj name="Equation" r:id="rId21" imgW="2538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142" y="3734730"/>
                        <a:ext cx="452438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040052" y="4509120"/>
            <a:ext cx="3203575" cy="539750"/>
            <a:chOff x="3243" y="2432"/>
            <a:chExt cx="2018" cy="340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3243" y="2432"/>
              <a:ext cx="2018" cy="340"/>
            </a:xfrm>
            <a:prstGeom prst="wedgeRoundRectCallout">
              <a:avLst>
                <a:gd name="adj1" fmla="val 3443"/>
                <a:gd name="adj2" fmla="val 47288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120000"/>
                </a:lnSpc>
              </a:pPr>
              <a:endParaRPr lang="en-US" altLang="zh-CN" sz="1800" b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6" name="Object 20"/>
            <p:cNvGraphicFramePr>
              <a:graphicFrameLocks noChangeAspect="1"/>
            </p:cNvGraphicFramePr>
            <p:nvPr/>
          </p:nvGraphicFramePr>
          <p:xfrm>
            <a:off x="3379" y="2481"/>
            <a:ext cx="180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5" name="Equation" r:id="rId23" imgW="2247840" imgH="279360" progId="Equation.DSMT4">
                    <p:embed/>
                  </p:oleObj>
                </mc:Choice>
                <mc:Fallback>
                  <p:oleObj name="Equation" r:id="rId23" imgW="22478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481"/>
                          <a:ext cx="1802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565074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0" name="Object 2"/>
          <p:cNvGraphicFramePr>
            <a:graphicFrameLocks noChangeAspect="1"/>
          </p:cNvGraphicFramePr>
          <p:nvPr/>
        </p:nvGraphicFramePr>
        <p:xfrm>
          <a:off x="766763" y="1579563"/>
          <a:ext cx="3635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3" imgW="203040" imgH="241200" progId="Equation.DSMT4">
                  <p:embed/>
                </p:oleObj>
              </mc:Choice>
              <mc:Fallback>
                <p:oleObj name="Equation" r:id="rId3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1579563"/>
                        <a:ext cx="363537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2943225" y="1520825"/>
          <a:ext cx="285273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5" imgW="1600200" imgH="330200" progId="Equation.DSMT4">
                  <p:embed/>
                </p:oleObj>
              </mc:Choice>
              <mc:Fallback>
                <p:oleObj name="Equation" r:id="rId5" imgW="1600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1520825"/>
                        <a:ext cx="2852738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792163" y="2133600"/>
          <a:ext cx="77343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7" imgW="4343400" imgH="330120" progId="Equation.DSMT4">
                  <p:embed/>
                </p:oleObj>
              </mc:Choice>
              <mc:Fallback>
                <p:oleObj name="Equation" r:id="rId7" imgW="4343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133600"/>
                        <a:ext cx="77343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6" name="Object 18"/>
          <p:cNvGraphicFramePr>
            <a:graphicFrameLocks noChangeAspect="1"/>
          </p:cNvGraphicFramePr>
          <p:nvPr/>
        </p:nvGraphicFramePr>
        <p:xfrm>
          <a:off x="5867400" y="1557338"/>
          <a:ext cx="27162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9" imgW="1523880" imgH="253800" progId="Equation.DSMT4">
                  <p:embed/>
                </p:oleObj>
              </mc:Choice>
              <mc:Fallback>
                <p:oleObj name="Equation" r:id="rId9" imgW="1523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557338"/>
                        <a:ext cx="2716213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7" name="Object 19"/>
          <p:cNvGraphicFramePr>
            <a:graphicFrameLocks noChangeAspect="1"/>
          </p:cNvGraphicFramePr>
          <p:nvPr/>
        </p:nvGraphicFramePr>
        <p:xfrm>
          <a:off x="779463" y="2816225"/>
          <a:ext cx="15605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11" imgW="876240" imgH="241200" progId="Equation.DSMT4">
                  <p:embed/>
                </p:oleObj>
              </mc:Choice>
              <mc:Fallback>
                <p:oleObj name="Equation" r:id="rId11" imgW="876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2816225"/>
                        <a:ext cx="15605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8" name="Object 20"/>
          <p:cNvGraphicFramePr>
            <a:graphicFrameLocks noChangeAspect="1"/>
          </p:cNvGraphicFramePr>
          <p:nvPr/>
        </p:nvGraphicFramePr>
        <p:xfrm>
          <a:off x="781050" y="3481388"/>
          <a:ext cx="4746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13" imgW="266400" imgH="266400" progId="Equation.DSMT4">
                  <p:embed/>
                </p:oleObj>
              </mc:Choice>
              <mc:Fallback>
                <p:oleObj name="Equation" r:id="rId13" imgW="2664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3481388"/>
                        <a:ext cx="474663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687206"/>
              </p:ext>
            </p:extLst>
          </p:nvPr>
        </p:nvGraphicFramePr>
        <p:xfrm>
          <a:off x="1230313" y="3485430"/>
          <a:ext cx="28051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15" imgW="1574640" imgH="304560" progId="Equation.DSMT4">
                  <p:embed/>
                </p:oleObj>
              </mc:Choice>
              <mc:Fallback>
                <p:oleObj name="Equation" r:id="rId15" imgW="15746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3485430"/>
                        <a:ext cx="2805113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589039"/>
              </p:ext>
            </p:extLst>
          </p:nvPr>
        </p:nvGraphicFramePr>
        <p:xfrm>
          <a:off x="1142615" y="4086225"/>
          <a:ext cx="60880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17" imgW="3416040" imgH="253800" progId="Equation.DSMT4">
                  <p:embed/>
                </p:oleObj>
              </mc:Choice>
              <mc:Fallback>
                <p:oleObj name="Equation" r:id="rId17" imgW="341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615" y="4086225"/>
                        <a:ext cx="608806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705917"/>
              </p:ext>
            </p:extLst>
          </p:nvPr>
        </p:nvGraphicFramePr>
        <p:xfrm>
          <a:off x="7198034" y="4130675"/>
          <a:ext cx="4302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19" imgW="241300" imgH="228600" progId="Equation.DSMT4">
                  <p:embed/>
                </p:oleObj>
              </mc:Choice>
              <mc:Fallback>
                <p:oleObj name="Equation" r:id="rId19" imgW="24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8034" y="4130675"/>
                        <a:ext cx="430212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508012"/>
              </p:ext>
            </p:extLst>
          </p:nvPr>
        </p:nvGraphicFramePr>
        <p:xfrm>
          <a:off x="4035426" y="3517900"/>
          <a:ext cx="19907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21" imgW="1117440" imgH="304560" progId="Equation.DSMT4">
                  <p:embed/>
                </p:oleObj>
              </mc:Choice>
              <mc:Fallback>
                <p:oleObj name="Equation" r:id="rId21" imgW="11174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6" y="3517900"/>
                        <a:ext cx="19907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80" name="Object 32"/>
          <p:cNvGraphicFramePr>
            <a:graphicFrameLocks noChangeAspect="1"/>
          </p:cNvGraphicFramePr>
          <p:nvPr/>
        </p:nvGraphicFramePr>
        <p:xfrm>
          <a:off x="1187450" y="1571625"/>
          <a:ext cx="17208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23" imgW="965200" imgH="254000" progId="Equation.DSMT4">
                  <p:embed/>
                </p:oleObj>
              </mc:Choice>
              <mc:Fallback>
                <p:oleObj name="Equation" r:id="rId23" imgW="965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571625"/>
                        <a:ext cx="172085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395779"/>
              </p:ext>
            </p:extLst>
          </p:nvPr>
        </p:nvGraphicFramePr>
        <p:xfrm>
          <a:off x="1108869" y="4729559"/>
          <a:ext cx="6291262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25" imgW="3530520" imgH="330120" progId="Equation.DSMT4">
                  <p:embed/>
                </p:oleObj>
              </mc:Choice>
              <mc:Fallback>
                <p:oleObj name="Equation" r:id="rId25" imgW="35305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869" y="4729559"/>
                        <a:ext cx="6291262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7"/>
          <p:cNvGraphicFramePr>
            <a:graphicFrameLocks noChangeAspect="1"/>
          </p:cNvGraphicFramePr>
          <p:nvPr/>
        </p:nvGraphicFramePr>
        <p:xfrm>
          <a:off x="747713" y="325438"/>
          <a:ext cx="4762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27" imgW="266400" imgH="266400" progId="Equation.DSMT4">
                  <p:embed/>
                </p:oleObj>
              </mc:Choice>
              <mc:Fallback>
                <p:oleObj name="Equation" r:id="rId27" imgW="2664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325438"/>
                        <a:ext cx="47625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3" name="Object 9"/>
          <p:cNvGraphicFramePr>
            <a:graphicFrameLocks noChangeAspect="1"/>
          </p:cNvGraphicFramePr>
          <p:nvPr/>
        </p:nvGraphicFramePr>
        <p:xfrm>
          <a:off x="4826000" y="279400"/>
          <a:ext cx="30337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29" imgW="1701720" imgH="266400" progId="Equation.DSMT4">
                  <p:embed/>
                </p:oleObj>
              </mc:Choice>
              <mc:Fallback>
                <p:oleObj name="Equation" r:id="rId29" imgW="17017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279400"/>
                        <a:ext cx="3033713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4" name="Object 10"/>
          <p:cNvGraphicFramePr>
            <a:graphicFrameLocks noChangeAspect="1"/>
          </p:cNvGraphicFramePr>
          <p:nvPr>
            <p:extLst/>
          </p:nvPr>
        </p:nvGraphicFramePr>
        <p:xfrm>
          <a:off x="2884488" y="892175"/>
          <a:ext cx="27400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31" imgW="1536480" imgH="291960" progId="Equation.DSMT4">
                  <p:embed/>
                </p:oleObj>
              </mc:Choice>
              <mc:Fallback>
                <p:oleObj name="Equation" r:id="rId31" imgW="15364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892175"/>
                        <a:ext cx="27400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"/>
          <p:cNvGraphicFramePr>
            <a:graphicFrameLocks noChangeAspect="1"/>
          </p:cNvGraphicFramePr>
          <p:nvPr/>
        </p:nvGraphicFramePr>
        <p:xfrm>
          <a:off x="1230313" y="315913"/>
          <a:ext cx="36226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33" imgW="2031840" imgH="266400" progId="Equation.DSMT4">
                  <p:embed/>
                </p:oleObj>
              </mc:Choice>
              <mc:Fallback>
                <p:oleObj name="Equation" r:id="rId33" imgW="2031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315913"/>
                        <a:ext cx="362267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1"/>
          <p:cNvGraphicFramePr>
            <a:graphicFrameLocks noChangeAspect="1"/>
          </p:cNvGraphicFramePr>
          <p:nvPr/>
        </p:nvGraphicFramePr>
        <p:xfrm>
          <a:off x="7850188" y="315913"/>
          <a:ext cx="430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35" imgW="241200" imgH="241200" progId="Equation.DSMT4">
                  <p:embed/>
                </p:oleObj>
              </mc:Choice>
              <mc:Fallback>
                <p:oleObj name="Equation" r:id="rId35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0188" y="315913"/>
                        <a:ext cx="4302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AutoShape 26"/>
          <p:cNvSpPr>
            <a:spLocks noChangeArrowheads="1"/>
          </p:cNvSpPr>
          <p:nvPr/>
        </p:nvSpPr>
        <p:spPr bwMode="auto">
          <a:xfrm>
            <a:off x="4511253" y="5507831"/>
            <a:ext cx="1259310" cy="792162"/>
          </a:xfrm>
          <a:prstGeom prst="wedgeRoundRectCallout">
            <a:avLst>
              <a:gd name="adj1" fmla="val 6243"/>
              <a:gd name="adj2" fmla="val 47463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115000"/>
              </a:lnSpc>
            </a:pPr>
            <a:r>
              <a:rPr lang="en-US" altLang="zh-CN" sz="1800" b="1" i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R</a:t>
            </a:r>
            <a:r>
              <a:rPr lang="en-US" altLang="zh-CN" sz="1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G</a:t>
            </a:r>
            <a:r>
              <a:rPr lang="en-US" altLang="zh-CN" sz="1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1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是</a:t>
            </a:r>
            <a:r>
              <a:rPr lang="zh-CN" altLang="en-US" sz="1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对称的吗？</a:t>
            </a:r>
            <a:endParaRPr lang="en-US" altLang="zh-CN" sz="18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2677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3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3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3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3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3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3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3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3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128322"/>
              </p:ext>
            </p:extLst>
          </p:nvPr>
        </p:nvGraphicFramePr>
        <p:xfrm>
          <a:off x="945369" y="2764209"/>
          <a:ext cx="78755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3" imgW="4419360" imgH="304560" progId="Equation.DSMT4">
                  <p:embed/>
                </p:oleObj>
              </mc:Choice>
              <mc:Fallback>
                <p:oleObj name="Equation" r:id="rId3" imgW="4419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369" y="2764209"/>
                        <a:ext cx="787558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808287"/>
              </p:ext>
            </p:extLst>
          </p:nvPr>
        </p:nvGraphicFramePr>
        <p:xfrm>
          <a:off x="1799444" y="3424609"/>
          <a:ext cx="20589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5" imgW="1155600" imgH="304560" progId="Equation.DSMT4">
                  <p:embed/>
                </p:oleObj>
              </mc:Choice>
              <mc:Fallback>
                <p:oleObj name="Equation" r:id="rId5" imgW="11556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444" y="3424609"/>
                        <a:ext cx="2058988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805146"/>
              </p:ext>
            </p:extLst>
          </p:nvPr>
        </p:nvGraphicFramePr>
        <p:xfrm>
          <a:off x="3858432" y="3389684"/>
          <a:ext cx="14700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7" imgW="825142" imgH="304668" progId="Equation.DSMT4">
                  <p:embed/>
                </p:oleObj>
              </mc:Choice>
              <mc:Fallback>
                <p:oleObj name="Equation" r:id="rId7" imgW="825142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8432" y="3389684"/>
                        <a:ext cx="14700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44437"/>
              </p:ext>
            </p:extLst>
          </p:nvPr>
        </p:nvGraphicFramePr>
        <p:xfrm>
          <a:off x="883457" y="3424609"/>
          <a:ext cx="8810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9" imgW="495085" imgH="241195" progId="Equation.DSMT4">
                  <p:embed/>
                </p:oleObj>
              </mc:Choice>
              <mc:Fallback>
                <p:oleObj name="Equation" r:id="rId9" imgW="49508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457" y="3424609"/>
                        <a:ext cx="8810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179340"/>
              </p:ext>
            </p:extLst>
          </p:nvPr>
        </p:nvGraphicFramePr>
        <p:xfrm>
          <a:off x="899332" y="4156447"/>
          <a:ext cx="3619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11" imgW="203040" imgH="241200" progId="Equation.DSMT4">
                  <p:embed/>
                </p:oleObj>
              </mc:Choice>
              <mc:Fallback>
                <p:oleObj name="Equation" r:id="rId11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332" y="4156447"/>
                        <a:ext cx="36195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594451"/>
              </p:ext>
            </p:extLst>
          </p:nvPr>
        </p:nvGraphicFramePr>
        <p:xfrm>
          <a:off x="1367644" y="4077072"/>
          <a:ext cx="64706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13" imgW="3632040" imgH="330120" progId="Equation.DSMT4">
                  <p:embed/>
                </p:oleObj>
              </mc:Choice>
              <mc:Fallback>
                <p:oleObj name="Equation" r:id="rId13" imgW="3632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44" y="4077072"/>
                        <a:ext cx="64706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414007"/>
              </p:ext>
            </p:extLst>
          </p:nvPr>
        </p:nvGraphicFramePr>
        <p:xfrm>
          <a:off x="888219" y="1259259"/>
          <a:ext cx="51244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15" imgW="2882880" imgH="253800" progId="Equation.DSMT4">
                  <p:embed/>
                </p:oleObj>
              </mc:Choice>
              <mc:Fallback>
                <p:oleObj name="Equation" r:id="rId15" imgW="2882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219" y="1259259"/>
                        <a:ext cx="51244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125338"/>
              </p:ext>
            </p:extLst>
          </p:nvPr>
        </p:nvGraphicFramePr>
        <p:xfrm>
          <a:off x="2664632" y="1845047"/>
          <a:ext cx="35766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17" imgW="2006600" imgH="330200" progId="Equation.DSMT4">
                  <p:embed/>
                </p:oleObj>
              </mc:Choice>
              <mc:Fallback>
                <p:oleObj name="Equation" r:id="rId17" imgW="2006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632" y="1845047"/>
                        <a:ext cx="3576637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139062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73" name="Object 37"/>
          <p:cNvGraphicFramePr>
            <a:graphicFrameLocks noChangeAspect="1"/>
          </p:cNvGraphicFramePr>
          <p:nvPr/>
        </p:nvGraphicFramePr>
        <p:xfrm>
          <a:off x="4319588" y="4292600"/>
          <a:ext cx="2309812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3" imgW="1295280" imgH="1218960" progId="Equation.DSMT4">
                  <p:embed/>
                </p:oleObj>
              </mc:Choice>
              <mc:Fallback>
                <p:oleObj name="Equation" r:id="rId3" imgW="129528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4292600"/>
                        <a:ext cx="2309812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684213" y="225425"/>
            <a:ext cx="5507037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8.3.1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图的矩阵表示法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684213" y="800100"/>
            <a:ext cx="5508625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一、有向图的矩阵表示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>
            <p:extLst/>
          </p:nvPr>
        </p:nvGraphicFramePr>
        <p:xfrm>
          <a:off x="611188" y="1412875"/>
          <a:ext cx="70850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5" imgW="3974760" imgH="279360" progId="Equation.DSMT4">
                  <p:embed/>
                </p:oleObj>
              </mc:Choice>
              <mc:Fallback>
                <p:oleObj name="Equation" r:id="rId5" imgW="3974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12875"/>
                        <a:ext cx="708501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1" name="Object 15"/>
          <p:cNvGraphicFramePr>
            <a:graphicFrameLocks noChangeAspect="1"/>
          </p:cNvGraphicFramePr>
          <p:nvPr>
            <p:extLst/>
          </p:nvPr>
        </p:nvGraphicFramePr>
        <p:xfrm>
          <a:off x="7740352" y="1412776"/>
          <a:ext cx="7699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7" imgW="431613" imgH="241195" progId="Equation.DSMT4">
                  <p:embed/>
                </p:oleObj>
              </mc:Choice>
              <mc:Fallback>
                <p:oleObj name="Equation" r:id="rId7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352" y="1412776"/>
                        <a:ext cx="7699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2" name="Object 16"/>
          <p:cNvGraphicFramePr>
            <a:graphicFrameLocks noChangeAspect="1"/>
          </p:cNvGraphicFramePr>
          <p:nvPr/>
        </p:nvGraphicFramePr>
        <p:xfrm>
          <a:off x="1943100" y="1987550"/>
          <a:ext cx="26495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9" imgW="1485720" imgH="304560" progId="Equation.DSMT4">
                  <p:embed/>
                </p:oleObj>
              </mc:Choice>
              <mc:Fallback>
                <p:oleObj name="Equation" r:id="rId9" imgW="14857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987550"/>
                        <a:ext cx="2649538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3" name="Object 17"/>
          <p:cNvGraphicFramePr>
            <a:graphicFrameLocks noChangeAspect="1"/>
          </p:cNvGraphicFramePr>
          <p:nvPr/>
        </p:nvGraphicFramePr>
        <p:xfrm>
          <a:off x="4787900" y="1989138"/>
          <a:ext cx="26495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1" imgW="1485255" imgH="304668" progId="Equation.DSMT4">
                  <p:embed/>
                </p:oleObj>
              </mc:Choice>
              <mc:Fallback>
                <p:oleObj name="Equation" r:id="rId11" imgW="1485255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989138"/>
                        <a:ext cx="2649538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4" name="Object 18"/>
          <p:cNvGraphicFramePr>
            <a:graphicFrameLocks noChangeAspect="1"/>
          </p:cNvGraphicFramePr>
          <p:nvPr/>
        </p:nvGraphicFramePr>
        <p:xfrm>
          <a:off x="617538" y="2684463"/>
          <a:ext cx="8588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13" imgW="482400" imgH="253800" progId="Equation.DSMT4">
                  <p:embed/>
                </p:oleObj>
              </mc:Choice>
              <mc:Fallback>
                <p:oleObj name="Equation" r:id="rId13" imgW="482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2684463"/>
                        <a:ext cx="858837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5" name="Object 19"/>
          <p:cNvGraphicFramePr>
            <a:graphicFrameLocks noChangeAspect="1"/>
          </p:cNvGraphicFramePr>
          <p:nvPr/>
        </p:nvGraphicFramePr>
        <p:xfrm>
          <a:off x="576263" y="3273425"/>
          <a:ext cx="63388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15" imgW="3555720" imgH="304560" progId="Equation.DSMT4">
                  <p:embed/>
                </p:oleObj>
              </mc:Choice>
              <mc:Fallback>
                <p:oleObj name="Equation" r:id="rId15" imgW="35557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273425"/>
                        <a:ext cx="633888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4" name="Object 38"/>
          <p:cNvGraphicFramePr>
            <a:graphicFrameLocks noChangeAspect="1"/>
          </p:cNvGraphicFramePr>
          <p:nvPr/>
        </p:nvGraphicFramePr>
        <p:xfrm>
          <a:off x="1619250" y="2673350"/>
          <a:ext cx="70881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17" imgW="3974760" imgH="317160" progId="Equation.DSMT4">
                  <p:embed/>
                </p:oleObj>
              </mc:Choice>
              <mc:Fallback>
                <p:oleObj name="Equation" r:id="rId17" imgW="39747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673350"/>
                        <a:ext cx="7088188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4525963" y="3789363"/>
          <a:ext cx="1908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19" imgW="1257120" imgH="279360" progId="Equation.DSMT4">
                  <p:embed/>
                </p:oleObj>
              </mc:Choice>
              <mc:Fallback>
                <p:oleObj name="Equation" r:id="rId19" imgW="1257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3789363"/>
                        <a:ext cx="190817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53"/>
          <p:cNvGrpSpPr>
            <a:grpSpLocks/>
          </p:cNvGrpSpPr>
          <p:nvPr/>
        </p:nvGrpSpPr>
        <p:grpSpPr bwMode="auto">
          <a:xfrm>
            <a:off x="863600" y="4221163"/>
            <a:ext cx="2571750" cy="1657350"/>
            <a:chOff x="544" y="2840"/>
            <a:chExt cx="1620" cy="1044"/>
          </a:xfrm>
        </p:grpSpPr>
        <p:sp>
          <p:nvSpPr>
            <p:cNvPr id="1063" name="Line 27"/>
            <p:cNvSpPr>
              <a:spLocks noChangeShapeType="1"/>
            </p:cNvSpPr>
            <p:nvPr/>
          </p:nvSpPr>
          <p:spPr bwMode="auto">
            <a:xfrm>
              <a:off x="883" y="3051"/>
              <a:ext cx="1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4" name="Line 28"/>
            <p:cNvSpPr>
              <a:spLocks noChangeShapeType="1"/>
            </p:cNvSpPr>
            <p:nvPr/>
          </p:nvSpPr>
          <p:spPr bwMode="auto">
            <a:xfrm>
              <a:off x="906" y="3596"/>
              <a:ext cx="1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" name="Line 29"/>
            <p:cNvSpPr>
              <a:spLocks noChangeShapeType="1"/>
            </p:cNvSpPr>
            <p:nvPr/>
          </p:nvSpPr>
          <p:spPr bwMode="auto">
            <a:xfrm>
              <a:off x="884" y="3067"/>
              <a:ext cx="0" cy="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6" name="Line 30"/>
            <p:cNvSpPr>
              <a:spLocks noChangeShapeType="1"/>
            </p:cNvSpPr>
            <p:nvPr/>
          </p:nvSpPr>
          <p:spPr bwMode="auto">
            <a:xfrm flipV="1">
              <a:off x="929" y="3119"/>
              <a:ext cx="930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7" name="Freeform 31"/>
            <p:cNvSpPr>
              <a:spLocks/>
            </p:cNvSpPr>
            <p:nvPr/>
          </p:nvSpPr>
          <p:spPr bwMode="auto">
            <a:xfrm>
              <a:off x="834" y="2840"/>
              <a:ext cx="1002" cy="189"/>
            </a:xfrm>
            <a:custGeom>
              <a:avLst/>
              <a:gdLst>
                <a:gd name="T0" fmla="*/ 2147464181 w 1002"/>
                <a:gd name="T1" fmla="*/ 2147464011 h 189"/>
                <a:gd name="T2" fmla="*/ 2147464181 w 1002"/>
                <a:gd name="T3" fmla="*/ 2147464011 h 189"/>
                <a:gd name="T4" fmla="*/ 2147464181 w 1002"/>
                <a:gd name="T5" fmla="*/ 2147464011 h 189"/>
                <a:gd name="T6" fmla="*/ 2147464181 w 1002"/>
                <a:gd name="T7" fmla="*/ 2147464011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2"/>
                <a:gd name="T13" fmla="*/ 0 h 189"/>
                <a:gd name="T14" fmla="*/ 1002 w 1002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2" h="189">
                  <a:moveTo>
                    <a:pt x="49" y="189"/>
                  </a:moveTo>
                  <a:cubicBezTo>
                    <a:pt x="24" y="170"/>
                    <a:pt x="0" y="151"/>
                    <a:pt x="72" y="121"/>
                  </a:cubicBezTo>
                  <a:cubicBezTo>
                    <a:pt x="144" y="91"/>
                    <a:pt x="325" y="0"/>
                    <a:pt x="480" y="7"/>
                  </a:cubicBezTo>
                  <a:cubicBezTo>
                    <a:pt x="635" y="14"/>
                    <a:pt x="915" y="140"/>
                    <a:pt x="1002" y="16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 b="1">
                <a:ea typeface="华文楷体" pitchFamily="2" charset="-122"/>
              </a:endParaRPr>
            </a:p>
          </p:txBody>
        </p:sp>
        <p:sp>
          <p:nvSpPr>
            <p:cNvPr id="1068" name="Line 32"/>
            <p:cNvSpPr>
              <a:spLocks noChangeShapeType="1"/>
            </p:cNvSpPr>
            <p:nvPr/>
          </p:nvSpPr>
          <p:spPr bwMode="auto">
            <a:xfrm>
              <a:off x="1904" y="3142"/>
              <a:ext cx="0" cy="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16769" name="Object 33"/>
            <p:cNvGraphicFramePr>
              <a:graphicFrameLocks noChangeAspect="1"/>
            </p:cNvGraphicFramePr>
            <p:nvPr/>
          </p:nvGraphicFramePr>
          <p:xfrm>
            <a:off x="654" y="2869"/>
            <a:ext cx="18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Equation" r:id="rId21" imgW="165028" imgH="279279" progId="Equation.DSMT4">
                    <p:embed/>
                  </p:oleObj>
                </mc:Choice>
                <mc:Fallback>
                  <p:oleObj name="Equation" r:id="rId21" imgW="165028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" y="2869"/>
                          <a:ext cx="185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70" name="Object 34"/>
            <p:cNvGraphicFramePr>
              <a:graphicFrameLocks noChangeAspect="1"/>
            </p:cNvGraphicFramePr>
            <p:nvPr/>
          </p:nvGraphicFramePr>
          <p:xfrm>
            <a:off x="648" y="3413"/>
            <a:ext cx="21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" name="Equation" r:id="rId23" imgW="190500" imgH="279400" progId="Equation.DSMT4">
                    <p:embed/>
                  </p:oleObj>
                </mc:Choice>
                <mc:Fallback>
                  <p:oleObj name="Equation" r:id="rId23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3413"/>
                          <a:ext cx="214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71" name="Object 35"/>
            <p:cNvGraphicFramePr>
              <a:graphicFrameLocks noChangeAspect="1"/>
            </p:cNvGraphicFramePr>
            <p:nvPr/>
          </p:nvGraphicFramePr>
          <p:xfrm>
            <a:off x="1950" y="3415"/>
            <a:ext cx="21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Equation" r:id="rId25" imgW="190500" imgH="279400" progId="Equation.DSMT4">
                    <p:embed/>
                  </p:oleObj>
                </mc:Choice>
                <mc:Fallback>
                  <p:oleObj name="Equation" r:id="rId25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3415"/>
                          <a:ext cx="214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72" name="Object 36"/>
            <p:cNvGraphicFramePr>
              <a:graphicFrameLocks noChangeAspect="1"/>
            </p:cNvGraphicFramePr>
            <p:nvPr/>
          </p:nvGraphicFramePr>
          <p:xfrm>
            <a:off x="1927" y="2893"/>
            <a:ext cx="21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Equation" r:id="rId27" imgW="190500" imgH="279400" progId="Equation.DSMT4">
                    <p:embed/>
                  </p:oleObj>
                </mc:Choice>
                <mc:Fallback>
                  <p:oleObj name="Equation" r:id="rId27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893"/>
                          <a:ext cx="214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9" name="Freeform 30"/>
            <p:cNvSpPr>
              <a:spLocks/>
            </p:cNvSpPr>
            <p:nvPr/>
          </p:nvSpPr>
          <p:spPr bwMode="auto">
            <a:xfrm>
              <a:off x="544" y="3408"/>
              <a:ext cx="318" cy="476"/>
            </a:xfrm>
            <a:custGeom>
              <a:avLst/>
              <a:gdLst>
                <a:gd name="T0" fmla="*/ 1 w 555"/>
                <a:gd name="T1" fmla="*/ 12 h 559"/>
                <a:gd name="T2" fmla="*/ 1 w 555"/>
                <a:gd name="T3" fmla="*/ 3 h 559"/>
                <a:gd name="T4" fmla="*/ 1 w 555"/>
                <a:gd name="T5" fmla="*/ 14 h 559"/>
                <a:gd name="T6" fmla="*/ 1 w 555"/>
                <a:gd name="T7" fmla="*/ 31 h 559"/>
                <a:gd name="T8" fmla="*/ 1 w 555"/>
                <a:gd name="T9" fmla="*/ 18 h 5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5"/>
                <a:gd name="T16" fmla="*/ 0 h 559"/>
                <a:gd name="T17" fmla="*/ 555 w 555"/>
                <a:gd name="T18" fmla="*/ 559 h 5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5" h="559">
                  <a:moveTo>
                    <a:pt x="555" y="230"/>
                  </a:moveTo>
                  <a:cubicBezTo>
                    <a:pt x="453" y="115"/>
                    <a:pt x="351" y="0"/>
                    <a:pt x="260" y="4"/>
                  </a:cubicBezTo>
                  <a:cubicBezTo>
                    <a:pt x="169" y="8"/>
                    <a:pt x="22" y="162"/>
                    <a:pt x="11" y="253"/>
                  </a:cubicBezTo>
                  <a:cubicBezTo>
                    <a:pt x="0" y="344"/>
                    <a:pt x="105" y="537"/>
                    <a:pt x="192" y="548"/>
                  </a:cubicBezTo>
                  <a:cubicBezTo>
                    <a:pt x="279" y="559"/>
                    <a:pt x="475" y="359"/>
                    <a:pt x="532" y="32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 b="1">
                <a:ea typeface="华文楷体" pitchFamily="2" charset="-122"/>
              </a:endParaRPr>
            </a:p>
          </p:txBody>
        </p:sp>
      </p:grpSp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6624638" y="5157788"/>
          <a:ext cx="113188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29" imgW="634680" imgH="253800" progId="Equation.DSMT4">
                  <p:embed/>
                </p:oleObj>
              </mc:Choice>
              <mc:Fallback>
                <p:oleObj name="Equation" r:id="rId29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5157788"/>
                        <a:ext cx="1131887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3971925" y="4257675"/>
          <a:ext cx="38417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31" imgW="215640" imgH="1193760" progId="Equation.DSMT4">
                  <p:embed/>
                </p:oleObj>
              </mc:Choice>
              <mc:Fallback>
                <p:oleObj name="Equation" r:id="rId31" imgW="215640" imgH="119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4257675"/>
                        <a:ext cx="384175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4535488" y="4338638"/>
          <a:ext cx="2476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33" imgW="139680" imgH="203040" progId="Equation.DSMT4">
                  <p:embed/>
                </p:oleObj>
              </mc:Choice>
              <mc:Fallback>
                <p:oleObj name="Equation" r:id="rId33" imgW="139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4338638"/>
                        <a:ext cx="24765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5076825" y="4340225"/>
          <a:ext cx="17938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35" imgW="101520" imgH="190440" progId="Equation.DSMT4">
                  <p:embed/>
                </p:oleObj>
              </mc:Choice>
              <mc:Fallback>
                <p:oleObj name="Equation" r:id="rId35" imgW="1015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340225"/>
                        <a:ext cx="179388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5580063" y="4329113"/>
          <a:ext cx="2476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37" imgW="139680" imgH="203040" progId="Equation.DSMT4">
                  <p:embed/>
                </p:oleObj>
              </mc:Choice>
              <mc:Fallback>
                <p:oleObj name="Equation" r:id="rId37" imgW="139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329113"/>
                        <a:ext cx="24765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6088063" y="4337050"/>
          <a:ext cx="2476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39" imgW="139680" imgH="190440" progId="Equation.DSMT4">
                  <p:embed/>
                </p:oleObj>
              </mc:Choice>
              <mc:Fallback>
                <p:oleObj name="Equation" r:id="rId39" imgW="1396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4337050"/>
                        <a:ext cx="24765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/>
        </p:nvGraphicFramePr>
        <p:xfrm>
          <a:off x="4535488" y="4906963"/>
          <a:ext cx="2476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41" imgW="139680" imgH="203040" progId="Equation.DSMT4">
                  <p:embed/>
                </p:oleObj>
              </mc:Choice>
              <mc:Fallback>
                <p:oleObj name="Equation" r:id="rId41" imgW="139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4906963"/>
                        <a:ext cx="24765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/>
        </p:nvGraphicFramePr>
        <p:xfrm>
          <a:off x="5076825" y="4908550"/>
          <a:ext cx="17938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42" imgW="101520" imgH="190440" progId="Equation.DSMT4">
                  <p:embed/>
                </p:oleObj>
              </mc:Choice>
              <mc:Fallback>
                <p:oleObj name="Equation" r:id="rId42" imgW="1015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908550"/>
                        <a:ext cx="179388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/>
          <p:cNvGraphicFramePr>
            <a:graphicFrameLocks noChangeAspect="1"/>
          </p:cNvGraphicFramePr>
          <p:nvPr/>
        </p:nvGraphicFramePr>
        <p:xfrm>
          <a:off x="5613400" y="4891088"/>
          <a:ext cx="18097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44" imgW="101520" imgH="190440" progId="Equation.DSMT4">
                  <p:embed/>
                </p:oleObj>
              </mc:Choice>
              <mc:Fallback>
                <p:oleObj name="Equation" r:id="rId44" imgW="1015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4891088"/>
                        <a:ext cx="180975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"/>
          <p:cNvGraphicFramePr>
            <a:graphicFrameLocks noChangeAspect="1"/>
          </p:cNvGraphicFramePr>
          <p:nvPr/>
        </p:nvGraphicFramePr>
        <p:xfrm>
          <a:off x="6121400" y="4887913"/>
          <a:ext cx="1809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46" imgW="101520" imgH="190440" progId="Equation.DSMT4">
                  <p:embed/>
                </p:oleObj>
              </mc:Choice>
              <mc:Fallback>
                <p:oleObj name="Equation" r:id="rId46" imgW="1015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4887913"/>
                        <a:ext cx="180975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"/>
          <p:cNvGraphicFramePr>
            <a:graphicFrameLocks noChangeAspect="1"/>
          </p:cNvGraphicFramePr>
          <p:nvPr/>
        </p:nvGraphicFramePr>
        <p:xfrm>
          <a:off x="4533900" y="5446713"/>
          <a:ext cx="2476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48" imgW="139680" imgH="203040" progId="Equation.DSMT4">
                  <p:embed/>
                </p:oleObj>
              </mc:Choice>
              <mc:Fallback>
                <p:oleObj name="Equation" r:id="rId48" imgW="139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5446713"/>
                        <a:ext cx="24765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/>
          <p:cNvGraphicFramePr>
            <a:graphicFrameLocks noChangeAspect="1"/>
          </p:cNvGraphicFramePr>
          <p:nvPr/>
        </p:nvGraphicFramePr>
        <p:xfrm>
          <a:off x="5041900" y="5437188"/>
          <a:ext cx="2460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49" imgW="139680" imgH="203040" progId="Equation.DSMT4">
                  <p:embed/>
                </p:oleObj>
              </mc:Choice>
              <mc:Fallback>
                <p:oleObj name="Equation" r:id="rId49" imgW="139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5437188"/>
                        <a:ext cx="246063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3"/>
          <p:cNvGraphicFramePr>
            <a:graphicFrameLocks noChangeAspect="1"/>
          </p:cNvGraphicFramePr>
          <p:nvPr/>
        </p:nvGraphicFramePr>
        <p:xfrm>
          <a:off x="5578475" y="5437188"/>
          <a:ext cx="2476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51" imgW="139680" imgH="203040" progId="Equation.DSMT4">
                  <p:embed/>
                </p:oleObj>
              </mc:Choice>
              <mc:Fallback>
                <p:oleObj name="Equation" r:id="rId51" imgW="139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5437188"/>
                        <a:ext cx="24765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4"/>
          <p:cNvGraphicFramePr>
            <a:graphicFrameLocks noChangeAspect="1"/>
          </p:cNvGraphicFramePr>
          <p:nvPr/>
        </p:nvGraphicFramePr>
        <p:xfrm>
          <a:off x="6086475" y="5434013"/>
          <a:ext cx="2476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53" imgW="139680" imgH="203040" progId="Equation.DSMT4">
                  <p:embed/>
                </p:oleObj>
              </mc:Choice>
              <mc:Fallback>
                <p:oleObj name="Equation" r:id="rId53" imgW="139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5434013"/>
                        <a:ext cx="24765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5"/>
          <p:cNvGraphicFramePr>
            <a:graphicFrameLocks noChangeAspect="1"/>
          </p:cNvGraphicFramePr>
          <p:nvPr/>
        </p:nvGraphicFramePr>
        <p:xfrm>
          <a:off x="4533900" y="5984875"/>
          <a:ext cx="2476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55" imgW="139680" imgH="203040" progId="Equation.DSMT4">
                  <p:embed/>
                </p:oleObj>
              </mc:Choice>
              <mc:Fallback>
                <p:oleObj name="Equation" r:id="rId55" imgW="139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5984875"/>
                        <a:ext cx="24765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6"/>
          <p:cNvGraphicFramePr>
            <a:graphicFrameLocks noChangeAspect="1"/>
          </p:cNvGraphicFramePr>
          <p:nvPr/>
        </p:nvGraphicFramePr>
        <p:xfrm>
          <a:off x="5041900" y="5975350"/>
          <a:ext cx="2460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56" imgW="139680" imgH="203040" progId="Equation.DSMT4">
                  <p:embed/>
                </p:oleObj>
              </mc:Choice>
              <mc:Fallback>
                <p:oleObj name="Equation" r:id="rId56" imgW="139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5975350"/>
                        <a:ext cx="246063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7"/>
          <p:cNvGraphicFramePr>
            <a:graphicFrameLocks noChangeAspect="1"/>
          </p:cNvGraphicFramePr>
          <p:nvPr/>
        </p:nvGraphicFramePr>
        <p:xfrm>
          <a:off x="5611813" y="5986463"/>
          <a:ext cx="18097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58" imgW="101520" imgH="190440" progId="Equation.DSMT4">
                  <p:embed/>
                </p:oleObj>
              </mc:Choice>
              <mc:Fallback>
                <p:oleObj name="Equation" r:id="rId58" imgW="1015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5986463"/>
                        <a:ext cx="180975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8"/>
          <p:cNvGraphicFramePr>
            <a:graphicFrameLocks noChangeAspect="1"/>
          </p:cNvGraphicFramePr>
          <p:nvPr/>
        </p:nvGraphicFramePr>
        <p:xfrm>
          <a:off x="6086475" y="5972175"/>
          <a:ext cx="2476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60" imgW="139680" imgH="203040" progId="Equation.DSMT4">
                  <p:embed/>
                </p:oleObj>
              </mc:Choice>
              <mc:Fallback>
                <p:oleObj name="Equation" r:id="rId60" imgW="139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5972175"/>
                        <a:ext cx="24765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26"/>
          <p:cNvSpPr>
            <a:spLocks noChangeArrowheads="1"/>
          </p:cNvSpPr>
          <p:nvPr/>
        </p:nvSpPr>
        <p:spPr bwMode="auto">
          <a:xfrm>
            <a:off x="1348581" y="5537973"/>
            <a:ext cx="1979613" cy="792162"/>
          </a:xfrm>
          <a:prstGeom prst="wedgeRoundRectCallout">
            <a:avLst>
              <a:gd name="adj1" fmla="val 2056"/>
              <a:gd name="adj2" fmla="val 46392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115000"/>
              </a:lnSpc>
            </a:pPr>
            <a:r>
              <a:rPr lang="zh-CN" altLang="en-US" sz="18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有向环对出度和入度各贡献</a:t>
            </a:r>
            <a:r>
              <a:rPr lang="en-US" altLang="zh-CN" sz="18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7035079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/>
      <p:bldP spid="116740" grpId="0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14"/>
          <p:cNvSpPr>
            <a:spLocks noChangeArrowheads="1"/>
          </p:cNvSpPr>
          <p:nvPr/>
        </p:nvSpPr>
        <p:spPr bwMode="auto">
          <a:xfrm>
            <a:off x="720725" y="507960"/>
            <a:ext cx="50038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>
              <a:tabLst>
                <a:tab pos="266700" algn="l"/>
              </a:tabLst>
            </a:pP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三、有权图的矩阵表示</a:t>
            </a:r>
          </a:p>
        </p:txBody>
      </p:sp>
      <p:graphicFrame>
        <p:nvGraphicFramePr>
          <p:cNvPr id="137231" name="Object 15"/>
          <p:cNvGraphicFramePr>
            <a:graphicFrameLocks noChangeAspect="1"/>
          </p:cNvGraphicFramePr>
          <p:nvPr>
            <p:extLst/>
          </p:nvPr>
        </p:nvGraphicFramePr>
        <p:xfrm>
          <a:off x="7776356" y="1270596"/>
          <a:ext cx="7699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3" imgW="431640" imgH="241200" progId="Equation.DSMT4">
                  <p:embed/>
                </p:oleObj>
              </mc:Choice>
              <mc:Fallback>
                <p:oleObj name="Equation" r:id="rId3" imgW="431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6356" y="1270596"/>
                        <a:ext cx="769938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2" name="Object 16"/>
          <p:cNvGraphicFramePr>
            <a:graphicFrameLocks noChangeAspect="1"/>
          </p:cNvGraphicFramePr>
          <p:nvPr>
            <p:extLst/>
          </p:nvPr>
        </p:nvGraphicFramePr>
        <p:xfrm>
          <a:off x="683568" y="2716213"/>
          <a:ext cx="54546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5" imgW="3060360" imgH="317160" progId="Equation.DSMT4">
                  <p:embed/>
                </p:oleObj>
              </mc:Choice>
              <mc:Fallback>
                <p:oleObj name="Equation" r:id="rId5" imgW="30603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716213"/>
                        <a:ext cx="5454650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4" name="Object 18"/>
          <p:cNvGraphicFramePr>
            <a:graphicFrameLocks noChangeAspect="1"/>
          </p:cNvGraphicFramePr>
          <p:nvPr>
            <p:extLst/>
          </p:nvPr>
        </p:nvGraphicFramePr>
        <p:xfrm>
          <a:off x="1625600" y="1238250"/>
          <a:ext cx="60420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7" imgW="3390840" imgH="279360" progId="Equation.DSMT4">
                  <p:embed/>
                </p:oleObj>
              </mc:Choice>
              <mc:Fallback>
                <p:oleObj name="Equation" r:id="rId7" imgW="3390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1238250"/>
                        <a:ext cx="604202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12849"/>
              </p:ext>
            </p:extLst>
          </p:nvPr>
        </p:nvGraphicFramePr>
        <p:xfrm>
          <a:off x="1160462" y="4077072"/>
          <a:ext cx="647065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9" imgW="3632040" imgH="634680" progId="Equation.DSMT4">
                  <p:embed/>
                </p:oleObj>
              </mc:Choice>
              <mc:Fallback>
                <p:oleObj name="Equation" r:id="rId9" imgW="363204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2" y="4077072"/>
                        <a:ext cx="6470650" cy="113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2879725" y="1935163"/>
          <a:ext cx="26257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11" imgW="1473120" imgH="304560" progId="Equation.DSMT4">
                  <p:embed/>
                </p:oleObj>
              </mc:Choice>
              <mc:Fallback>
                <p:oleObj name="Equation" r:id="rId11" imgW="14731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1935163"/>
                        <a:ext cx="2625725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8" name="Object 8"/>
          <p:cNvGraphicFramePr>
            <a:graphicFrameLocks noChangeAspect="1"/>
          </p:cNvGraphicFramePr>
          <p:nvPr/>
        </p:nvGraphicFramePr>
        <p:xfrm>
          <a:off x="730250" y="1287463"/>
          <a:ext cx="8604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13" imgW="482400" imgH="253800" progId="Equation.DSMT4">
                  <p:embed/>
                </p:oleObj>
              </mc:Choice>
              <mc:Fallback>
                <p:oleObj name="Equation" r:id="rId13" imgW="482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287463"/>
                        <a:ext cx="860425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726234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33" name="Object 17"/>
          <p:cNvGraphicFramePr>
            <a:graphicFrameLocks noChangeAspect="1"/>
          </p:cNvGraphicFramePr>
          <p:nvPr>
            <p:extLst/>
          </p:nvPr>
        </p:nvGraphicFramePr>
        <p:xfrm>
          <a:off x="6394350" y="372083"/>
          <a:ext cx="7699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3" imgW="431640" imgH="241200" progId="Equation.DSMT4">
                  <p:embed/>
                </p:oleObj>
              </mc:Choice>
              <mc:Fallback>
                <p:oleObj name="Equation" r:id="rId3" imgW="431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350" y="372083"/>
                        <a:ext cx="7699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3" name="Object 37"/>
          <p:cNvGraphicFramePr>
            <a:graphicFrameLocks noChangeAspect="1"/>
          </p:cNvGraphicFramePr>
          <p:nvPr>
            <p:extLst/>
          </p:nvPr>
        </p:nvGraphicFramePr>
        <p:xfrm>
          <a:off x="1520825" y="1089025"/>
          <a:ext cx="1912938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5" imgW="1358640" imgH="1218960" progId="Equation.DSMT4">
                  <p:embed/>
                </p:oleObj>
              </mc:Choice>
              <mc:Fallback>
                <p:oleObj name="Equation" r:id="rId5" imgW="13586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1089025"/>
                        <a:ext cx="1912938" cy="170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/>
          </p:nvPr>
        </p:nvGraphicFramePr>
        <p:xfrm>
          <a:off x="683617" y="368660"/>
          <a:ext cx="56165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7" imgW="3149280" imgH="253800" progId="Equation.DSMT4">
                  <p:embed/>
                </p:oleObj>
              </mc:Choice>
              <mc:Fallback>
                <p:oleObj name="Equation" r:id="rId7" imgW="3149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617" y="368660"/>
                        <a:ext cx="56165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/>
          </p:nvPr>
        </p:nvGraphicFramePr>
        <p:xfrm>
          <a:off x="1252538" y="3824288"/>
          <a:ext cx="2301875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9" imgW="1511280" imgH="1218960" progId="Equation.DSMT4">
                  <p:embed/>
                </p:oleObj>
              </mc:Choice>
              <mc:Fallback>
                <p:oleObj name="Equation" r:id="rId9" imgW="151128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3824288"/>
                        <a:ext cx="2301875" cy="184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/>
          </p:nvPr>
        </p:nvGraphicFramePr>
        <p:xfrm>
          <a:off x="5998307" y="3141663"/>
          <a:ext cx="7699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Equation" r:id="rId11" imgW="431640" imgH="241200" progId="Equation.DSMT4">
                  <p:embed/>
                </p:oleObj>
              </mc:Choice>
              <mc:Fallback>
                <p:oleObj name="Equation" r:id="rId11" imgW="431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8307" y="3141663"/>
                        <a:ext cx="7699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>
            <p:extLst/>
          </p:nvPr>
        </p:nvGraphicFramePr>
        <p:xfrm>
          <a:off x="647564" y="3122166"/>
          <a:ext cx="52546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12" imgW="2946240" imgH="253800" progId="Equation.DSMT4">
                  <p:embed/>
                </p:oleObj>
              </mc:Choice>
              <mc:Fallback>
                <p:oleObj name="Equation" r:id="rId12" imgW="2946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64" y="3122166"/>
                        <a:ext cx="52546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10" name="Group 74"/>
          <p:cNvGrpSpPr>
            <a:grpSpLocks/>
          </p:cNvGrpSpPr>
          <p:nvPr/>
        </p:nvGrpSpPr>
        <p:grpSpPr bwMode="auto">
          <a:xfrm>
            <a:off x="4967288" y="3897562"/>
            <a:ext cx="3132137" cy="1619250"/>
            <a:chOff x="3152" y="2387"/>
            <a:chExt cx="1973" cy="1020"/>
          </a:xfrm>
        </p:grpSpPr>
        <p:graphicFrame>
          <p:nvGraphicFramePr>
            <p:cNvPr id="2" name="Object 11"/>
            <p:cNvGraphicFramePr>
              <a:graphicFrameLocks noChangeAspect="1"/>
            </p:cNvGraphicFramePr>
            <p:nvPr/>
          </p:nvGraphicFramePr>
          <p:xfrm>
            <a:off x="3470" y="2846"/>
            <a:ext cx="128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6" name="Equation" r:id="rId14" imgW="139680" imgH="190440" progId="Equation.DSMT4">
                    <p:embed/>
                  </p:oleObj>
                </mc:Choice>
                <mc:Fallback>
                  <p:oleObj name="Equation" r:id="rId14" imgW="1396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846"/>
                          <a:ext cx="128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70" name="Oval 113"/>
            <p:cNvSpPr>
              <a:spLocks noChangeArrowheads="1"/>
            </p:cNvSpPr>
            <p:nvPr/>
          </p:nvSpPr>
          <p:spPr bwMode="auto">
            <a:xfrm>
              <a:off x="3288" y="2410"/>
              <a:ext cx="317" cy="317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 b="1">
                <a:ea typeface="华文楷体" pitchFamily="2" charset="-122"/>
              </a:endParaRPr>
            </a:p>
          </p:txBody>
        </p:sp>
        <p:sp>
          <p:nvSpPr>
            <p:cNvPr id="21571" name="Oval 114"/>
            <p:cNvSpPr>
              <a:spLocks noChangeArrowheads="1"/>
            </p:cNvSpPr>
            <p:nvPr/>
          </p:nvSpPr>
          <p:spPr bwMode="auto">
            <a:xfrm>
              <a:off x="4672" y="3090"/>
              <a:ext cx="317" cy="317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 b="1">
                <a:ea typeface="华文楷体" pitchFamily="2" charset="-122"/>
              </a:endParaRPr>
            </a:p>
          </p:txBody>
        </p:sp>
        <p:graphicFrame>
          <p:nvGraphicFramePr>
            <p:cNvPr id="3" name="Object 15"/>
            <p:cNvGraphicFramePr>
              <a:graphicFrameLocks noChangeAspect="1"/>
            </p:cNvGraphicFramePr>
            <p:nvPr/>
          </p:nvGraphicFramePr>
          <p:xfrm>
            <a:off x="4377" y="2727"/>
            <a:ext cx="129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7" name="Equation" r:id="rId16" imgW="139680" imgH="203040" progId="Equation.DSMT4">
                    <p:embed/>
                  </p:oleObj>
                </mc:Choice>
                <mc:Fallback>
                  <p:oleObj name="Equation" r:id="rId16" imgW="139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727"/>
                          <a:ext cx="129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16"/>
            <p:cNvGraphicFramePr>
              <a:graphicFrameLocks noChangeAspect="1"/>
            </p:cNvGraphicFramePr>
            <p:nvPr>
              <p:extLst/>
            </p:nvPr>
          </p:nvGraphicFramePr>
          <p:xfrm>
            <a:off x="3152" y="2477"/>
            <a:ext cx="12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8" name="Equation" r:id="rId18" imgW="139680" imgH="203040" progId="Equation.DSMT4">
                    <p:embed/>
                  </p:oleObj>
                </mc:Choice>
                <mc:Fallback>
                  <p:oleObj name="Equation" r:id="rId18" imgW="139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477"/>
                          <a:ext cx="129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17"/>
            <p:cNvGraphicFramePr>
              <a:graphicFrameLocks noChangeAspect="1"/>
            </p:cNvGraphicFramePr>
            <p:nvPr/>
          </p:nvGraphicFramePr>
          <p:xfrm>
            <a:off x="4074" y="2387"/>
            <a:ext cx="94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9" name="Equation" r:id="rId20" imgW="101520" imgH="190440" progId="Equation.DSMT4">
                    <p:embed/>
                  </p:oleObj>
                </mc:Choice>
                <mc:Fallback>
                  <p:oleObj name="Equation" r:id="rId20" imgW="1015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4" y="2387"/>
                          <a:ext cx="94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8"/>
            <p:cNvGraphicFramePr>
              <a:graphicFrameLocks noChangeAspect="1"/>
            </p:cNvGraphicFramePr>
            <p:nvPr/>
          </p:nvGraphicFramePr>
          <p:xfrm>
            <a:off x="4708" y="2795"/>
            <a:ext cx="93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0" name="Equation" r:id="rId22" imgW="101520" imgH="190440" progId="Equation.DSMT4">
                    <p:embed/>
                  </p:oleObj>
                </mc:Choice>
                <mc:Fallback>
                  <p:oleObj name="Equation" r:id="rId22" imgW="1015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8" y="2795"/>
                          <a:ext cx="93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9"/>
            <p:cNvGraphicFramePr>
              <a:graphicFrameLocks noChangeAspect="1"/>
            </p:cNvGraphicFramePr>
            <p:nvPr/>
          </p:nvGraphicFramePr>
          <p:xfrm>
            <a:off x="3787" y="2727"/>
            <a:ext cx="129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1" name="Equation" r:id="rId24" imgW="139680" imgH="190440" progId="Equation.DSMT4">
                    <p:embed/>
                  </p:oleObj>
                </mc:Choice>
                <mc:Fallback>
                  <p:oleObj name="Equation" r:id="rId24" imgW="1396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727"/>
                          <a:ext cx="129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0"/>
            <p:cNvGraphicFramePr>
              <a:graphicFrameLocks noChangeAspect="1"/>
            </p:cNvGraphicFramePr>
            <p:nvPr>
              <p:extLst/>
            </p:nvPr>
          </p:nvGraphicFramePr>
          <p:xfrm>
            <a:off x="3976" y="3225"/>
            <a:ext cx="26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2" name="Equation" r:id="rId26" imgW="291960" imgH="203040" progId="Equation.DSMT4">
                    <p:embed/>
                  </p:oleObj>
                </mc:Choice>
                <mc:Fallback>
                  <p:oleObj name="Equation" r:id="rId26" imgW="291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" y="3225"/>
                          <a:ext cx="267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611" name="Group 73"/>
            <p:cNvGrpSpPr>
              <a:grpSpLocks/>
            </p:cNvGrpSpPr>
            <p:nvPr/>
          </p:nvGrpSpPr>
          <p:grpSpPr bwMode="auto">
            <a:xfrm>
              <a:off x="3402" y="2432"/>
              <a:ext cx="1519" cy="909"/>
              <a:chOff x="3402" y="2432"/>
              <a:chExt cx="1519" cy="909"/>
            </a:xfrm>
          </p:grpSpPr>
          <p:graphicFrame>
            <p:nvGraphicFramePr>
              <p:cNvPr id="9" name="Object 10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745" y="2432"/>
              <a:ext cx="176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3" name="Equation" r:id="rId28" imgW="190440" imgH="279360" progId="Equation.DSMT4">
                      <p:embed/>
                    </p:oleObj>
                  </mc:Choice>
                  <mc:Fallback>
                    <p:oleObj name="Equation" r:id="rId28" imgW="19044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5" y="2432"/>
                            <a:ext cx="176" cy="2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12"/>
              <p:cNvGraphicFramePr>
                <a:graphicFrameLocks noChangeAspect="1"/>
              </p:cNvGraphicFramePr>
              <p:nvPr/>
            </p:nvGraphicFramePr>
            <p:xfrm>
              <a:off x="4740" y="3090"/>
              <a:ext cx="175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4" name="Equation" r:id="rId30" imgW="190440" imgH="279360" progId="Equation.DSMT4">
                      <p:embed/>
                    </p:oleObj>
                  </mc:Choice>
                  <mc:Fallback>
                    <p:oleObj name="Equation" r:id="rId30" imgW="19044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0" y="3090"/>
                            <a:ext cx="175" cy="2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1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402" y="2454"/>
              <a:ext cx="153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5" name="Equation" r:id="rId32" imgW="164880" imgH="279360" progId="Equation.DSMT4">
                      <p:embed/>
                    </p:oleObj>
                  </mc:Choice>
                  <mc:Fallback>
                    <p:oleObj name="Equation" r:id="rId32" imgW="16488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2" y="2454"/>
                            <a:ext cx="153" cy="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1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407" y="3090"/>
              <a:ext cx="176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6" name="Equation" r:id="rId34" imgW="190440" imgH="279360" progId="Equation.DSMT4">
                      <p:embed/>
                    </p:oleObj>
                  </mc:Choice>
                  <mc:Fallback>
                    <p:oleObj name="Equation" r:id="rId34" imgW="19044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7" y="3090"/>
                            <a:ext cx="176" cy="2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612" name="Group 72"/>
              <p:cNvGrpSpPr>
                <a:grpSpLocks/>
              </p:cNvGrpSpPr>
              <p:nvPr/>
            </p:nvGrpSpPr>
            <p:grpSpPr bwMode="auto">
              <a:xfrm>
                <a:off x="3583" y="2546"/>
                <a:ext cx="1122" cy="702"/>
                <a:chOff x="3583" y="2546"/>
                <a:chExt cx="1122" cy="702"/>
              </a:xfrm>
            </p:grpSpPr>
            <p:sp>
              <p:nvSpPr>
                <p:cNvPr id="21574" name="Rectangle 71"/>
                <p:cNvSpPr>
                  <a:spLocks noChangeArrowheads="1"/>
                </p:cNvSpPr>
                <p:nvPr/>
              </p:nvSpPr>
              <p:spPr bwMode="auto">
                <a:xfrm>
                  <a:off x="3605" y="2568"/>
                  <a:ext cx="1089" cy="658"/>
                </a:xfrm>
                <a:prstGeom prst="rect">
                  <a:avLst/>
                </a:prstGeom>
                <a:noFill/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 b="1">
                    <a:ea typeface="华文楷体" pitchFamily="2" charset="-122"/>
                  </a:endParaRPr>
                </a:p>
              </p:txBody>
            </p:sp>
            <p:sp>
              <p:nvSpPr>
                <p:cNvPr id="21575" name="Oval 116"/>
                <p:cNvSpPr>
                  <a:spLocks noChangeArrowheads="1"/>
                </p:cNvSpPr>
                <p:nvPr/>
              </p:nvSpPr>
              <p:spPr bwMode="auto">
                <a:xfrm>
                  <a:off x="4660" y="2546"/>
                  <a:ext cx="45" cy="45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endParaRPr lang="zh-CN" altLang="en-US" b="1">
                    <a:ea typeface="华文楷体" pitchFamily="2" charset="-122"/>
                  </a:endParaRPr>
                </a:p>
              </p:txBody>
            </p:sp>
            <p:sp>
              <p:nvSpPr>
                <p:cNvPr id="21576" name="Oval 117"/>
                <p:cNvSpPr>
                  <a:spLocks noChangeArrowheads="1"/>
                </p:cNvSpPr>
                <p:nvPr/>
              </p:nvSpPr>
              <p:spPr bwMode="auto">
                <a:xfrm>
                  <a:off x="4660" y="3203"/>
                  <a:ext cx="45" cy="45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endParaRPr lang="zh-CN" altLang="en-US" b="1">
                    <a:ea typeface="华文楷体" pitchFamily="2" charset="-122"/>
                  </a:endParaRPr>
                </a:p>
              </p:txBody>
            </p:sp>
            <p:sp>
              <p:nvSpPr>
                <p:cNvPr id="21577" name="Oval 118"/>
                <p:cNvSpPr>
                  <a:spLocks noChangeArrowheads="1"/>
                </p:cNvSpPr>
                <p:nvPr/>
              </p:nvSpPr>
              <p:spPr bwMode="auto">
                <a:xfrm>
                  <a:off x="3583" y="2546"/>
                  <a:ext cx="45" cy="45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endParaRPr lang="zh-CN" altLang="en-US" b="1">
                    <a:ea typeface="华文楷体" pitchFamily="2" charset="-122"/>
                  </a:endParaRPr>
                </a:p>
              </p:txBody>
            </p:sp>
            <p:sp>
              <p:nvSpPr>
                <p:cNvPr id="21578" name="Line 128"/>
                <p:cNvSpPr>
                  <a:spLocks noChangeShapeType="1"/>
                </p:cNvSpPr>
                <p:nvPr/>
              </p:nvSpPr>
              <p:spPr bwMode="auto">
                <a:xfrm>
                  <a:off x="3628" y="2591"/>
                  <a:ext cx="1021" cy="61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79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3629" y="2575"/>
                  <a:ext cx="1043" cy="6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80" name="Oval 133"/>
                <p:cNvSpPr>
                  <a:spLocks noChangeArrowheads="1"/>
                </p:cNvSpPr>
                <p:nvPr/>
              </p:nvSpPr>
              <p:spPr bwMode="auto">
                <a:xfrm>
                  <a:off x="3583" y="3203"/>
                  <a:ext cx="45" cy="45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/>
                <a:lstStyle/>
                <a:p>
                  <a:endParaRPr lang="zh-CN" altLang="en-US" b="1">
                    <a:ea typeface="华文楷体" pitchFamily="2" charset="-122"/>
                  </a:endParaRPr>
                </a:p>
              </p:txBody>
            </p:sp>
          </p:grpSp>
        </p:grpSp>
        <p:graphicFrame>
          <p:nvGraphicFramePr>
            <p:cNvPr id="13" name="Object 21"/>
            <p:cNvGraphicFramePr>
              <a:graphicFrameLocks noChangeAspect="1"/>
            </p:cNvGraphicFramePr>
            <p:nvPr/>
          </p:nvGraphicFramePr>
          <p:xfrm>
            <a:off x="4996" y="3158"/>
            <a:ext cx="129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7" name="Equation" r:id="rId36" imgW="139680" imgH="190440" progId="Equation.DSMT4">
                    <p:embed/>
                  </p:oleObj>
                </mc:Choice>
                <mc:Fallback>
                  <p:oleObj name="Equation" r:id="rId36" imgW="1396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6" y="3158"/>
                          <a:ext cx="129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547" name="Line 139"/>
          <p:cNvSpPr>
            <a:spLocks noChangeShapeType="1"/>
          </p:cNvSpPr>
          <p:nvPr/>
        </p:nvSpPr>
        <p:spPr bwMode="auto">
          <a:xfrm>
            <a:off x="1403648" y="3969544"/>
            <a:ext cx="1908212" cy="1548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endParaRPr lang="zh-CN" altLang="en-US"/>
          </a:p>
        </p:txBody>
      </p:sp>
      <p:grpSp>
        <p:nvGrpSpPr>
          <p:cNvPr id="20613" name="Group 153"/>
          <p:cNvGrpSpPr>
            <a:grpSpLocks/>
          </p:cNvGrpSpPr>
          <p:nvPr/>
        </p:nvGrpSpPr>
        <p:grpSpPr bwMode="auto">
          <a:xfrm>
            <a:off x="4967288" y="1016732"/>
            <a:ext cx="2892425" cy="1800225"/>
            <a:chOff x="3273" y="504"/>
            <a:chExt cx="1822" cy="1134"/>
          </a:xfrm>
        </p:grpSpPr>
        <p:graphicFrame>
          <p:nvGraphicFramePr>
            <p:cNvPr id="14" name="Object 34"/>
            <p:cNvGraphicFramePr>
              <a:graphicFrameLocks noChangeAspect="1"/>
            </p:cNvGraphicFramePr>
            <p:nvPr>
              <p:extLst/>
            </p:nvPr>
          </p:nvGraphicFramePr>
          <p:xfrm>
            <a:off x="4088" y="1481"/>
            <a:ext cx="244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8" name="Equation" r:id="rId38" imgW="291960" imgH="203040" progId="Equation.DSMT4">
                    <p:embed/>
                  </p:oleObj>
                </mc:Choice>
                <mc:Fallback>
                  <p:oleObj name="Equation" r:id="rId38" imgW="291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1481"/>
                          <a:ext cx="244" cy="1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1"/>
            <p:cNvGraphicFramePr>
              <a:graphicFrameLocks noChangeAspect="1"/>
            </p:cNvGraphicFramePr>
            <p:nvPr/>
          </p:nvGraphicFramePr>
          <p:xfrm>
            <a:off x="3583" y="958"/>
            <a:ext cx="128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9" name="Equation" r:id="rId40" imgW="139680" imgH="190440" progId="Equation.DSMT4">
                    <p:embed/>
                  </p:oleObj>
                </mc:Choice>
                <mc:Fallback>
                  <p:oleObj name="Equation" r:id="rId40" imgW="1396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3" y="958"/>
                          <a:ext cx="128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5"/>
            <p:cNvGraphicFramePr>
              <a:graphicFrameLocks noChangeAspect="1"/>
            </p:cNvGraphicFramePr>
            <p:nvPr/>
          </p:nvGraphicFramePr>
          <p:xfrm>
            <a:off x="4445" y="935"/>
            <a:ext cx="129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0" name="Equation" r:id="rId41" imgW="139680" imgH="203040" progId="Equation.DSMT4">
                    <p:embed/>
                  </p:oleObj>
                </mc:Choice>
                <mc:Fallback>
                  <p:oleObj name="Equation" r:id="rId41" imgW="139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5" y="935"/>
                          <a:ext cx="129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6"/>
            <p:cNvGraphicFramePr>
              <a:graphicFrameLocks noChangeAspect="1"/>
            </p:cNvGraphicFramePr>
            <p:nvPr/>
          </p:nvGraphicFramePr>
          <p:xfrm>
            <a:off x="3273" y="572"/>
            <a:ext cx="12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1" name="Equation" r:id="rId42" imgW="139680" imgH="203040" progId="Equation.DSMT4">
                    <p:embed/>
                  </p:oleObj>
                </mc:Choice>
                <mc:Fallback>
                  <p:oleObj name="Equation" r:id="rId42" imgW="139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" y="572"/>
                          <a:ext cx="129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7"/>
            <p:cNvGraphicFramePr>
              <a:graphicFrameLocks noChangeAspect="1"/>
            </p:cNvGraphicFramePr>
            <p:nvPr/>
          </p:nvGraphicFramePr>
          <p:xfrm>
            <a:off x="4127" y="527"/>
            <a:ext cx="94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2" name="Equation" r:id="rId43" imgW="101520" imgH="190440" progId="Equation.DSMT4">
                    <p:embed/>
                  </p:oleObj>
                </mc:Choice>
                <mc:Fallback>
                  <p:oleObj name="Equation" r:id="rId43" imgW="1015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7" y="527"/>
                          <a:ext cx="94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8"/>
            <p:cNvGraphicFramePr>
              <a:graphicFrameLocks noChangeAspect="1"/>
            </p:cNvGraphicFramePr>
            <p:nvPr/>
          </p:nvGraphicFramePr>
          <p:xfrm>
            <a:off x="4694" y="935"/>
            <a:ext cx="93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3" name="Equation" r:id="rId44" imgW="101520" imgH="190440" progId="Equation.DSMT4">
                    <p:embed/>
                  </p:oleObj>
                </mc:Choice>
                <mc:Fallback>
                  <p:oleObj name="Equation" r:id="rId44" imgW="1015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935"/>
                          <a:ext cx="93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9"/>
            <p:cNvGraphicFramePr>
              <a:graphicFrameLocks noChangeAspect="1"/>
            </p:cNvGraphicFramePr>
            <p:nvPr/>
          </p:nvGraphicFramePr>
          <p:xfrm>
            <a:off x="3878" y="777"/>
            <a:ext cx="129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4" name="Equation" r:id="rId45" imgW="139680" imgH="190440" progId="Equation.DSMT4">
                    <p:embed/>
                  </p:oleObj>
                </mc:Choice>
                <mc:Fallback>
                  <p:oleObj name="Equation" r:id="rId45" imgW="1396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777"/>
                          <a:ext cx="129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0"/>
            <p:cNvGraphicFramePr>
              <a:graphicFrameLocks noChangeAspect="1"/>
            </p:cNvGraphicFramePr>
            <p:nvPr/>
          </p:nvGraphicFramePr>
          <p:xfrm>
            <a:off x="4218" y="1207"/>
            <a:ext cx="128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5" name="Equation" r:id="rId46" imgW="139680" imgH="203040" progId="Equation.DSMT4">
                    <p:embed/>
                  </p:oleObj>
                </mc:Choice>
                <mc:Fallback>
                  <p:oleObj name="Equation" r:id="rId46" imgW="139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8" y="1207"/>
                          <a:ext cx="128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1"/>
            <p:cNvGraphicFramePr>
              <a:graphicFrameLocks noChangeAspect="1"/>
            </p:cNvGraphicFramePr>
            <p:nvPr/>
          </p:nvGraphicFramePr>
          <p:xfrm>
            <a:off x="4192" y="776"/>
            <a:ext cx="11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6" name="Equation" r:id="rId48" imgW="126720" imgH="203040" progId="Equation.DSMT4">
                    <p:embed/>
                  </p:oleObj>
                </mc:Choice>
                <mc:Fallback>
                  <p:oleObj name="Equation" r:id="rId48" imgW="126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2" y="776"/>
                          <a:ext cx="117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614" name="Group 151"/>
            <p:cNvGrpSpPr>
              <a:grpSpLocks/>
            </p:cNvGrpSpPr>
            <p:nvPr/>
          </p:nvGrpSpPr>
          <p:grpSpPr bwMode="auto">
            <a:xfrm>
              <a:off x="3402" y="504"/>
              <a:ext cx="1564" cy="1066"/>
              <a:chOff x="3402" y="504"/>
              <a:chExt cx="1564" cy="1066"/>
            </a:xfrm>
          </p:grpSpPr>
          <p:graphicFrame>
            <p:nvGraphicFramePr>
              <p:cNvPr id="27" name="Object 10"/>
              <p:cNvGraphicFramePr>
                <a:graphicFrameLocks noChangeAspect="1"/>
              </p:cNvGraphicFramePr>
              <p:nvPr/>
            </p:nvGraphicFramePr>
            <p:xfrm>
              <a:off x="4717" y="571"/>
              <a:ext cx="176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77" name="Equation" r:id="rId50" imgW="190440" imgH="279360" progId="Equation.DSMT4">
                      <p:embed/>
                    </p:oleObj>
                  </mc:Choice>
                  <mc:Fallback>
                    <p:oleObj name="Equation" r:id="rId50" imgW="19044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7" y="571"/>
                            <a:ext cx="176" cy="2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12"/>
              <p:cNvGraphicFramePr>
                <a:graphicFrameLocks noChangeAspect="1"/>
              </p:cNvGraphicFramePr>
              <p:nvPr/>
            </p:nvGraphicFramePr>
            <p:xfrm>
              <a:off x="4717" y="1207"/>
              <a:ext cx="175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78" name="Equation" r:id="rId51" imgW="190440" imgH="279360" progId="Equation.DSMT4">
                      <p:embed/>
                    </p:oleObj>
                  </mc:Choice>
                  <mc:Fallback>
                    <p:oleObj name="Equation" r:id="rId51" imgW="19044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7" y="1207"/>
                            <a:ext cx="175" cy="2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1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523" y="572"/>
              <a:ext cx="153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79" name="Equation" r:id="rId52" imgW="164880" imgH="279360" progId="Equation.DSMT4">
                      <p:embed/>
                    </p:oleObj>
                  </mc:Choice>
                  <mc:Fallback>
                    <p:oleObj name="Equation" r:id="rId52" imgW="16488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3" y="572"/>
                            <a:ext cx="153" cy="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14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500" y="1207"/>
              <a:ext cx="176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0" name="Equation" r:id="rId53" imgW="190440" imgH="279360" progId="Equation.DSMT4">
                      <p:embed/>
                    </p:oleObj>
                  </mc:Choice>
                  <mc:Fallback>
                    <p:oleObj name="Equation" r:id="rId53" imgW="19044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0" y="1207"/>
                            <a:ext cx="176" cy="2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615" name="Group 145"/>
              <p:cNvGrpSpPr>
                <a:grpSpLocks/>
              </p:cNvGrpSpPr>
              <p:nvPr/>
            </p:nvGrpSpPr>
            <p:grpSpPr bwMode="auto">
              <a:xfrm>
                <a:off x="3402" y="504"/>
                <a:ext cx="1564" cy="1066"/>
                <a:chOff x="3402" y="504"/>
                <a:chExt cx="1564" cy="1066"/>
              </a:xfrm>
            </p:grpSpPr>
            <p:grpSp>
              <p:nvGrpSpPr>
                <p:cNvPr id="20616" name="Group 143"/>
                <p:cNvGrpSpPr>
                  <a:grpSpLocks/>
                </p:cNvGrpSpPr>
                <p:nvPr/>
              </p:nvGrpSpPr>
              <p:grpSpPr bwMode="auto">
                <a:xfrm>
                  <a:off x="3402" y="504"/>
                  <a:ext cx="317" cy="340"/>
                  <a:chOff x="3402" y="799"/>
                  <a:chExt cx="317" cy="340"/>
                </a:xfrm>
              </p:grpSpPr>
              <p:sp>
                <p:nvSpPr>
                  <p:cNvPr id="21568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3402" y="822"/>
                    <a:ext cx="317" cy="317"/>
                  </a:xfrm>
                  <a:prstGeom prst="ellips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endParaRPr lang="zh-CN" altLang="en-US" b="1">
                      <a:ea typeface="华文楷体" pitchFamily="2" charset="-122"/>
                    </a:endParaRPr>
                  </a:p>
                </p:txBody>
              </p:sp>
              <p:sp>
                <p:nvSpPr>
                  <p:cNvPr id="21569" name="AutoShape 140"/>
                  <p:cNvSpPr>
                    <a:spLocks noChangeArrowheads="1"/>
                  </p:cNvSpPr>
                  <p:nvPr/>
                </p:nvSpPr>
                <p:spPr bwMode="auto">
                  <a:xfrm>
                    <a:off x="3538" y="799"/>
                    <a:ext cx="46" cy="46"/>
                  </a:xfrm>
                  <a:prstGeom prst="rightArrow">
                    <a:avLst>
                      <a:gd name="adj1" fmla="val 50000"/>
                      <a:gd name="adj2" fmla="val 25000"/>
                    </a:avLst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zh-CN" altLang="en-US" b="1">
                      <a:ea typeface="华文楷体" pitchFamily="2" charset="-122"/>
                    </a:endParaRPr>
                  </a:p>
                </p:txBody>
              </p:sp>
            </p:grpSp>
            <p:grpSp>
              <p:nvGrpSpPr>
                <p:cNvPr id="20617" name="Group 142"/>
                <p:cNvGrpSpPr>
                  <a:grpSpLocks/>
                </p:cNvGrpSpPr>
                <p:nvPr/>
              </p:nvGrpSpPr>
              <p:grpSpPr bwMode="auto">
                <a:xfrm>
                  <a:off x="4649" y="1230"/>
                  <a:ext cx="317" cy="340"/>
                  <a:chOff x="4649" y="1230"/>
                  <a:chExt cx="317" cy="340"/>
                </a:xfrm>
              </p:grpSpPr>
              <p:sp>
                <p:nvSpPr>
                  <p:cNvPr id="21566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1230"/>
                    <a:ext cx="317" cy="317"/>
                  </a:xfrm>
                  <a:prstGeom prst="ellipse">
                    <a:avLst/>
                  </a:prstGeom>
                  <a:noFill/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endParaRPr lang="zh-CN" altLang="en-US" b="1">
                      <a:ea typeface="华文楷体" pitchFamily="2" charset="-122"/>
                    </a:endParaRPr>
                  </a:p>
                </p:txBody>
              </p:sp>
              <p:sp>
                <p:nvSpPr>
                  <p:cNvPr id="21567" name="AutoShape 141"/>
                  <p:cNvSpPr>
                    <a:spLocks noChangeArrowheads="1"/>
                  </p:cNvSpPr>
                  <p:nvPr/>
                </p:nvSpPr>
                <p:spPr bwMode="auto">
                  <a:xfrm>
                    <a:off x="4807" y="1524"/>
                    <a:ext cx="46" cy="46"/>
                  </a:xfrm>
                  <a:prstGeom prst="rightArrow">
                    <a:avLst>
                      <a:gd name="adj1" fmla="val 50000"/>
                      <a:gd name="adj2" fmla="val 25000"/>
                    </a:avLst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>
                    <a:spAutoFit/>
                  </a:bodyPr>
                  <a:lstStyle/>
                  <a:p>
                    <a:endParaRPr lang="zh-CN" altLang="en-US" b="1">
                      <a:ea typeface="华文楷体" pitchFamily="2" charset="-122"/>
                    </a:endParaRPr>
                  </a:p>
                </p:txBody>
              </p:sp>
            </p:grpSp>
            <p:grpSp>
              <p:nvGrpSpPr>
                <p:cNvPr id="20618" name="Group 144"/>
                <p:cNvGrpSpPr>
                  <a:grpSpLocks/>
                </p:cNvGrpSpPr>
                <p:nvPr/>
              </p:nvGrpSpPr>
              <p:grpSpPr bwMode="auto">
                <a:xfrm>
                  <a:off x="3696" y="686"/>
                  <a:ext cx="998" cy="658"/>
                  <a:chOff x="3696" y="686"/>
                  <a:chExt cx="998" cy="658"/>
                </a:xfrm>
              </p:grpSpPr>
              <p:sp>
                <p:nvSpPr>
                  <p:cNvPr id="21557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687"/>
                    <a:ext cx="45" cy="45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endParaRPr lang="zh-CN" altLang="en-US" b="1">
                      <a:ea typeface="华文楷体" pitchFamily="2" charset="-122"/>
                    </a:endParaRPr>
                  </a:p>
                </p:txBody>
              </p:sp>
              <p:sp>
                <p:nvSpPr>
                  <p:cNvPr id="21558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3719" y="754"/>
                    <a:ext cx="0" cy="52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59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3697" y="1299"/>
                    <a:ext cx="45" cy="45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endParaRPr lang="zh-CN" altLang="en-US" b="1">
                      <a:ea typeface="华文楷体" pitchFamily="2" charset="-122"/>
                    </a:endParaRPr>
                  </a:p>
                </p:txBody>
              </p:sp>
              <p:sp>
                <p:nvSpPr>
                  <p:cNvPr id="21560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4648" y="686"/>
                    <a:ext cx="45" cy="45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endParaRPr lang="zh-CN" altLang="en-US" b="1">
                      <a:ea typeface="华文楷体" pitchFamily="2" charset="-122"/>
                    </a:endParaRPr>
                  </a:p>
                </p:txBody>
              </p:sp>
              <p:sp>
                <p:nvSpPr>
                  <p:cNvPr id="21561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4671" y="754"/>
                    <a:ext cx="0" cy="52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62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1298"/>
                    <a:ext cx="45" cy="45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/>
                  <a:lstStyle/>
                  <a:p>
                    <a:endParaRPr lang="zh-CN" altLang="en-US" b="1">
                      <a:ea typeface="华文楷体" pitchFamily="2" charset="-122"/>
                    </a:endParaRPr>
                  </a:p>
                </p:txBody>
              </p:sp>
              <p:sp>
                <p:nvSpPr>
                  <p:cNvPr id="21563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3765" y="1321"/>
                    <a:ext cx="86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64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3765" y="709"/>
                    <a:ext cx="86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65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3765" y="754"/>
                    <a:ext cx="839" cy="52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1551" name="Freeform 146"/>
              <p:cNvSpPr>
                <a:spLocks/>
              </p:cNvSpPr>
              <p:nvPr/>
            </p:nvSpPr>
            <p:spPr bwMode="auto">
              <a:xfrm>
                <a:off x="3719" y="1366"/>
                <a:ext cx="884" cy="110"/>
              </a:xfrm>
              <a:custGeom>
                <a:avLst/>
                <a:gdLst>
                  <a:gd name="T0" fmla="*/ 953 w 953"/>
                  <a:gd name="T1" fmla="*/ 0 h 132"/>
                  <a:gd name="T2" fmla="*/ 862 w 953"/>
                  <a:gd name="T3" fmla="*/ 45 h 132"/>
                  <a:gd name="T4" fmla="*/ 590 w 953"/>
                  <a:gd name="T5" fmla="*/ 113 h 132"/>
                  <a:gd name="T6" fmla="*/ 227 w 953"/>
                  <a:gd name="T7" fmla="*/ 113 h 132"/>
                  <a:gd name="T8" fmla="*/ 0 w 953"/>
                  <a:gd name="T9" fmla="*/ 0 h 1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3"/>
                  <a:gd name="T16" fmla="*/ 0 h 132"/>
                  <a:gd name="T17" fmla="*/ 953 w 953"/>
                  <a:gd name="T18" fmla="*/ 132 h 1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3" h="132">
                    <a:moveTo>
                      <a:pt x="953" y="0"/>
                    </a:moveTo>
                    <a:cubicBezTo>
                      <a:pt x="938" y="13"/>
                      <a:pt x="923" y="26"/>
                      <a:pt x="862" y="45"/>
                    </a:cubicBezTo>
                    <a:cubicBezTo>
                      <a:pt x="801" y="64"/>
                      <a:pt x="696" y="102"/>
                      <a:pt x="590" y="113"/>
                    </a:cubicBezTo>
                    <a:cubicBezTo>
                      <a:pt x="484" y="124"/>
                      <a:pt x="325" y="132"/>
                      <a:pt x="227" y="113"/>
                    </a:cubicBezTo>
                    <a:cubicBezTo>
                      <a:pt x="129" y="94"/>
                      <a:pt x="38" y="19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 b="1">
                  <a:ea typeface="华文楷体" pitchFamily="2" charset="-122"/>
                </a:endParaRPr>
              </a:p>
            </p:txBody>
          </p:sp>
          <p:sp>
            <p:nvSpPr>
              <p:cNvPr id="21552" name="Freeform 149"/>
              <p:cNvSpPr>
                <a:spLocks/>
              </p:cNvSpPr>
              <p:nvPr/>
            </p:nvSpPr>
            <p:spPr bwMode="auto">
              <a:xfrm>
                <a:off x="3742" y="753"/>
                <a:ext cx="884" cy="522"/>
              </a:xfrm>
              <a:custGeom>
                <a:avLst/>
                <a:gdLst>
                  <a:gd name="T0" fmla="*/ 884 w 884"/>
                  <a:gd name="T1" fmla="*/ 0 h 522"/>
                  <a:gd name="T2" fmla="*/ 635 w 884"/>
                  <a:gd name="T3" fmla="*/ 68 h 522"/>
                  <a:gd name="T4" fmla="*/ 408 w 884"/>
                  <a:gd name="T5" fmla="*/ 182 h 522"/>
                  <a:gd name="T6" fmla="*/ 0 w 884"/>
                  <a:gd name="T7" fmla="*/ 522 h 5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4"/>
                  <a:gd name="T13" fmla="*/ 0 h 522"/>
                  <a:gd name="T14" fmla="*/ 884 w 884"/>
                  <a:gd name="T15" fmla="*/ 522 h 5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4" h="522">
                    <a:moveTo>
                      <a:pt x="884" y="0"/>
                    </a:moveTo>
                    <a:cubicBezTo>
                      <a:pt x="799" y="19"/>
                      <a:pt x="714" y="38"/>
                      <a:pt x="635" y="68"/>
                    </a:cubicBezTo>
                    <a:cubicBezTo>
                      <a:pt x="556" y="98"/>
                      <a:pt x="514" y="106"/>
                      <a:pt x="408" y="182"/>
                    </a:cubicBezTo>
                    <a:cubicBezTo>
                      <a:pt x="302" y="258"/>
                      <a:pt x="68" y="465"/>
                      <a:pt x="0" y="52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 b="1">
                  <a:ea typeface="华文楷体" pitchFamily="2" charset="-122"/>
                </a:endParaRPr>
              </a:p>
            </p:txBody>
          </p:sp>
          <p:sp>
            <p:nvSpPr>
              <p:cNvPr id="21553" name="Freeform 150"/>
              <p:cNvSpPr>
                <a:spLocks/>
              </p:cNvSpPr>
              <p:nvPr/>
            </p:nvSpPr>
            <p:spPr bwMode="auto">
              <a:xfrm>
                <a:off x="3810" y="777"/>
                <a:ext cx="816" cy="521"/>
              </a:xfrm>
              <a:custGeom>
                <a:avLst/>
                <a:gdLst>
                  <a:gd name="T0" fmla="*/ 0 w 771"/>
                  <a:gd name="T1" fmla="*/ 476 h 476"/>
                  <a:gd name="T2" fmla="*/ 249 w 771"/>
                  <a:gd name="T3" fmla="*/ 408 h 476"/>
                  <a:gd name="T4" fmla="*/ 521 w 771"/>
                  <a:gd name="T5" fmla="*/ 295 h 476"/>
                  <a:gd name="T6" fmla="*/ 771 w 771"/>
                  <a:gd name="T7" fmla="*/ 0 h 4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71"/>
                  <a:gd name="T13" fmla="*/ 0 h 476"/>
                  <a:gd name="T14" fmla="*/ 771 w 771"/>
                  <a:gd name="T15" fmla="*/ 476 h 4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71" h="476">
                    <a:moveTo>
                      <a:pt x="0" y="476"/>
                    </a:moveTo>
                    <a:cubicBezTo>
                      <a:pt x="81" y="457"/>
                      <a:pt x="162" y="438"/>
                      <a:pt x="249" y="408"/>
                    </a:cubicBezTo>
                    <a:cubicBezTo>
                      <a:pt x="336" y="378"/>
                      <a:pt x="434" y="363"/>
                      <a:pt x="521" y="295"/>
                    </a:cubicBezTo>
                    <a:cubicBezTo>
                      <a:pt x="608" y="227"/>
                      <a:pt x="729" y="49"/>
                      <a:pt x="771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 b="1">
                  <a:ea typeface="华文楷体" pitchFamily="2" charset="-122"/>
                </a:endParaRPr>
              </a:p>
            </p:txBody>
          </p:sp>
        </p:grpSp>
        <p:graphicFrame>
          <p:nvGraphicFramePr>
            <p:cNvPr id="31" name="Object 11"/>
            <p:cNvGraphicFramePr>
              <a:graphicFrameLocks noChangeAspect="1"/>
            </p:cNvGraphicFramePr>
            <p:nvPr/>
          </p:nvGraphicFramePr>
          <p:xfrm>
            <a:off x="4967" y="1321"/>
            <a:ext cx="128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1" name="Equation" r:id="rId54" imgW="139680" imgH="190440" progId="Equation.DSMT4">
                    <p:embed/>
                  </p:oleObj>
                </mc:Choice>
                <mc:Fallback>
                  <p:oleObj name="Equation" r:id="rId54" imgW="1396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1321"/>
                          <a:ext cx="128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619" name="Group 156"/>
          <p:cNvGrpSpPr>
            <a:grpSpLocks/>
          </p:cNvGrpSpPr>
          <p:nvPr/>
        </p:nvGrpSpPr>
        <p:grpSpPr bwMode="auto">
          <a:xfrm>
            <a:off x="3527425" y="1663700"/>
            <a:ext cx="1657350" cy="323850"/>
            <a:chOff x="2222" y="1003"/>
            <a:chExt cx="1044" cy="204"/>
          </a:xfrm>
        </p:grpSpPr>
        <p:sp>
          <p:nvSpPr>
            <p:cNvPr id="21548" name="Line 154"/>
            <p:cNvSpPr>
              <a:spLocks noChangeShapeType="1"/>
            </p:cNvSpPr>
            <p:nvPr/>
          </p:nvSpPr>
          <p:spPr bwMode="auto">
            <a:xfrm>
              <a:off x="2222" y="1207"/>
              <a:ext cx="10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0608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2566" y="1003"/>
            <a:ext cx="325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2" name="Equation" r:id="rId55" imgW="444240" imgH="241200" progId="Equation.DSMT4">
                    <p:embed/>
                  </p:oleObj>
                </mc:Choice>
                <mc:Fallback>
                  <p:oleObj name="Equation" r:id="rId55" imgW="4442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6" y="1003"/>
                          <a:ext cx="325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620" name="Group 157"/>
          <p:cNvGrpSpPr>
            <a:grpSpLocks/>
          </p:cNvGrpSpPr>
          <p:nvPr/>
        </p:nvGrpSpPr>
        <p:grpSpPr bwMode="auto">
          <a:xfrm>
            <a:off x="3562722" y="4437063"/>
            <a:ext cx="1657350" cy="323850"/>
            <a:chOff x="2222" y="1003"/>
            <a:chExt cx="1044" cy="204"/>
          </a:xfrm>
        </p:grpSpPr>
        <p:sp>
          <p:nvSpPr>
            <p:cNvPr id="21547" name="Line 158"/>
            <p:cNvSpPr>
              <a:spLocks noChangeShapeType="1"/>
            </p:cNvSpPr>
            <p:nvPr/>
          </p:nvSpPr>
          <p:spPr bwMode="auto">
            <a:xfrm>
              <a:off x="2222" y="1207"/>
              <a:ext cx="10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0609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2566" y="1003"/>
            <a:ext cx="32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3" name="Equation" r:id="rId57" imgW="444240" imgH="241200" progId="Equation.DSMT4">
                    <p:embed/>
                  </p:oleObj>
                </mc:Choice>
                <mc:Fallback>
                  <p:oleObj name="Equation" r:id="rId57" imgW="4442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6" y="1003"/>
                          <a:ext cx="324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4988413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07"/>
          <p:cNvGrpSpPr>
            <a:grpSpLocks/>
          </p:cNvGrpSpPr>
          <p:nvPr/>
        </p:nvGrpSpPr>
        <p:grpSpPr bwMode="auto">
          <a:xfrm>
            <a:off x="1150938" y="908050"/>
            <a:ext cx="1547812" cy="1730375"/>
            <a:chOff x="725" y="686"/>
            <a:chExt cx="975" cy="1090"/>
          </a:xfrm>
        </p:grpSpPr>
        <p:grpSp>
          <p:nvGrpSpPr>
            <p:cNvPr id="25" name="Group 121"/>
            <p:cNvGrpSpPr>
              <a:grpSpLocks/>
            </p:cNvGrpSpPr>
            <p:nvPr/>
          </p:nvGrpSpPr>
          <p:grpSpPr bwMode="auto">
            <a:xfrm>
              <a:off x="754" y="983"/>
              <a:ext cx="862" cy="499"/>
              <a:chOff x="1043" y="3430"/>
              <a:chExt cx="862" cy="499"/>
            </a:xfrm>
          </p:grpSpPr>
          <p:grpSp>
            <p:nvGrpSpPr>
              <p:cNvPr id="26" name="Group 122"/>
              <p:cNvGrpSpPr>
                <a:grpSpLocks/>
              </p:cNvGrpSpPr>
              <p:nvPr/>
            </p:nvGrpSpPr>
            <p:grpSpPr bwMode="auto">
              <a:xfrm>
                <a:off x="1088" y="3475"/>
                <a:ext cx="771" cy="409"/>
                <a:chOff x="1338" y="3452"/>
                <a:chExt cx="771" cy="409"/>
              </a:xfrm>
            </p:grpSpPr>
            <p:sp>
              <p:nvSpPr>
                <p:cNvPr id="22589" name="Line 123"/>
                <p:cNvSpPr>
                  <a:spLocks noChangeShapeType="1"/>
                </p:cNvSpPr>
                <p:nvPr/>
              </p:nvSpPr>
              <p:spPr bwMode="auto">
                <a:xfrm>
                  <a:off x="1338" y="3452"/>
                  <a:ext cx="0" cy="40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90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1338" y="3452"/>
                  <a:ext cx="77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91" name="Line 125"/>
                <p:cNvSpPr>
                  <a:spLocks noChangeShapeType="1"/>
                </p:cNvSpPr>
                <p:nvPr/>
              </p:nvSpPr>
              <p:spPr bwMode="auto">
                <a:xfrm>
                  <a:off x="1361" y="3475"/>
                  <a:ext cx="726" cy="36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92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1338" y="3861"/>
                  <a:ext cx="77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2585" name="Oval 127"/>
              <p:cNvSpPr>
                <a:spLocks noChangeArrowheads="1"/>
              </p:cNvSpPr>
              <p:nvPr/>
            </p:nvSpPr>
            <p:spPr bwMode="auto">
              <a:xfrm>
                <a:off x="1066" y="3430"/>
                <a:ext cx="68" cy="68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 b="1">
                  <a:ea typeface="华文楷体" pitchFamily="2" charset="-122"/>
                </a:endParaRPr>
              </a:p>
            </p:txBody>
          </p:sp>
          <p:sp>
            <p:nvSpPr>
              <p:cNvPr id="22586" name="Oval 128"/>
              <p:cNvSpPr>
                <a:spLocks noChangeArrowheads="1"/>
              </p:cNvSpPr>
              <p:nvPr/>
            </p:nvSpPr>
            <p:spPr bwMode="auto">
              <a:xfrm>
                <a:off x="1837" y="3430"/>
                <a:ext cx="68" cy="68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 b="1">
                  <a:ea typeface="华文楷体" pitchFamily="2" charset="-122"/>
                </a:endParaRPr>
              </a:p>
            </p:txBody>
          </p:sp>
          <p:sp>
            <p:nvSpPr>
              <p:cNvPr id="22587" name="Oval 129"/>
              <p:cNvSpPr>
                <a:spLocks noChangeArrowheads="1"/>
              </p:cNvSpPr>
              <p:nvPr/>
            </p:nvSpPr>
            <p:spPr bwMode="auto">
              <a:xfrm>
                <a:off x="1837" y="3838"/>
                <a:ext cx="68" cy="68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 b="1">
                  <a:ea typeface="华文楷体" pitchFamily="2" charset="-122"/>
                </a:endParaRPr>
              </a:p>
            </p:txBody>
          </p:sp>
          <p:sp>
            <p:nvSpPr>
              <p:cNvPr id="22588" name="Oval 130"/>
              <p:cNvSpPr>
                <a:spLocks noChangeArrowheads="1"/>
              </p:cNvSpPr>
              <p:nvPr/>
            </p:nvSpPr>
            <p:spPr bwMode="auto">
              <a:xfrm>
                <a:off x="1043" y="3861"/>
                <a:ext cx="68" cy="68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 b="1">
                  <a:ea typeface="华文楷体" pitchFamily="2" charset="-122"/>
                </a:endParaRPr>
              </a:p>
            </p:txBody>
          </p:sp>
        </p:grpSp>
        <p:graphicFrame>
          <p:nvGraphicFramePr>
            <p:cNvPr id="2" name="Object 23"/>
            <p:cNvGraphicFramePr>
              <a:graphicFrameLocks noChangeAspect="1"/>
            </p:cNvGraphicFramePr>
            <p:nvPr/>
          </p:nvGraphicFramePr>
          <p:xfrm>
            <a:off x="725" y="686"/>
            <a:ext cx="15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1" name="Equation" r:id="rId3" imgW="164880" imgH="279360" progId="Equation.DSMT4">
                    <p:embed/>
                  </p:oleObj>
                </mc:Choice>
                <mc:Fallback>
                  <p:oleObj name="Equation" r:id="rId3" imgW="16488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686"/>
                          <a:ext cx="157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24"/>
            <p:cNvGraphicFramePr>
              <a:graphicFrameLocks noChangeAspect="1"/>
            </p:cNvGraphicFramePr>
            <p:nvPr/>
          </p:nvGraphicFramePr>
          <p:xfrm>
            <a:off x="726" y="1480"/>
            <a:ext cx="18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2" name="Equation" r:id="rId5" imgW="190440" imgH="279360" progId="Equation.DSMT4">
                    <p:embed/>
                  </p:oleObj>
                </mc:Choice>
                <mc:Fallback>
                  <p:oleObj name="Equation" r:id="rId5" imgW="1904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" y="1480"/>
                          <a:ext cx="181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25"/>
            <p:cNvGraphicFramePr>
              <a:graphicFrameLocks noChangeAspect="1"/>
            </p:cNvGraphicFramePr>
            <p:nvPr/>
          </p:nvGraphicFramePr>
          <p:xfrm>
            <a:off x="1519" y="686"/>
            <a:ext cx="18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3" name="Equation" r:id="rId7" imgW="190440" imgH="279360" progId="Equation.DSMT4">
                    <p:embed/>
                  </p:oleObj>
                </mc:Choice>
                <mc:Fallback>
                  <p:oleObj name="Equation" r:id="rId7" imgW="1904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686"/>
                          <a:ext cx="181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26"/>
            <p:cNvGraphicFramePr>
              <a:graphicFrameLocks noChangeAspect="1"/>
            </p:cNvGraphicFramePr>
            <p:nvPr/>
          </p:nvGraphicFramePr>
          <p:xfrm>
            <a:off x="1519" y="1480"/>
            <a:ext cx="18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4" name="Equation" r:id="rId9" imgW="190440" imgH="279360" progId="Equation.DSMT4">
                    <p:embed/>
                  </p:oleObj>
                </mc:Choice>
                <mc:Fallback>
                  <p:oleObj name="Equation" r:id="rId9" imgW="1904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480"/>
                          <a:ext cx="181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209"/>
          <p:cNvGrpSpPr>
            <a:grpSpLocks/>
          </p:cNvGrpSpPr>
          <p:nvPr/>
        </p:nvGrpSpPr>
        <p:grpSpPr bwMode="auto">
          <a:xfrm>
            <a:off x="3706813" y="835025"/>
            <a:ext cx="1765300" cy="1908175"/>
            <a:chOff x="2267" y="640"/>
            <a:chExt cx="1112" cy="1202"/>
          </a:xfrm>
        </p:grpSpPr>
        <p:sp>
          <p:nvSpPr>
            <p:cNvPr id="22571" name="Line 174"/>
            <p:cNvSpPr>
              <a:spLocks noChangeShapeType="1"/>
            </p:cNvSpPr>
            <p:nvPr/>
          </p:nvSpPr>
          <p:spPr bwMode="auto">
            <a:xfrm>
              <a:off x="2381" y="1049"/>
              <a:ext cx="0" cy="3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2" name="Line 175"/>
            <p:cNvSpPr>
              <a:spLocks noChangeShapeType="1"/>
            </p:cNvSpPr>
            <p:nvPr/>
          </p:nvSpPr>
          <p:spPr bwMode="auto">
            <a:xfrm flipV="1">
              <a:off x="2449" y="1003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3" name="Line 177"/>
            <p:cNvSpPr>
              <a:spLocks noChangeShapeType="1"/>
            </p:cNvSpPr>
            <p:nvPr/>
          </p:nvSpPr>
          <p:spPr bwMode="auto">
            <a:xfrm flipV="1">
              <a:off x="2426" y="1434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4" name="Oval 178"/>
            <p:cNvSpPr>
              <a:spLocks noChangeArrowheads="1"/>
            </p:cNvSpPr>
            <p:nvPr/>
          </p:nvSpPr>
          <p:spPr bwMode="auto">
            <a:xfrm>
              <a:off x="2359" y="958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 b="1">
                <a:ea typeface="华文楷体" pitchFamily="2" charset="-122"/>
              </a:endParaRPr>
            </a:p>
          </p:txBody>
        </p:sp>
        <p:sp>
          <p:nvSpPr>
            <p:cNvPr id="22575" name="Oval 179"/>
            <p:cNvSpPr>
              <a:spLocks noChangeArrowheads="1"/>
            </p:cNvSpPr>
            <p:nvPr/>
          </p:nvSpPr>
          <p:spPr bwMode="auto">
            <a:xfrm>
              <a:off x="3243" y="958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 b="1">
                <a:ea typeface="华文楷体" pitchFamily="2" charset="-122"/>
              </a:endParaRPr>
            </a:p>
          </p:txBody>
        </p:sp>
        <p:sp>
          <p:nvSpPr>
            <p:cNvPr id="22576" name="Oval 180"/>
            <p:cNvSpPr>
              <a:spLocks noChangeArrowheads="1"/>
            </p:cNvSpPr>
            <p:nvPr/>
          </p:nvSpPr>
          <p:spPr bwMode="auto">
            <a:xfrm>
              <a:off x="3243" y="1389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 b="1">
                <a:ea typeface="华文楷体" pitchFamily="2" charset="-122"/>
              </a:endParaRPr>
            </a:p>
          </p:txBody>
        </p:sp>
        <p:sp>
          <p:nvSpPr>
            <p:cNvPr id="22577" name="Oval 181"/>
            <p:cNvSpPr>
              <a:spLocks noChangeArrowheads="1"/>
            </p:cNvSpPr>
            <p:nvPr/>
          </p:nvSpPr>
          <p:spPr bwMode="auto">
            <a:xfrm>
              <a:off x="2336" y="1412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 b="1">
                <a:ea typeface="华文楷体" pitchFamily="2" charset="-122"/>
              </a:endParaRPr>
            </a:p>
          </p:txBody>
        </p:sp>
        <p:sp>
          <p:nvSpPr>
            <p:cNvPr id="22578" name="Freeform 183"/>
            <p:cNvSpPr>
              <a:spLocks/>
            </p:cNvSpPr>
            <p:nvPr/>
          </p:nvSpPr>
          <p:spPr bwMode="auto">
            <a:xfrm>
              <a:off x="2404" y="822"/>
              <a:ext cx="839" cy="113"/>
            </a:xfrm>
            <a:custGeom>
              <a:avLst/>
              <a:gdLst>
                <a:gd name="T0" fmla="*/ 0 w 749"/>
                <a:gd name="T1" fmla="*/ 0 h 295"/>
                <a:gd name="T2" fmla="*/ 3322 w 749"/>
                <a:gd name="T3" fmla="*/ 0 h 295"/>
                <a:gd name="T4" fmla="*/ 5778 w 749"/>
                <a:gd name="T5" fmla="*/ 0 h 295"/>
                <a:gd name="T6" fmla="*/ 0 60000 65536"/>
                <a:gd name="T7" fmla="*/ 0 60000 65536"/>
                <a:gd name="T8" fmla="*/ 0 60000 65536"/>
                <a:gd name="T9" fmla="*/ 0 w 749"/>
                <a:gd name="T10" fmla="*/ 0 h 295"/>
                <a:gd name="T11" fmla="*/ 749 w 749"/>
                <a:gd name="T12" fmla="*/ 295 h 2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9" h="295">
                  <a:moveTo>
                    <a:pt x="0" y="295"/>
                  </a:moveTo>
                  <a:cubicBezTo>
                    <a:pt x="153" y="147"/>
                    <a:pt x="306" y="0"/>
                    <a:pt x="431" y="0"/>
                  </a:cubicBezTo>
                  <a:cubicBezTo>
                    <a:pt x="556" y="0"/>
                    <a:pt x="696" y="246"/>
                    <a:pt x="749" y="29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 b="1">
                <a:ea typeface="华文楷体" pitchFamily="2" charset="-122"/>
              </a:endParaRPr>
            </a:p>
          </p:txBody>
        </p:sp>
        <p:sp>
          <p:nvSpPr>
            <p:cNvPr id="22579" name="Freeform 184"/>
            <p:cNvSpPr>
              <a:spLocks/>
            </p:cNvSpPr>
            <p:nvPr/>
          </p:nvSpPr>
          <p:spPr bwMode="auto">
            <a:xfrm>
              <a:off x="2268" y="1003"/>
              <a:ext cx="68" cy="408"/>
            </a:xfrm>
            <a:custGeom>
              <a:avLst/>
              <a:gdLst>
                <a:gd name="T0" fmla="*/ 68 w 68"/>
                <a:gd name="T1" fmla="*/ 2979 h 363"/>
                <a:gd name="T2" fmla="*/ 0 w 68"/>
                <a:gd name="T3" fmla="*/ 1867 h 363"/>
                <a:gd name="T4" fmla="*/ 68 w 68"/>
                <a:gd name="T5" fmla="*/ 0 h 363"/>
                <a:gd name="T6" fmla="*/ 0 60000 65536"/>
                <a:gd name="T7" fmla="*/ 0 60000 65536"/>
                <a:gd name="T8" fmla="*/ 0 60000 65536"/>
                <a:gd name="T9" fmla="*/ 0 w 68"/>
                <a:gd name="T10" fmla="*/ 0 h 363"/>
                <a:gd name="T11" fmla="*/ 68 w 68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363">
                  <a:moveTo>
                    <a:pt x="68" y="363"/>
                  </a:moveTo>
                  <a:cubicBezTo>
                    <a:pt x="34" y="325"/>
                    <a:pt x="0" y="287"/>
                    <a:pt x="0" y="227"/>
                  </a:cubicBezTo>
                  <a:cubicBezTo>
                    <a:pt x="0" y="167"/>
                    <a:pt x="57" y="38"/>
                    <a:pt x="6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 b="1">
                <a:ea typeface="华文楷体" pitchFamily="2" charset="-122"/>
              </a:endParaRPr>
            </a:p>
          </p:txBody>
        </p:sp>
        <p:sp>
          <p:nvSpPr>
            <p:cNvPr id="22580" name="Freeform 185"/>
            <p:cNvSpPr>
              <a:spLocks/>
            </p:cNvSpPr>
            <p:nvPr/>
          </p:nvSpPr>
          <p:spPr bwMode="auto">
            <a:xfrm>
              <a:off x="2381" y="1480"/>
              <a:ext cx="839" cy="113"/>
            </a:xfrm>
            <a:custGeom>
              <a:avLst/>
              <a:gdLst>
                <a:gd name="T0" fmla="*/ 0 w 861"/>
                <a:gd name="T1" fmla="*/ 2 h 144"/>
                <a:gd name="T2" fmla="*/ 98 w 861"/>
                <a:gd name="T3" fmla="*/ 2 h 144"/>
                <a:gd name="T4" fmla="*/ 469 w 861"/>
                <a:gd name="T5" fmla="*/ 2 h 144"/>
                <a:gd name="T6" fmla="*/ 527 w 861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1"/>
                <a:gd name="T13" fmla="*/ 0 h 144"/>
                <a:gd name="T14" fmla="*/ 861 w 861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1" h="144">
                  <a:moveTo>
                    <a:pt x="0" y="45"/>
                  </a:moveTo>
                  <a:cubicBezTo>
                    <a:pt x="16" y="86"/>
                    <a:pt x="33" y="128"/>
                    <a:pt x="158" y="136"/>
                  </a:cubicBezTo>
                  <a:cubicBezTo>
                    <a:pt x="283" y="144"/>
                    <a:pt x="635" y="114"/>
                    <a:pt x="748" y="91"/>
                  </a:cubicBezTo>
                  <a:cubicBezTo>
                    <a:pt x="861" y="68"/>
                    <a:pt x="824" y="15"/>
                    <a:pt x="839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 b="1">
                <a:ea typeface="华文楷体" pitchFamily="2" charset="-122"/>
              </a:endParaRPr>
            </a:p>
          </p:txBody>
        </p:sp>
        <p:sp>
          <p:nvSpPr>
            <p:cNvPr id="22581" name="Freeform 191"/>
            <p:cNvSpPr>
              <a:spLocks/>
            </p:cNvSpPr>
            <p:nvPr/>
          </p:nvSpPr>
          <p:spPr bwMode="auto">
            <a:xfrm>
              <a:off x="2426" y="1049"/>
              <a:ext cx="772" cy="295"/>
            </a:xfrm>
            <a:custGeom>
              <a:avLst/>
              <a:gdLst>
                <a:gd name="T0" fmla="*/ 0 w 771"/>
                <a:gd name="T1" fmla="*/ 0 h 295"/>
                <a:gd name="T2" fmla="*/ 340 w 771"/>
                <a:gd name="T3" fmla="*/ 68 h 295"/>
                <a:gd name="T4" fmla="*/ 789 w 771"/>
                <a:gd name="T5" fmla="*/ 295 h 295"/>
                <a:gd name="T6" fmla="*/ 0 60000 65536"/>
                <a:gd name="T7" fmla="*/ 0 60000 65536"/>
                <a:gd name="T8" fmla="*/ 0 60000 65536"/>
                <a:gd name="T9" fmla="*/ 0 w 771"/>
                <a:gd name="T10" fmla="*/ 0 h 295"/>
                <a:gd name="T11" fmla="*/ 771 w 771"/>
                <a:gd name="T12" fmla="*/ 295 h 2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295">
                  <a:moveTo>
                    <a:pt x="0" y="0"/>
                  </a:moveTo>
                  <a:cubicBezTo>
                    <a:pt x="106" y="9"/>
                    <a:pt x="212" y="19"/>
                    <a:pt x="340" y="68"/>
                  </a:cubicBezTo>
                  <a:cubicBezTo>
                    <a:pt x="468" y="117"/>
                    <a:pt x="699" y="257"/>
                    <a:pt x="771" y="29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 b="1">
                <a:ea typeface="华文楷体" pitchFamily="2" charset="-122"/>
              </a:endParaRPr>
            </a:p>
          </p:txBody>
        </p:sp>
        <p:sp>
          <p:nvSpPr>
            <p:cNvPr id="22582" name="Line 194"/>
            <p:cNvSpPr>
              <a:spLocks noChangeShapeType="1"/>
            </p:cNvSpPr>
            <p:nvPr/>
          </p:nvSpPr>
          <p:spPr bwMode="auto">
            <a:xfrm flipH="1" flipV="1">
              <a:off x="2404" y="1094"/>
              <a:ext cx="772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" name="Object 19"/>
            <p:cNvGraphicFramePr>
              <a:graphicFrameLocks noChangeAspect="1"/>
            </p:cNvGraphicFramePr>
            <p:nvPr/>
          </p:nvGraphicFramePr>
          <p:xfrm>
            <a:off x="2267" y="662"/>
            <a:ext cx="15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5" name="Equation" r:id="rId11" imgW="164880" imgH="279360" progId="Equation.DSMT4">
                    <p:embed/>
                  </p:oleObj>
                </mc:Choice>
                <mc:Fallback>
                  <p:oleObj name="Equation" r:id="rId11" imgW="16488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" y="662"/>
                          <a:ext cx="157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0"/>
            <p:cNvGraphicFramePr>
              <a:graphicFrameLocks noChangeAspect="1"/>
            </p:cNvGraphicFramePr>
            <p:nvPr/>
          </p:nvGraphicFramePr>
          <p:xfrm>
            <a:off x="2313" y="1546"/>
            <a:ext cx="18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6" name="Equation" r:id="rId12" imgW="190440" imgH="279360" progId="Equation.DSMT4">
                    <p:embed/>
                  </p:oleObj>
                </mc:Choice>
                <mc:Fallback>
                  <p:oleObj name="Equation" r:id="rId12" imgW="1904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3" y="1546"/>
                          <a:ext cx="181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1"/>
            <p:cNvGraphicFramePr>
              <a:graphicFrameLocks noChangeAspect="1"/>
            </p:cNvGraphicFramePr>
            <p:nvPr/>
          </p:nvGraphicFramePr>
          <p:xfrm>
            <a:off x="3175" y="640"/>
            <a:ext cx="18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7" name="Equation" r:id="rId13" imgW="190440" imgH="279360" progId="Equation.DSMT4">
                    <p:embed/>
                  </p:oleObj>
                </mc:Choice>
                <mc:Fallback>
                  <p:oleObj name="Equation" r:id="rId13" imgW="1904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" y="640"/>
                          <a:ext cx="181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2"/>
            <p:cNvGraphicFramePr>
              <a:graphicFrameLocks noChangeAspect="1"/>
            </p:cNvGraphicFramePr>
            <p:nvPr/>
          </p:nvGraphicFramePr>
          <p:xfrm>
            <a:off x="3198" y="1524"/>
            <a:ext cx="18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8" name="Equation" r:id="rId14" imgW="190440" imgH="279360" progId="Equation.DSMT4">
                    <p:embed/>
                  </p:oleObj>
                </mc:Choice>
                <mc:Fallback>
                  <p:oleObj name="Equation" r:id="rId14" imgW="1904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524"/>
                          <a:ext cx="181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208"/>
          <p:cNvGrpSpPr>
            <a:grpSpLocks/>
          </p:cNvGrpSpPr>
          <p:nvPr/>
        </p:nvGrpSpPr>
        <p:grpSpPr bwMode="auto">
          <a:xfrm>
            <a:off x="6297613" y="904875"/>
            <a:ext cx="1587500" cy="1730375"/>
            <a:chOff x="3967" y="684"/>
            <a:chExt cx="1000" cy="1090"/>
          </a:xfrm>
        </p:grpSpPr>
        <p:grpSp>
          <p:nvGrpSpPr>
            <p:cNvPr id="30" name="Group 134"/>
            <p:cNvGrpSpPr>
              <a:grpSpLocks/>
            </p:cNvGrpSpPr>
            <p:nvPr/>
          </p:nvGrpSpPr>
          <p:grpSpPr bwMode="auto">
            <a:xfrm>
              <a:off x="3967" y="845"/>
              <a:ext cx="935" cy="792"/>
              <a:chOff x="3192" y="3271"/>
              <a:chExt cx="935" cy="792"/>
            </a:xfrm>
          </p:grpSpPr>
          <p:sp>
            <p:nvSpPr>
              <p:cNvPr id="22561" name="Line 135"/>
              <p:cNvSpPr>
                <a:spLocks noChangeShapeType="1"/>
              </p:cNvSpPr>
              <p:nvPr/>
            </p:nvSpPr>
            <p:spPr bwMode="auto">
              <a:xfrm>
                <a:off x="3333" y="3476"/>
                <a:ext cx="726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2" name="Line 136"/>
              <p:cNvSpPr>
                <a:spLocks noChangeShapeType="1"/>
              </p:cNvSpPr>
              <p:nvPr/>
            </p:nvSpPr>
            <p:spPr bwMode="auto">
              <a:xfrm flipV="1">
                <a:off x="3328" y="3862"/>
                <a:ext cx="7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11" name="Object 15"/>
              <p:cNvGraphicFramePr>
                <a:graphicFrameLocks noChangeAspect="1"/>
              </p:cNvGraphicFramePr>
              <p:nvPr/>
            </p:nvGraphicFramePr>
            <p:xfrm>
              <a:off x="3646" y="3271"/>
              <a:ext cx="127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59" name="Equation" r:id="rId15" imgW="114120" imgH="203040" progId="Equation.DSMT4">
                      <p:embed/>
                    </p:oleObj>
                  </mc:Choice>
                  <mc:Fallback>
                    <p:oleObj name="Equation" r:id="rId15" imgW="1141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6" y="3271"/>
                            <a:ext cx="127" cy="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16"/>
              <p:cNvGraphicFramePr>
                <a:graphicFrameLocks noChangeAspect="1"/>
              </p:cNvGraphicFramePr>
              <p:nvPr/>
            </p:nvGraphicFramePr>
            <p:xfrm>
              <a:off x="3192" y="3543"/>
              <a:ext cx="127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60" name="Equation" r:id="rId17" imgW="114120" imgH="203040" progId="Equation.DSMT4">
                      <p:embed/>
                    </p:oleObj>
                  </mc:Choice>
                  <mc:Fallback>
                    <p:oleObj name="Equation" r:id="rId17" imgW="1141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2" y="3543"/>
                            <a:ext cx="127" cy="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7"/>
              <p:cNvGraphicFramePr>
                <a:graphicFrameLocks noChangeAspect="1"/>
              </p:cNvGraphicFramePr>
              <p:nvPr/>
            </p:nvGraphicFramePr>
            <p:xfrm>
              <a:off x="3638" y="3838"/>
              <a:ext cx="127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61" name="Equation" r:id="rId18" imgW="114120" imgH="203040" progId="Equation.DSMT4">
                      <p:embed/>
                    </p:oleObj>
                  </mc:Choice>
                  <mc:Fallback>
                    <p:oleObj name="Equation" r:id="rId18" imgW="1141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8" y="3838"/>
                            <a:ext cx="127" cy="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18"/>
              <p:cNvGraphicFramePr>
                <a:graphicFrameLocks noChangeAspect="1"/>
              </p:cNvGraphicFramePr>
              <p:nvPr/>
            </p:nvGraphicFramePr>
            <p:xfrm>
              <a:off x="3442" y="3475"/>
              <a:ext cx="127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62" name="Equation" r:id="rId19" imgW="114120" imgH="203040" progId="Equation.DSMT4">
                      <p:embed/>
                    </p:oleObj>
                  </mc:Choice>
                  <mc:Fallback>
                    <p:oleObj name="Equation" r:id="rId19" imgW="1141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2" y="3475"/>
                            <a:ext cx="127" cy="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63" name="Line 141"/>
              <p:cNvSpPr>
                <a:spLocks noChangeShapeType="1"/>
              </p:cNvSpPr>
              <p:nvPr/>
            </p:nvSpPr>
            <p:spPr bwMode="auto">
              <a:xfrm>
                <a:off x="3328" y="3453"/>
                <a:ext cx="0" cy="4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4" name="Line 142"/>
              <p:cNvSpPr>
                <a:spLocks noChangeShapeType="1"/>
              </p:cNvSpPr>
              <p:nvPr/>
            </p:nvSpPr>
            <p:spPr bwMode="auto">
              <a:xfrm flipV="1">
                <a:off x="3328" y="3453"/>
                <a:ext cx="7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67" name="Oval 145"/>
              <p:cNvSpPr>
                <a:spLocks noChangeArrowheads="1"/>
              </p:cNvSpPr>
              <p:nvPr/>
            </p:nvSpPr>
            <p:spPr bwMode="auto">
              <a:xfrm>
                <a:off x="3311" y="3430"/>
                <a:ext cx="68" cy="68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 b="1">
                  <a:ea typeface="华文楷体" pitchFamily="2" charset="-122"/>
                </a:endParaRPr>
              </a:p>
            </p:txBody>
          </p:sp>
          <p:sp>
            <p:nvSpPr>
              <p:cNvPr id="22568" name="Oval 146"/>
              <p:cNvSpPr>
                <a:spLocks noChangeArrowheads="1"/>
              </p:cNvSpPr>
              <p:nvPr/>
            </p:nvSpPr>
            <p:spPr bwMode="auto">
              <a:xfrm>
                <a:off x="4059" y="3430"/>
                <a:ext cx="68" cy="68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 b="1">
                  <a:ea typeface="华文楷体" pitchFamily="2" charset="-122"/>
                </a:endParaRPr>
              </a:p>
            </p:txBody>
          </p:sp>
          <p:sp>
            <p:nvSpPr>
              <p:cNvPr id="22569" name="Oval 147"/>
              <p:cNvSpPr>
                <a:spLocks noChangeArrowheads="1"/>
              </p:cNvSpPr>
              <p:nvPr/>
            </p:nvSpPr>
            <p:spPr bwMode="auto">
              <a:xfrm>
                <a:off x="4059" y="3816"/>
                <a:ext cx="68" cy="68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 b="1">
                  <a:ea typeface="华文楷体" pitchFamily="2" charset="-122"/>
                </a:endParaRPr>
              </a:p>
            </p:txBody>
          </p:sp>
          <p:sp>
            <p:nvSpPr>
              <p:cNvPr id="22570" name="Oval 148"/>
              <p:cNvSpPr>
                <a:spLocks noChangeArrowheads="1"/>
              </p:cNvSpPr>
              <p:nvPr/>
            </p:nvSpPr>
            <p:spPr bwMode="auto">
              <a:xfrm>
                <a:off x="3311" y="3816"/>
                <a:ext cx="68" cy="68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 b="1">
                  <a:ea typeface="华文楷体" pitchFamily="2" charset="-122"/>
                </a:endParaRPr>
              </a:p>
            </p:txBody>
          </p:sp>
        </p:grpSp>
        <p:graphicFrame>
          <p:nvGraphicFramePr>
            <p:cNvPr id="116773" name="Object 37"/>
            <p:cNvGraphicFramePr>
              <a:graphicFrameLocks noChangeAspect="1"/>
            </p:cNvGraphicFramePr>
            <p:nvPr/>
          </p:nvGraphicFramePr>
          <p:xfrm>
            <a:off x="4037" y="684"/>
            <a:ext cx="15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3" name="Equation" r:id="rId20" imgW="164880" imgH="279360" progId="Equation.DSMT4">
                    <p:embed/>
                  </p:oleObj>
                </mc:Choice>
                <mc:Fallback>
                  <p:oleObj name="Equation" r:id="rId20" imgW="16488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7" y="684"/>
                          <a:ext cx="157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0"/>
            <p:cNvGraphicFramePr>
              <a:graphicFrameLocks noChangeAspect="1"/>
            </p:cNvGraphicFramePr>
            <p:nvPr/>
          </p:nvGraphicFramePr>
          <p:xfrm>
            <a:off x="4038" y="1478"/>
            <a:ext cx="18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4" name="Equation" r:id="rId21" imgW="190440" imgH="279360" progId="Equation.DSMT4">
                    <p:embed/>
                  </p:oleObj>
                </mc:Choice>
                <mc:Fallback>
                  <p:oleObj name="Equation" r:id="rId21" imgW="1904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" y="1478"/>
                          <a:ext cx="181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1"/>
            <p:cNvGraphicFramePr>
              <a:graphicFrameLocks noChangeAspect="1"/>
            </p:cNvGraphicFramePr>
            <p:nvPr/>
          </p:nvGraphicFramePr>
          <p:xfrm>
            <a:off x="4786" y="686"/>
            <a:ext cx="18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5" name="Equation" r:id="rId22" imgW="190440" imgH="279360" progId="Equation.DSMT4">
                    <p:embed/>
                  </p:oleObj>
                </mc:Choice>
                <mc:Fallback>
                  <p:oleObj name="Equation" r:id="rId22" imgW="1904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" y="686"/>
                          <a:ext cx="181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2"/>
            <p:cNvGraphicFramePr>
              <a:graphicFrameLocks noChangeAspect="1"/>
            </p:cNvGraphicFramePr>
            <p:nvPr/>
          </p:nvGraphicFramePr>
          <p:xfrm>
            <a:off x="4786" y="1478"/>
            <a:ext cx="18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6" name="Equation" r:id="rId23" imgW="190440" imgH="279360" progId="Equation.DSMT4">
                    <p:embed/>
                  </p:oleObj>
                </mc:Choice>
                <mc:Fallback>
                  <p:oleObj name="Equation" r:id="rId23" imgW="1904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" y="1478"/>
                          <a:ext cx="181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1155700" y="2887663"/>
          <a:ext cx="14716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Equation" r:id="rId24" imgW="825480" imgH="279360" progId="Equation.DSMT4">
                  <p:embed/>
                </p:oleObj>
              </mc:Choice>
              <mc:Fallback>
                <p:oleObj name="Equation" r:id="rId24" imgW="825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887663"/>
                        <a:ext cx="1471613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3527425" y="2895600"/>
          <a:ext cx="22415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26" imgW="1257120" imgH="279360" progId="Equation.DSMT4">
                  <p:embed/>
                </p:oleObj>
              </mc:Choice>
              <mc:Fallback>
                <p:oleObj name="Equation" r:id="rId26" imgW="1257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2895600"/>
                        <a:ext cx="224155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6372225" y="2871788"/>
          <a:ext cx="15176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Equation" r:id="rId28" imgW="850680" imgH="291960" progId="Equation.DSMT4">
                  <p:embed/>
                </p:oleObj>
              </mc:Choice>
              <mc:Fallback>
                <p:oleObj name="Equation" r:id="rId28" imgW="8506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871788"/>
                        <a:ext cx="151765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1541463" y="3536950"/>
          <a:ext cx="3373437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30" imgW="1892160" imgH="1218960" progId="Equation.DSMT4">
                  <p:embed/>
                </p:oleObj>
              </mc:Choice>
              <mc:Fallback>
                <p:oleObj name="Equation" r:id="rId30" imgW="189216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3536950"/>
                        <a:ext cx="3373437" cy="216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4932363" y="4371975"/>
          <a:ext cx="12446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32" imgW="698400" imgH="279360" progId="Equation.DSMT4">
                  <p:embed/>
                </p:oleObj>
              </mc:Choice>
              <mc:Fallback>
                <p:oleObj name="Equation" r:id="rId32" imgW="698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371975"/>
                        <a:ext cx="124460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6227763" y="4365625"/>
          <a:ext cx="12446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34" imgW="698400" imgH="279360" progId="Equation.DSMT4">
                  <p:embed/>
                </p:oleObj>
              </mc:Choice>
              <mc:Fallback>
                <p:oleObj name="Equation" r:id="rId34" imgW="698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365625"/>
                        <a:ext cx="124460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923934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647700" y="1665288"/>
          <a:ext cx="70834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3" imgW="3975100" imgH="279400" progId="Equation.DSMT4">
                  <p:embed/>
                </p:oleObj>
              </mc:Choice>
              <mc:Fallback>
                <p:oleObj name="Equation" r:id="rId3" imgW="3975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665288"/>
                        <a:ext cx="708342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Rectangle 7"/>
          <p:cNvSpPr>
            <a:spLocks noChangeArrowheads="1"/>
          </p:cNvSpPr>
          <p:nvPr/>
        </p:nvSpPr>
        <p:spPr bwMode="auto">
          <a:xfrm>
            <a:off x="719138" y="333375"/>
            <a:ext cx="43561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8.3.2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图的可达矩阵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719138" y="1022350"/>
            <a:ext cx="5580062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>
              <a:tabLst>
                <a:tab pos="266700" algn="l"/>
              </a:tabLst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一、有向图的可达矩阵</a:t>
            </a:r>
          </a:p>
        </p:txBody>
      </p:sp>
      <p:graphicFrame>
        <p:nvGraphicFramePr>
          <p:cNvPr id="138249" name="Object 9"/>
          <p:cNvGraphicFramePr>
            <a:graphicFrameLocks noChangeAspect="1"/>
          </p:cNvGraphicFramePr>
          <p:nvPr/>
        </p:nvGraphicFramePr>
        <p:xfrm>
          <a:off x="744538" y="2276475"/>
          <a:ext cx="26479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5" imgW="1485255" imgH="304668" progId="Equation.DSMT4">
                  <p:embed/>
                </p:oleObj>
              </mc:Choice>
              <mc:Fallback>
                <p:oleObj name="Equation" r:id="rId5" imgW="1485255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2276475"/>
                        <a:ext cx="26479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1" name="Object 11"/>
          <p:cNvGraphicFramePr>
            <a:graphicFrameLocks noChangeAspect="1"/>
          </p:cNvGraphicFramePr>
          <p:nvPr>
            <p:extLst/>
          </p:nvPr>
        </p:nvGraphicFramePr>
        <p:xfrm>
          <a:off x="7748588" y="1702644"/>
          <a:ext cx="7683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7" imgW="431613" imgH="241195" progId="Equation.DSMT4">
                  <p:embed/>
                </p:oleObj>
              </mc:Choice>
              <mc:Fallback>
                <p:oleObj name="Equation" r:id="rId7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588" y="1702644"/>
                        <a:ext cx="76835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2" name="Object 12"/>
          <p:cNvGraphicFramePr>
            <a:graphicFrameLocks noChangeAspect="1"/>
          </p:cNvGraphicFramePr>
          <p:nvPr/>
        </p:nvGraphicFramePr>
        <p:xfrm>
          <a:off x="3419475" y="2312988"/>
          <a:ext cx="42719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9" imgW="2400300" imgH="317500" progId="Equation.DSMT4">
                  <p:embed/>
                </p:oleObj>
              </mc:Choice>
              <mc:Fallback>
                <p:oleObj name="Equation" r:id="rId9" imgW="24003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312988"/>
                        <a:ext cx="427196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3" name="Object 13"/>
          <p:cNvGraphicFramePr>
            <a:graphicFrameLocks noChangeAspect="1"/>
          </p:cNvGraphicFramePr>
          <p:nvPr/>
        </p:nvGraphicFramePr>
        <p:xfrm>
          <a:off x="1558925" y="2960688"/>
          <a:ext cx="629126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11" imgW="3530600" imgH="330200" progId="Equation.DSMT4">
                  <p:embed/>
                </p:oleObj>
              </mc:Choice>
              <mc:Fallback>
                <p:oleObj name="Equation" r:id="rId11" imgW="3530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2960688"/>
                        <a:ext cx="6291263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4" name="Object 14"/>
          <p:cNvGraphicFramePr>
            <a:graphicFrameLocks noChangeAspect="1"/>
          </p:cNvGraphicFramePr>
          <p:nvPr/>
        </p:nvGraphicFramePr>
        <p:xfrm>
          <a:off x="684213" y="3681413"/>
          <a:ext cx="1873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13" imgW="1054100" imgH="241300" progId="Equation.DSMT4">
                  <p:embed/>
                </p:oleObj>
              </mc:Choice>
              <mc:Fallback>
                <p:oleObj name="Equation" r:id="rId13" imgW="1054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81413"/>
                        <a:ext cx="18732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5" name="Object 15"/>
          <p:cNvGraphicFramePr>
            <a:graphicFrameLocks noChangeAspect="1"/>
          </p:cNvGraphicFramePr>
          <p:nvPr/>
        </p:nvGraphicFramePr>
        <p:xfrm>
          <a:off x="2771775" y="4184650"/>
          <a:ext cx="357663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15" imgW="2006600" imgH="330200" progId="Equation.DSMT4">
                  <p:embed/>
                </p:oleObj>
              </mc:Choice>
              <mc:Fallback>
                <p:oleObj name="Equation" r:id="rId15" imgW="2006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184650"/>
                        <a:ext cx="3576638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6" name="Object 16"/>
          <p:cNvGraphicFramePr>
            <a:graphicFrameLocks noChangeAspect="1"/>
          </p:cNvGraphicFramePr>
          <p:nvPr/>
        </p:nvGraphicFramePr>
        <p:xfrm>
          <a:off x="7740650" y="2384425"/>
          <a:ext cx="4286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17" imgW="241300" imgH="228600" progId="Equation.DSMT4">
                  <p:embed/>
                </p:oleObj>
              </mc:Choice>
              <mc:Fallback>
                <p:oleObj name="Equation" r:id="rId17" imgW="24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2384425"/>
                        <a:ext cx="4286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7" name="Object 17"/>
          <p:cNvGraphicFramePr>
            <a:graphicFrameLocks noChangeAspect="1"/>
          </p:cNvGraphicFramePr>
          <p:nvPr/>
        </p:nvGraphicFramePr>
        <p:xfrm>
          <a:off x="647700" y="4948238"/>
          <a:ext cx="7950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19" imgW="4470400" imgH="317500" progId="Equation.DSMT4">
                  <p:embed/>
                </p:oleObj>
              </mc:Choice>
              <mc:Fallback>
                <p:oleObj name="Equation" r:id="rId19" imgW="44704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948238"/>
                        <a:ext cx="79502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0" name="Object 20"/>
          <p:cNvGraphicFramePr>
            <a:graphicFrameLocks noChangeAspect="1"/>
          </p:cNvGraphicFramePr>
          <p:nvPr>
            <p:extLst/>
          </p:nvPr>
        </p:nvGraphicFramePr>
        <p:xfrm>
          <a:off x="1749425" y="5692775"/>
          <a:ext cx="4343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21" imgW="2438280" imgH="304560" progId="Equation.DSMT4">
                  <p:embed/>
                </p:oleObj>
              </mc:Choice>
              <mc:Fallback>
                <p:oleObj name="Equation" r:id="rId21" imgW="24382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5692775"/>
                        <a:ext cx="43434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1" name="Object 21"/>
          <p:cNvGraphicFramePr>
            <a:graphicFrameLocks noChangeAspect="1"/>
          </p:cNvGraphicFramePr>
          <p:nvPr>
            <p:extLst/>
          </p:nvPr>
        </p:nvGraphicFramePr>
        <p:xfrm>
          <a:off x="6120172" y="5659438"/>
          <a:ext cx="14700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23" imgW="825142" imgH="304668" progId="Equation.DSMT4">
                  <p:embed/>
                </p:oleObj>
              </mc:Choice>
              <mc:Fallback>
                <p:oleObj name="Equation" r:id="rId23" imgW="825142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172" y="5659438"/>
                        <a:ext cx="14700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2" name="Object 22"/>
          <p:cNvGraphicFramePr>
            <a:graphicFrameLocks noChangeAspect="1"/>
          </p:cNvGraphicFramePr>
          <p:nvPr/>
        </p:nvGraphicFramePr>
        <p:xfrm>
          <a:off x="684213" y="5697538"/>
          <a:ext cx="8810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25" imgW="495085" imgH="241195" progId="Equation.DSMT4">
                  <p:embed/>
                </p:oleObj>
              </mc:Choice>
              <mc:Fallback>
                <p:oleObj name="Equation" r:id="rId25" imgW="49508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697538"/>
                        <a:ext cx="8810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94923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3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18750"/>
              </p:ext>
            </p:extLst>
          </p:nvPr>
        </p:nvGraphicFramePr>
        <p:xfrm>
          <a:off x="539589" y="1436824"/>
          <a:ext cx="8810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3" imgW="495000" imgH="253800" progId="Equation.DSMT4">
                  <p:embed/>
                </p:oleObj>
              </mc:Choice>
              <mc:Fallback>
                <p:oleObj name="Equation" r:id="rId3" imgW="495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89" y="1436824"/>
                        <a:ext cx="8810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194318"/>
              </p:ext>
            </p:extLst>
          </p:nvPr>
        </p:nvGraphicFramePr>
        <p:xfrm>
          <a:off x="491964" y="2025787"/>
          <a:ext cx="7683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5" imgW="431613" imgH="241195" progId="Equation.DSMT4">
                  <p:embed/>
                </p:oleObj>
              </mc:Choice>
              <mc:Fallback>
                <p:oleObj name="Equation" r:id="rId5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4" y="2025787"/>
                        <a:ext cx="76835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111839"/>
              </p:ext>
            </p:extLst>
          </p:nvPr>
        </p:nvGraphicFramePr>
        <p:xfrm>
          <a:off x="2447764" y="2744924"/>
          <a:ext cx="3525838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7" imgW="1981080" imgH="609480" progId="Equation.DSMT4">
                  <p:embed/>
                </p:oleObj>
              </mc:Choice>
              <mc:Fallback>
                <p:oleObj name="Equation" r:id="rId7" imgW="19810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764" y="2744924"/>
                        <a:ext cx="3525838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033275"/>
              </p:ext>
            </p:extLst>
          </p:nvPr>
        </p:nvGraphicFramePr>
        <p:xfrm>
          <a:off x="1523839" y="1376499"/>
          <a:ext cx="6756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9" imgW="3797280" imgH="317160" progId="Equation.DSMT4">
                  <p:embed/>
                </p:oleObj>
              </mc:Choice>
              <mc:Fallback>
                <p:oleObj name="Equation" r:id="rId9" imgW="37972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839" y="1376499"/>
                        <a:ext cx="67564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26"/>
          <p:cNvSpPr>
            <a:spLocks noChangeArrowheads="1"/>
          </p:cNvSpPr>
          <p:nvPr/>
        </p:nvSpPr>
        <p:spPr bwMode="auto">
          <a:xfrm>
            <a:off x="2015964" y="4111762"/>
            <a:ext cx="4464050" cy="504825"/>
          </a:xfrm>
          <a:prstGeom prst="wedgeRoundRectCallout">
            <a:avLst>
              <a:gd name="adj1" fmla="val 1474"/>
              <a:gd name="adj2" fmla="val 47242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120000"/>
              </a:lnSpc>
            </a:pPr>
            <a:r>
              <a:rPr lang="zh-CN" altLang="en-US" sz="18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可达矩阵可以看成是一个逻辑矩阵</a:t>
            </a:r>
            <a:endParaRPr lang="en-US" altLang="zh-CN" sz="1800" b="1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59524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4" name="Object 2"/>
          <p:cNvGraphicFramePr>
            <a:graphicFrameLocks noChangeAspect="1"/>
          </p:cNvGraphicFramePr>
          <p:nvPr/>
        </p:nvGraphicFramePr>
        <p:xfrm>
          <a:off x="611188" y="584200"/>
          <a:ext cx="971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3" imgW="545760" imgH="241200" progId="Equation.DSMT4">
                  <p:embed/>
                </p:oleObj>
              </mc:Choice>
              <mc:Fallback>
                <p:oleObj name="Equation" r:id="rId3" imgW="545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84200"/>
                        <a:ext cx="9715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681038" y="1303338"/>
          <a:ext cx="3619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303338"/>
                        <a:ext cx="36195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3457575" y="2239963"/>
          <a:ext cx="14478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7" imgW="812447" imgH="304668" progId="Equation.DSMT4">
                  <p:embed/>
                </p:oleObj>
              </mc:Choice>
              <mc:Fallback>
                <p:oleObj name="Equation" r:id="rId7" imgW="812447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2239963"/>
                        <a:ext cx="144780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9"/>
          <p:cNvGraphicFramePr>
            <a:graphicFrameLocks noChangeAspect="1"/>
          </p:cNvGraphicFramePr>
          <p:nvPr/>
        </p:nvGraphicFramePr>
        <p:xfrm>
          <a:off x="684213" y="3392488"/>
          <a:ext cx="3603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9" imgW="203040" imgH="241200" progId="Equation.DSMT4">
                  <p:embed/>
                </p:oleObj>
              </mc:Choice>
              <mc:Fallback>
                <p:oleObj name="Equation" r:id="rId9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92488"/>
                        <a:ext cx="3603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9" name="Object 17"/>
          <p:cNvGraphicFramePr>
            <a:graphicFrameLocks noChangeAspect="1"/>
          </p:cNvGraphicFramePr>
          <p:nvPr/>
        </p:nvGraphicFramePr>
        <p:xfrm>
          <a:off x="1584325" y="565150"/>
          <a:ext cx="4524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11" imgW="253800" imgH="266400" progId="Equation.DSMT4">
                  <p:embed/>
                </p:oleObj>
              </mc:Choice>
              <mc:Fallback>
                <p:oleObj name="Equation" r:id="rId11" imgW="2538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565150"/>
                        <a:ext cx="45243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0" name="Object 18"/>
          <p:cNvGraphicFramePr>
            <a:graphicFrameLocks noChangeAspect="1"/>
          </p:cNvGraphicFramePr>
          <p:nvPr/>
        </p:nvGraphicFramePr>
        <p:xfrm>
          <a:off x="2592388" y="2271713"/>
          <a:ext cx="8810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13" imgW="494870" imgH="304536" progId="Equation.DSMT4">
                  <p:embed/>
                </p:oleObj>
              </mc:Choice>
              <mc:Fallback>
                <p:oleObj name="Equation" r:id="rId13" imgW="494870" imgH="3045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271713"/>
                        <a:ext cx="881062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2108200" y="561975"/>
          <a:ext cx="61007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15" imgW="3429000" imgH="253800" progId="Equation.DSMT4">
                  <p:embed/>
                </p:oleObj>
              </mc:Choice>
              <mc:Fallback>
                <p:oleObj name="Equation" r:id="rId15" imgW="3429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561975"/>
                        <a:ext cx="610076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/>
        </p:nvGraphicFramePr>
        <p:xfrm>
          <a:off x="1108075" y="1303338"/>
          <a:ext cx="52641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17" imgW="2958840" imgH="304560" progId="Equation.DSMT4">
                  <p:embed/>
                </p:oleObj>
              </mc:Choice>
              <mc:Fallback>
                <p:oleObj name="Equation" r:id="rId17" imgW="29588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1303338"/>
                        <a:ext cx="526415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147707"/>
              </p:ext>
            </p:extLst>
          </p:nvPr>
        </p:nvGraphicFramePr>
        <p:xfrm>
          <a:off x="940867" y="3852863"/>
          <a:ext cx="8588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19" imgW="482391" imgH="241195" progId="Equation.DSMT4">
                  <p:embed/>
                </p:oleObj>
              </mc:Choice>
              <mc:Fallback>
                <p:oleObj name="Equation" r:id="rId19" imgW="48239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867" y="3852863"/>
                        <a:ext cx="8588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453076"/>
              </p:ext>
            </p:extLst>
          </p:nvPr>
        </p:nvGraphicFramePr>
        <p:xfrm>
          <a:off x="936104" y="4573588"/>
          <a:ext cx="8810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21" imgW="495085" imgH="241195" progId="Equation.DSMT4">
                  <p:embed/>
                </p:oleObj>
              </mc:Choice>
              <mc:Fallback>
                <p:oleObj name="Equation" r:id="rId21" imgW="49508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104" y="4573588"/>
                        <a:ext cx="8810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588164"/>
              </p:ext>
            </p:extLst>
          </p:nvPr>
        </p:nvGraphicFramePr>
        <p:xfrm>
          <a:off x="5868467" y="4621214"/>
          <a:ext cx="309721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23" imgW="1739900" imgH="304800" progId="Equation.DSMT4">
                  <p:embed/>
                </p:oleObj>
              </mc:Choice>
              <mc:Fallback>
                <p:oleObj name="Equation" r:id="rId23" imgW="17399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467" y="4621214"/>
                        <a:ext cx="3097212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289950"/>
              </p:ext>
            </p:extLst>
          </p:nvPr>
        </p:nvGraphicFramePr>
        <p:xfrm>
          <a:off x="936104" y="5256213"/>
          <a:ext cx="8826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25" imgW="495085" imgH="241195" progId="Equation.DSMT4">
                  <p:embed/>
                </p:oleObj>
              </mc:Choice>
              <mc:Fallback>
                <p:oleObj name="Equation" r:id="rId25" imgW="49508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104" y="5256213"/>
                        <a:ext cx="88265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466037"/>
              </p:ext>
            </p:extLst>
          </p:nvPr>
        </p:nvGraphicFramePr>
        <p:xfrm>
          <a:off x="899592" y="5813426"/>
          <a:ext cx="58562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27" imgW="3288960" imgH="291960" progId="Equation.DSMT4">
                  <p:embed/>
                </p:oleObj>
              </mc:Choice>
              <mc:Fallback>
                <p:oleObj name="Equation" r:id="rId27" imgW="32889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813426"/>
                        <a:ext cx="5856287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233393"/>
              </p:ext>
            </p:extLst>
          </p:nvPr>
        </p:nvGraphicFramePr>
        <p:xfrm>
          <a:off x="6876529" y="5827713"/>
          <a:ext cx="20129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29" imgW="1130040" imgH="266400" progId="Equation.DSMT4">
                  <p:embed/>
                </p:oleObj>
              </mc:Choice>
              <mc:Fallback>
                <p:oleObj name="Equation" r:id="rId29" imgW="11300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529" y="5827713"/>
                        <a:ext cx="20129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873054"/>
              </p:ext>
            </p:extLst>
          </p:nvPr>
        </p:nvGraphicFramePr>
        <p:xfrm>
          <a:off x="1934642" y="3848894"/>
          <a:ext cx="47259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31" imgW="2654280" imgH="317160" progId="Equation.DSMT4">
                  <p:embed/>
                </p:oleObj>
              </mc:Choice>
              <mc:Fallback>
                <p:oleObj name="Equation" r:id="rId31" imgW="26542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4642" y="3848894"/>
                        <a:ext cx="4725988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32008"/>
              </p:ext>
            </p:extLst>
          </p:nvPr>
        </p:nvGraphicFramePr>
        <p:xfrm>
          <a:off x="1934642" y="4503738"/>
          <a:ext cx="39338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33" imgW="2209800" imgH="317500" progId="Equation.DSMT4">
                  <p:embed/>
                </p:oleObj>
              </mc:Choice>
              <mc:Fallback>
                <p:oleObj name="Equation" r:id="rId33" imgW="22098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4642" y="4503738"/>
                        <a:ext cx="3933825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659897"/>
              </p:ext>
            </p:extLst>
          </p:nvPr>
        </p:nvGraphicFramePr>
        <p:xfrm>
          <a:off x="1956867" y="5165726"/>
          <a:ext cx="63960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35" imgW="3593880" imgH="291960" progId="Equation.DSMT4">
                  <p:embed/>
                </p:oleObj>
              </mc:Choice>
              <mc:Fallback>
                <p:oleObj name="Equation" r:id="rId35" imgW="3593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6867" y="5165726"/>
                        <a:ext cx="6396037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909188"/>
              </p:ext>
            </p:extLst>
          </p:nvPr>
        </p:nvGraphicFramePr>
        <p:xfrm>
          <a:off x="1042988" y="3341688"/>
          <a:ext cx="45958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Equation" r:id="rId37" imgW="2578100" imgH="279400" progId="Equation.DSMT4">
                  <p:embed/>
                </p:oleObj>
              </mc:Choice>
              <mc:Fallback>
                <p:oleObj name="Equation" r:id="rId37" imgW="2578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41688"/>
                        <a:ext cx="459581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571985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52" name="Object 16"/>
          <p:cNvGraphicFramePr>
            <a:graphicFrameLocks noChangeAspect="1"/>
          </p:cNvGraphicFramePr>
          <p:nvPr/>
        </p:nvGraphicFramePr>
        <p:xfrm>
          <a:off x="654050" y="1763713"/>
          <a:ext cx="29813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3" imgW="1675673" imgH="266584" progId="Equation.DSMT4">
                  <p:embed/>
                </p:oleObj>
              </mc:Choice>
              <mc:Fallback>
                <p:oleObj name="Equation" r:id="rId3" imgW="1675673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763713"/>
                        <a:ext cx="2981325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7" name="Rectangle 17"/>
          <p:cNvSpPr>
            <a:spLocks noChangeArrowheads="1"/>
          </p:cNvSpPr>
          <p:nvPr/>
        </p:nvSpPr>
        <p:spPr bwMode="auto">
          <a:xfrm>
            <a:off x="755650" y="338138"/>
            <a:ext cx="5472113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8.3.3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邻接矩阵与图的连通性</a:t>
            </a:r>
          </a:p>
        </p:txBody>
      </p:sp>
      <p:graphicFrame>
        <p:nvGraphicFramePr>
          <p:cNvPr id="142354" name="Object 18"/>
          <p:cNvGraphicFramePr>
            <a:graphicFrameLocks noChangeAspect="1"/>
          </p:cNvGraphicFramePr>
          <p:nvPr/>
        </p:nvGraphicFramePr>
        <p:xfrm>
          <a:off x="3759200" y="1763713"/>
          <a:ext cx="3368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5" imgW="1892160" imgH="241200" progId="Equation.DSMT4">
                  <p:embed/>
                </p:oleObj>
              </mc:Choice>
              <mc:Fallback>
                <p:oleObj name="Equation" r:id="rId5" imgW="1892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1763713"/>
                        <a:ext cx="33686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5" name="Object 19"/>
          <p:cNvGraphicFramePr>
            <a:graphicFrameLocks noChangeAspect="1"/>
          </p:cNvGraphicFramePr>
          <p:nvPr>
            <p:extLst/>
          </p:nvPr>
        </p:nvGraphicFramePr>
        <p:xfrm>
          <a:off x="2547813" y="2482850"/>
          <a:ext cx="18081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7" imgW="1015559" imgH="266584" progId="Equation.DSMT4">
                  <p:embed/>
                </p:oleObj>
              </mc:Choice>
              <mc:Fallback>
                <p:oleObj name="Equation" r:id="rId7" imgW="1015559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813" y="2482850"/>
                        <a:ext cx="1808163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6" name="Object 20"/>
          <p:cNvGraphicFramePr>
            <a:graphicFrameLocks noChangeAspect="1"/>
          </p:cNvGraphicFramePr>
          <p:nvPr/>
        </p:nvGraphicFramePr>
        <p:xfrm>
          <a:off x="4319588" y="2447925"/>
          <a:ext cx="23050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9" imgW="1295280" imgH="279360" progId="Equation.DSMT4">
                  <p:embed/>
                </p:oleObj>
              </mc:Choice>
              <mc:Fallback>
                <p:oleObj name="Equation" r:id="rId9" imgW="1295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2447925"/>
                        <a:ext cx="23050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7" name="Object 21"/>
          <p:cNvGraphicFramePr>
            <a:graphicFrameLocks noChangeAspect="1"/>
          </p:cNvGraphicFramePr>
          <p:nvPr>
            <p:extLst/>
          </p:nvPr>
        </p:nvGraphicFramePr>
        <p:xfrm>
          <a:off x="654050" y="3176972"/>
          <a:ext cx="29813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11" imgW="1675673" imgH="266584" progId="Equation.DSMT4">
                  <p:embed/>
                </p:oleObj>
              </mc:Choice>
              <mc:Fallback>
                <p:oleObj name="Equation" r:id="rId11" imgW="1675673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176972"/>
                        <a:ext cx="2981325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8" name="Object 22"/>
          <p:cNvGraphicFramePr>
            <a:graphicFrameLocks noChangeAspect="1"/>
          </p:cNvGraphicFramePr>
          <p:nvPr>
            <p:extLst/>
          </p:nvPr>
        </p:nvGraphicFramePr>
        <p:xfrm>
          <a:off x="3725863" y="3177220"/>
          <a:ext cx="47704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13" imgW="2679700" imgH="241300" progId="Equation.DSMT4">
                  <p:embed/>
                </p:oleObj>
              </mc:Choice>
              <mc:Fallback>
                <p:oleObj name="Equation" r:id="rId13" imgW="2679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3177220"/>
                        <a:ext cx="47704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9" name="Object 23"/>
          <p:cNvGraphicFramePr>
            <a:graphicFrameLocks noChangeAspect="1"/>
          </p:cNvGraphicFramePr>
          <p:nvPr/>
        </p:nvGraphicFramePr>
        <p:xfrm>
          <a:off x="684213" y="3897313"/>
          <a:ext cx="21002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Equation" r:id="rId15" imgW="1180588" imgH="241195" progId="Equation.DSMT4">
                  <p:embed/>
                </p:oleObj>
              </mc:Choice>
              <mc:Fallback>
                <p:oleObj name="Equation" r:id="rId15" imgW="118058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97313"/>
                        <a:ext cx="21002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0" name="Object 24"/>
          <p:cNvGraphicFramePr>
            <a:graphicFrameLocks noChangeAspect="1"/>
          </p:cNvGraphicFramePr>
          <p:nvPr>
            <p:extLst/>
          </p:nvPr>
        </p:nvGraphicFramePr>
        <p:xfrm>
          <a:off x="2933700" y="3897313"/>
          <a:ext cx="372586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17" imgW="2095200" imgH="253800" progId="Equation.DSMT4">
                  <p:embed/>
                </p:oleObj>
              </mc:Choice>
              <mc:Fallback>
                <p:oleObj name="Equation" r:id="rId17" imgW="2095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3897313"/>
                        <a:ext cx="372586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1" name="Object 25"/>
          <p:cNvGraphicFramePr>
            <a:graphicFrameLocks noChangeAspect="1"/>
          </p:cNvGraphicFramePr>
          <p:nvPr/>
        </p:nvGraphicFramePr>
        <p:xfrm>
          <a:off x="2303463" y="4576763"/>
          <a:ext cx="217011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19" imgW="1218671" imgH="266584" progId="Equation.DSMT4">
                  <p:embed/>
                </p:oleObj>
              </mc:Choice>
              <mc:Fallback>
                <p:oleObj name="Equation" r:id="rId19" imgW="1218671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4576763"/>
                        <a:ext cx="2170112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2" name="Object 26"/>
          <p:cNvGraphicFramePr>
            <a:graphicFrameLocks noChangeAspect="1"/>
          </p:cNvGraphicFramePr>
          <p:nvPr/>
        </p:nvGraphicFramePr>
        <p:xfrm>
          <a:off x="4464050" y="4572000"/>
          <a:ext cx="23050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21" imgW="1295280" imgH="279360" progId="Equation.DSMT4">
                  <p:embed/>
                </p:oleObj>
              </mc:Choice>
              <mc:Fallback>
                <p:oleObj name="Equation" r:id="rId21" imgW="1295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4572000"/>
                        <a:ext cx="23050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3" name="Object 27"/>
          <p:cNvGraphicFramePr>
            <a:graphicFrameLocks noChangeAspect="1"/>
          </p:cNvGraphicFramePr>
          <p:nvPr/>
        </p:nvGraphicFramePr>
        <p:xfrm>
          <a:off x="684213" y="5265738"/>
          <a:ext cx="24622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23" imgW="1384300" imgH="254000" progId="Equation.DSMT4">
                  <p:embed/>
                </p:oleObj>
              </mc:Choice>
              <mc:Fallback>
                <p:oleObj name="Equation" r:id="rId23" imgW="1384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265738"/>
                        <a:ext cx="2462212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4" name="Object 28"/>
          <p:cNvGraphicFramePr>
            <a:graphicFrameLocks noChangeAspect="1"/>
          </p:cNvGraphicFramePr>
          <p:nvPr/>
        </p:nvGraphicFramePr>
        <p:xfrm>
          <a:off x="3276600" y="5265738"/>
          <a:ext cx="40878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25" imgW="2298600" imgH="253800" progId="Equation.DSMT4">
                  <p:embed/>
                </p:oleObj>
              </mc:Choice>
              <mc:Fallback>
                <p:oleObj name="Equation" r:id="rId25" imgW="2298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65738"/>
                        <a:ext cx="408781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5" name="Object 29"/>
          <p:cNvGraphicFramePr>
            <a:graphicFrameLocks noChangeAspect="1"/>
          </p:cNvGraphicFramePr>
          <p:nvPr/>
        </p:nvGraphicFramePr>
        <p:xfrm>
          <a:off x="719138" y="5951538"/>
          <a:ext cx="25304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27" imgW="1422400" imgH="279400" progId="Equation.DSMT4">
                  <p:embed/>
                </p:oleObj>
              </mc:Choice>
              <mc:Fallback>
                <p:oleObj name="Equation" r:id="rId27" imgW="1422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5951538"/>
                        <a:ext cx="25304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6" name="Object 30"/>
          <p:cNvGraphicFramePr>
            <a:graphicFrameLocks noChangeAspect="1"/>
          </p:cNvGraphicFramePr>
          <p:nvPr/>
        </p:nvGraphicFramePr>
        <p:xfrm>
          <a:off x="3208338" y="5913438"/>
          <a:ext cx="53340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29" imgW="2997000" imgH="291960" progId="Equation.DSMT4">
                  <p:embed/>
                </p:oleObj>
              </mc:Choice>
              <mc:Fallback>
                <p:oleObj name="Equation" r:id="rId29" imgW="2997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5913438"/>
                        <a:ext cx="533400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684213" y="1052513"/>
          <a:ext cx="6188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31" imgW="3479760" imgH="241200" progId="Equation.DSMT4">
                  <p:embed/>
                </p:oleObj>
              </mc:Choice>
              <mc:Fallback>
                <p:oleObj name="Equation" r:id="rId31" imgW="3479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052513"/>
                        <a:ext cx="61880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015226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4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4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3" name="Object 23"/>
          <p:cNvGraphicFramePr>
            <a:graphicFrameLocks noChangeAspect="1"/>
          </p:cNvGraphicFramePr>
          <p:nvPr>
            <p:extLst/>
          </p:nvPr>
        </p:nvGraphicFramePr>
        <p:xfrm>
          <a:off x="3743908" y="3033713"/>
          <a:ext cx="14922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Equation" r:id="rId3" imgW="838080" imgH="253800" progId="Equation.DSMT4">
                  <p:embed/>
                </p:oleObj>
              </mc:Choice>
              <mc:Fallback>
                <p:oleObj name="Equation" r:id="rId3" imgW="838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908" y="3033713"/>
                        <a:ext cx="149225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9" name="Object 9"/>
          <p:cNvGraphicFramePr>
            <a:graphicFrameLocks noChangeAspect="1"/>
          </p:cNvGraphicFramePr>
          <p:nvPr/>
        </p:nvGraphicFramePr>
        <p:xfrm>
          <a:off x="779463" y="333375"/>
          <a:ext cx="7683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quation" r:id="rId5" imgW="431613" imgH="241195" progId="Equation.DSMT4">
                  <p:embed/>
                </p:oleObj>
              </mc:Choice>
              <mc:Fallback>
                <p:oleObj name="Equation" r:id="rId5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333375"/>
                        <a:ext cx="7683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7" name="Object 17"/>
          <p:cNvGraphicFramePr>
            <a:graphicFrameLocks noChangeAspect="1"/>
          </p:cNvGraphicFramePr>
          <p:nvPr/>
        </p:nvGraphicFramePr>
        <p:xfrm>
          <a:off x="1395413" y="1643063"/>
          <a:ext cx="28479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7" imgW="1600200" imgH="254000" progId="Equation.DSMT4">
                  <p:embed/>
                </p:oleObj>
              </mc:Choice>
              <mc:Fallback>
                <p:oleObj name="Equation" r:id="rId7" imgW="1600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1643063"/>
                        <a:ext cx="284797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8" name="Object 18"/>
          <p:cNvGraphicFramePr>
            <a:graphicFrameLocks noChangeAspect="1"/>
          </p:cNvGraphicFramePr>
          <p:nvPr>
            <p:extLst/>
          </p:nvPr>
        </p:nvGraphicFramePr>
        <p:xfrm>
          <a:off x="2812504" y="960339"/>
          <a:ext cx="44958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9" imgW="2527300" imgH="254000" progId="Equation.DSMT4">
                  <p:embed/>
                </p:oleObj>
              </mc:Choice>
              <mc:Fallback>
                <p:oleObj name="Equation" r:id="rId9" imgW="2527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504" y="960339"/>
                        <a:ext cx="44958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1" name="Object 21"/>
          <p:cNvGraphicFramePr>
            <a:graphicFrameLocks noChangeAspect="1"/>
          </p:cNvGraphicFramePr>
          <p:nvPr/>
        </p:nvGraphicFramePr>
        <p:xfrm>
          <a:off x="893763" y="2341563"/>
          <a:ext cx="28495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11" imgW="1600200" imgH="266400" progId="Equation.DSMT4">
                  <p:embed/>
                </p:oleObj>
              </mc:Choice>
              <mc:Fallback>
                <p:oleObj name="Equation" r:id="rId11" imgW="1600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2341563"/>
                        <a:ext cx="2849562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2" name="Object 22"/>
          <p:cNvGraphicFramePr>
            <a:graphicFrameLocks noChangeAspect="1"/>
          </p:cNvGraphicFramePr>
          <p:nvPr/>
        </p:nvGraphicFramePr>
        <p:xfrm>
          <a:off x="1655763" y="296863"/>
          <a:ext cx="68008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13" imgW="3822480" imgH="279360" progId="Equation.DSMT4">
                  <p:embed/>
                </p:oleObj>
              </mc:Choice>
              <mc:Fallback>
                <p:oleObj name="Equation" r:id="rId13" imgW="3822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96863"/>
                        <a:ext cx="680085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>
            <p:extLst/>
          </p:nvPr>
        </p:nvGraphicFramePr>
        <p:xfrm>
          <a:off x="5256076" y="2997200"/>
          <a:ext cx="18542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15" imgW="1041120" imgH="266400" progId="Equation.DSMT4">
                  <p:embed/>
                </p:oleObj>
              </mc:Choice>
              <mc:Fallback>
                <p:oleObj name="Equation" r:id="rId15" imgW="10411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076" y="2997200"/>
                        <a:ext cx="18542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4" name="Object 24"/>
          <p:cNvGraphicFramePr>
            <a:graphicFrameLocks noChangeAspect="1"/>
          </p:cNvGraphicFramePr>
          <p:nvPr/>
        </p:nvGraphicFramePr>
        <p:xfrm>
          <a:off x="900113" y="3630613"/>
          <a:ext cx="28511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17" imgW="1600200" imgH="266400" progId="Equation.DSMT4">
                  <p:embed/>
                </p:oleObj>
              </mc:Choice>
              <mc:Fallback>
                <p:oleObj name="Equation" r:id="rId17" imgW="1600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30613"/>
                        <a:ext cx="285115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5" name="Object 25"/>
          <p:cNvGraphicFramePr>
            <a:graphicFrameLocks noChangeAspect="1"/>
          </p:cNvGraphicFramePr>
          <p:nvPr/>
        </p:nvGraphicFramePr>
        <p:xfrm>
          <a:off x="930275" y="4314825"/>
          <a:ext cx="28495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19" imgW="1600200" imgH="266400" progId="Equation.DSMT4">
                  <p:embed/>
                </p:oleObj>
              </mc:Choice>
              <mc:Fallback>
                <p:oleObj name="Equation" r:id="rId19" imgW="1600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4314825"/>
                        <a:ext cx="2849563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6" name="Object 26"/>
          <p:cNvGraphicFramePr>
            <a:graphicFrameLocks noChangeAspect="1"/>
          </p:cNvGraphicFramePr>
          <p:nvPr>
            <p:extLst/>
          </p:nvPr>
        </p:nvGraphicFramePr>
        <p:xfrm>
          <a:off x="968375" y="5391150"/>
          <a:ext cx="50879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Equation" r:id="rId21" imgW="2857320" imgH="291960" progId="Equation.DSMT4">
                  <p:embed/>
                </p:oleObj>
              </mc:Choice>
              <mc:Fallback>
                <p:oleObj name="Equation" r:id="rId21" imgW="28573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5391150"/>
                        <a:ext cx="508793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3668713" y="2346325"/>
          <a:ext cx="50434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Equation" r:id="rId23" imgW="2831760" imgH="304560" progId="Equation.DSMT4">
                  <p:embed/>
                </p:oleObj>
              </mc:Choice>
              <mc:Fallback>
                <p:oleObj name="Equation" r:id="rId23" imgW="2831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2346325"/>
                        <a:ext cx="504348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900113" y="2997200"/>
          <a:ext cx="28495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Equation" r:id="rId25" imgW="1600200" imgH="266400" progId="Equation.DSMT4">
                  <p:embed/>
                </p:oleObj>
              </mc:Choice>
              <mc:Fallback>
                <p:oleObj name="Equation" r:id="rId25" imgW="1600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7200"/>
                        <a:ext cx="2849562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>
            <p:extLst/>
          </p:nvPr>
        </p:nvGraphicFramePr>
        <p:xfrm>
          <a:off x="3743908" y="3608388"/>
          <a:ext cx="34385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27" imgW="1930320" imgH="291960" progId="Equation.DSMT4">
                  <p:embed/>
                </p:oleObj>
              </mc:Choice>
              <mc:Fallback>
                <p:oleObj name="Equation" r:id="rId27" imgW="19303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908" y="3608388"/>
                        <a:ext cx="343852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>
            <p:extLst/>
          </p:nvPr>
        </p:nvGraphicFramePr>
        <p:xfrm>
          <a:off x="3671900" y="4292600"/>
          <a:ext cx="25114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Equation" r:id="rId29" imgW="1409400" imgH="291960" progId="Equation.DSMT4">
                  <p:embed/>
                </p:oleObj>
              </mc:Choice>
              <mc:Fallback>
                <p:oleObj name="Equation" r:id="rId29" imgW="1409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900" y="4292600"/>
                        <a:ext cx="2511425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3635375" y="2349500"/>
            <a:ext cx="2413000" cy="503238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 b="1">
              <a:ea typeface="华文楷体" pitchFamily="2" charset="-122"/>
            </a:endParaRP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6335713" y="2349500"/>
            <a:ext cx="2447925" cy="50323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 b="1">
              <a:ea typeface="华文楷体" pitchFamily="2" charset="-122"/>
            </a:endParaRPr>
          </a:p>
        </p:txBody>
      </p: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3419477" y="4292600"/>
            <a:ext cx="1873250" cy="835025"/>
            <a:chOff x="2154" y="2704"/>
            <a:chExt cx="1180" cy="526"/>
          </a:xfrm>
        </p:grpSpPr>
        <p:sp>
          <p:nvSpPr>
            <p:cNvPr id="114708" name="Rectangle 20"/>
            <p:cNvSpPr>
              <a:spLocks noChangeArrowheads="1"/>
            </p:cNvSpPr>
            <p:nvPr/>
          </p:nvSpPr>
          <p:spPr bwMode="auto">
            <a:xfrm>
              <a:off x="2381" y="2704"/>
              <a:ext cx="748" cy="317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7" name="Object 30"/>
            <p:cNvGraphicFramePr>
              <a:graphicFrameLocks noChangeAspect="1"/>
            </p:cNvGraphicFramePr>
            <p:nvPr>
              <p:extLst/>
            </p:nvPr>
          </p:nvGraphicFramePr>
          <p:xfrm>
            <a:off x="2154" y="3022"/>
            <a:ext cx="118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0" name="Equation" r:id="rId31" imgW="1447560" imgH="253800" progId="Equation.DSMT4">
                    <p:embed/>
                  </p:oleObj>
                </mc:Choice>
                <mc:Fallback>
                  <p:oleObj name="Equation" r:id="rId31" imgW="14475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022"/>
                          <a:ext cx="118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23"/>
          <p:cNvGraphicFramePr>
            <a:graphicFrameLocks noChangeAspect="1"/>
          </p:cNvGraphicFramePr>
          <p:nvPr>
            <p:extLst/>
          </p:nvPr>
        </p:nvGraphicFramePr>
        <p:xfrm>
          <a:off x="777330" y="980728"/>
          <a:ext cx="19224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Equation" r:id="rId33" imgW="1079280" imgH="266400" progId="Equation.DSMT4">
                  <p:embed/>
                </p:oleObj>
              </mc:Choice>
              <mc:Fallback>
                <p:oleObj name="Equation" r:id="rId33" imgW="10792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330" y="980728"/>
                        <a:ext cx="1922462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4103948" y="3501008"/>
            <a:ext cx="4680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12160" y="3465004"/>
            <a:ext cx="4680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31"/>
          <p:cNvSpPr>
            <a:spLocks noChangeArrowheads="1"/>
          </p:cNvSpPr>
          <p:nvPr/>
        </p:nvSpPr>
        <p:spPr bwMode="auto">
          <a:xfrm>
            <a:off x="7200292" y="2996952"/>
            <a:ext cx="1547342" cy="495108"/>
          </a:xfrm>
          <a:prstGeom prst="wedgeRoundRectCallout">
            <a:avLst>
              <a:gd name="adj1" fmla="val 10657"/>
              <a:gd name="adj2" fmla="val -21478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5000"/>
              </a:lnSpc>
            </a:pPr>
            <a:r>
              <a:rPr lang="en-US" altLang="zh-CN" sz="1800" b="1" i="1" dirty="0" smtClean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zh-CN" altLang="en-US" sz="1800" b="1" dirty="0" smtClean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的对称位置</a:t>
            </a:r>
            <a:endParaRPr lang="zh-CN" altLang="en-US" sz="1800" b="1" dirty="0">
              <a:solidFill>
                <a:srgbClr val="FF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7375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9" dur="10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2" dur="10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4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4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4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5" grpId="0" animBg="1"/>
      <p:bldP spid="27665" grpId="1" animBg="1"/>
      <p:bldP spid="27666" grpId="0" animBg="1"/>
      <p:bldP spid="27666" grpId="1" animBg="1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95" name="Object 11"/>
          <p:cNvGraphicFramePr>
            <a:graphicFrameLocks noChangeAspect="1"/>
          </p:cNvGraphicFramePr>
          <p:nvPr/>
        </p:nvGraphicFramePr>
        <p:xfrm>
          <a:off x="779463" y="404813"/>
          <a:ext cx="21002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3" imgW="1180588" imgH="241195" progId="Equation.DSMT4">
                  <p:embed/>
                </p:oleObj>
              </mc:Choice>
              <mc:Fallback>
                <p:oleObj name="Equation" r:id="rId3" imgW="118058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404813"/>
                        <a:ext cx="21002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6" name="Object 12"/>
          <p:cNvGraphicFramePr>
            <a:graphicFrameLocks noChangeAspect="1"/>
          </p:cNvGraphicFramePr>
          <p:nvPr/>
        </p:nvGraphicFramePr>
        <p:xfrm>
          <a:off x="758825" y="1651000"/>
          <a:ext cx="40655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5" imgW="2286000" imgH="253800" progId="Equation.DSMT4">
                  <p:embed/>
                </p:oleObj>
              </mc:Choice>
              <mc:Fallback>
                <p:oleObj name="Equation" r:id="rId5" imgW="2286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1651000"/>
                        <a:ext cx="4065588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7" name="Object 13"/>
          <p:cNvGraphicFramePr>
            <a:graphicFrameLocks noChangeAspect="1"/>
          </p:cNvGraphicFramePr>
          <p:nvPr>
            <p:extLst/>
          </p:nvPr>
        </p:nvGraphicFramePr>
        <p:xfrm>
          <a:off x="2951163" y="392113"/>
          <a:ext cx="2868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7" imgW="1612800" imgH="253800" progId="Equation.DSMT4">
                  <p:embed/>
                </p:oleObj>
              </mc:Choice>
              <mc:Fallback>
                <p:oleObj name="Equation" r:id="rId7" imgW="1612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392113"/>
                        <a:ext cx="28686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8" name="Object 14"/>
          <p:cNvGraphicFramePr>
            <a:graphicFrameLocks noChangeAspect="1"/>
          </p:cNvGraphicFramePr>
          <p:nvPr/>
        </p:nvGraphicFramePr>
        <p:xfrm>
          <a:off x="4841875" y="1608138"/>
          <a:ext cx="379888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Equation" r:id="rId9" imgW="2133360" imgH="291960" progId="Equation.DSMT4">
                  <p:embed/>
                </p:oleObj>
              </mc:Choice>
              <mc:Fallback>
                <p:oleObj name="Equation" r:id="rId9" imgW="21333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1608138"/>
                        <a:ext cx="3798888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9" name="Object 15"/>
          <p:cNvGraphicFramePr>
            <a:graphicFrameLocks noChangeAspect="1"/>
          </p:cNvGraphicFramePr>
          <p:nvPr/>
        </p:nvGraphicFramePr>
        <p:xfrm>
          <a:off x="952500" y="1052513"/>
          <a:ext cx="2122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Equation" r:id="rId11" imgW="1193800" imgH="241300" progId="Equation.DSMT4">
                  <p:embed/>
                </p:oleObj>
              </mc:Choice>
              <mc:Fallback>
                <p:oleObj name="Equation" r:id="rId11" imgW="1193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052513"/>
                        <a:ext cx="212248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0" name="Object 16"/>
          <p:cNvGraphicFramePr>
            <a:graphicFrameLocks noChangeAspect="1"/>
          </p:cNvGraphicFramePr>
          <p:nvPr>
            <p:extLst/>
          </p:nvPr>
        </p:nvGraphicFramePr>
        <p:xfrm>
          <a:off x="5832140" y="403325"/>
          <a:ext cx="4064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Equation" r:id="rId13" imgW="228600" imgH="241300" progId="Equation.DSMT4">
                  <p:embed/>
                </p:oleObj>
              </mc:Choice>
              <mc:Fallback>
                <p:oleObj name="Equation" r:id="rId13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140" y="403325"/>
                        <a:ext cx="40640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1" name="Object 17"/>
          <p:cNvGraphicFramePr>
            <a:graphicFrameLocks noChangeAspect="1"/>
          </p:cNvGraphicFramePr>
          <p:nvPr/>
        </p:nvGraphicFramePr>
        <p:xfrm>
          <a:off x="3076575" y="1017588"/>
          <a:ext cx="22812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15" imgW="1282700" imgH="241300" progId="Equation.DSMT4">
                  <p:embed/>
                </p:oleObj>
              </mc:Choice>
              <mc:Fallback>
                <p:oleObj name="Equation" r:id="rId15" imgW="1282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1017588"/>
                        <a:ext cx="2281238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2" name="Object 18"/>
          <p:cNvGraphicFramePr>
            <a:graphicFrameLocks noChangeAspect="1"/>
          </p:cNvGraphicFramePr>
          <p:nvPr>
            <p:extLst/>
          </p:nvPr>
        </p:nvGraphicFramePr>
        <p:xfrm>
          <a:off x="5356436" y="1016732"/>
          <a:ext cx="23479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17" imgW="1320480" imgH="279360" progId="Equation.DSMT4">
                  <p:embed/>
                </p:oleObj>
              </mc:Choice>
              <mc:Fallback>
                <p:oleObj name="Equation" r:id="rId17" imgW="1320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436" y="1016732"/>
                        <a:ext cx="2347912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7" name="Object 93"/>
          <p:cNvGraphicFramePr>
            <a:graphicFrameLocks noChangeAspect="1"/>
          </p:cNvGraphicFramePr>
          <p:nvPr/>
        </p:nvGraphicFramePr>
        <p:xfrm>
          <a:off x="1030288" y="4186238"/>
          <a:ext cx="2354262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19" imgW="1193760" imgH="698400" progId="Equation.DSMT4">
                  <p:embed/>
                </p:oleObj>
              </mc:Choice>
              <mc:Fallback>
                <p:oleObj name="Equation" r:id="rId19" imgW="11937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4186238"/>
                        <a:ext cx="2354262" cy="138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6223000" y="4595813"/>
          <a:ext cx="2181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21" imgW="1104840" imgH="228600" progId="Equation.DSMT4">
                  <p:embed/>
                </p:oleObj>
              </mc:Choice>
              <mc:Fallback>
                <p:oleObj name="Equation" r:id="rId21" imgW="110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595813"/>
                        <a:ext cx="218122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1547813" y="2924175"/>
            <a:ext cx="1689100" cy="427038"/>
            <a:chOff x="680" y="2571"/>
            <a:chExt cx="1064" cy="269"/>
          </a:xfrm>
        </p:grpSpPr>
        <p:sp>
          <p:nvSpPr>
            <p:cNvPr id="115726" name="Line 16"/>
            <p:cNvSpPr>
              <a:spLocks noChangeShapeType="1"/>
            </p:cNvSpPr>
            <p:nvPr/>
          </p:nvSpPr>
          <p:spPr bwMode="auto">
            <a:xfrm>
              <a:off x="771" y="2818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7" name="Line 17"/>
            <p:cNvSpPr>
              <a:spLocks noChangeShapeType="1"/>
            </p:cNvSpPr>
            <p:nvPr/>
          </p:nvSpPr>
          <p:spPr bwMode="auto">
            <a:xfrm>
              <a:off x="1247" y="2818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" name="Object 20"/>
            <p:cNvGraphicFramePr>
              <a:graphicFrameLocks noChangeAspect="1"/>
            </p:cNvGraphicFramePr>
            <p:nvPr/>
          </p:nvGraphicFramePr>
          <p:xfrm>
            <a:off x="680" y="2601"/>
            <a:ext cx="175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5" name="Equation" r:id="rId23" imgW="126720" imgH="139680" progId="Equation.DSMT4">
                    <p:embed/>
                  </p:oleObj>
                </mc:Choice>
                <mc:Fallback>
                  <p:oleObj name="Equation" r:id="rId23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2601"/>
                          <a:ext cx="175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21"/>
            <p:cNvGraphicFramePr>
              <a:graphicFrameLocks noChangeAspect="1"/>
            </p:cNvGraphicFramePr>
            <p:nvPr/>
          </p:nvGraphicFramePr>
          <p:xfrm>
            <a:off x="1134" y="2571"/>
            <a:ext cx="17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6" name="Equation" r:id="rId25" imgW="126720" imgH="177480" progId="Equation.DSMT4">
                    <p:embed/>
                  </p:oleObj>
                </mc:Choice>
                <mc:Fallback>
                  <p:oleObj name="Equation" r:id="rId25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2571"/>
                          <a:ext cx="175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22"/>
            <p:cNvGraphicFramePr>
              <a:graphicFrameLocks noChangeAspect="1"/>
            </p:cNvGraphicFramePr>
            <p:nvPr/>
          </p:nvGraphicFramePr>
          <p:xfrm>
            <a:off x="1587" y="2624"/>
            <a:ext cx="157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7" name="Equation" r:id="rId27" imgW="114120" imgH="139680" progId="Equation.DSMT4">
                    <p:embed/>
                  </p:oleObj>
                </mc:Choice>
                <mc:Fallback>
                  <p:oleObj name="Equation" r:id="rId27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7" y="2624"/>
                          <a:ext cx="157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31" name="Oval 21"/>
            <p:cNvSpPr>
              <a:spLocks noChangeArrowheads="1"/>
            </p:cNvSpPr>
            <p:nvPr/>
          </p:nvSpPr>
          <p:spPr bwMode="auto">
            <a:xfrm>
              <a:off x="725" y="2795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 b="1">
                <a:ea typeface="华文楷体" pitchFamily="2" charset="-122"/>
              </a:endParaRPr>
            </a:p>
          </p:txBody>
        </p:sp>
        <p:sp>
          <p:nvSpPr>
            <p:cNvPr id="115732" name="Oval 22"/>
            <p:cNvSpPr>
              <a:spLocks noChangeArrowheads="1"/>
            </p:cNvSpPr>
            <p:nvPr/>
          </p:nvSpPr>
          <p:spPr bwMode="auto">
            <a:xfrm>
              <a:off x="1202" y="2795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 b="1">
                <a:ea typeface="华文楷体" pitchFamily="2" charset="-122"/>
              </a:endParaRPr>
            </a:p>
          </p:txBody>
        </p:sp>
        <p:sp>
          <p:nvSpPr>
            <p:cNvPr id="115733" name="Oval 23"/>
            <p:cNvSpPr>
              <a:spLocks noChangeArrowheads="1"/>
            </p:cNvSpPr>
            <p:nvPr/>
          </p:nvSpPr>
          <p:spPr bwMode="auto">
            <a:xfrm>
              <a:off x="1656" y="2795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 b="1">
                <a:ea typeface="华文楷体" pitchFamily="2" charset="-122"/>
              </a:endParaRPr>
            </a:p>
          </p:txBody>
        </p:sp>
      </p:grpSp>
      <p:grpSp>
        <p:nvGrpSpPr>
          <p:cNvPr id="15" name="Group 24"/>
          <p:cNvGrpSpPr>
            <a:grpSpLocks/>
          </p:cNvGrpSpPr>
          <p:nvPr/>
        </p:nvGrpSpPr>
        <p:grpSpPr bwMode="auto">
          <a:xfrm>
            <a:off x="5229225" y="2924175"/>
            <a:ext cx="1538288" cy="428625"/>
            <a:chOff x="2841" y="2525"/>
            <a:chExt cx="969" cy="270"/>
          </a:xfrm>
        </p:grpSpPr>
        <p:sp>
          <p:nvSpPr>
            <p:cNvPr id="115735" name="Line 25"/>
            <p:cNvSpPr>
              <a:spLocks noChangeShapeType="1"/>
            </p:cNvSpPr>
            <p:nvPr/>
          </p:nvSpPr>
          <p:spPr bwMode="auto">
            <a:xfrm>
              <a:off x="2903" y="2772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36" name="Line 26"/>
            <p:cNvSpPr>
              <a:spLocks noChangeShapeType="1"/>
            </p:cNvSpPr>
            <p:nvPr/>
          </p:nvSpPr>
          <p:spPr bwMode="auto">
            <a:xfrm>
              <a:off x="3334" y="2772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" name="Object 17"/>
            <p:cNvGraphicFramePr>
              <a:graphicFrameLocks noChangeAspect="1"/>
            </p:cNvGraphicFramePr>
            <p:nvPr/>
          </p:nvGraphicFramePr>
          <p:xfrm>
            <a:off x="2841" y="2555"/>
            <a:ext cx="175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8" name="Equation" r:id="rId29" imgW="126720" imgH="139680" progId="Equation.DSMT4">
                    <p:embed/>
                  </p:oleObj>
                </mc:Choice>
                <mc:Fallback>
                  <p:oleObj name="Equation" r:id="rId29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1" y="2555"/>
                          <a:ext cx="175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8"/>
            <p:cNvGraphicFramePr>
              <a:graphicFrameLocks noChangeAspect="1"/>
            </p:cNvGraphicFramePr>
            <p:nvPr/>
          </p:nvGraphicFramePr>
          <p:xfrm>
            <a:off x="3266" y="2525"/>
            <a:ext cx="17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9" name="Equation" r:id="rId30" imgW="126720" imgH="177480" progId="Equation.DSMT4">
                    <p:embed/>
                  </p:oleObj>
                </mc:Choice>
                <mc:Fallback>
                  <p:oleObj name="Equation" r:id="rId30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" y="2525"/>
                          <a:ext cx="175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9"/>
            <p:cNvGraphicFramePr>
              <a:graphicFrameLocks noChangeAspect="1"/>
            </p:cNvGraphicFramePr>
            <p:nvPr/>
          </p:nvGraphicFramePr>
          <p:xfrm>
            <a:off x="3653" y="2568"/>
            <a:ext cx="157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0" name="Equation" r:id="rId31" imgW="114120" imgH="139680" progId="Equation.DSMT4">
                    <p:embed/>
                  </p:oleObj>
                </mc:Choice>
                <mc:Fallback>
                  <p:oleObj name="Equation" r:id="rId31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3" y="2568"/>
                          <a:ext cx="157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40" name="Oval 30"/>
            <p:cNvSpPr>
              <a:spLocks noChangeArrowheads="1"/>
            </p:cNvSpPr>
            <p:nvPr/>
          </p:nvSpPr>
          <p:spPr bwMode="auto">
            <a:xfrm>
              <a:off x="2880" y="2750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 b="1">
                <a:ea typeface="华文楷体" pitchFamily="2" charset="-122"/>
              </a:endParaRPr>
            </a:p>
          </p:txBody>
        </p:sp>
        <p:sp>
          <p:nvSpPr>
            <p:cNvPr id="115741" name="Oval 31"/>
            <p:cNvSpPr>
              <a:spLocks noChangeArrowheads="1"/>
            </p:cNvSpPr>
            <p:nvPr/>
          </p:nvSpPr>
          <p:spPr bwMode="auto">
            <a:xfrm>
              <a:off x="3311" y="2750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 b="1">
                <a:ea typeface="华文楷体" pitchFamily="2" charset="-122"/>
              </a:endParaRPr>
            </a:p>
          </p:txBody>
        </p:sp>
        <p:sp>
          <p:nvSpPr>
            <p:cNvPr id="115742" name="Oval 32"/>
            <p:cNvSpPr>
              <a:spLocks noChangeArrowheads="1"/>
            </p:cNvSpPr>
            <p:nvPr/>
          </p:nvSpPr>
          <p:spPr bwMode="auto">
            <a:xfrm>
              <a:off x="3720" y="2750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 b="1">
                <a:ea typeface="华文楷体" pitchFamily="2" charset="-122"/>
              </a:endParaRPr>
            </a:p>
          </p:txBody>
        </p:sp>
      </p:grp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159000" y="3603625"/>
          <a:ext cx="3254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32" imgW="164880" imgH="177480" progId="Equation.DSMT4">
                  <p:embed/>
                </p:oleObj>
              </mc:Choice>
              <mc:Fallback>
                <p:oleObj name="Equation" r:id="rId32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603625"/>
                        <a:ext cx="325438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5843588" y="3543300"/>
          <a:ext cx="3746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34" imgW="190440" imgH="164880" progId="Equation.DSMT4">
                  <p:embed/>
                </p:oleObj>
              </mc:Choice>
              <mc:Fallback>
                <p:oleObj name="Equation" r:id="rId34" imgW="1904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8" y="3543300"/>
                        <a:ext cx="374650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752475" y="2276475"/>
          <a:ext cx="9032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36" imgW="507960" imgH="241200" progId="Equation.DSMT4">
                  <p:embed/>
                </p:oleObj>
              </mc:Choice>
              <mc:Fallback>
                <p:oleObj name="Equation" r:id="rId36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2276475"/>
                        <a:ext cx="903288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3816350" y="4186238"/>
          <a:ext cx="2432050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38" imgW="1231560" imgH="698400" progId="Equation.DSMT4">
                  <p:embed/>
                </p:oleObj>
              </mc:Choice>
              <mc:Fallback>
                <p:oleObj name="Equation" r:id="rId38" imgW="12315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4186238"/>
                        <a:ext cx="2432050" cy="138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3563938" y="3027363"/>
          <a:ext cx="14239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40" imgW="799920" imgH="253800" progId="Equation.DSMT4">
                  <p:embed/>
                </p:oleObj>
              </mc:Choice>
              <mc:Fallback>
                <p:oleObj name="Equation" r:id="rId40" imgW="799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027363"/>
                        <a:ext cx="14239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009641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9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256998"/>
              </p:ext>
            </p:extLst>
          </p:nvPr>
        </p:nvGraphicFramePr>
        <p:xfrm>
          <a:off x="830263" y="373063"/>
          <a:ext cx="54133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304560" imgH="241200" progId="Equation.DSMT4">
                  <p:embed/>
                </p:oleObj>
              </mc:Choice>
              <mc:Fallback>
                <p:oleObj name="Equation" r:id="rId4" imgW="304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373063"/>
                        <a:ext cx="541337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84004"/>
              </p:ext>
            </p:extLst>
          </p:nvPr>
        </p:nvGraphicFramePr>
        <p:xfrm>
          <a:off x="553976" y="1154138"/>
          <a:ext cx="4540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6" imgW="253800" imgH="266400" progId="Equation.DSMT4">
                  <p:embed/>
                </p:oleObj>
              </mc:Choice>
              <mc:Fallback>
                <p:oleObj name="Equation" r:id="rId6" imgW="2538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976" y="1154138"/>
                        <a:ext cx="45402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723080"/>
              </p:ext>
            </p:extLst>
          </p:nvPr>
        </p:nvGraphicFramePr>
        <p:xfrm>
          <a:off x="921064" y="1087971"/>
          <a:ext cx="416718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8" imgW="2336760" imgH="279360" progId="Equation.DSMT4">
                  <p:embed/>
                </p:oleObj>
              </mc:Choice>
              <mc:Fallback>
                <p:oleObj name="Equation" r:id="rId8" imgW="2336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064" y="1087971"/>
                        <a:ext cx="4167187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899925"/>
              </p:ext>
            </p:extLst>
          </p:nvPr>
        </p:nvGraphicFramePr>
        <p:xfrm>
          <a:off x="2591780" y="2168860"/>
          <a:ext cx="2854325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0" imgW="1815840" imgH="1218960" progId="Equation.DSMT4">
                  <p:embed/>
                </p:oleObj>
              </mc:Choice>
              <mc:Fallback>
                <p:oleObj name="Equation" r:id="rId10" imgW="181584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780" y="2168860"/>
                        <a:ext cx="2854325" cy="192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248485"/>
              </p:ext>
            </p:extLst>
          </p:nvPr>
        </p:nvGraphicFramePr>
        <p:xfrm>
          <a:off x="1371600" y="5517232"/>
          <a:ext cx="55880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12" imgW="3136680" imgH="291960" progId="Equation.DSMT4">
                  <p:embed/>
                </p:oleObj>
              </mc:Choice>
              <mc:Fallback>
                <p:oleObj name="Equation" r:id="rId12" imgW="31366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517232"/>
                        <a:ext cx="558800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17734"/>
              </p:ext>
            </p:extLst>
          </p:nvPr>
        </p:nvGraphicFramePr>
        <p:xfrm>
          <a:off x="539688" y="1880704"/>
          <a:ext cx="384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14" imgW="215640" imgH="241200" progId="Equation.DSMT4">
                  <p:embed/>
                </p:oleObj>
              </mc:Choice>
              <mc:Fallback>
                <p:oleObj name="Equation" r:id="rId14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688" y="1880704"/>
                        <a:ext cx="3841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39097"/>
              </p:ext>
            </p:extLst>
          </p:nvPr>
        </p:nvGraphicFramePr>
        <p:xfrm>
          <a:off x="5111688" y="1167917"/>
          <a:ext cx="31908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16" imgW="1790640" imgH="279360" progId="Equation.DSMT4">
                  <p:embed/>
                </p:oleObj>
              </mc:Choice>
              <mc:Fallback>
                <p:oleObj name="Equation" r:id="rId16" imgW="1790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688" y="1167917"/>
                        <a:ext cx="3190875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64592"/>
              </p:ext>
            </p:extLst>
          </p:nvPr>
        </p:nvGraphicFramePr>
        <p:xfrm>
          <a:off x="2087724" y="4257092"/>
          <a:ext cx="45608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18" imgW="2895480" imgH="304560" progId="Equation.DSMT4">
                  <p:embed/>
                </p:oleObj>
              </mc:Choice>
              <mc:Fallback>
                <p:oleObj name="Equation" r:id="rId18" imgW="28954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724" y="4257092"/>
                        <a:ext cx="4560887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130024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78" name="Object 18"/>
          <p:cNvGraphicFramePr>
            <a:graphicFrameLocks noChangeAspect="1"/>
          </p:cNvGraphicFramePr>
          <p:nvPr/>
        </p:nvGraphicFramePr>
        <p:xfrm>
          <a:off x="576263" y="512763"/>
          <a:ext cx="55657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3124080" imgH="241200" progId="Equation.DSMT4">
                  <p:embed/>
                </p:oleObj>
              </mc:Choice>
              <mc:Fallback>
                <p:oleObj name="Equation" r:id="rId3" imgW="3124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512763"/>
                        <a:ext cx="55657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9" name="Object 11"/>
          <p:cNvGraphicFramePr>
            <a:graphicFrameLocks noChangeAspect="1"/>
          </p:cNvGraphicFramePr>
          <p:nvPr/>
        </p:nvGraphicFramePr>
        <p:xfrm>
          <a:off x="1276350" y="1052513"/>
          <a:ext cx="3694113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2349360" imgH="1218960" progId="Equation.DSMT4">
                  <p:embed/>
                </p:oleObj>
              </mc:Choice>
              <mc:Fallback>
                <p:oleObj name="Equation" r:id="rId5" imgW="234936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052513"/>
                        <a:ext cx="3694113" cy="192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4948238" y="1557338"/>
          <a:ext cx="15589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7" imgW="990360" imgH="558720" progId="Equation.DSMT4">
                  <p:embed/>
                </p:oleObj>
              </mc:Choice>
              <mc:Fallback>
                <p:oleObj name="Equation" r:id="rId7" imgW="9903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1557338"/>
                        <a:ext cx="1558925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6532563" y="1873250"/>
          <a:ext cx="56038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9" imgW="355320" imgH="164880" progId="Equation.DSMT4">
                  <p:embed/>
                </p:oleObj>
              </mc:Choice>
              <mc:Fallback>
                <p:oleObj name="Equation" r:id="rId9" imgW="3553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1873250"/>
                        <a:ext cx="560387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9" name="Object 19"/>
          <p:cNvGraphicFramePr>
            <a:graphicFrameLocks noChangeAspect="1"/>
          </p:cNvGraphicFramePr>
          <p:nvPr/>
        </p:nvGraphicFramePr>
        <p:xfrm>
          <a:off x="990600" y="3249613"/>
          <a:ext cx="14938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11" imgW="838080" imgH="266400" progId="Equation.DSMT4">
                  <p:embed/>
                </p:oleObj>
              </mc:Choice>
              <mc:Fallback>
                <p:oleObj name="Equation" r:id="rId11" imgW="8380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49613"/>
                        <a:ext cx="1493838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0" name="Object 20"/>
          <p:cNvGraphicFramePr>
            <a:graphicFrameLocks noChangeAspect="1"/>
          </p:cNvGraphicFramePr>
          <p:nvPr/>
        </p:nvGraphicFramePr>
        <p:xfrm>
          <a:off x="2468563" y="3249613"/>
          <a:ext cx="19240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13" imgW="1079032" imgH="253890" progId="Equation.DSMT4">
                  <p:embed/>
                </p:oleObj>
              </mc:Choice>
              <mc:Fallback>
                <p:oleObj name="Equation" r:id="rId13" imgW="107903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3249613"/>
                        <a:ext cx="192405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1" name="Object 21"/>
          <p:cNvGraphicFramePr>
            <a:graphicFrameLocks noChangeAspect="1"/>
          </p:cNvGraphicFramePr>
          <p:nvPr/>
        </p:nvGraphicFramePr>
        <p:xfrm>
          <a:off x="627063" y="4629150"/>
          <a:ext cx="45243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15" imgW="253800" imgH="266400" progId="Equation.DSMT4">
                  <p:embed/>
                </p:oleObj>
              </mc:Choice>
              <mc:Fallback>
                <p:oleObj name="Equation" r:id="rId15" imgW="2538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4629150"/>
                        <a:ext cx="452437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3" name="Object 23"/>
          <p:cNvGraphicFramePr>
            <a:graphicFrameLocks noChangeAspect="1"/>
          </p:cNvGraphicFramePr>
          <p:nvPr/>
        </p:nvGraphicFramePr>
        <p:xfrm>
          <a:off x="4643438" y="4605338"/>
          <a:ext cx="3600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17" imgW="2019240" imgH="279360" progId="Equation.DSMT4">
                  <p:embed/>
                </p:oleObj>
              </mc:Choice>
              <mc:Fallback>
                <p:oleObj name="Equation" r:id="rId17" imgW="2019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605338"/>
                        <a:ext cx="360045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4" name="Object 24"/>
          <p:cNvGraphicFramePr>
            <a:graphicFrameLocks noChangeAspect="1"/>
          </p:cNvGraphicFramePr>
          <p:nvPr/>
        </p:nvGraphicFramePr>
        <p:xfrm>
          <a:off x="2846388" y="5284788"/>
          <a:ext cx="27400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19" imgW="1536480" imgH="291960" progId="Equation.DSMT4">
                  <p:embed/>
                </p:oleObj>
              </mc:Choice>
              <mc:Fallback>
                <p:oleObj name="Equation" r:id="rId19" imgW="15364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5284788"/>
                        <a:ext cx="27400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8"/>
          <p:cNvGraphicFramePr>
            <a:graphicFrameLocks noChangeAspect="1"/>
          </p:cNvGraphicFramePr>
          <p:nvPr/>
        </p:nvGraphicFramePr>
        <p:xfrm>
          <a:off x="611188" y="3249613"/>
          <a:ext cx="4762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21" imgW="266400" imgH="266400" progId="Equation.DSMT4">
                  <p:embed/>
                </p:oleObj>
              </mc:Choice>
              <mc:Fallback>
                <p:oleObj name="Equation" r:id="rId21" imgW="2664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49613"/>
                        <a:ext cx="47625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"/>
          <p:cNvGraphicFramePr>
            <a:graphicFrameLocks noChangeAspect="1"/>
          </p:cNvGraphicFramePr>
          <p:nvPr/>
        </p:nvGraphicFramePr>
        <p:xfrm>
          <a:off x="1090613" y="4635500"/>
          <a:ext cx="36242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23" imgW="2031840" imgH="266400" progId="Equation.DSMT4">
                  <p:embed/>
                </p:oleObj>
              </mc:Choice>
              <mc:Fallback>
                <p:oleObj name="Equation" r:id="rId23" imgW="2031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635500"/>
                        <a:ext cx="3624262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AutoShape 26"/>
          <p:cNvSpPr>
            <a:spLocks noChangeArrowheads="1"/>
          </p:cNvSpPr>
          <p:nvPr/>
        </p:nvSpPr>
        <p:spPr bwMode="auto">
          <a:xfrm>
            <a:off x="5076825" y="3536950"/>
            <a:ext cx="3255963" cy="900113"/>
          </a:xfrm>
          <a:prstGeom prst="wedgeRoundRectCallout">
            <a:avLst>
              <a:gd name="adj1" fmla="val -5032"/>
              <a:gd name="adj2" fmla="val 63913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115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单位矩阵进行第一类</a:t>
            </a:r>
            <a:r>
              <a:rPr lang="zh-CN" altLang="en-US" sz="1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初等变换</a:t>
            </a:r>
            <a:endParaRPr lang="en-US" altLang="zh-CN" sz="18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 eaLnBrk="0" hangingPunct="0">
              <a:lnSpc>
                <a:spcPct val="115000"/>
              </a:lnSpc>
            </a:pPr>
            <a:r>
              <a:rPr lang="en-US" altLang="zh-CN" sz="1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1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交换</a:t>
            </a:r>
            <a:r>
              <a:rPr lang="zh-CN" altLang="en-US" sz="1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行或列</a:t>
            </a:r>
            <a:r>
              <a:rPr lang="en-US" altLang="zh-CN" sz="1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1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得到的矩阵</a:t>
            </a:r>
            <a:endParaRPr lang="en-US" altLang="zh-CN" sz="18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6" name="Object 24"/>
          <p:cNvGraphicFramePr>
            <a:graphicFrameLocks noChangeAspect="1"/>
          </p:cNvGraphicFramePr>
          <p:nvPr/>
        </p:nvGraphicFramePr>
        <p:xfrm>
          <a:off x="8280400" y="4616450"/>
          <a:ext cx="4302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25" imgW="241200" imgH="241200" progId="Equation.DSMT4">
                  <p:embed/>
                </p:oleObj>
              </mc:Choice>
              <mc:Fallback>
                <p:oleObj name="Equation" r:id="rId25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400" y="4616450"/>
                        <a:ext cx="4302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984345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1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598488" y="2276475"/>
          <a:ext cx="75374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3" imgW="4533840" imgH="279360" progId="Equation.DSMT4">
                  <p:embed/>
                </p:oleObj>
              </mc:Choice>
              <mc:Fallback>
                <p:oleObj name="Equation" r:id="rId3" imgW="4533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276475"/>
                        <a:ext cx="753745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82"/>
          <p:cNvGraphicFramePr>
            <a:graphicFrameLocks noChangeAspect="1"/>
          </p:cNvGraphicFramePr>
          <p:nvPr/>
        </p:nvGraphicFramePr>
        <p:xfrm>
          <a:off x="1785938" y="1822450"/>
          <a:ext cx="3492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5" imgW="190417" imgH="203112" progId="Equation.DSMT4">
                  <p:embed/>
                </p:oleObj>
              </mc:Choice>
              <mc:Fallback>
                <p:oleObj name="Equation" r:id="rId5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1822450"/>
                        <a:ext cx="34925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83"/>
          <p:cNvGraphicFramePr>
            <a:graphicFrameLocks noChangeAspect="1"/>
          </p:cNvGraphicFramePr>
          <p:nvPr/>
        </p:nvGraphicFramePr>
        <p:xfrm>
          <a:off x="4106863" y="1843088"/>
          <a:ext cx="4191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7" imgW="228600" imgH="190440" progId="Equation.DSMT4">
                  <p:embed/>
                </p:oleObj>
              </mc:Choice>
              <mc:Fallback>
                <p:oleObj name="Equation" r:id="rId7" imgW="2286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1843088"/>
                        <a:ext cx="419100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24" name="Object 96"/>
          <p:cNvGraphicFramePr>
            <a:graphicFrameLocks noChangeAspect="1"/>
          </p:cNvGraphicFramePr>
          <p:nvPr/>
        </p:nvGraphicFramePr>
        <p:xfrm>
          <a:off x="1860550" y="2911475"/>
          <a:ext cx="51752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9" imgW="3111480" imgH="253800" progId="Equation.DSMT4">
                  <p:embed/>
                </p:oleObj>
              </mc:Choice>
              <mc:Fallback>
                <p:oleObj name="Equation" r:id="rId9" imgW="3111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2911475"/>
                        <a:ext cx="51752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88"/>
          <p:cNvGrpSpPr>
            <a:grpSpLocks/>
          </p:cNvGrpSpPr>
          <p:nvPr/>
        </p:nvGrpSpPr>
        <p:grpSpPr bwMode="auto">
          <a:xfrm>
            <a:off x="1258888" y="211138"/>
            <a:ext cx="1497012" cy="1503362"/>
            <a:chOff x="2746350" y="836577"/>
            <a:chExt cx="1497033" cy="1534789"/>
          </a:xfrm>
        </p:grpSpPr>
        <p:grpSp>
          <p:nvGrpSpPr>
            <p:cNvPr id="9" name="组合 72"/>
            <p:cNvGrpSpPr>
              <a:grpSpLocks/>
            </p:cNvGrpSpPr>
            <p:nvPr/>
          </p:nvGrpSpPr>
          <p:grpSpPr bwMode="auto">
            <a:xfrm>
              <a:off x="2746350" y="836577"/>
              <a:ext cx="1497033" cy="1534789"/>
              <a:chOff x="3001941" y="946116"/>
              <a:chExt cx="1497033" cy="1534789"/>
            </a:xfrm>
          </p:grpSpPr>
          <p:grpSp>
            <p:nvGrpSpPr>
              <p:cNvPr id="11" name="Group 84"/>
              <p:cNvGrpSpPr>
                <a:grpSpLocks/>
              </p:cNvGrpSpPr>
              <p:nvPr/>
            </p:nvGrpSpPr>
            <p:grpSpPr bwMode="auto">
              <a:xfrm>
                <a:off x="3184506" y="1287683"/>
                <a:ext cx="1000235" cy="1009651"/>
                <a:chOff x="2290" y="482"/>
                <a:chExt cx="612" cy="671"/>
              </a:xfrm>
            </p:grpSpPr>
            <p:sp>
              <p:nvSpPr>
                <p:cNvPr id="117774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290" y="482"/>
                  <a:ext cx="272" cy="63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775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312" y="716"/>
                  <a:ext cx="558" cy="43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776" name="Line 45"/>
                <p:cNvSpPr>
                  <a:spLocks noChangeShapeType="1"/>
                </p:cNvSpPr>
                <p:nvPr/>
              </p:nvSpPr>
              <p:spPr bwMode="auto">
                <a:xfrm>
                  <a:off x="2585" y="505"/>
                  <a:ext cx="317" cy="61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777" name="Line 46"/>
                <p:cNvSpPr>
                  <a:spLocks noChangeShapeType="1"/>
                </p:cNvSpPr>
                <p:nvPr/>
              </p:nvSpPr>
              <p:spPr bwMode="auto">
                <a:xfrm>
                  <a:off x="2312" y="668"/>
                  <a:ext cx="56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778" name="Line 47"/>
                <p:cNvSpPr>
                  <a:spLocks noChangeShapeType="1"/>
                </p:cNvSpPr>
                <p:nvPr/>
              </p:nvSpPr>
              <p:spPr bwMode="auto">
                <a:xfrm>
                  <a:off x="2312" y="698"/>
                  <a:ext cx="536" cy="43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99400" name="Object 20"/>
              <p:cNvGraphicFramePr>
                <a:graphicFrameLocks noChangeAspect="1"/>
              </p:cNvGraphicFramePr>
              <p:nvPr/>
            </p:nvGraphicFramePr>
            <p:xfrm>
              <a:off x="3012825" y="2140844"/>
              <a:ext cx="209199" cy="3400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0" name="Equation" r:id="rId11" imgW="114201" imgH="203024" progId="Equation.DSMT4">
                      <p:embed/>
                    </p:oleObj>
                  </mc:Choice>
                  <mc:Fallback>
                    <p:oleObj name="Equation" r:id="rId11" imgW="114201" imgH="20302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2825" y="2140844"/>
                            <a:ext cx="209199" cy="3400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401" name="Object 21"/>
              <p:cNvGraphicFramePr>
                <a:graphicFrameLocks noChangeAspect="1"/>
              </p:cNvGraphicFramePr>
              <p:nvPr/>
            </p:nvGraphicFramePr>
            <p:xfrm>
              <a:off x="4244012" y="2151045"/>
              <a:ext cx="254962" cy="3189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1" name="Equation" r:id="rId13" imgW="139639" imgH="190417" progId="Equation.DSMT4">
                      <p:embed/>
                    </p:oleObj>
                  </mc:Choice>
                  <mc:Fallback>
                    <p:oleObj name="Equation" r:id="rId13" imgW="139639" imgH="19041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4012" y="2151045"/>
                            <a:ext cx="254962" cy="3189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402" name="Object 45"/>
              <p:cNvGraphicFramePr>
                <a:graphicFrameLocks noChangeAspect="1"/>
              </p:cNvGraphicFramePr>
              <p:nvPr/>
            </p:nvGraphicFramePr>
            <p:xfrm>
              <a:off x="4266893" y="1423104"/>
              <a:ext cx="232081" cy="3400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2" name="Equation" r:id="rId15" imgW="126835" imgH="202936" progId="Equation.DSMT4">
                      <p:embed/>
                    </p:oleObj>
                  </mc:Choice>
                  <mc:Fallback>
                    <p:oleObj name="Equation" r:id="rId15" imgW="126835" imgH="20293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6893" y="1423104"/>
                            <a:ext cx="232081" cy="3400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403" name="Object 46"/>
              <p:cNvGraphicFramePr>
                <a:graphicFrameLocks noChangeAspect="1"/>
              </p:cNvGraphicFramePr>
              <p:nvPr/>
            </p:nvGraphicFramePr>
            <p:xfrm>
              <a:off x="3514128" y="946116"/>
              <a:ext cx="254962" cy="3189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3" name="Equation" r:id="rId17" imgW="139639" imgH="190417" progId="Equation.DSMT4">
                      <p:embed/>
                    </p:oleObj>
                  </mc:Choice>
                  <mc:Fallback>
                    <p:oleObj name="Equation" r:id="rId17" imgW="139639" imgH="19041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4128" y="946116"/>
                            <a:ext cx="254962" cy="3189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404" name="Object 24"/>
              <p:cNvGraphicFramePr>
                <a:graphicFrameLocks noChangeAspect="1"/>
              </p:cNvGraphicFramePr>
              <p:nvPr/>
            </p:nvGraphicFramePr>
            <p:xfrm>
              <a:off x="3001941" y="1459217"/>
              <a:ext cx="256596" cy="3400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4" name="Equation" r:id="rId19" imgW="139639" imgH="203112" progId="Equation.DSMT4">
                      <p:embed/>
                    </p:oleObj>
                  </mc:Choice>
                  <mc:Fallback>
                    <p:oleObj name="Equation" r:id="rId19" imgW="139639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1941" y="1459217"/>
                            <a:ext cx="256596" cy="3400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17784" name="直接箭头连接符 78"/>
            <p:cNvCxnSpPr>
              <a:cxnSpLocks noChangeShapeType="1"/>
            </p:cNvCxnSpPr>
            <p:nvPr/>
          </p:nvCxnSpPr>
          <p:spPr bwMode="auto">
            <a:xfrm>
              <a:off x="3074967" y="2224071"/>
              <a:ext cx="803286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7785" name="直接箭头连接符 84"/>
            <p:cNvCxnSpPr>
              <a:cxnSpLocks noChangeShapeType="1"/>
            </p:cNvCxnSpPr>
            <p:nvPr/>
          </p:nvCxnSpPr>
          <p:spPr bwMode="auto">
            <a:xfrm rot="5400000" flipH="1" flipV="1">
              <a:off x="3677433" y="1767658"/>
              <a:ext cx="547694" cy="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29" name="组合 91"/>
          <p:cNvGrpSpPr>
            <a:grpSpLocks/>
          </p:cNvGrpSpPr>
          <p:nvPr/>
        </p:nvGrpSpPr>
        <p:grpSpPr bwMode="auto">
          <a:xfrm>
            <a:off x="3406775" y="252413"/>
            <a:ext cx="1746250" cy="1484312"/>
            <a:chOff x="4894102" y="877204"/>
            <a:chExt cx="1747143" cy="1516732"/>
          </a:xfrm>
        </p:grpSpPr>
        <p:grpSp>
          <p:nvGrpSpPr>
            <p:cNvPr id="30" name="Group 86"/>
            <p:cNvGrpSpPr>
              <a:grpSpLocks/>
            </p:cNvGrpSpPr>
            <p:nvPr/>
          </p:nvGrpSpPr>
          <p:grpSpPr bwMode="auto">
            <a:xfrm>
              <a:off x="4894102" y="877204"/>
              <a:ext cx="1747143" cy="1516732"/>
              <a:chOff x="3421" y="269"/>
              <a:chExt cx="1069" cy="1008"/>
            </a:xfrm>
          </p:grpSpPr>
          <p:sp>
            <p:nvSpPr>
              <p:cNvPr id="117788" name="Line 53"/>
              <p:cNvSpPr>
                <a:spLocks noChangeShapeType="1"/>
              </p:cNvSpPr>
              <p:nvPr/>
            </p:nvSpPr>
            <p:spPr bwMode="auto">
              <a:xfrm>
                <a:off x="3604" y="685"/>
                <a:ext cx="0" cy="4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7789" name="Line 54"/>
              <p:cNvSpPr>
                <a:spLocks noChangeShapeType="1"/>
              </p:cNvSpPr>
              <p:nvPr/>
            </p:nvSpPr>
            <p:spPr bwMode="auto">
              <a:xfrm>
                <a:off x="3639" y="1139"/>
                <a:ext cx="6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7790" name="Line 55"/>
              <p:cNvSpPr>
                <a:spLocks noChangeShapeType="1"/>
              </p:cNvSpPr>
              <p:nvPr/>
            </p:nvSpPr>
            <p:spPr bwMode="auto">
              <a:xfrm>
                <a:off x="4274" y="685"/>
                <a:ext cx="0" cy="4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7791" name="Line 56"/>
              <p:cNvSpPr>
                <a:spLocks noChangeShapeType="1"/>
              </p:cNvSpPr>
              <p:nvPr/>
            </p:nvSpPr>
            <p:spPr bwMode="auto">
              <a:xfrm flipV="1">
                <a:off x="3626" y="481"/>
                <a:ext cx="294" cy="2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7792" name="Line 57"/>
              <p:cNvSpPr>
                <a:spLocks noChangeShapeType="1"/>
              </p:cNvSpPr>
              <p:nvPr/>
            </p:nvSpPr>
            <p:spPr bwMode="auto">
              <a:xfrm>
                <a:off x="3934" y="481"/>
                <a:ext cx="340" cy="2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99405" name="Object 77"/>
              <p:cNvGraphicFramePr>
                <a:graphicFrameLocks noChangeAspect="1"/>
              </p:cNvGraphicFramePr>
              <p:nvPr/>
            </p:nvGraphicFramePr>
            <p:xfrm>
              <a:off x="3424" y="1094"/>
              <a:ext cx="170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5" name="Equation" r:id="rId21" imgW="152268" imgH="164957" progId="Equation.DSMT4">
                      <p:embed/>
                    </p:oleObj>
                  </mc:Choice>
                  <mc:Fallback>
                    <p:oleObj name="Equation" r:id="rId21" imgW="152268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4" y="1094"/>
                            <a:ext cx="170" cy="1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406" name="Object 78"/>
              <p:cNvGraphicFramePr>
                <a:graphicFrameLocks noChangeAspect="1"/>
              </p:cNvGraphicFramePr>
              <p:nvPr/>
            </p:nvGraphicFramePr>
            <p:xfrm>
              <a:off x="4306" y="1053"/>
              <a:ext cx="141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6" name="Equation" r:id="rId23" imgW="126720" imgH="164880" progId="Equation.DSMT4">
                      <p:embed/>
                    </p:oleObj>
                  </mc:Choice>
                  <mc:Fallback>
                    <p:oleObj name="Equation" r:id="rId23" imgW="12672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6" y="1053"/>
                            <a:ext cx="141" cy="18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407" name="Object 79"/>
              <p:cNvGraphicFramePr>
                <a:graphicFrameLocks noChangeAspect="1"/>
              </p:cNvGraphicFramePr>
              <p:nvPr/>
            </p:nvGraphicFramePr>
            <p:xfrm>
              <a:off x="4305" y="567"/>
              <a:ext cx="185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7" name="Equation" r:id="rId25" imgW="164880" imgH="215640" progId="Equation.DSMT4">
                      <p:embed/>
                    </p:oleObj>
                  </mc:Choice>
                  <mc:Fallback>
                    <p:oleObj name="Equation" r:id="rId25" imgW="164880" imgH="215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5" y="567"/>
                            <a:ext cx="185" cy="2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408" name="Object 80"/>
              <p:cNvGraphicFramePr>
                <a:graphicFrameLocks noChangeAspect="1"/>
              </p:cNvGraphicFramePr>
              <p:nvPr/>
            </p:nvGraphicFramePr>
            <p:xfrm>
              <a:off x="3863" y="269"/>
              <a:ext cx="155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8" name="Equation" r:id="rId27" imgW="139680" imgH="164880" progId="Equation.DSMT4">
                      <p:embed/>
                    </p:oleObj>
                  </mc:Choice>
                  <mc:Fallback>
                    <p:oleObj name="Equation" r:id="rId27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3" y="269"/>
                            <a:ext cx="155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409" name="Object 81"/>
              <p:cNvGraphicFramePr>
                <a:graphicFrameLocks noChangeAspect="1"/>
              </p:cNvGraphicFramePr>
              <p:nvPr/>
            </p:nvGraphicFramePr>
            <p:xfrm>
              <a:off x="3421" y="587"/>
              <a:ext cx="157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9" name="Equation" r:id="rId29" imgW="139680" imgH="215640" progId="Equation.DSMT4">
                      <p:embed/>
                    </p:oleObj>
                  </mc:Choice>
                  <mc:Fallback>
                    <p:oleObj name="Equation" r:id="rId29" imgW="139680" imgH="215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1" y="587"/>
                            <a:ext cx="157" cy="2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17798" name="直接箭头连接符 81"/>
            <p:cNvCxnSpPr>
              <a:cxnSpLocks noChangeShapeType="1"/>
            </p:cNvCxnSpPr>
            <p:nvPr/>
          </p:nvCxnSpPr>
          <p:spPr bwMode="auto">
            <a:xfrm rot="5400000" flipH="1" flipV="1">
              <a:off x="5057884" y="1467243"/>
              <a:ext cx="875042" cy="490022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7799" name="直接箭头连接符 90"/>
            <p:cNvCxnSpPr>
              <a:cxnSpLocks noChangeShapeType="1"/>
            </p:cNvCxnSpPr>
            <p:nvPr/>
          </p:nvCxnSpPr>
          <p:spPr bwMode="auto">
            <a:xfrm rot="16200000" flipH="1">
              <a:off x="5612621" y="1475554"/>
              <a:ext cx="766773" cy="438156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31" name="组合 97"/>
          <p:cNvGrpSpPr>
            <a:grpSpLocks/>
          </p:cNvGrpSpPr>
          <p:nvPr/>
        </p:nvGrpSpPr>
        <p:grpSpPr bwMode="auto">
          <a:xfrm>
            <a:off x="862013" y="3960813"/>
            <a:ext cx="3508375" cy="2681287"/>
            <a:chOff x="825541" y="3575052"/>
            <a:chExt cx="3508375" cy="2681286"/>
          </a:xfrm>
        </p:grpSpPr>
        <p:graphicFrame>
          <p:nvGraphicFramePr>
            <p:cNvPr id="3" name="Object 43"/>
            <p:cNvGraphicFramePr>
              <a:graphicFrameLocks noChangeAspect="1"/>
            </p:cNvGraphicFramePr>
            <p:nvPr/>
          </p:nvGraphicFramePr>
          <p:xfrm>
            <a:off x="825541" y="3976688"/>
            <a:ext cx="3508375" cy="2279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0" name="Equation" r:id="rId31" imgW="2336760" imgH="1523880" progId="Equation.DSMT4">
                    <p:embed/>
                  </p:oleObj>
                </mc:Choice>
                <mc:Fallback>
                  <p:oleObj name="Equation" r:id="rId31" imgW="2336760" imgH="1523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541" y="3976688"/>
                          <a:ext cx="3508375" cy="2279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14"/>
            <p:cNvGraphicFramePr>
              <a:graphicFrameLocks noChangeAspect="1"/>
            </p:cNvGraphicFramePr>
            <p:nvPr/>
          </p:nvGraphicFramePr>
          <p:xfrm>
            <a:off x="2152687" y="3575052"/>
            <a:ext cx="1962151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1" name="Equation" r:id="rId33" imgW="1257120" imgH="266400" progId="Equation.DSMT4">
                    <p:embed/>
                  </p:oleObj>
                </mc:Choice>
                <mc:Fallback>
                  <p:oleObj name="Equation" r:id="rId33" imgW="125712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687" y="3575052"/>
                          <a:ext cx="1962151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52"/>
          <p:cNvGrpSpPr>
            <a:grpSpLocks/>
          </p:cNvGrpSpPr>
          <p:nvPr/>
        </p:nvGrpSpPr>
        <p:grpSpPr bwMode="auto">
          <a:xfrm>
            <a:off x="5472113" y="3924300"/>
            <a:ext cx="2498725" cy="2681288"/>
            <a:chOff x="3447" y="2472"/>
            <a:chExt cx="1574" cy="1689"/>
          </a:xfrm>
        </p:grpSpPr>
        <p:graphicFrame>
          <p:nvGraphicFramePr>
            <p:cNvPr id="5" name="Object 44"/>
            <p:cNvGraphicFramePr>
              <a:graphicFrameLocks noChangeAspect="1"/>
            </p:cNvGraphicFramePr>
            <p:nvPr/>
          </p:nvGraphicFramePr>
          <p:xfrm>
            <a:off x="3447" y="2725"/>
            <a:ext cx="1574" cy="1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2" name="Equation" r:id="rId35" imgW="1663560" imgH="1523880" progId="Equation.DSMT4">
                    <p:embed/>
                  </p:oleObj>
                </mc:Choice>
                <mc:Fallback>
                  <p:oleObj name="Equation" r:id="rId35" imgW="1663560" imgH="1523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7" y="2725"/>
                          <a:ext cx="1574" cy="1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48"/>
            <p:cNvGraphicFramePr>
              <a:graphicFrameLocks noChangeAspect="1"/>
            </p:cNvGraphicFramePr>
            <p:nvPr/>
          </p:nvGraphicFramePr>
          <p:xfrm>
            <a:off x="3710" y="2472"/>
            <a:ext cx="1251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3" name="Equation" r:id="rId37" imgW="1320480" imgH="266400" progId="Equation.DSMT4">
                    <p:embed/>
                  </p:oleObj>
                </mc:Choice>
                <mc:Fallback>
                  <p:oleObj name="Equation" r:id="rId37" imgW="13204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2472"/>
                          <a:ext cx="1251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" name="Object 47"/>
          <p:cNvGraphicFramePr>
            <a:graphicFrameLocks noChangeAspect="1"/>
          </p:cNvGraphicFramePr>
          <p:nvPr/>
        </p:nvGraphicFramePr>
        <p:xfrm>
          <a:off x="592138" y="3482975"/>
          <a:ext cx="141446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39" imgW="850680" imgH="253800" progId="Equation.DSMT4">
                  <p:embed/>
                </p:oleObj>
              </mc:Choice>
              <mc:Fallback>
                <p:oleObj name="Equation" r:id="rId39" imgW="850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3482975"/>
                        <a:ext cx="1414462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53"/>
          <p:cNvGrpSpPr>
            <a:grpSpLocks/>
          </p:cNvGrpSpPr>
          <p:nvPr/>
        </p:nvGrpSpPr>
        <p:grpSpPr bwMode="auto">
          <a:xfrm>
            <a:off x="5494338" y="3933825"/>
            <a:ext cx="2498725" cy="2681288"/>
            <a:chOff x="5216" y="2001"/>
            <a:chExt cx="1574" cy="1689"/>
          </a:xfrm>
        </p:grpSpPr>
        <p:graphicFrame>
          <p:nvGraphicFramePr>
            <p:cNvPr id="7" name="Object 26"/>
            <p:cNvGraphicFramePr>
              <a:graphicFrameLocks noChangeAspect="1"/>
            </p:cNvGraphicFramePr>
            <p:nvPr/>
          </p:nvGraphicFramePr>
          <p:xfrm>
            <a:off x="5216" y="2254"/>
            <a:ext cx="1574" cy="1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5" name="Equation" r:id="rId41" imgW="1663560" imgH="1523880" progId="Equation.DSMT4">
                    <p:embed/>
                  </p:oleObj>
                </mc:Choice>
                <mc:Fallback>
                  <p:oleObj name="Equation" r:id="rId41" imgW="1663560" imgH="1523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6" y="2254"/>
                          <a:ext cx="1574" cy="1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7"/>
            <p:cNvGraphicFramePr>
              <a:graphicFrameLocks noChangeAspect="1"/>
            </p:cNvGraphicFramePr>
            <p:nvPr/>
          </p:nvGraphicFramePr>
          <p:xfrm>
            <a:off x="5446" y="2001"/>
            <a:ext cx="1251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6" name="Equation" r:id="rId43" imgW="1320480" imgH="266400" progId="Equation.DSMT4">
                    <p:embed/>
                  </p:oleObj>
                </mc:Choice>
                <mc:Fallback>
                  <p:oleObj name="Equation" r:id="rId43" imgW="13204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6" y="2001"/>
                          <a:ext cx="1251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44"/>
          <p:cNvGraphicFramePr>
            <a:graphicFrameLocks noChangeAspect="1"/>
          </p:cNvGraphicFramePr>
          <p:nvPr/>
        </p:nvGraphicFramePr>
        <p:xfrm>
          <a:off x="4464050" y="5300663"/>
          <a:ext cx="99218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45" imgW="660240" imgH="253800" progId="Equation.DSMT4">
                  <p:embed/>
                </p:oleObj>
              </mc:Choice>
              <mc:Fallback>
                <p:oleObj name="Equation" r:id="rId45" imgW="660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5300663"/>
                        <a:ext cx="992188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14" name="Freeform 54"/>
          <p:cNvSpPr>
            <a:spLocks/>
          </p:cNvSpPr>
          <p:nvPr/>
        </p:nvSpPr>
        <p:spPr bwMode="auto">
          <a:xfrm>
            <a:off x="2236788" y="3536950"/>
            <a:ext cx="3667125" cy="509588"/>
          </a:xfrm>
          <a:custGeom>
            <a:avLst/>
            <a:gdLst/>
            <a:ahLst/>
            <a:cxnLst>
              <a:cxn ang="0">
                <a:pos x="20" y="299"/>
              </a:cxn>
              <a:cxn ang="0">
                <a:pos x="382" y="4"/>
              </a:cxn>
              <a:cxn ang="0">
                <a:pos x="2310" y="321"/>
              </a:cxn>
            </a:cxnLst>
            <a:rect l="0" t="0" r="r" b="b"/>
            <a:pathLst>
              <a:path w="2310" h="321">
                <a:moveTo>
                  <a:pt x="20" y="299"/>
                </a:moveTo>
                <a:cubicBezTo>
                  <a:pt x="10" y="149"/>
                  <a:pt x="0" y="0"/>
                  <a:pt x="382" y="4"/>
                </a:cubicBezTo>
                <a:cubicBezTo>
                  <a:pt x="764" y="8"/>
                  <a:pt x="1989" y="268"/>
                  <a:pt x="2310" y="321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7815" name="Freeform 55"/>
          <p:cNvSpPr>
            <a:spLocks/>
          </p:cNvSpPr>
          <p:nvPr/>
        </p:nvSpPr>
        <p:spPr bwMode="auto">
          <a:xfrm>
            <a:off x="2735263" y="3560763"/>
            <a:ext cx="3636962" cy="481012"/>
          </a:xfrm>
          <a:custGeom>
            <a:avLst/>
            <a:gdLst/>
            <a:ahLst/>
            <a:cxnLst>
              <a:cxn ang="0">
                <a:pos x="0" y="303"/>
              </a:cxn>
              <a:cxn ang="0">
                <a:pos x="363" y="121"/>
              </a:cxn>
              <a:cxn ang="0">
                <a:pos x="1792" y="30"/>
              </a:cxn>
              <a:cxn ang="0">
                <a:pos x="2291" y="303"/>
              </a:cxn>
            </a:cxnLst>
            <a:rect l="0" t="0" r="r" b="b"/>
            <a:pathLst>
              <a:path w="2291" h="303">
                <a:moveTo>
                  <a:pt x="0" y="303"/>
                </a:moveTo>
                <a:cubicBezTo>
                  <a:pt x="32" y="234"/>
                  <a:pt x="64" y="166"/>
                  <a:pt x="363" y="121"/>
                </a:cubicBezTo>
                <a:cubicBezTo>
                  <a:pt x="662" y="76"/>
                  <a:pt x="1471" y="0"/>
                  <a:pt x="1792" y="30"/>
                </a:cubicBezTo>
                <a:cubicBezTo>
                  <a:pt x="2113" y="60"/>
                  <a:pt x="2208" y="258"/>
                  <a:pt x="2291" y="303"/>
                </a:cubicBezTo>
              </a:path>
            </a:pathLst>
          </a:custGeom>
          <a:noFill/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7816" name="Freeform 56"/>
          <p:cNvSpPr>
            <a:spLocks/>
          </p:cNvSpPr>
          <p:nvPr/>
        </p:nvSpPr>
        <p:spPr bwMode="auto">
          <a:xfrm>
            <a:off x="3203575" y="3463925"/>
            <a:ext cx="3600450" cy="612775"/>
          </a:xfrm>
          <a:custGeom>
            <a:avLst/>
            <a:gdLst/>
            <a:ahLst/>
            <a:cxnLst>
              <a:cxn ang="0">
                <a:pos x="0" y="386"/>
              </a:cxn>
              <a:cxn ang="0">
                <a:pos x="295" y="227"/>
              </a:cxn>
              <a:cxn ang="0">
                <a:pos x="1542" y="23"/>
              </a:cxn>
              <a:cxn ang="0">
                <a:pos x="2268" y="364"/>
              </a:cxn>
            </a:cxnLst>
            <a:rect l="0" t="0" r="r" b="b"/>
            <a:pathLst>
              <a:path w="2268" h="386">
                <a:moveTo>
                  <a:pt x="0" y="386"/>
                </a:moveTo>
                <a:cubicBezTo>
                  <a:pt x="19" y="336"/>
                  <a:pt x="38" y="287"/>
                  <a:pt x="295" y="227"/>
                </a:cubicBezTo>
                <a:cubicBezTo>
                  <a:pt x="552" y="167"/>
                  <a:pt x="1213" y="0"/>
                  <a:pt x="1542" y="23"/>
                </a:cubicBezTo>
                <a:cubicBezTo>
                  <a:pt x="1871" y="46"/>
                  <a:pt x="2147" y="307"/>
                  <a:pt x="2268" y="364"/>
                </a:cubicBezTo>
              </a:path>
            </a:pathLst>
          </a:custGeom>
          <a:noFill/>
          <a:ln w="2857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7817" name="Freeform 57"/>
          <p:cNvSpPr>
            <a:spLocks/>
          </p:cNvSpPr>
          <p:nvPr/>
        </p:nvSpPr>
        <p:spPr bwMode="auto">
          <a:xfrm>
            <a:off x="3594100" y="3560763"/>
            <a:ext cx="3678238" cy="515937"/>
          </a:xfrm>
          <a:custGeom>
            <a:avLst/>
            <a:gdLst/>
            <a:ahLst/>
            <a:cxnLst>
              <a:cxn ang="0">
                <a:pos x="26" y="325"/>
              </a:cxn>
              <a:cxn ang="0">
                <a:pos x="185" y="280"/>
              </a:cxn>
              <a:cxn ang="0">
                <a:pos x="1138" y="98"/>
              </a:cxn>
              <a:cxn ang="0">
                <a:pos x="2022" y="30"/>
              </a:cxn>
              <a:cxn ang="0">
                <a:pos x="2317" y="280"/>
              </a:cxn>
            </a:cxnLst>
            <a:rect l="0" t="0" r="r" b="b"/>
            <a:pathLst>
              <a:path w="2317" h="325">
                <a:moveTo>
                  <a:pt x="26" y="325"/>
                </a:moveTo>
                <a:cubicBezTo>
                  <a:pt x="13" y="321"/>
                  <a:pt x="0" y="318"/>
                  <a:pt x="185" y="280"/>
                </a:cubicBezTo>
                <a:cubicBezTo>
                  <a:pt x="370" y="242"/>
                  <a:pt x="832" y="140"/>
                  <a:pt x="1138" y="98"/>
                </a:cubicBezTo>
                <a:cubicBezTo>
                  <a:pt x="1444" y="56"/>
                  <a:pt x="1826" y="0"/>
                  <a:pt x="2022" y="30"/>
                </a:cubicBezTo>
                <a:cubicBezTo>
                  <a:pt x="2218" y="60"/>
                  <a:pt x="2268" y="238"/>
                  <a:pt x="2317" y="280"/>
                </a:cubicBez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7818" name="Freeform 58"/>
          <p:cNvSpPr>
            <a:spLocks/>
          </p:cNvSpPr>
          <p:nvPr/>
        </p:nvSpPr>
        <p:spPr bwMode="auto">
          <a:xfrm>
            <a:off x="4073525" y="3321050"/>
            <a:ext cx="3594100" cy="828675"/>
          </a:xfrm>
          <a:custGeom>
            <a:avLst/>
            <a:gdLst/>
            <a:ahLst/>
            <a:cxnLst>
              <a:cxn ang="0">
                <a:pos x="19" y="522"/>
              </a:cxn>
              <a:cxn ang="0">
                <a:pos x="155" y="386"/>
              </a:cxn>
              <a:cxn ang="0">
                <a:pos x="949" y="45"/>
              </a:cxn>
              <a:cxn ang="0">
                <a:pos x="1924" y="113"/>
              </a:cxn>
              <a:cxn ang="0">
                <a:pos x="2264" y="431"/>
              </a:cxn>
            </a:cxnLst>
            <a:rect l="0" t="0" r="r" b="b"/>
            <a:pathLst>
              <a:path w="2264" h="522">
                <a:moveTo>
                  <a:pt x="19" y="522"/>
                </a:moveTo>
                <a:cubicBezTo>
                  <a:pt x="9" y="494"/>
                  <a:pt x="0" y="466"/>
                  <a:pt x="155" y="386"/>
                </a:cubicBezTo>
                <a:cubicBezTo>
                  <a:pt x="310" y="306"/>
                  <a:pt x="654" y="90"/>
                  <a:pt x="949" y="45"/>
                </a:cubicBezTo>
                <a:cubicBezTo>
                  <a:pt x="1244" y="0"/>
                  <a:pt x="1705" y="49"/>
                  <a:pt x="1924" y="113"/>
                </a:cubicBezTo>
                <a:cubicBezTo>
                  <a:pt x="2143" y="177"/>
                  <a:pt x="2207" y="378"/>
                  <a:pt x="2264" y="431"/>
                </a:cubicBezTo>
              </a:path>
            </a:pathLst>
          </a:custGeom>
          <a:noFill/>
          <a:ln w="28575" cap="flat" cmpd="sng">
            <a:solidFill>
              <a:srgbClr val="66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pSp>
        <p:nvGrpSpPr>
          <p:cNvPr id="34" name="Group 67"/>
          <p:cNvGrpSpPr>
            <a:grpSpLocks/>
          </p:cNvGrpSpPr>
          <p:nvPr/>
        </p:nvGrpSpPr>
        <p:grpSpPr bwMode="auto">
          <a:xfrm>
            <a:off x="5472113" y="4029075"/>
            <a:ext cx="2898775" cy="2568575"/>
            <a:chOff x="2903" y="2250"/>
            <a:chExt cx="1826" cy="1618"/>
          </a:xfrm>
        </p:grpSpPr>
        <p:graphicFrame>
          <p:nvGraphicFramePr>
            <p:cNvPr id="12" name="Object 26"/>
            <p:cNvGraphicFramePr>
              <a:graphicFrameLocks noChangeAspect="1"/>
            </p:cNvGraphicFramePr>
            <p:nvPr/>
          </p:nvGraphicFramePr>
          <p:xfrm>
            <a:off x="2903" y="2432"/>
            <a:ext cx="1826" cy="1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8" name="Equation" r:id="rId47" imgW="1930320" imgH="1523880" progId="Equation.DSMT4">
                    <p:embed/>
                  </p:oleObj>
                </mc:Choice>
                <mc:Fallback>
                  <p:oleObj name="Equation" r:id="rId47" imgW="1930320" imgH="1523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3" y="2432"/>
                          <a:ext cx="1826" cy="1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47"/>
            <p:cNvGraphicFramePr>
              <a:graphicFrameLocks noChangeAspect="1"/>
            </p:cNvGraphicFramePr>
            <p:nvPr/>
          </p:nvGraphicFramePr>
          <p:xfrm>
            <a:off x="3326" y="2259"/>
            <a:ext cx="23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9" name="Equation" r:id="rId49" imgW="393480" imgH="253800" progId="Equation.DSMT4">
                    <p:embed/>
                  </p:oleObj>
                </mc:Choice>
                <mc:Fallback>
                  <p:oleObj name="Equation" r:id="rId49" imgW="3934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6" y="2259"/>
                          <a:ext cx="23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47"/>
            <p:cNvGraphicFramePr>
              <a:graphicFrameLocks noChangeAspect="1"/>
            </p:cNvGraphicFramePr>
            <p:nvPr/>
          </p:nvGraphicFramePr>
          <p:xfrm>
            <a:off x="3583" y="2250"/>
            <a:ext cx="257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0" name="Equation" r:id="rId51" imgW="431640" imgH="253800" progId="Equation.DSMT4">
                    <p:embed/>
                  </p:oleObj>
                </mc:Choice>
                <mc:Fallback>
                  <p:oleObj name="Equation" r:id="rId51" imgW="4316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3" y="2250"/>
                          <a:ext cx="257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47"/>
            <p:cNvGraphicFramePr>
              <a:graphicFrameLocks noChangeAspect="1"/>
            </p:cNvGraphicFramePr>
            <p:nvPr/>
          </p:nvGraphicFramePr>
          <p:xfrm>
            <a:off x="3878" y="2250"/>
            <a:ext cx="249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1" name="Equation" r:id="rId53" imgW="419040" imgH="253800" progId="Equation.DSMT4">
                    <p:embed/>
                  </p:oleObj>
                </mc:Choice>
                <mc:Fallback>
                  <p:oleObj name="Equation" r:id="rId53" imgW="4190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250"/>
                          <a:ext cx="249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47"/>
            <p:cNvGraphicFramePr>
              <a:graphicFrameLocks noChangeAspect="1"/>
            </p:cNvGraphicFramePr>
            <p:nvPr/>
          </p:nvGraphicFramePr>
          <p:xfrm>
            <a:off x="4445" y="2250"/>
            <a:ext cx="250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2" name="Equation" r:id="rId55" imgW="419040" imgH="253800" progId="Equation.DSMT4">
                    <p:embed/>
                  </p:oleObj>
                </mc:Choice>
                <mc:Fallback>
                  <p:oleObj name="Equation" r:id="rId55" imgW="4190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5" y="2250"/>
                          <a:ext cx="250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47"/>
            <p:cNvGraphicFramePr>
              <a:graphicFrameLocks noChangeAspect="1"/>
            </p:cNvGraphicFramePr>
            <p:nvPr/>
          </p:nvGraphicFramePr>
          <p:xfrm>
            <a:off x="4150" y="2250"/>
            <a:ext cx="257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3" name="Equation" r:id="rId57" imgW="431640" imgH="253800" progId="Equation.DSMT4">
                    <p:embed/>
                  </p:oleObj>
                </mc:Choice>
                <mc:Fallback>
                  <p:oleObj name="Equation" r:id="rId57" imgW="4316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250"/>
                          <a:ext cx="257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47"/>
          <p:cNvGraphicFramePr>
            <a:graphicFrameLocks noChangeAspect="1"/>
          </p:cNvGraphicFramePr>
          <p:nvPr/>
        </p:nvGraphicFramePr>
        <p:xfrm>
          <a:off x="6624638" y="368300"/>
          <a:ext cx="18796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59" imgW="1130040" imgH="253800" progId="Equation.DSMT4">
                  <p:embed/>
                </p:oleObj>
              </mc:Choice>
              <mc:Fallback>
                <p:oleObj name="Equation" r:id="rId59" imgW="1130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368300"/>
                        <a:ext cx="187960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7"/>
          <p:cNvGraphicFramePr>
            <a:graphicFrameLocks noChangeAspect="1"/>
          </p:cNvGraphicFramePr>
          <p:nvPr/>
        </p:nvGraphicFramePr>
        <p:xfrm>
          <a:off x="2771775" y="5084763"/>
          <a:ext cx="56356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61" imgW="215640" imgH="304560" progId="Equation.DSMT4">
                  <p:embed/>
                </p:oleObj>
              </mc:Choice>
              <mc:Fallback>
                <p:oleObj name="Equation" r:id="rId61" imgW="2156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084763"/>
                        <a:ext cx="563563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7"/>
          <p:cNvGraphicFramePr>
            <a:graphicFrameLocks noChangeAspect="1"/>
          </p:cNvGraphicFramePr>
          <p:nvPr/>
        </p:nvGraphicFramePr>
        <p:xfrm>
          <a:off x="6850063" y="5049838"/>
          <a:ext cx="5302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63" imgW="203040" imgH="304560" progId="Equation.DSMT4">
                  <p:embed/>
                </p:oleObj>
              </mc:Choice>
              <mc:Fallback>
                <p:oleObj name="Equation" r:id="rId63" imgW="203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0063" y="5049838"/>
                        <a:ext cx="530225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7"/>
          <p:cNvGraphicFramePr>
            <a:graphicFrameLocks noChangeAspect="1"/>
          </p:cNvGraphicFramePr>
          <p:nvPr/>
        </p:nvGraphicFramePr>
        <p:xfrm>
          <a:off x="6264275" y="866775"/>
          <a:ext cx="13081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65" imgW="787320" imgH="304560" progId="Equation.DSMT4">
                  <p:embed/>
                </p:oleObj>
              </mc:Choice>
              <mc:Fallback>
                <p:oleObj name="Equation" r:id="rId65" imgW="7873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866775"/>
                        <a:ext cx="13081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7"/>
          <p:cNvGraphicFramePr>
            <a:graphicFrameLocks noChangeAspect="1"/>
          </p:cNvGraphicFramePr>
          <p:nvPr/>
        </p:nvGraphicFramePr>
        <p:xfrm>
          <a:off x="8016875" y="1700213"/>
          <a:ext cx="803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67" imgW="482400" imgH="304560" progId="Equation.DSMT4">
                  <p:embed/>
                </p:oleObj>
              </mc:Choice>
              <mc:Fallback>
                <p:oleObj name="Equation" r:id="rId67" imgW="482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75" y="1700213"/>
                        <a:ext cx="8032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/>
        </p:nvGraphicFramePr>
        <p:xfrm>
          <a:off x="8401050" y="1341438"/>
          <a:ext cx="2746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69" imgW="164880" imgH="266400" progId="Equation.DSMT4">
                  <p:embed/>
                </p:oleObj>
              </mc:Choice>
              <mc:Fallback>
                <p:oleObj name="Equation" r:id="rId69" imgW="1648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050" y="1341438"/>
                        <a:ext cx="27463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7"/>
          <p:cNvGraphicFramePr>
            <a:graphicFrameLocks noChangeAspect="1"/>
          </p:cNvGraphicFramePr>
          <p:nvPr/>
        </p:nvGraphicFramePr>
        <p:xfrm>
          <a:off x="7559675" y="908050"/>
          <a:ext cx="1266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71" imgW="761760" imgH="304560" progId="Equation.DSMT4">
                  <p:embed/>
                </p:oleObj>
              </mc:Choice>
              <mc:Fallback>
                <p:oleObj name="Equation" r:id="rId71" imgW="761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675" y="908050"/>
                        <a:ext cx="12668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7"/>
          <p:cNvGraphicFramePr>
            <a:graphicFrameLocks noChangeAspect="1"/>
          </p:cNvGraphicFramePr>
          <p:nvPr/>
        </p:nvGraphicFramePr>
        <p:xfrm>
          <a:off x="7596188" y="1801813"/>
          <a:ext cx="4445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73" imgW="266400" imgH="177480" progId="Equation.DSMT4">
                  <p:embed/>
                </p:oleObj>
              </mc:Choice>
              <mc:Fallback>
                <p:oleObj name="Equation" r:id="rId73" imgW="266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1801813"/>
                        <a:ext cx="4445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AutoShape 40"/>
          <p:cNvSpPr>
            <a:spLocks noChangeArrowheads="1"/>
          </p:cNvSpPr>
          <p:nvPr/>
        </p:nvSpPr>
        <p:spPr bwMode="auto">
          <a:xfrm>
            <a:off x="7200900" y="2889250"/>
            <a:ext cx="1511300" cy="468313"/>
          </a:xfrm>
          <a:prstGeom prst="wedgeRoundRectCallout">
            <a:avLst>
              <a:gd name="adj1" fmla="val 2509"/>
              <a:gd name="adj2" fmla="val 49925"/>
              <a:gd name="adj3" fmla="val 16667"/>
            </a:avLst>
          </a:prstGeom>
          <a:solidFill>
            <a:schemeClr val="bg2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15000"/>
              </a:lnSpc>
            </a:pPr>
            <a:r>
              <a:rPr lang="zh-CN" altLang="en-US" sz="1800" b="1">
                <a:solidFill>
                  <a:srgbClr val="FF3300"/>
                </a:solidFill>
                <a:ea typeface="华文楷体" pitchFamily="2" charset="-122"/>
              </a:rPr>
              <a:t>同构映射</a:t>
            </a:r>
            <a:endParaRPr lang="en-US" altLang="zh-CN" sz="1800" b="1" i="1">
              <a:solidFill>
                <a:srgbClr val="FF3300"/>
              </a:solidFill>
              <a:ea typeface="华文楷体" pitchFamily="2" charset="-122"/>
            </a:endParaRPr>
          </a:p>
        </p:txBody>
      </p:sp>
      <p:graphicFrame>
        <p:nvGraphicFramePr>
          <p:cNvPr id="27" name="Object 8"/>
          <p:cNvGraphicFramePr>
            <a:graphicFrameLocks noChangeAspect="1"/>
          </p:cNvGraphicFramePr>
          <p:nvPr/>
        </p:nvGraphicFramePr>
        <p:xfrm>
          <a:off x="6696075" y="1341438"/>
          <a:ext cx="2746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75" imgW="164880" imgH="266400" progId="Equation.DSMT4">
                  <p:embed/>
                </p:oleObj>
              </mc:Choice>
              <mc:Fallback>
                <p:oleObj name="Equation" r:id="rId75" imgW="1648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1341438"/>
                        <a:ext cx="27463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7"/>
          <p:cNvGraphicFramePr>
            <a:graphicFrameLocks noChangeAspect="1"/>
          </p:cNvGraphicFramePr>
          <p:nvPr/>
        </p:nvGraphicFramePr>
        <p:xfrm>
          <a:off x="5281613" y="1662113"/>
          <a:ext cx="23860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76" imgW="1434960" imgH="304560" progId="Equation.DSMT4">
                  <p:embed/>
                </p:oleObj>
              </mc:Choice>
              <mc:Fallback>
                <p:oleObj name="Equation" r:id="rId76" imgW="14349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1662113"/>
                        <a:ext cx="2386012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85367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117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117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117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117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117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14" grpId="0" animBg="1"/>
      <p:bldP spid="117814" grpId="1" animBg="1"/>
      <p:bldP spid="117815" grpId="0" animBg="1"/>
      <p:bldP spid="117815" grpId="1" animBg="1"/>
      <p:bldP spid="117816" grpId="0" animBg="1"/>
      <p:bldP spid="117816" grpId="1" animBg="1"/>
      <p:bldP spid="117817" grpId="0" animBg="1"/>
      <p:bldP spid="117817" grpId="1" animBg="1"/>
      <p:bldP spid="117818" grpId="0" animBg="1"/>
      <p:bldP spid="117818" grpId="1" animBg="1"/>
      <p:bldP spid="1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8"/>
          <p:cNvGrpSpPr>
            <a:grpSpLocks/>
          </p:cNvGrpSpPr>
          <p:nvPr/>
        </p:nvGrpSpPr>
        <p:grpSpPr bwMode="auto">
          <a:xfrm>
            <a:off x="993775" y="946150"/>
            <a:ext cx="3490913" cy="2681288"/>
            <a:chOff x="4476796" y="3538538"/>
            <a:chExt cx="3490913" cy="2681287"/>
          </a:xfrm>
        </p:grpSpPr>
        <p:graphicFrame>
          <p:nvGraphicFramePr>
            <p:cNvPr id="9" name="Object 18"/>
            <p:cNvGraphicFramePr>
              <a:graphicFrameLocks noChangeAspect="1"/>
            </p:cNvGraphicFramePr>
            <p:nvPr/>
          </p:nvGraphicFramePr>
          <p:xfrm>
            <a:off x="4476796" y="3940175"/>
            <a:ext cx="3490913" cy="2279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" name="Equation" r:id="rId3" imgW="2323800" imgH="1523880" progId="Equation.DSMT4">
                    <p:embed/>
                  </p:oleObj>
                </mc:Choice>
                <mc:Fallback>
                  <p:oleObj name="Equation" r:id="rId3" imgW="2323800" imgH="1523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796" y="3940175"/>
                          <a:ext cx="3490913" cy="2279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48"/>
            <p:cNvGraphicFramePr>
              <a:graphicFrameLocks noChangeAspect="1"/>
            </p:cNvGraphicFramePr>
            <p:nvPr/>
          </p:nvGraphicFramePr>
          <p:xfrm>
            <a:off x="5853202" y="3538538"/>
            <a:ext cx="1985962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" name="Equation" r:id="rId5" imgW="1320480" imgH="266400" progId="Equation.DSMT4">
                    <p:embed/>
                  </p:oleObj>
                </mc:Choice>
                <mc:Fallback>
                  <p:oleObj name="Equation" r:id="rId5" imgW="13204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3202" y="3538538"/>
                          <a:ext cx="1985962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98"/>
          <p:cNvGrpSpPr>
            <a:grpSpLocks/>
          </p:cNvGrpSpPr>
          <p:nvPr/>
        </p:nvGrpSpPr>
        <p:grpSpPr bwMode="auto">
          <a:xfrm>
            <a:off x="5557838" y="930275"/>
            <a:ext cx="2498725" cy="2681288"/>
            <a:chOff x="4972138" y="3538538"/>
            <a:chExt cx="2498725" cy="2681304"/>
          </a:xfrm>
        </p:grpSpPr>
        <p:graphicFrame>
          <p:nvGraphicFramePr>
            <p:cNvPr id="11" name="Object 16"/>
            <p:cNvGraphicFramePr>
              <a:graphicFrameLocks noChangeAspect="1"/>
            </p:cNvGraphicFramePr>
            <p:nvPr/>
          </p:nvGraphicFramePr>
          <p:xfrm>
            <a:off x="4972138" y="3940192"/>
            <a:ext cx="2498725" cy="2279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" name="Equation" r:id="rId7" imgW="1663560" imgH="1523880" progId="Equation.DSMT4">
                    <p:embed/>
                  </p:oleObj>
                </mc:Choice>
                <mc:Fallback>
                  <p:oleObj name="Equation" r:id="rId7" imgW="1663560" imgH="1523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2138" y="3940192"/>
                          <a:ext cx="2498725" cy="2279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7"/>
            <p:cNvGraphicFramePr>
              <a:graphicFrameLocks noChangeAspect="1"/>
            </p:cNvGraphicFramePr>
            <p:nvPr/>
          </p:nvGraphicFramePr>
          <p:xfrm>
            <a:off x="5337268" y="3538538"/>
            <a:ext cx="1985962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" name="Equation" r:id="rId9" imgW="1320480" imgH="266400" progId="Equation.DSMT4">
                    <p:embed/>
                  </p:oleObj>
                </mc:Choice>
                <mc:Fallback>
                  <p:oleObj name="Equation" r:id="rId9" imgW="13204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268" y="3538538"/>
                          <a:ext cx="1985962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62"/>
          <p:cNvGrpSpPr>
            <a:grpSpLocks/>
          </p:cNvGrpSpPr>
          <p:nvPr/>
        </p:nvGrpSpPr>
        <p:grpSpPr bwMode="auto">
          <a:xfrm>
            <a:off x="4535488" y="2114550"/>
            <a:ext cx="985837" cy="747713"/>
            <a:chOff x="2819376" y="3721100"/>
            <a:chExt cx="985851" cy="747739"/>
          </a:xfrm>
        </p:grpSpPr>
        <p:cxnSp>
          <p:nvCxnSpPr>
            <p:cNvPr id="118793" name="直接箭头连接符 59"/>
            <p:cNvCxnSpPr>
              <a:cxnSpLocks noChangeShapeType="1"/>
            </p:cNvCxnSpPr>
            <p:nvPr/>
          </p:nvCxnSpPr>
          <p:spPr bwMode="auto">
            <a:xfrm>
              <a:off x="2819376" y="4086234"/>
              <a:ext cx="985851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aphicFrame>
          <p:nvGraphicFramePr>
            <p:cNvPr id="13" name="Object 8"/>
            <p:cNvGraphicFramePr>
              <a:graphicFrameLocks noChangeAspect="1"/>
            </p:cNvGraphicFramePr>
            <p:nvPr/>
          </p:nvGraphicFramePr>
          <p:xfrm>
            <a:off x="3074967" y="3721100"/>
            <a:ext cx="504825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4" name="Equation" r:id="rId10" imgW="444240" imgH="253800" progId="Equation.DSMT4">
                    <p:embed/>
                  </p:oleObj>
                </mc:Choice>
                <mc:Fallback>
                  <p:oleObj name="Equation" r:id="rId10" imgW="4442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4967" y="3721100"/>
                          <a:ext cx="504825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32"/>
            <p:cNvGraphicFramePr>
              <a:graphicFrameLocks noChangeAspect="1"/>
            </p:cNvGraphicFramePr>
            <p:nvPr/>
          </p:nvGraphicFramePr>
          <p:xfrm>
            <a:off x="2987653" y="4195789"/>
            <a:ext cx="706437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" name="Equation" r:id="rId12" imgW="622080" imgH="241200" progId="Equation.DSMT4">
                    <p:embed/>
                  </p:oleObj>
                </mc:Choice>
                <mc:Fallback>
                  <p:oleObj name="Equation" r:id="rId12" imgW="6220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653" y="4195789"/>
                          <a:ext cx="706437" cy="273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2" name="直接连接符 71"/>
          <p:cNvCxnSpPr>
            <a:cxnSpLocks noChangeShapeType="1"/>
          </p:cNvCxnSpPr>
          <p:nvPr/>
        </p:nvCxnSpPr>
        <p:spPr bwMode="auto">
          <a:xfrm>
            <a:off x="8004175" y="2406650"/>
            <a:ext cx="328613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直接连接符 74"/>
          <p:cNvCxnSpPr>
            <a:cxnSpLocks noChangeShapeType="1"/>
          </p:cNvCxnSpPr>
          <p:nvPr/>
        </p:nvCxnSpPr>
        <p:spPr bwMode="auto">
          <a:xfrm>
            <a:off x="8004175" y="5362575"/>
            <a:ext cx="328613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triangle" w="med" len="med"/>
            <a:tailEnd/>
          </a:ln>
        </p:spPr>
      </p:cxnSp>
      <p:grpSp>
        <p:nvGrpSpPr>
          <p:cNvPr id="5" name="组合 98"/>
          <p:cNvGrpSpPr>
            <a:grpSpLocks/>
          </p:cNvGrpSpPr>
          <p:nvPr/>
        </p:nvGrpSpPr>
        <p:grpSpPr bwMode="auto">
          <a:xfrm>
            <a:off x="8332788" y="2406650"/>
            <a:ext cx="311150" cy="2959100"/>
            <a:chOff x="8332046" y="1786708"/>
            <a:chExt cx="311944" cy="2957555"/>
          </a:xfrm>
        </p:grpSpPr>
        <p:cxnSp>
          <p:nvCxnSpPr>
            <p:cNvPr id="118799" name="直接箭头连接符 73"/>
            <p:cNvCxnSpPr>
              <a:cxnSpLocks noChangeShapeType="1"/>
            </p:cNvCxnSpPr>
            <p:nvPr/>
          </p:nvCxnSpPr>
          <p:spPr bwMode="auto">
            <a:xfrm rot="5400000">
              <a:off x="6854062" y="3264692"/>
              <a:ext cx="2957555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15" name="Object 35"/>
            <p:cNvGraphicFramePr>
              <a:graphicFrameLocks noChangeAspect="1"/>
            </p:cNvGraphicFramePr>
            <p:nvPr/>
          </p:nvGraphicFramePr>
          <p:xfrm>
            <a:off x="8369352" y="2151045"/>
            <a:ext cx="274638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" name="Equation" r:id="rId14" imgW="241200" imgH="253800" progId="Equation.DSMT4">
                    <p:embed/>
                  </p:oleObj>
                </mc:Choice>
                <mc:Fallback>
                  <p:oleObj name="Equation" r:id="rId14" imgW="2412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9352" y="2151045"/>
                          <a:ext cx="274638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36"/>
            <p:cNvGraphicFramePr>
              <a:graphicFrameLocks noChangeAspect="1"/>
            </p:cNvGraphicFramePr>
            <p:nvPr/>
          </p:nvGraphicFramePr>
          <p:xfrm>
            <a:off x="8369352" y="2479662"/>
            <a:ext cx="274638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7" name="Equation" r:id="rId16" imgW="241200" imgH="253800" progId="Equation.DSMT4">
                    <p:embed/>
                  </p:oleObj>
                </mc:Choice>
                <mc:Fallback>
                  <p:oleObj name="Equation" r:id="rId16" imgW="2412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9352" y="2479662"/>
                          <a:ext cx="274638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37"/>
            <p:cNvGraphicFramePr>
              <a:graphicFrameLocks noChangeAspect="1"/>
            </p:cNvGraphicFramePr>
            <p:nvPr/>
          </p:nvGraphicFramePr>
          <p:xfrm>
            <a:off x="8405865" y="2808279"/>
            <a:ext cx="15875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8" name="Equation" r:id="rId18" imgW="139680" imgH="190440" progId="Equation.DSMT4">
                    <p:embed/>
                  </p:oleObj>
                </mc:Choice>
                <mc:Fallback>
                  <p:oleObj name="Equation" r:id="rId18" imgW="1396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5865" y="2808279"/>
                          <a:ext cx="15875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38"/>
            <p:cNvGraphicFramePr>
              <a:graphicFrameLocks noChangeAspect="1"/>
            </p:cNvGraphicFramePr>
            <p:nvPr/>
          </p:nvGraphicFramePr>
          <p:xfrm>
            <a:off x="8369352" y="3119437"/>
            <a:ext cx="26035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9" name="Equation" r:id="rId20" imgW="228600" imgH="241200" progId="Equation.DSMT4">
                    <p:embed/>
                  </p:oleObj>
                </mc:Choice>
                <mc:Fallback>
                  <p:oleObj name="Equation" r:id="rId20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9352" y="3119437"/>
                          <a:ext cx="260350" cy="273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39"/>
            <p:cNvGraphicFramePr>
              <a:graphicFrameLocks noChangeAspect="1"/>
            </p:cNvGraphicFramePr>
            <p:nvPr/>
          </p:nvGraphicFramePr>
          <p:xfrm>
            <a:off x="8405865" y="3429000"/>
            <a:ext cx="144463" cy="230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" name="Equation" r:id="rId22" imgW="126720" imgH="203040" progId="Equation.DSMT4">
                    <p:embed/>
                  </p:oleObj>
                </mc:Choice>
                <mc:Fallback>
                  <p:oleObj name="Equation" r:id="rId22" imgW="126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5865" y="3429000"/>
                          <a:ext cx="144463" cy="230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40"/>
            <p:cNvGraphicFramePr>
              <a:graphicFrameLocks noChangeAspect="1"/>
            </p:cNvGraphicFramePr>
            <p:nvPr/>
          </p:nvGraphicFramePr>
          <p:xfrm>
            <a:off x="8369352" y="3684591"/>
            <a:ext cx="26035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1" name="Equation" r:id="rId24" imgW="228600" imgH="241200" progId="Equation.DSMT4">
                    <p:embed/>
                  </p:oleObj>
                </mc:Choice>
                <mc:Fallback>
                  <p:oleObj name="Equation" r:id="rId24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9352" y="3684591"/>
                          <a:ext cx="260350" cy="273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98"/>
          <p:cNvGrpSpPr>
            <a:grpSpLocks/>
          </p:cNvGrpSpPr>
          <p:nvPr/>
        </p:nvGrpSpPr>
        <p:grpSpPr bwMode="auto">
          <a:xfrm>
            <a:off x="5521325" y="3887788"/>
            <a:ext cx="2498725" cy="2681287"/>
            <a:chOff x="4972138" y="3538538"/>
            <a:chExt cx="2498725" cy="2681304"/>
          </a:xfrm>
        </p:grpSpPr>
        <p:graphicFrame>
          <p:nvGraphicFramePr>
            <p:cNvPr id="22" name="Object 26"/>
            <p:cNvGraphicFramePr>
              <a:graphicFrameLocks noChangeAspect="1"/>
            </p:cNvGraphicFramePr>
            <p:nvPr/>
          </p:nvGraphicFramePr>
          <p:xfrm>
            <a:off x="4972138" y="3940192"/>
            <a:ext cx="2498725" cy="2279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2" name="Equation" r:id="rId26" imgW="1663560" imgH="1523880" progId="Equation.DSMT4">
                    <p:embed/>
                  </p:oleObj>
                </mc:Choice>
                <mc:Fallback>
                  <p:oleObj name="Equation" r:id="rId26" imgW="1663560" imgH="1523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2138" y="3940192"/>
                          <a:ext cx="2498725" cy="2279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7"/>
            <p:cNvGraphicFramePr>
              <a:graphicFrameLocks noChangeAspect="1"/>
            </p:cNvGraphicFramePr>
            <p:nvPr/>
          </p:nvGraphicFramePr>
          <p:xfrm>
            <a:off x="5337268" y="3538538"/>
            <a:ext cx="1985962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3" name="Equation" r:id="rId28" imgW="1320480" imgH="266400" progId="Equation.DSMT4">
                    <p:embed/>
                  </p:oleObj>
                </mc:Choice>
                <mc:Fallback>
                  <p:oleObj name="Equation" r:id="rId28" imgW="13204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268" y="3538538"/>
                          <a:ext cx="1985962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101"/>
          <p:cNvGrpSpPr>
            <a:grpSpLocks/>
          </p:cNvGrpSpPr>
          <p:nvPr/>
        </p:nvGrpSpPr>
        <p:grpSpPr bwMode="auto">
          <a:xfrm>
            <a:off x="4572000" y="5035550"/>
            <a:ext cx="985838" cy="747713"/>
            <a:chOff x="2819376" y="3721100"/>
            <a:chExt cx="985851" cy="747699"/>
          </a:xfrm>
        </p:grpSpPr>
        <p:cxnSp>
          <p:nvCxnSpPr>
            <p:cNvPr id="118810" name="直接箭头连接符 102"/>
            <p:cNvCxnSpPr>
              <a:cxnSpLocks noChangeShapeType="1"/>
            </p:cNvCxnSpPr>
            <p:nvPr/>
          </p:nvCxnSpPr>
          <p:spPr bwMode="auto">
            <a:xfrm>
              <a:off x="2819376" y="4086234"/>
              <a:ext cx="985851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/>
            </a:ln>
          </p:spPr>
        </p:cxnSp>
        <p:graphicFrame>
          <p:nvGraphicFramePr>
            <p:cNvPr id="24" name="Object 44"/>
            <p:cNvGraphicFramePr>
              <a:graphicFrameLocks noChangeAspect="1"/>
            </p:cNvGraphicFramePr>
            <p:nvPr/>
          </p:nvGraphicFramePr>
          <p:xfrm>
            <a:off x="3074967" y="3721100"/>
            <a:ext cx="504825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" name="Equation" r:id="rId30" imgW="444240" imgH="253800" progId="Equation.DSMT4">
                    <p:embed/>
                  </p:oleObj>
                </mc:Choice>
                <mc:Fallback>
                  <p:oleObj name="Equation" r:id="rId30" imgW="4442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4967" y="3721100"/>
                          <a:ext cx="504825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45"/>
            <p:cNvGraphicFramePr>
              <a:graphicFrameLocks noChangeAspect="1"/>
            </p:cNvGraphicFramePr>
            <p:nvPr/>
          </p:nvGraphicFramePr>
          <p:xfrm>
            <a:off x="2987653" y="4195754"/>
            <a:ext cx="706447" cy="273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" name="Equation" r:id="rId31" imgW="622080" imgH="241200" progId="Equation.DSMT4">
                    <p:embed/>
                  </p:oleObj>
                </mc:Choice>
                <mc:Fallback>
                  <p:oleObj name="Equation" r:id="rId31" imgW="6220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653" y="4195754"/>
                          <a:ext cx="706447" cy="2730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98"/>
          <p:cNvGrpSpPr>
            <a:grpSpLocks/>
          </p:cNvGrpSpPr>
          <p:nvPr/>
        </p:nvGrpSpPr>
        <p:grpSpPr bwMode="auto">
          <a:xfrm>
            <a:off x="2089150" y="3887788"/>
            <a:ext cx="2498725" cy="2681287"/>
            <a:chOff x="4972172" y="3538538"/>
            <a:chExt cx="2498725" cy="2681270"/>
          </a:xfrm>
        </p:grpSpPr>
        <p:graphicFrame>
          <p:nvGraphicFramePr>
            <p:cNvPr id="18" name="Object 46"/>
            <p:cNvGraphicFramePr>
              <a:graphicFrameLocks noChangeAspect="1"/>
            </p:cNvGraphicFramePr>
            <p:nvPr/>
          </p:nvGraphicFramePr>
          <p:xfrm>
            <a:off x="4972172" y="3940158"/>
            <a:ext cx="2498725" cy="2279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6" name="Equation" r:id="rId33" imgW="1663560" imgH="1523880" progId="Equation.DSMT4">
                    <p:embed/>
                  </p:oleObj>
                </mc:Choice>
                <mc:Fallback>
                  <p:oleObj name="Equation" r:id="rId33" imgW="1663560" imgH="1523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2172" y="3940158"/>
                          <a:ext cx="2498725" cy="2279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47"/>
            <p:cNvGraphicFramePr>
              <a:graphicFrameLocks noChangeAspect="1"/>
            </p:cNvGraphicFramePr>
            <p:nvPr/>
          </p:nvGraphicFramePr>
          <p:xfrm>
            <a:off x="5337268" y="3538538"/>
            <a:ext cx="1985962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7" name="Equation" r:id="rId35" imgW="1320480" imgH="266400" progId="Equation.DSMT4">
                    <p:embed/>
                  </p:oleObj>
                </mc:Choice>
                <mc:Fallback>
                  <p:oleObj name="Equation" r:id="rId35" imgW="13204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268" y="3538538"/>
                          <a:ext cx="1985962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AutoShape 40"/>
          <p:cNvSpPr>
            <a:spLocks noChangeArrowheads="1"/>
          </p:cNvSpPr>
          <p:nvPr/>
        </p:nvSpPr>
        <p:spPr bwMode="auto">
          <a:xfrm>
            <a:off x="2016125" y="219075"/>
            <a:ext cx="5659438" cy="581025"/>
          </a:xfrm>
          <a:prstGeom prst="wedgeRoundRectCallout">
            <a:avLst>
              <a:gd name="adj1" fmla="val 2460"/>
              <a:gd name="adj2" fmla="val 47426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5000"/>
              </a:lnSpc>
            </a:pP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目标：行列对等交换</a:t>
            </a:r>
            <a:r>
              <a:rPr lang="en-US" altLang="zh-CN" sz="1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1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1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1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1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</a:t>
            </a: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变成</a:t>
            </a:r>
            <a:r>
              <a:rPr lang="en-US" altLang="zh-CN" sz="1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1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lang="en-US" altLang="zh-CN" sz="1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e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1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lang="en-US" altLang="zh-CN" sz="1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d</a:t>
            </a:r>
          </a:p>
        </p:txBody>
      </p:sp>
    </p:spTree>
    <p:extLst>
      <p:ext uri="{BB962C8B-B14F-4D97-AF65-F5344CB8AC3E}">
        <p14:creationId xmlns:p14="http://schemas.microsoft.com/office/powerpoint/2010/main" val="169076345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直接连接符 71"/>
          <p:cNvCxnSpPr>
            <a:cxnSpLocks noChangeShapeType="1"/>
          </p:cNvCxnSpPr>
          <p:nvPr/>
        </p:nvCxnSpPr>
        <p:spPr bwMode="auto">
          <a:xfrm>
            <a:off x="8240713" y="1785938"/>
            <a:ext cx="328612" cy="15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直接连接符 74"/>
          <p:cNvCxnSpPr>
            <a:cxnSpLocks noChangeShapeType="1"/>
          </p:cNvCxnSpPr>
          <p:nvPr/>
        </p:nvCxnSpPr>
        <p:spPr bwMode="auto">
          <a:xfrm>
            <a:off x="8240713" y="4743450"/>
            <a:ext cx="328612" cy="15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triangle" w="med" len="med"/>
            <a:tailEnd/>
          </a:ln>
        </p:spPr>
      </p:cxnSp>
      <p:grpSp>
        <p:nvGrpSpPr>
          <p:cNvPr id="2" name="组合 98"/>
          <p:cNvGrpSpPr>
            <a:grpSpLocks/>
          </p:cNvGrpSpPr>
          <p:nvPr/>
        </p:nvGrpSpPr>
        <p:grpSpPr bwMode="auto">
          <a:xfrm>
            <a:off x="8569325" y="1800225"/>
            <a:ext cx="311150" cy="2959100"/>
            <a:chOff x="8332046" y="1786708"/>
            <a:chExt cx="311944" cy="2957555"/>
          </a:xfrm>
        </p:grpSpPr>
        <p:cxnSp>
          <p:nvCxnSpPr>
            <p:cNvPr id="119813" name="直接箭头连接符 73"/>
            <p:cNvCxnSpPr>
              <a:cxnSpLocks noChangeShapeType="1"/>
            </p:cNvCxnSpPr>
            <p:nvPr/>
          </p:nvCxnSpPr>
          <p:spPr bwMode="auto">
            <a:xfrm rot="5400000">
              <a:off x="6854062" y="3264692"/>
              <a:ext cx="2957555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4" name="Object 35"/>
            <p:cNvGraphicFramePr>
              <a:graphicFrameLocks noChangeAspect="1"/>
            </p:cNvGraphicFramePr>
            <p:nvPr/>
          </p:nvGraphicFramePr>
          <p:xfrm>
            <a:off x="8369352" y="2151045"/>
            <a:ext cx="274638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name="Equation" r:id="rId3" imgW="241200" imgH="253800" progId="Equation.DSMT4">
                    <p:embed/>
                  </p:oleObj>
                </mc:Choice>
                <mc:Fallback>
                  <p:oleObj name="Equation" r:id="rId3" imgW="2412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9352" y="2151045"/>
                          <a:ext cx="274638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36"/>
            <p:cNvGraphicFramePr>
              <a:graphicFrameLocks noChangeAspect="1"/>
            </p:cNvGraphicFramePr>
            <p:nvPr/>
          </p:nvGraphicFramePr>
          <p:xfrm>
            <a:off x="8369352" y="2479662"/>
            <a:ext cx="274638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" name="Equation" r:id="rId5" imgW="241200" imgH="253800" progId="Equation.DSMT4">
                    <p:embed/>
                  </p:oleObj>
                </mc:Choice>
                <mc:Fallback>
                  <p:oleObj name="Equation" r:id="rId5" imgW="2412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9352" y="2479662"/>
                          <a:ext cx="274638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37"/>
            <p:cNvGraphicFramePr>
              <a:graphicFrameLocks noChangeAspect="1"/>
            </p:cNvGraphicFramePr>
            <p:nvPr/>
          </p:nvGraphicFramePr>
          <p:xfrm>
            <a:off x="8405865" y="2808279"/>
            <a:ext cx="15875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" name="Equation" r:id="rId7" imgW="139680" imgH="190440" progId="Equation.DSMT4">
                    <p:embed/>
                  </p:oleObj>
                </mc:Choice>
                <mc:Fallback>
                  <p:oleObj name="Equation" r:id="rId7" imgW="1396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5865" y="2808279"/>
                          <a:ext cx="15875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38"/>
            <p:cNvGraphicFramePr>
              <a:graphicFrameLocks noChangeAspect="1"/>
            </p:cNvGraphicFramePr>
            <p:nvPr/>
          </p:nvGraphicFramePr>
          <p:xfrm>
            <a:off x="8369352" y="3119437"/>
            <a:ext cx="26035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" name="Equation" r:id="rId9" imgW="228600" imgH="241200" progId="Equation.DSMT4">
                    <p:embed/>
                  </p:oleObj>
                </mc:Choice>
                <mc:Fallback>
                  <p:oleObj name="Equation" r:id="rId9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9352" y="3119437"/>
                          <a:ext cx="260350" cy="273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39"/>
            <p:cNvGraphicFramePr>
              <a:graphicFrameLocks noChangeAspect="1"/>
            </p:cNvGraphicFramePr>
            <p:nvPr/>
          </p:nvGraphicFramePr>
          <p:xfrm>
            <a:off x="8399473" y="3429001"/>
            <a:ext cx="158750" cy="230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" name="Equation" r:id="rId11" imgW="139680" imgH="203040" progId="Equation.DSMT4">
                    <p:embed/>
                  </p:oleObj>
                </mc:Choice>
                <mc:Fallback>
                  <p:oleObj name="Equation" r:id="rId11" imgW="139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9473" y="3429001"/>
                          <a:ext cx="158750" cy="230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40"/>
            <p:cNvGraphicFramePr>
              <a:graphicFrameLocks noChangeAspect="1"/>
            </p:cNvGraphicFramePr>
            <p:nvPr/>
          </p:nvGraphicFramePr>
          <p:xfrm>
            <a:off x="8362961" y="3684589"/>
            <a:ext cx="274637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" name="Equation" r:id="rId13" imgW="241200" imgH="241200" progId="Equation.DSMT4">
                    <p:embed/>
                  </p:oleObj>
                </mc:Choice>
                <mc:Fallback>
                  <p:oleObj name="Equation" r:id="rId13" imgW="2412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2961" y="3684589"/>
                          <a:ext cx="274637" cy="273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01"/>
          <p:cNvGrpSpPr>
            <a:grpSpLocks/>
          </p:cNvGrpSpPr>
          <p:nvPr/>
        </p:nvGrpSpPr>
        <p:grpSpPr bwMode="auto">
          <a:xfrm>
            <a:off x="4699000" y="1493838"/>
            <a:ext cx="985838" cy="747712"/>
            <a:chOff x="2819376" y="3721100"/>
            <a:chExt cx="985851" cy="747740"/>
          </a:xfrm>
        </p:grpSpPr>
        <p:cxnSp>
          <p:nvCxnSpPr>
            <p:cNvPr id="119821" name="直接箭头连接符 102"/>
            <p:cNvCxnSpPr>
              <a:cxnSpLocks noChangeShapeType="1"/>
            </p:cNvCxnSpPr>
            <p:nvPr/>
          </p:nvCxnSpPr>
          <p:spPr bwMode="auto">
            <a:xfrm>
              <a:off x="2819376" y="4086234"/>
              <a:ext cx="985851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aphicFrame>
          <p:nvGraphicFramePr>
            <p:cNvPr id="10" name="Object 44"/>
            <p:cNvGraphicFramePr>
              <a:graphicFrameLocks noChangeAspect="1"/>
            </p:cNvGraphicFramePr>
            <p:nvPr/>
          </p:nvGraphicFramePr>
          <p:xfrm>
            <a:off x="3074967" y="3721100"/>
            <a:ext cx="504825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" name="Equation" r:id="rId15" imgW="444240" imgH="253800" progId="Equation.DSMT4">
                    <p:embed/>
                  </p:oleObj>
                </mc:Choice>
                <mc:Fallback>
                  <p:oleObj name="Equation" r:id="rId15" imgW="4442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4967" y="3721100"/>
                          <a:ext cx="504825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45"/>
            <p:cNvGraphicFramePr>
              <a:graphicFrameLocks noChangeAspect="1"/>
            </p:cNvGraphicFramePr>
            <p:nvPr/>
          </p:nvGraphicFramePr>
          <p:xfrm>
            <a:off x="2987663" y="4195790"/>
            <a:ext cx="706438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" name="Equation" r:id="rId17" imgW="622080" imgH="241200" progId="Equation.DSMT4">
                    <p:embed/>
                  </p:oleObj>
                </mc:Choice>
                <mc:Fallback>
                  <p:oleObj name="Equation" r:id="rId17" imgW="6220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663" y="4195790"/>
                          <a:ext cx="706438" cy="273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98"/>
          <p:cNvGrpSpPr>
            <a:grpSpLocks/>
          </p:cNvGrpSpPr>
          <p:nvPr/>
        </p:nvGrpSpPr>
        <p:grpSpPr bwMode="auto">
          <a:xfrm>
            <a:off x="2235200" y="325438"/>
            <a:ext cx="2498725" cy="2681287"/>
            <a:chOff x="4972172" y="3538538"/>
            <a:chExt cx="2498725" cy="2681270"/>
          </a:xfrm>
        </p:grpSpPr>
        <p:graphicFrame>
          <p:nvGraphicFramePr>
            <p:cNvPr id="12" name="Object 46"/>
            <p:cNvGraphicFramePr>
              <a:graphicFrameLocks noChangeAspect="1"/>
            </p:cNvGraphicFramePr>
            <p:nvPr/>
          </p:nvGraphicFramePr>
          <p:xfrm>
            <a:off x="4972172" y="3940158"/>
            <a:ext cx="2498725" cy="2279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3" name="Equation" r:id="rId19" imgW="1663560" imgH="1523880" progId="Equation.DSMT4">
                    <p:embed/>
                  </p:oleObj>
                </mc:Choice>
                <mc:Fallback>
                  <p:oleObj name="Equation" r:id="rId19" imgW="1663560" imgH="1523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2172" y="3940158"/>
                          <a:ext cx="2498725" cy="2279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47"/>
            <p:cNvGraphicFramePr>
              <a:graphicFrameLocks noChangeAspect="1"/>
            </p:cNvGraphicFramePr>
            <p:nvPr/>
          </p:nvGraphicFramePr>
          <p:xfrm>
            <a:off x="5337268" y="3538538"/>
            <a:ext cx="1985962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" name="Equation" r:id="rId21" imgW="1320480" imgH="266400" progId="Equation.DSMT4">
                    <p:embed/>
                  </p:oleObj>
                </mc:Choice>
                <mc:Fallback>
                  <p:oleObj name="Equation" r:id="rId21" imgW="13204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268" y="3538538"/>
                          <a:ext cx="1985962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98"/>
          <p:cNvGrpSpPr>
            <a:grpSpLocks/>
          </p:cNvGrpSpPr>
          <p:nvPr/>
        </p:nvGrpSpPr>
        <p:grpSpPr bwMode="auto">
          <a:xfrm>
            <a:off x="5757863" y="361950"/>
            <a:ext cx="2498725" cy="2681288"/>
            <a:chOff x="4972172" y="3538538"/>
            <a:chExt cx="2498725" cy="2681270"/>
          </a:xfrm>
        </p:grpSpPr>
        <p:graphicFrame>
          <p:nvGraphicFramePr>
            <p:cNvPr id="14" name="Object 20"/>
            <p:cNvGraphicFramePr>
              <a:graphicFrameLocks noChangeAspect="1"/>
            </p:cNvGraphicFramePr>
            <p:nvPr/>
          </p:nvGraphicFramePr>
          <p:xfrm>
            <a:off x="4972172" y="3940158"/>
            <a:ext cx="2498725" cy="2279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" name="Equation" r:id="rId23" imgW="1663560" imgH="1523880" progId="Equation.DSMT4">
                    <p:embed/>
                  </p:oleObj>
                </mc:Choice>
                <mc:Fallback>
                  <p:oleObj name="Equation" r:id="rId23" imgW="1663560" imgH="1523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2172" y="3940158"/>
                          <a:ext cx="2498725" cy="2279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1"/>
            <p:cNvGraphicFramePr>
              <a:graphicFrameLocks noChangeAspect="1"/>
            </p:cNvGraphicFramePr>
            <p:nvPr/>
          </p:nvGraphicFramePr>
          <p:xfrm>
            <a:off x="5337268" y="3538538"/>
            <a:ext cx="1985962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6" name="Equation" r:id="rId25" imgW="1320480" imgH="266400" progId="Equation.DSMT4">
                    <p:embed/>
                  </p:oleObj>
                </mc:Choice>
                <mc:Fallback>
                  <p:oleObj name="Equation" r:id="rId25" imgW="13204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268" y="3538538"/>
                          <a:ext cx="1985962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98"/>
          <p:cNvGrpSpPr>
            <a:grpSpLocks/>
          </p:cNvGrpSpPr>
          <p:nvPr/>
        </p:nvGrpSpPr>
        <p:grpSpPr bwMode="auto">
          <a:xfrm>
            <a:off x="5757863" y="3136900"/>
            <a:ext cx="2498725" cy="2681288"/>
            <a:chOff x="4972172" y="3538538"/>
            <a:chExt cx="2498725" cy="2681270"/>
          </a:xfrm>
        </p:grpSpPr>
        <p:graphicFrame>
          <p:nvGraphicFramePr>
            <p:cNvPr id="16" name="Object 22"/>
            <p:cNvGraphicFramePr>
              <a:graphicFrameLocks noChangeAspect="1"/>
            </p:cNvGraphicFramePr>
            <p:nvPr/>
          </p:nvGraphicFramePr>
          <p:xfrm>
            <a:off x="4972172" y="3940158"/>
            <a:ext cx="2498725" cy="2279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7" name="Equation" r:id="rId27" imgW="1663560" imgH="1523880" progId="Equation.DSMT4">
                    <p:embed/>
                  </p:oleObj>
                </mc:Choice>
                <mc:Fallback>
                  <p:oleObj name="Equation" r:id="rId27" imgW="1663560" imgH="1523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2172" y="3940158"/>
                          <a:ext cx="2498725" cy="2279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3"/>
            <p:cNvGraphicFramePr>
              <a:graphicFrameLocks noChangeAspect="1"/>
            </p:cNvGraphicFramePr>
            <p:nvPr/>
          </p:nvGraphicFramePr>
          <p:xfrm>
            <a:off x="5337268" y="3538538"/>
            <a:ext cx="1985962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8" name="Equation" r:id="rId29" imgW="1320480" imgH="266400" progId="Equation.DSMT4">
                    <p:embed/>
                  </p:oleObj>
                </mc:Choice>
                <mc:Fallback>
                  <p:oleObj name="Equation" r:id="rId29" imgW="13204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268" y="3538538"/>
                          <a:ext cx="1985962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101"/>
          <p:cNvGrpSpPr>
            <a:grpSpLocks/>
          </p:cNvGrpSpPr>
          <p:nvPr/>
        </p:nvGrpSpPr>
        <p:grpSpPr bwMode="auto">
          <a:xfrm>
            <a:off x="4718050" y="4378325"/>
            <a:ext cx="985838" cy="747713"/>
            <a:chOff x="2819376" y="3721100"/>
            <a:chExt cx="985851" cy="747700"/>
          </a:xfrm>
        </p:grpSpPr>
        <p:cxnSp>
          <p:nvCxnSpPr>
            <p:cNvPr id="119834" name="直接箭头连接符 38"/>
            <p:cNvCxnSpPr>
              <a:cxnSpLocks noChangeShapeType="1"/>
            </p:cNvCxnSpPr>
            <p:nvPr/>
          </p:nvCxnSpPr>
          <p:spPr bwMode="auto">
            <a:xfrm>
              <a:off x="2819376" y="4086234"/>
              <a:ext cx="985851" cy="1588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/>
            </a:ln>
          </p:spPr>
        </p:cxnSp>
        <p:graphicFrame>
          <p:nvGraphicFramePr>
            <p:cNvPr id="19" name="Object 24"/>
            <p:cNvGraphicFramePr>
              <a:graphicFrameLocks noChangeAspect="1"/>
            </p:cNvGraphicFramePr>
            <p:nvPr/>
          </p:nvGraphicFramePr>
          <p:xfrm>
            <a:off x="3074967" y="3721100"/>
            <a:ext cx="504825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9" name="Equation" r:id="rId31" imgW="444240" imgH="253800" progId="Equation.DSMT4">
                    <p:embed/>
                  </p:oleObj>
                </mc:Choice>
                <mc:Fallback>
                  <p:oleObj name="Equation" r:id="rId31" imgW="4442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4967" y="3721100"/>
                          <a:ext cx="504825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5"/>
            <p:cNvGraphicFramePr>
              <a:graphicFrameLocks noChangeAspect="1"/>
            </p:cNvGraphicFramePr>
            <p:nvPr/>
          </p:nvGraphicFramePr>
          <p:xfrm>
            <a:off x="2981312" y="4195750"/>
            <a:ext cx="720725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0" name="Equation" r:id="rId32" imgW="634680" imgH="241200" progId="Equation.DSMT4">
                    <p:embed/>
                  </p:oleObj>
                </mc:Choice>
                <mc:Fallback>
                  <p:oleObj name="Equation" r:id="rId32" imgW="634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1312" y="4195750"/>
                          <a:ext cx="720725" cy="273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98"/>
          <p:cNvGrpSpPr>
            <a:grpSpLocks/>
          </p:cNvGrpSpPr>
          <p:nvPr/>
        </p:nvGrpSpPr>
        <p:grpSpPr bwMode="auto">
          <a:xfrm>
            <a:off x="2255838" y="3282950"/>
            <a:ext cx="2498725" cy="2681288"/>
            <a:chOff x="4972172" y="3538538"/>
            <a:chExt cx="2498725" cy="2681270"/>
          </a:xfrm>
        </p:grpSpPr>
        <p:graphicFrame>
          <p:nvGraphicFramePr>
            <p:cNvPr id="21" name="Object 26"/>
            <p:cNvGraphicFramePr>
              <a:graphicFrameLocks noChangeAspect="1"/>
            </p:cNvGraphicFramePr>
            <p:nvPr/>
          </p:nvGraphicFramePr>
          <p:xfrm>
            <a:off x="4972172" y="3940158"/>
            <a:ext cx="2498725" cy="2279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1" name="Equation" r:id="rId34" imgW="1663560" imgH="1523880" progId="Equation.DSMT4">
                    <p:embed/>
                  </p:oleObj>
                </mc:Choice>
                <mc:Fallback>
                  <p:oleObj name="Equation" r:id="rId34" imgW="1663560" imgH="1523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2172" y="3940158"/>
                          <a:ext cx="2498725" cy="2279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7"/>
            <p:cNvGraphicFramePr>
              <a:graphicFrameLocks noChangeAspect="1"/>
            </p:cNvGraphicFramePr>
            <p:nvPr/>
          </p:nvGraphicFramePr>
          <p:xfrm>
            <a:off x="5337268" y="3538538"/>
            <a:ext cx="1985962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2" name="Equation" r:id="rId36" imgW="1320480" imgH="266400" progId="Equation.DSMT4">
                    <p:embed/>
                  </p:oleObj>
                </mc:Choice>
                <mc:Fallback>
                  <p:oleObj name="Equation" r:id="rId36" imgW="13204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268" y="3538538"/>
                          <a:ext cx="1985962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28"/>
          <p:cNvGraphicFramePr>
            <a:graphicFrameLocks noChangeAspect="1"/>
          </p:cNvGraphicFramePr>
          <p:nvPr/>
        </p:nvGraphicFramePr>
        <p:xfrm>
          <a:off x="1295400" y="4652963"/>
          <a:ext cx="9525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38" imgW="634680" imgH="253800" progId="Equation.DSMT4">
                  <p:embed/>
                </p:oleObj>
              </mc:Choice>
              <mc:Fallback>
                <p:oleObj name="Equation" r:id="rId38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52963"/>
                        <a:ext cx="952500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utoShape 40"/>
          <p:cNvSpPr>
            <a:spLocks noChangeArrowheads="1"/>
          </p:cNvSpPr>
          <p:nvPr/>
        </p:nvSpPr>
        <p:spPr bwMode="auto">
          <a:xfrm>
            <a:off x="263525" y="1052513"/>
            <a:ext cx="1870075" cy="1277937"/>
          </a:xfrm>
          <a:prstGeom prst="wedgeRoundRectCallout">
            <a:avLst>
              <a:gd name="adj1" fmla="val 3017"/>
              <a:gd name="adj2" fmla="val 47559"/>
              <a:gd name="adj3" fmla="val 16667"/>
            </a:avLst>
          </a:prstGeom>
          <a:solidFill>
            <a:schemeClr val="bg2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5000"/>
              </a:lnSpc>
            </a:pP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目标：行列对等交换</a:t>
            </a:r>
            <a:r>
              <a:rPr lang="en-US" altLang="zh-CN" sz="1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1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1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1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1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</a:t>
            </a: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变成</a:t>
            </a:r>
            <a:r>
              <a:rPr lang="en-US" altLang="zh-CN" sz="1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1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lang="en-US" altLang="zh-CN" sz="1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e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1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lang="en-US" altLang="zh-CN" sz="1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d</a:t>
            </a:r>
          </a:p>
        </p:txBody>
      </p:sp>
    </p:spTree>
    <p:extLst>
      <p:ext uri="{BB962C8B-B14F-4D97-AF65-F5344CB8AC3E}">
        <p14:creationId xmlns:p14="http://schemas.microsoft.com/office/powerpoint/2010/main" val="302117902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3663950" y="1112838"/>
          <a:ext cx="1427163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1117440" imgH="850680" progId="Equation.DSMT4">
                  <p:embed/>
                </p:oleObj>
              </mc:Choice>
              <mc:Fallback>
                <p:oleObj name="Equation" r:id="rId3" imgW="111744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1112838"/>
                        <a:ext cx="1427163" cy="1274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98"/>
          <p:cNvGrpSpPr>
            <a:grpSpLocks/>
          </p:cNvGrpSpPr>
          <p:nvPr/>
        </p:nvGrpSpPr>
        <p:grpSpPr bwMode="auto">
          <a:xfrm>
            <a:off x="755650" y="404813"/>
            <a:ext cx="2967038" cy="2322512"/>
            <a:chOff x="4476796" y="3538538"/>
            <a:chExt cx="3490913" cy="2681287"/>
          </a:xfrm>
        </p:grpSpPr>
        <p:graphicFrame>
          <p:nvGraphicFramePr>
            <p:cNvPr id="3" name="Object 18"/>
            <p:cNvGraphicFramePr>
              <a:graphicFrameLocks noChangeAspect="1"/>
            </p:cNvGraphicFramePr>
            <p:nvPr/>
          </p:nvGraphicFramePr>
          <p:xfrm>
            <a:off x="4476796" y="3940175"/>
            <a:ext cx="3490913" cy="2279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name="Equation" r:id="rId5" imgW="2323800" imgH="1523880" progId="Equation.DSMT4">
                    <p:embed/>
                  </p:oleObj>
                </mc:Choice>
                <mc:Fallback>
                  <p:oleObj name="Equation" r:id="rId5" imgW="2323800" imgH="1523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796" y="3940175"/>
                          <a:ext cx="3490913" cy="2279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48"/>
            <p:cNvGraphicFramePr>
              <a:graphicFrameLocks noChangeAspect="1"/>
            </p:cNvGraphicFramePr>
            <p:nvPr/>
          </p:nvGraphicFramePr>
          <p:xfrm>
            <a:off x="5853202" y="3538538"/>
            <a:ext cx="1985962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name="Equation" r:id="rId7" imgW="1320480" imgH="266400" progId="Equation.DSMT4">
                    <p:embed/>
                  </p:oleObj>
                </mc:Choice>
                <mc:Fallback>
                  <p:oleObj name="Equation" r:id="rId7" imgW="13204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3202" y="3538538"/>
                          <a:ext cx="1985962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98"/>
          <p:cNvGrpSpPr>
            <a:grpSpLocks/>
          </p:cNvGrpSpPr>
          <p:nvPr/>
        </p:nvGrpSpPr>
        <p:grpSpPr bwMode="auto">
          <a:xfrm>
            <a:off x="5148263" y="368300"/>
            <a:ext cx="2124075" cy="2322513"/>
            <a:chOff x="4972172" y="3538538"/>
            <a:chExt cx="2498725" cy="2681270"/>
          </a:xfrm>
        </p:grpSpPr>
        <p:graphicFrame>
          <p:nvGraphicFramePr>
            <p:cNvPr id="5" name="Object 26"/>
            <p:cNvGraphicFramePr>
              <a:graphicFrameLocks noChangeAspect="1"/>
            </p:cNvGraphicFramePr>
            <p:nvPr/>
          </p:nvGraphicFramePr>
          <p:xfrm>
            <a:off x="4972172" y="3940158"/>
            <a:ext cx="2498725" cy="2279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" name="Equation" r:id="rId9" imgW="1663560" imgH="1523880" progId="Equation.DSMT4">
                    <p:embed/>
                  </p:oleObj>
                </mc:Choice>
                <mc:Fallback>
                  <p:oleObj name="Equation" r:id="rId9" imgW="1663560" imgH="1523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2172" y="3940158"/>
                          <a:ext cx="2498725" cy="2279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27"/>
            <p:cNvGraphicFramePr>
              <a:graphicFrameLocks noChangeAspect="1"/>
            </p:cNvGraphicFramePr>
            <p:nvPr/>
          </p:nvGraphicFramePr>
          <p:xfrm>
            <a:off x="5337268" y="3538538"/>
            <a:ext cx="1985962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6" name="Equation" r:id="rId11" imgW="1320480" imgH="266400" progId="Equation.DSMT4">
                    <p:embed/>
                  </p:oleObj>
                </mc:Choice>
                <mc:Fallback>
                  <p:oleObj name="Equation" r:id="rId11" imgW="13204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268" y="3538538"/>
                          <a:ext cx="1985962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28"/>
          <p:cNvGraphicFramePr>
            <a:graphicFrameLocks noChangeAspect="1"/>
          </p:cNvGraphicFramePr>
          <p:nvPr/>
        </p:nvGraphicFramePr>
        <p:xfrm>
          <a:off x="7308850" y="1519238"/>
          <a:ext cx="8096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13" imgW="634680" imgH="253800" progId="Equation.DSMT4">
                  <p:embed/>
                </p:oleObj>
              </mc:Choice>
              <mc:Fallback>
                <p:oleObj name="Equation" r:id="rId13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519238"/>
                        <a:ext cx="809625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0"/>
          <p:cNvGraphicFramePr>
            <a:graphicFrameLocks noChangeAspect="1"/>
          </p:cNvGraphicFramePr>
          <p:nvPr/>
        </p:nvGraphicFramePr>
        <p:xfrm>
          <a:off x="541338" y="2852738"/>
          <a:ext cx="808831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15" imgW="4863960" imgH="279360" progId="Equation.DSMT4">
                  <p:embed/>
                </p:oleObj>
              </mc:Choice>
              <mc:Fallback>
                <p:oleObj name="Equation" r:id="rId15" imgW="48639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2852738"/>
                        <a:ext cx="8088312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0"/>
          <p:cNvGraphicFramePr>
            <a:graphicFrameLocks noChangeAspect="1"/>
          </p:cNvGraphicFramePr>
          <p:nvPr/>
        </p:nvGraphicFramePr>
        <p:xfrm>
          <a:off x="544513" y="3459163"/>
          <a:ext cx="55038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17" imgW="3301920" imgH="266400" progId="Equation.DSMT4">
                  <p:embed/>
                </p:oleObj>
              </mc:Choice>
              <mc:Fallback>
                <p:oleObj name="Equation" r:id="rId17" imgW="33019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3459163"/>
                        <a:ext cx="550386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1"/>
          <p:cNvGraphicFramePr>
            <a:graphicFrameLocks noChangeAspect="1"/>
          </p:cNvGraphicFramePr>
          <p:nvPr/>
        </p:nvGraphicFramePr>
        <p:xfrm>
          <a:off x="795338" y="4225925"/>
          <a:ext cx="66278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19" imgW="3987720" imgH="291960" progId="Equation.DSMT4">
                  <p:embed/>
                </p:oleObj>
              </mc:Choice>
              <mc:Fallback>
                <p:oleObj name="Equation" r:id="rId19" imgW="39877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4225925"/>
                        <a:ext cx="662781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9"/>
          <p:cNvGraphicFramePr>
            <a:graphicFrameLocks noChangeAspect="1"/>
          </p:cNvGraphicFramePr>
          <p:nvPr/>
        </p:nvGraphicFramePr>
        <p:xfrm>
          <a:off x="2555875" y="5084763"/>
          <a:ext cx="33591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21" imgW="2019240" imgH="253800" progId="Equation.DSMT4">
                  <p:embed/>
                </p:oleObj>
              </mc:Choice>
              <mc:Fallback>
                <p:oleObj name="Equation" r:id="rId21" imgW="2019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084763"/>
                        <a:ext cx="33591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8"/>
          <p:cNvGraphicFramePr>
            <a:graphicFrameLocks noChangeAspect="1"/>
          </p:cNvGraphicFramePr>
          <p:nvPr/>
        </p:nvGraphicFramePr>
        <p:xfrm>
          <a:off x="7434263" y="4310063"/>
          <a:ext cx="8096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23" imgW="634680" imgH="253800" progId="Equation.DSMT4">
                  <p:embed/>
                </p:oleObj>
              </mc:Choice>
              <mc:Fallback>
                <p:oleObj name="Equation" r:id="rId23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263" y="4310063"/>
                        <a:ext cx="809625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1"/>
          <p:cNvGraphicFramePr>
            <a:graphicFrameLocks noChangeAspect="1"/>
          </p:cNvGraphicFramePr>
          <p:nvPr/>
        </p:nvGraphicFramePr>
        <p:xfrm>
          <a:off x="2836863" y="5589588"/>
          <a:ext cx="24907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24" imgW="1498320" imgH="291960" progId="Equation.DSMT4">
                  <p:embed/>
                </p:oleObj>
              </mc:Choice>
              <mc:Fallback>
                <p:oleObj name="Equation" r:id="rId24" imgW="14983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5589588"/>
                        <a:ext cx="24907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31" name="Rectangle 75"/>
          <p:cNvSpPr>
            <a:spLocks noChangeArrowheads="1"/>
          </p:cNvSpPr>
          <p:nvPr/>
        </p:nvSpPr>
        <p:spPr bwMode="auto">
          <a:xfrm>
            <a:off x="2879725" y="4186238"/>
            <a:ext cx="2700338" cy="5397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21933" name="Rectangle 77"/>
          <p:cNvSpPr>
            <a:spLocks noChangeArrowheads="1"/>
          </p:cNvSpPr>
          <p:nvPr/>
        </p:nvSpPr>
        <p:spPr bwMode="auto">
          <a:xfrm>
            <a:off x="1835150" y="4040188"/>
            <a:ext cx="4681538" cy="75723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21934" name="Rectangle 78"/>
          <p:cNvSpPr>
            <a:spLocks noChangeArrowheads="1"/>
          </p:cNvSpPr>
          <p:nvPr/>
        </p:nvSpPr>
        <p:spPr bwMode="auto">
          <a:xfrm>
            <a:off x="792163" y="3968750"/>
            <a:ext cx="6624637" cy="9366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4" name="AutoShape 40"/>
          <p:cNvSpPr>
            <a:spLocks noChangeArrowheads="1"/>
          </p:cNvSpPr>
          <p:nvPr/>
        </p:nvSpPr>
        <p:spPr bwMode="auto">
          <a:xfrm>
            <a:off x="1042988" y="6165850"/>
            <a:ext cx="6913562" cy="503238"/>
          </a:xfrm>
          <a:prstGeom prst="wedgeRoundRectCallout">
            <a:avLst>
              <a:gd name="adj1" fmla="val 1312"/>
              <a:gd name="adj2" fmla="val 47300"/>
              <a:gd name="adj3" fmla="val 16667"/>
            </a:avLst>
          </a:prstGeom>
          <a:solidFill>
            <a:schemeClr val="bg2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5000"/>
              </a:lnSpc>
            </a:pP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左（右）乘初等矩阵就相当于矩阵进行初等行（列）变换</a:t>
            </a:r>
            <a:endParaRPr lang="en-US" altLang="zh-CN" sz="1800" b="1">
              <a:solidFill>
                <a:srgbClr val="FF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8256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31" grpId="0" animBg="1"/>
      <p:bldP spid="121933" grpId="0" animBg="1"/>
      <p:bldP spid="121934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43" name="Object 11"/>
          <p:cNvGraphicFramePr>
            <a:graphicFrameLocks noChangeAspect="1"/>
          </p:cNvGraphicFramePr>
          <p:nvPr/>
        </p:nvGraphicFramePr>
        <p:xfrm>
          <a:off x="719138" y="368300"/>
          <a:ext cx="9286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3" imgW="520560" imgH="241200" progId="Equation.DSMT4">
                  <p:embed/>
                </p:oleObj>
              </mc:Choice>
              <mc:Fallback>
                <p:oleObj name="Equation" r:id="rId3" imgW="520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68300"/>
                        <a:ext cx="9286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4" name="Object 12"/>
          <p:cNvGraphicFramePr>
            <a:graphicFrameLocks noChangeAspect="1"/>
          </p:cNvGraphicFramePr>
          <p:nvPr>
            <p:extLst/>
          </p:nvPr>
        </p:nvGraphicFramePr>
        <p:xfrm>
          <a:off x="3533241" y="319088"/>
          <a:ext cx="287496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5" imgW="1612900" imgH="330200" progId="Equation.DSMT4">
                  <p:embed/>
                </p:oleObj>
              </mc:Choice>
              <mc:Fallback>
                <p:oleObj name="Equation" r:id="rId5" imgW="1612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241" y="319088"/>
                        <a:ext cx="2874963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5" name="Object 13"/>
          <p:cNvGraphicFramePr>
            <a:graphicFrameLocks noChangeAspect="1"/>
          </p:cNvGraphicFramePr>
          <p:nvPr>
            <p:extLst/>
          </p:nvPr>
        </p:nvGraphicFramePr>
        <p:xfrm>
          <a:off x="6492887" y="332656"/>
          <a:ext cx="17875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7" imgW="1002960" imgH="330120" progId="Equation.DSMT4">
                  <p:embed/>
                </p:oleObj>
              </mc:Choice>
              <mc:Fallback>
                <p:oleObj name="Equation" r:id="rId7" imgW="1002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7" y="332656"/>
                        <a:ext cx="1787525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6" name="Object 14"/>
          <p:cNvGraphicFramePr>
            <a:graphicFrameLocks noChangeAspect="1"/>
          </p:cNvGraphicFramePr>
          <p:nvPr>
            <p:extLst/>
          </p:nvPr>
        </p:nvGraphicFramePr>
        <p:xfrm>
          <a:off x="719572" y="1038225"/>
          <a:ext cx="72421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9" imgW="4063680" imgH="317160" progId="Equation.DSMT4">
                  <p:embed/>
                </p:oleObj>
              </mc:Choice>
              <mc:Fallback>
                <p:oleObj name="Equation" r:id="rId9" imgW="40636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572" y="1038225"/>
                        <a:ext cx="7242175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7" name="Object 15"/>
          <p:cNvGraphicFramePr>
            <a:graphicFrameLocks noChangeAspect="1"/>
          </p:cNvGraphicFramePr>
          <p:nvPr/>
        </p:nvGraphicFramePr>
        <p:xfrm>
          <a:off x="719138" y="1974850"/>
          <a:ext cx="7699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11" imgW="431640" imgH="241200" progId="Equation.DSMT4">
                  <p:embed/>
                </p:oleObj>
              </mc:Choice>
              <mc:Fallback>
                <p:oleObj name="Equation" r:id="rId11" imgW="431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974850"/>
                        <a:ext cx="7699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8" name="Object 16"/>
          <p:cNvGraphicFramePr>
            <a:graphicFrameLocks noChangeAspect="1"/>
          </p:cNvGraphicFramePr>
          <p:nvPr/>
        </p:nvGraphicFramePr>
        <p:xfrm>
          <a:off x="1611313" y="1952625"/>
          <a:ext cx="24892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13" imgW="1397000" imgH="279400" progId="Equation.DSMT4">
                  <p:embed/>
                </p:oleObj>
              </mc:Choice>
              <mc:Fallback>
                <p:oleObj name="Equation" r:id="rId13" imgW="1397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1952625"/>
                        <a:ext cx="24892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9" name="Object 17"/>
          <p:cNvGraphicFramePr>
            <a:graphicFrameLocks noChangeAspect="1"/>
          </p:cNvGraphicFramePr>
          <p:nvPr/>
        </p:nvGraphicFramePr>
        <p:xfrm>
          <a:off x="755650" y="2693988"/>
          <a:ext cx="14255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15" imgW="799753" imgH="241195" progId="Equation.DSMT4">
                  <p:embed/>
                </p:oleObj>
              </mc:Choice>
              <mc:Fallback>
                <p:oleObj name="Equation" r:id="rId15" imgW="79975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93988"/>
                        <a:ext cx="14255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0" name="Object 18"/>
          <p:cNvGraphicFramePr>
            <a:graphicFrameLocks noChangeAspect="1"/>
          </p:cNvGraphicFramePr>
          <p:nvPr/>
        </p:nvGraphicFramePr>
        <p:xfrm>
          <a:off x="719138" y="3403600"/>
          <a:ext cx="36433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17" imgW="2044700" imgH="241300" progId="Equation.DSMT4">
                  <p:embed/>
                </p:oleObj>
              </mc:Choice>
              <mc:Fallback>
                <p:oleObj name="Equation" r:id="rId17" imgW="2044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403600"/>
                        <a:ext cx="36433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1" name="Object 19"/>
          <p:cNvGraphicFramePr>
            <a:graphicFrameLocks noChangeAspect="1"/>
          </p:cNvGraphicFramePr>
          <p:nvPr/>
        </p:nvGraphicFramePr>
        <p:xfrm>
          <a:off x="4392613" y="3368675"/>
          <a:ext cx="42545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19" imgW="2387600" imgH="330200" progId="Equation.DSMT4">
                  <p:embed/>
                </p:oleObj>
              </mc:Choice>
              <mc:Fallback>
                <p:oleObj name="Equation" r:id="rId19" imgW="2387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3368675"/>
                        <a:ext cx="42545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2" name="Object 20"/>
          <p:cNvGraphicFramePr>
            <a:graphicFrameLocks noChangeAspect="1"/>
          </p:cNvGraphicFramePr>
          <p:nvPr>
            <p:extLst/>
          </p:nvPr>
        </p:nvGraphicFramePr>
        <p:xfrm>
          <a:off x="719683" y="4105275"/>
          <a:ext cx="57245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21" imgW="3213000" imgH="304560" progId="Equation.DSMT4">
                  <p:embed/>
                </p:oleObj>
              </mc:Choice>
              <mc:Fallback>
                <p:oleObj name="Equation" r:id="rId21" imgW="32130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83" y="4105275"/>
                        <a:ext cx="57245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3" name="Object 21"/>
          <p:cNvGraphicFramePr>
            <a:graphicFrameLocks noChangeAspect="1"/>
          </p:cNvGraphicFramePr>
          <p:nvPr/>
        </p:nvGraphicFramePr>
        <p:xfrm>
          <a:off x="684213" y="4756150"/>
          <a:ext cx="59737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23" imgW="3352800" imgH="330200" progId="Equation.DSMT4">
                  <p:embed/>
                </p:oleObj>
              </mc:Choice>
              <mc:Fallback>
                <p:oleObj name="Equation" r:id="rId23" imgW="33528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56150"/>
                        <a:ext cx="5973762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4" name="Object 22"/>
          <p:cNvGraphicFramePr>
            <a:graphicFrameLocks noChangeAspect="1"/>
          </p:cNvGraphicFramePr>
          <p:nvPr/>
        </p:nvGraphicFramePr>
        <p:xfrm>
          <a:off x="6732588" y="4805363"/>
          <a:ext cx="11541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25" imgW="647700" imgH="241300" progId="Equation.DSMT4">
                  <p:embed/>
                </p:oleObj>
              </mc:Choice>
              <mc:Fallback>
                <p:oleObj name="Equation" r:id="rId25" imgW="647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4805363"/>
                        <a:ext cx="1154112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5" name="Object 23"/>
          <p:cNvGraphicFramePr>
            <a:graphicFrameLocks noChangeAspect="1"/>
          </p:cNvGraphicFramePr>
          <p:nvPr/>
        </p:nvGraphicFramePr>
        <p:xfrm>
          <a:off x="863600" y="5516563"/>
          <a:ext cx="12954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27" imgW="749300" imgH="330200" progId="Equation.DSMT4">
                  <p:embed/>
                </p:oleObj>
              </mc:Choice>
              <mc:Fallback>
                <p:oleObj name="Equation" r:id="rId27" imgW="749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516563"/>
                        <a:ext cx="1295400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6" name="Object 24"/>
          <p:cNvGraphicFramePr>
            <a:graphicFrameLocks noChangeAspect="1"/>
          </p:cNvGraphicFramePr>
          <p:nvPr/>
        </p:nvGraphicFramePr>
        <p:xfrm>
          <a:off x="2087563" y="5518150"/>
          <a:ext cx="13827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29" imgW="799753" imgH="291973" progId="Equation.DSMT4">
                  <p:embed/>
                </p:oleObj>
              </mc:Choice>
              <mc:Fallback>
                <p:oleObj name="Equation" r:id="rId29" imgW="799753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5518150"/>
                        <a:ext cx="1382712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7" name="Object 25"/>
          <p:cNvGraphicFramePr>
            <a:graphicFrameLocks noChangeAspect="1"/>
          </p:cNvGraphicFramePr>
          <p:nvPr/>
        </p:nvGraphicFramePr>
        <p:xfrm>
          <a:off x="3529013" y="5529263"/>
          <a:ext cx="22383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31" imgW="1295400" imgH="292100" progId="Equation.DSMT4">
                  <p:embed/>
                </p:oleObj>
              </mc:Choice>
              <mc:Fallback>
                <p:oleObj name="Equation" r:id="rId31" imgW="1295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5529263"/>
                        <a:ext cx="22383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8" name="Object 26"/>
          <p:cNvGraphicFramePr>
            <a:graphicFrameLocks noChangeAspect="1"/>
          </p:cNvGraphicFramePr>
          <p:nvPr/>
        </p:nvGraphicFramePr>
        <p:xfrm>
          <a:off x="5868988" y="5522913"/>
          <a:ext cx="25923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33" imgW="1498600" imgH="330200" progId="Equation.DSMT4">
                  <p:embed/>
                </p:oleObj>
              </mc:Choice>
              <mc:Fallback>
                <p:oleObj name="Equation" r:id="rId33" imgW="1498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5522913"/>
                        <a:ext cx="2592387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9" name="Object 27"/>
          <p:cNvGraphicFramePr>
            <a:graphicFrameLocks noChangeAspect="1"/>
          </p:cNvGraphicFramePr>
          <p:nvPr/>
        </p:nvGraphicFramePr>
        <p:xfrm>
          <a:off x="1735138" y="368300"/>
          <a:ext cx="17208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35" imgW="965200" imgH="254000" progId="Equation.DSMT4">
                  <p:embed/>
                </p:oleObj>
              </mc:Choice>
              <mc:Fallback>
                <p:oleObj name="Equation" r:id="rId35" imgW="965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368300"/>
                        <a:ext cx="17208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61" name="Object 29"/>
          <p:cNvGraphicFramePr>
            <a:graphicFrameLocks noChangeAspect="1"/>
          </p:cNvGraphicFramePr>
          <p:nvPr/>
        </p:nvGraphicFramePr>
        <p:xfrm>
          <a:off x="2147888" y="2622550"/>
          <a:ext cx="35766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37" imgW="2006280" imgH="330120" progId="Equation.DSMT4">
                  <p:embed/>
                </p:oleObj>
              </mc:Choice>
              <mc:Fallback>
                <p:oleObj name="Equation" r:id="rId37" imgW="2006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2622550"/>
                        <a:ext cx="3576637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63" name="Object 31"/>
          <p:cNvGraphicFramePr>
            <a:graphicFrameLocks noChangeAspect="1"/>
          </p:cNvGraphicFramePr>
          <p:nvPr>
            <p:extLst/>
          </p:nvPr>
        </p:nvGraphicFramePr>
        <p:xfrm>
          <a:off x="5748338" y="2672916"/>
          <a:ext cx="27860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39" imgW="1562040" imgH="241200" progId="Equation.DSMT4">
                  <p:embed/>
                </p:oleObj>
              </mc:Choice>
              <mc:Fallback>
                <p:oleObj name="Equation" r:id="rId39" imgW="1562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8" y="2672916"/>
                        <a:ext cx="27860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91142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2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2604</TotalTime>
  <Words>254</Words>
  <Application>Microsoft Office PowerPoint</Application>
  <PresentationFormat>全屏显示(4:3)</PresentationFormat>
  <Paragraphs>30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Batang</vt:lpstr>
      <vt:lpstr>仿宋</vt:lpstr>
      <vt:lpstr>仿宋_GB2312</vt:lpstr>
      <vt:lpstr>黑体</vt:lpstr>
      <vt:lpstr>华文楷体</vt:lpstr>
      <vt:lpstr>宋体</vt:lpstr>
      <vt:lpstr>Calibri</vt:lpstr>
      <vt:lpstr>Calibri Light</vt:lpstr>
      <vt:lpstr>Times New Roman</vt:lpstr>
      <vt:lpstr>回顾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DELL</cp:lastModifiedBy>
  <cp:revision>223</cp:revision>
  <cp:lastPrinted>2024-11-25T13:57:20Z</cp:lastPrinted>
  <dcterms:created xsi:type="dcterms:W3CDTF">2022-03-19T08:38:00Z</dcterms:created>
  <dcterms:modified xsi:type="dcterms:W3CDTF">2024-12-05T01:56:26Z</dcterms:modified>
</cp:coreProperties>
</file>